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Helvetica Neue" panose="020B0604020202020204" charset="0"/>
      <p:regular r:id="rId17"/>
      <p:bold r:id="rId18"/>
      <p:italic r:id="rId19"/>
      <p:boldItalic r:id="rId20"/>
    </p:embeddedFont>
  </p:embeddedFontLst>
  <p:custDataLst>
    <p:tags r:id="rId21"/>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0ro2mMLXO0IdNEODh/7cNPkrXH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36AD01-230D-76DC-CC71-BD5B4388A65D}" name="Oñate, Silvia" initials="OS" userId="S::silvia.onate@plan-international.org::6c14c1ed-f08b-44c2-8612-154b511826fd" providerId="AD"/>
  <p188:author id="{3B225371-A5D4-6CE3-9D5C-58AB0B77C653}" name="Athena Berting" initials="AB" userId="3b71482a2677e27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8AD75A-99C3-4DE7-A911-F166E31B0F0C}" v="1" dt="2022-02-22T11:53:55.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41" autoAdjust="0"/>
  </p:normalViewPr>
  <p:slideViewPr>
    <p:cSldViewPr snapToGrid="0">
      <p:cViewPr varScale="1">
        <p:scale>
          <a:sx n="59" d="100"/>
          <a:sy n="59" d="100"/>
        </p:scale>
        <p:origin x="1152" y="7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7BE3A725-EA4A-49B4-96F9-AC5CCB0EC3DB}" authorId="{3B225371-A5D4-6CE3-9D5C-58AB0B77C653}" created="2022-02-15T21:53:12.412">
    <ac:txMkLst xmlns:ac="http://schemas.microsoft.com/office/drawing/2013/main/command">
      <pc:docMk xmlns:pc="http://schemas.microsoft.com/office/powerpoint/2013/main/command"/>
      <pc:sldMk xmlns:pc="http://schemas.microsoft.com/office/powerpoint/2013/main/command" cId="0" sldId="259"/>
      <ac:spMk id="252" creationId="{00000000-0000-0000-0000-000000000000}"/>
      <ac:txMk cp="0">
        <ac:context len="1" hash="13"/>
      </ac:txMk>
    </ac:txMkLst>
    <p188:replyLst>
      <p188:reply id="{52899D5E-937A-45FB-AB1C-9B483812FDA7}" authorId="{9C36AD01-230D-76DC-CC71-BD5B4388A65D}" created="2022-02-22T11:54:00.604">
        <p188:txBody>
          <a:bodyPr/>
          <a:lstStyle/>
          <a:p>
            <a:r>
              <a:rPr lang="fr-FR"/>
              <a:t>yes removed</a:t>
            </a:r>
          </a:p>
        </p188:txBody>
      </p188:reply>
      <p188:reply id="{44B37133-6C02-4DE1-9B69-2B562E83630F}" authorId="{9C36AD01-230D-76DC-CC71-BD5B4388A65D}" created="2022-02-22T11:54:36.557">
        <p188:txBody>
          <a:bodyPr/>
          <a:lstStyle/>
          <a:p>
            <a:r>
              <a:rPr lang="fr-FR"/>
              <a:t>and added in another comment another following slide</a:t>
            </a:r>
          </a:p>
        </p188:txBody>
      </p188:reply>
    </p188:replyLst>
    <p188:txBody>
      <a:bodyPr/>
      <a:lstStyle/>
      <a:p>
        <a:r>
          <a:rPr lang="en-CA"/>
          <a:t>There appears to be a block of text here on the side. Perhaps it's meant to be placed somewhere else?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4" name="Google Shape;224;p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Çocuk işçiliğinden ve en kötü biçimlerdeki çocuk işçiliğinden etkilenen veya bu konuda bilgi sahibi olan çocuklar ve ergenler de dâhil olmak üzere kilit topluluk üyelerine danışmak ve onlarla kapasite geliştirme çalışmaları yapmak; koruyucu faktörler ve faydalı sosyal normlar oluşturmaya, aynı zamanda risk faktörleri ve zararlı sosyal ve toplumsal cinsiyet normları ile çocukların refahı, korunması, çocuk işçiliği ve en kötü biçimlerdeki çocuk işçiliği ile ilgili kültürel uygulamalarla mücadele etmeye, topluluk düzeyinde önceliklendirilmeden yararlanan farkındalık artırma çalışmaları için ortak bir anlayış ve başlangıç noktası oluşturulmasına yardımcı olur. Topluluk düzeyinde verilen mesajlar, çocuklar için zararlı olan varsayımların yanı sıra, çocuk işçiliğinin yalnızca sosyal normlardan ve topluluk tarafından kabul edilmesinden kaynaklandığı varsayımları da dâhil olmak üzere toplulukta yaygın olarak benimsenen bu tür yanlış kanaatlerin tümüne karşı koymayı amaçlamalıdır. Bilgilendirmeler çocukluk çağı ve bağlamdaki kültürel normlar gözetilerek yapılmalı ama bununla birlikte en kötü biçimlerdeki çocuk işçiliği de dâhil olmak üzere çocuk işçiliği ve diğer hak ihlallerine yol açan yanlış ve hatalı bilgilerle de mücadele edilmelidir. Topluluklar, çocuk işçiliği ile ilgili mesajları topluluk içi diyaloglar, eğitim farkındalığı kampanyaları ve diğer farkındalık artırma çalışmaları gibi topluluk düzeyindeki daha geniş faaliyetlere entegre edebilirler. </a:t>
            </a:r>
            <a:endParaRPr/>
          </a:p>
          <a:p>
            <a:pPr marL="0" lvl="0" indent="0" algn="l" rtl="0">
              <a:spcBef>
                <a:spcPct val="0"/>
              </a:spcBef>
              <a:spcAft>
                <a:spcPct val="0"/>
              </a:spcAft>
              <a:buNone/>
            </a:pPr>
            <a:endParaRPr/>
          </a:p>
        </p:txBody>
      </p:sp>
      <p:sp>
        <p:nvSpPr>
          <p:cNvPr id="295" name="Google Shape;2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tr" sz="1200" b="0" i="0" u="none" strike="noStrike">
                <a:solidFill>
                  <a:srgbClr val="000000"/>
                </a:solidFill>
                <a:latin typeface="Calibri"/>
                <a:ea typeface="Calibri"/>
                <a:cs typeface="Calibri"/>
                <a:sym typeface="Calibri"/>
              </a:rPr>
              <a:t>Çalışan çocuklar topluluk düzeyindeki önleme ve müdahale faaliyetlerine fazlasıyla katkı sağlayabilir ve söz konusu çalışmanın öncülüğünde rol alabilirler. Çocuklar ve ergenler kendilerini ve diğer çocukları korumaya yönelik eylemlere katılmaları yönünde desteklenebilirler.</a:t>
            </a:r>
            <a:r>
              <a:rPr lang="tr" sz="1200" b="1" i="0" u="none" strike="noStrike">
                <a:solidFill>
                  <a:srgbClr val="000000"/>
                </a:solidFill>
                <a:latin typeface="Calibri"/>
                <a:ea typeface="Calibri"/>
                <a:cs typeface="Calibri"/>
                <a:sym typeface="Calibri"/>
              </a:rPr>
              <a:t> </a:t>
            </a:r>
            <a:r>
              <a:rPr lang="tr" sz="1200" b="0" i="0" u="none" strike="noStrike">
                <a:solidFill>
                  <a:srgbClr val="000000"/>
                </a:solidFill>
                <a:latin typeface="Calibri"/>
                <a:ea typeface="Calibri"/>
                <a:cs typeface="Calibri"/>
                <a:sym typeface="Calibri"/>
              </a:rPr>
              <a:t>Örneğin değerlendirmelere ve müdahale planlamalarına katılım, akran eğitimi de dâhil olmak üzere kilit mesajlar ve farkındalık artırıcı faaliyetlerin oluşturulması, çocuk işçiliğinin önlenmesi çabalarını okul konseyleri, gençlik grupları, mentörlük gibi okul temelli çocuk ve ergen katılımı faaliyetlerine entegre edilmesi ve örneğin ergenlerin çalışmalarını veya becerilerini sergileyebilecekleri topluluk içi diyaloglar, spor etkinlikleri, pazar yerleri düzenleme yoluyla ergenlerin topluluklarına nasıl olumlu katkılarda bulunabileceklerini sergilemeleri için desteklenmeleri </a:t>
            </a:r>
            <a:endParaRPr/>
          </a:p>
        </p:txBody>
      </p:sp>
      <p:sp>
        <p:nvSpPr>
          <p:cNvPr id="303" name="Google Shape;30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12" name="Google Shape;31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''Zarar vermeme'' temel ilkesi doğrudan çocukları içeren tüm insani yardım faaliyetlerinin temelini oluşturmalıdır.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Risk değerlendirmesi yaparak faaliyetlerin çocukları, aileleri ya da topluluk üyelerini (daha da) riske maruz bırakmaması için gereken önlemleri alın.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Çocuklardan ne kadar zaman ayırması beklendiğini ve gönüllü katılımlarının faaliyetlerin organizasyonunda ve liderliğinde örneğin okula devam, okulu bırakma ya da çocukların fiziksel güvenliği hususunda nasıl değiştirdiğini izleyin.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Bu analize yaş ve toplumsal cinsiyet merceğinden bakın çünkü kız ve erkek çocuklarının ev içi ve ekonomik rolleri ve etkileri çoğunlukla birbirinden oldukça farklıdır.</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İzleme sırasında tespit edilen çocukların katılımından kaynaklanan zararlı etkileri ve riskleri azaltmak için hafifletici önlemler alınmalıdır.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Çalışan çocukların taleplerini dengeli tutmalarına olanak tanımak için çocukların kademeli ve istikrarlı katılımını sağlamaya çalışın.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Yeterli eğitimin yanı sıra gerekli bilgiler ve farkındalık sağlayarak çocukların ve ergenlerin rollerine hazırlıklı olmasını sağlayın. </a:t>
            </a:r>
            <a:endParaRPr/>
          </a:p>
          <a:p>
            <a:pPr marL="171450" marR="0" lvl="0" indent="-171450" algn="l" rtl="0">
              <a:lnSpc>
                <a:spcPct val="100000"/>
              </a:lnSpc>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Çocuk işçiliğini çocuk dostu, bağlama duyarlı ve sürdürülebilir bir şekilde ele alabilmek için topluluk düzeyinde faaliyetler geliştirin. </a:t>
            </a:r>
            <a:endParaRPr/>
          </a:p>
          <a:p>
            <a:pPr marL="0" lvl="0" indent="0" algn="l" rtl="0">
              <a:spcBef>
                <a:spcPct val="0"/>
              </a:spcBef>
              <a:spcAft>
                <a:spcPct val="0"/>
              </a:spcAft>
              <a:buNone/>
            </a:pPr>
            <a:endParaRPr/>
          </a:p>
        </p:txBody>
      </p:sp>
      <p:sp>
        <p:nvSpPr>
          <p:cNvPr id="320" name="Google Shape;32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28" name="Google Shape;3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ct val="0"/>
              </a:spcBef>
              <a:spcAft>
                <a:spcPct val="0"/>
              </a:spcAft>
              <a:buNone/>
            </a:pPr>
            <a:endParaRPr/>
          </a:p>
          <a:p>
            <a:pPr marL="0" marR="0" lvl="0" indent="0" algn="l" rtl="0">
              <a:lnSpc>
                <a:spcPct val="100000"/>
              </a:lnSpc>
              <a:spcBef>
                <a:spcPct val="0"/>
              </a:spcBef>
              <a:spcAft>
                <a:spcPct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ct val="0"/>
              </a:spcBef>
              <a:spcAft>
                <a:spcPct val="0"/>
              </a:spcAft>
              <a:buNone/>
            </a:pPr>
            <a:endParaRPr/>
          </a:p>
        </p:txBody>
      </p:sp>
      <p:sp>
        <p:nvSpPr>
          <p:cNvPr id="232" name="Google Shape;23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Clr>
                <a:schemeClr val="dk1"/>
              </a:buClr>
              <a:buSzPts val="1200"/>
              <a:buFont typeface="Calibri"/>
              <a:buNone/>
            </a:pPr>
            <a:endParaRPr sz="1200"/>
          </a:p>
        </p:txBody>
      </p:sp>
      <p:sp>
        <p:nvSpPr>
          <p:cNvPr id="239" name="Google Shape;23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3000"/>
              </a:lnSpc>
              <a:spcBef>
                <a:spcPct val="0"/>
              </a:spcBef>
              <a:spcAft>
                <a:spcPct val="0"/>
              </a:spcAft>
              <a:buNone/>
            </a:pPr>
            <a:r>
              <a:rPr lang="en-GB"/>
              <a:t> </a:t>
            </a:r>
            <a:endParaRPr/>
          </a:p>
          <a:p>
            <a:pPr marL="0" lvl="0" indent="0" algn="l" rtl="0">
              <a:spcBef>
                <a:spcPct val="0"/>
              </a:spcBef>
              <a:spcAft>
                <a:spcPct val="0"/>
              </a:spcAft>
              <a:buNone/>
            </a:pPr>
            <a:endParaRPr/>
          </a:p>
          <a:p>
            <a:pPr marL="0" marR="0" lvl="0" indent="0" algn="l" rtl="0">
              <a:lnSpc>
                <a:spcPct val="100000"/>
              </a:lnSpc>
              <a:spcBef>
                <a:spcPct val="0"/>
              </a:spcBef>
              <a:spcAft>
                <a:spcPct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chemeClr val="dk1"/>
              </a:buClr>
              <a:buSzPts val="1200"/>
              <a:buFont typeface="Calibri"/>
              <a:buNone/>
            </a:pPr>
            <a:r>
              <a:rPr lang="en-GB" sz="1200">
                <a:solidFill>
                  <a:schemeClr val="dk1"/>
                </a:solidFill>
                <a:latin typeface="Calibri"/>
                <a:ea typeface="Calibri"/>
                <a:cs typeface="Calibri"/>
                <a:sym typeface="Calibri"/>
              </a:rPr>
              <a:t>	</a:t>
            </a:r>
            <a:endParaRPr/>
          </a:p>
          <a:p>
            <a:pPr marL="0" marR="0" lvl="0" indent="0" algn="l" rtl="0">
              <a:lnSpc>
                <a:spcPct val="100000"/>
              </a:lnSpc>
              <a:spcBef>
                <a:spcPct val="0"/>
              </a:spcBef>
              <a:spcAft>
                <a:spcPct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ct val="0"/>
              </a:spcBef>
              <a:spcAft>
                <a:spcPct val="0"/>
              </a:spcAft>
              <a:buNone/>
            </a:pPr>
            <a:endParaRPr/>
          </a:p>
        </p:txBody>
      </p:sp>
      <p:sp>
        <p:nvSpPr>
          <p:cNvPr id="247" name="Google Shape;2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56" name="Google Shape;25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Eğer hâlihazırda yapılmadıysa sektörler genelinde çocuk işçiliği riski altındaki çocukları ve ailelerini destekleyebilecek topluluk düzeyindeki resmî ve resmî olmayan destek sistemlerinin profillenmesi ve haritalanması ile başlamak önemlidir.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Topluluk düzeyinde insani yardım faaliyetleri için genel bir anlayış ve başlangıç noktası oluşturulmasına yardımcı olmak için en kötü biçimleri de dâhil olmak üzere çocuk işçiliğinden etkilenmiş ya da hakkında bilgi sahibi olan çocuklar ve ergenler dâhil kilit topluluk üyelerine danışılması.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Özellikle kayıt dışı çalışma ve kaçakçılık gibi hassas ve tehlikeli çocuk işçiliği biçimlerini ele alma amacıyla topluluğun katılımını sağlarken zarar vermeme ilkesinin her zaman göz önünde bulundurulması gerekir. Risk değerlendirmesi yaparak yapılan faaliyetlerin çocukları, aileleri ya da topluluk üyelerini (daha da) zarar görme riski altında bırakmaması için gereken önlemleri alın.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Kız çocuklarının çocuk işçiliği ve zararlı toplumsal cinsiyet rollerini ele alan faaliyetleri seçme, bunlara önderlik etme ya da katılma özgürlüğünü desteklemek için toplumsal cinsiyet eşitliğini teşvik edin.</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Çatışmalarda ve uzun süreli acil durumlarda topluluklarda barış inşası ve sosyal uyuma teşvik için çok dikkatli ve özenli olun. Çocuk işçiliği, topluluğun sahip olduğu kaynaklar ve istihdamla yakından ilişkilidir ve bu, çoğu zaman acil durumdan etkilenmiş topluluklarda artan gerginliğin tetikleyicileri arasındadır. </a:t>
            </a:r>
            <a:endParaRPr/>
          </a:p>
          <a:p>
            <a:pPr marL="171450" lvl="0" indent="-171450" algn="l" rtl="0">
              <a:spcBef>
                <a:spcPct val="0"/>
              </a:spcBef>
              <a:spcAft>
                <a:spcPct val="0"/>
              </a:spcAft>
              <a:buClr>
                <a:schemeClr val="dk1"/>
              </a:buClr>
              <a:buSzPts val="1200"/>
              <a:buFont typeface="Arial"/>
              <a:buChar char="•"/>
            </a:pPr>
            <a:r>
              <a:rPr lang="tr" sz="1200" b="0" i="0" u="none" strike="noStrike">
                <a:solidFill>
                  <a:srgbClr val="000000"/>
                </a:solidFill>
                <a:latin typeface="Calibri"/>
                <a:ea typeface="Calibri"/>
                <a:cs typeface="Calibri"/>
                <a:sym typeface="Calibri"/>
              </a:rPr>
              <a:t>Son olarak çocuk işçiliğinin önlenmesine ve müdahale edilmesine yönelik faaliyetlere güvenli ve uygun katılımı sağlamak için topluluk düzeyindeki aktörlerin, iletişim ağlarının ve yapıların kapasitelerini geliştirmeliyiz. Bu konu ileride daha ayrıntılı şekilde ele alınacaktır. </a:t>
            </a:r>
            <a:endParaRPr/>
          </a:p>
          <a:p>
            <a:pPr marL="0" marR="0" lvl="0" indent="0" algn="l" rtl="0">
              <a:lnSpc>
                <a:spcPct val="100000"/>
              </a:lnSpc>
              <a:spcBef>
                <a:spcPct val="0"/>
              </a:spcBef>
              <a:spcAft>
                <a:spcPct val="0"/>
              </a:spcAft>
              <a:buClr>
                <a:schemeClr val="dk1"/>
              </a:buClr>
              <a:buSzPts val="1200"/>
              <a:buFont typeface="Calibri"/>
              <a:buNone/>
            </a:pPr>
            <a:r>
              <a:rPr lang="en-GB"/>
              <a:t> </a:t>
            </a:r>
            <a:endParaRPr/>
          </a:p>
          <a:p>
            <a:pPr marL="0" lvl="0" indent="0" algn="l" rtl="0">
              <a:spcBef>
                <a:spcPct val="0"/>
              </a:spcBef>
              <a:spcAft>
                <a:spcPct val="0"/>
              </a:spcAft>
              <a:buNone/>
            </a:pPr>
            <a:endParaRPr/>
          </a:p>
          <a:p>
            <a:pPr marL="0" lvl="0" indent="0" algn="l" rtl="0">
              <a:spcBef>
                <a:spcPct val="0"/>
              </a:spcBef>
              <a:spcAft>
                <a:spcPct val="0"/>
              </a:spcAft>
              <a:buNone/>
            </a:pPr>
            <a:endParaRPr/>
          </a:p>
        </p:txBody>
      </p:sp>
      <p:sp>
        <p:nvSpPr>
          <p:cNvPr id="265" name="Google Shape;2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Topluluk düzeyindeki odak kişileri veya öncü konumundaki örneğin STK'ler, dinî ve geleneksel liderler, eğitimciler, gençlik ve toplum çalışanları ve diğer önde gelen topluluk üyeleri gibi aktörlerle birlikte çalışmak. Topluluk düzeyinde okul izleme çalışmaları, kırılgan hanelerde yaşayanlar veya risk altında olduğu bilinen gruplardan olanlar ya da topluluklarda hâlihazırda okul dışı olan ve çalıştığı bilinen çocuklar üzerinden ve tespit edilen çocuklar ve aileleri ile mevcut önleyici ve müdahale edici hizmetler arasında bağlantı kurarak çocuk işçiliğine/en kötü biçimlerdeki çocuk işçiliğine sürüklenen ya da sürüklenme riski olan çocukları tespit etmeye ve izlemeye yönelik izleme sistemlerinin geliştirilmesi ve güçlendirilmesi Risk altındaki gruplar için hizmet sunumuna erişim ve engellerin izlenmesi gibi çocuk işçiliğinin izlenmesi, önlenmesi ve müdahalesine yönelik yerel eylem planları ya da mevzuatlar geliştirmek ve kaynak sağlamak için topluluk düzeyindeki yetkilileri veya yapıları desteklemek, iyileştirme savunuculuğu yapmak, risk altındaki kişilere fayda sağlayacak hızlı etki-projeleri planlamak ve uygulamak ya da yönlendirme aşamalarında rol oynayabilecek olanlar da dâhil olmak üzere topluluk kaynaklarını belirlemek ve geliştirmek. Tüm bunlar hayati öneme sahip olsa da bazen kriz durumundaki, özellikle de yeni yerinden edilmiş veya çatışmalardan etkilenmiş toplulukların, topluluk düzeyindeki yapılarının kapsamının veya kapasitesinin sınırlı olduğunun ve bu durumlarda insani yardım aktörlerinin çocukların ihtiyaçlarının karşılanması ve çocuk işçiliğinin önlenmesi için alternatif yaklaşımlar sunması gerekebileceğinin de farkında olmalıyız.  </a:t>
            </a:r>
            <a:endParaRPr/>
          </a:p>
          <a:p>
            <a:pPr marL="0" lvl="0" indent="0" algn="l" rtl="0">
              <a:spcBef>
                <a:spcPct val="0"/>
              </a:spcBef>
              <a:spcAft>
                <a:spcPct val="0"/>
              </a:spcAft>
              <a:buNone/>
            </a:pPr>
            <a:endParaRPr/>
          </a:p>
        </p:txBody>
      </p:sp>
      <p:sp>
        <p:nvSpPr>
          <p:cNvPr id="273" name="Google Shape;2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8: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a:p>
            <a:pPr marL="0" lvl="0" indent="0" algn="l" rtl="0">
              <a:spcBef>
                <a:spcPct val="0"/>
              </a:spcBef>
              <a:spcAft>
                <a:spcPct val="0"/>
              </a:spcAft>
              <a:buNone/>
            </a:pPr>
            <a:endParaRPr/>
          </a:p>
          <a:p>
            <a:pPr marL="0" lvl="0" indent="0" algn="l" rtl="0">
              <a:spcBef>
                <a:spcPct val="0"/>
              </a:spcBef>
              <a:spcAft>
                <a:spcPct val="0"/>
              </a:spcAft>
              <a:buNone/>
            </a:pPr>
            <a:endParaRPr/>
          </a:p>
          <a:p>
            <a:pPr marL="0" marR="0" lvl="0" indent="0" algn="l" rtl="0">
              <a:lnSpc>
                <a:spcPct val="113000"/>
              </a:lnSpc>
              <a:spcBef>
                <a:spcPct val="0"/>
              </a:spcBef>
              <a:spcAft>
                <a:spcPct val="0"/>
              </a:spcAft>
              <a:buNone/>
            </a:pPr>
            <a:r>
              <a:rPr lang="tr" sz="1200" b="0" i="0" u="none" strike="noStrike" cap="none">
                <a:solidFill>
                  <a:srgbClr val="000000"/>
                </a:solidFill>
                <a:latin typeface="Calibri"/>
                <a:ea typeface="Calibri"/>
                <a:cs typeface="Calibri"/>
                <a:sym typeface="Calibri"/>
              </a:rPr>
              <a:t>Bu uygulamalar üzerine düşünmek ve alternatifleri gözden geçirmek için koordinasyonu sağlayın</a:t>
            </a:r>
            <a:endParaRPr lang="en-GB"/>
          </a:p>
          <a:p>
            <a:pPr marL="0" marR="0" lvl="0" indent="0" algn="l" rtl="0">
              <a:lnSpc>
                <a:spcPct val="113000"/>
              </a:lnSpc>
              <a:spcBef>
                <a:spcPts val="1200"/>
              </a:spcBef>
              <a:spcAft>
                <a:spcPct val="0"/>
              </a:spcAft>
              <a:buNone/>
            </a:pPr>
            <a:r>
              <a:rPr lang="tr" sz="1200" b="0" i="0" u="none" strike="noStrike" cap="none">
                <a:solidFill>
                  <a:srgbClr val="000000"/>
                </a:solidFill>
                <a:latin typeface="Calibri"/>
                <a:ea typeface="Calibri"/>
                <a:cs typeface="Calibri"/>
                <a:sym typeface="Calibri"/>
              </a:rPr>
              <a:t>Topluluklar yer yer farklılık göstermekte, bu sebeple topluluk düzeyindeki yapılar ve aktörlerle etkileşime geçme fırsatı da değişiklik arz etmektedir. Risk altındaki aileler ve hizmet sağlayıcıları arasındaki bağlantıları güçlendirme, topluluk liderliğinde farkındalık yaratma çalışmalarını destekleme, çocuk işçiliğini izleme, önleme ve müdahale etme kapasitelerini güçlendirme yoluyla çocuk işçiliği ile mücadele etmek için topluluklarla iş birliği yapın. </a:t>
            </a:r>
            <a:endParaRPr lang="en-GB"/>
          </a:p>
          <a:p>
            <a:pPr marL="0" lvl="0" indent="0" algn="l" rtl="0">
              <a:spcBef>
                <a:spcPct val="0"/>
              </a:spcBef>
              <a:spcAft>
                <a:spcPct val="0"/>
              </a:spcAft>
              <a:buNone/>
            </a:pPr>
            <a:endParaRPr/>
          </a:p>
        </p:txBody>
      </p:sp>
      <p:sp>
        <p:nvSpPr>
          <p:cNvPr id="279" name="Google Shape;2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a:spLocks noGrp="1" noRot="1" noChangeAspect="1"/>
          </p:cNvSpPr>
          <p:nvPr>
            <p:ph type="sldImg" idx="2"/>
          </p:nvPr>
        </p:nvSpPr>
        <p:spPr>
          <a:xfrm>
            <a:off x="685800" y="1143000"/>
            <a:ext cx="5486400" cy="30861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sz="1200">
              <a:solidFill>
                <a:schemeClr val="dk1"/>
              </a:solidFill>
              <a:latin typeface="Calibri"/>
              <a:ea typeface="Calibri"/>
              <a:cs typeface="Calibri"/>
              <a:sym typeface="Calibri"/>
            </a:endParaRPr>
          </a:p>
          <a:p>
            <a:pPr marL="0" marR="0" lvl="0" indent="0" algn="l" rtl="0">
              <a:lnSpc>
                <a:spcPct val="100000"/>
              </a:lnSpc>
              <a:spcBef>
                <a:spcPct val="0"/>
              </a:spcBef>
              <a:spcAft>
                <a:spcPct val="0"/>
              </a:spcAft>
              <a:buClr>
                <a:schemeClr val="dk1"/>
              </a:buClr>
              <a:buSzPts val="1200"/>
              <a:buFont typeface="Calibri"/>
              <a:buNone/>
            </a:pPr>
            <a:r>
              <a:rPr lang="tr" sz="1200" b="0" i="0" u="none" strike="noStrike">
                <a:solidFill>
                  <a:srgbClr val="000000"/>
                </a:solidFill>
                <a:latin typeface="Calibri"/>
                <a:ea typeface="Calibri"/>
                <a:cs typeface="Calibri"/>
                <a:sym typeface="Calibri"/>
              </a:rPr>
              <a:t>Resmî ve resmi olmayan destek sistemlerinin belirlenmesinden sonra risk altındaki çocuklar ve aileler ile topluluk düzeyinde ve resmî hizmetler ve sistemler arasındaki bağlantılar; vaka yönetimi ve diğer hizmetlere yönlendirmeler, ulaşılması zor yerlerde çocuk işçiliğine ve en kötü biçimlerdeki çocuk işçiliğine maruz kalan ulaşılması zor olan çocuklara erişimin sağlanması, topluluklarda ve risk altındaki ailelerde gözlemlenen çocuk işçiliği ve en kötü biçimlerdeki çocuk işçiliğine olan eğilimlerin, kalıpların, risk faktörlerinin ve koruyucu faktörlerin raporlanması, yerel işverenlerle/arazi sahipleriyle iş birliği kurarak asgari çalışma yaşının üzerindeki ergenlerin çalışma koşullarının iyileştirilmesi için çalışma yürütülmesi yoluyla güçlendirilebilir.</a:t>
            </a:r>
            <a:endParaRPr/>
          </a:p>
          <a:p>
            <a:pPr marL="0" lvl="0" indent="0" algn="l" rtl="0">
              <a:spcBef>
                <a:spcPct val="0"/>
              </a:spcBef>
              <a:spcAft>
                <a:spcPct val="0"/>
              </a:spcAft>
              <a:buNone/>
            </a:pPr>
            <a:endParaRPr/>
          </a:p>
        </p:txBody>
      </p:sp>
      <p:sp>
        <p:nvSpPr>
          <p:cNvPr id="287" name="Google Shape;2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6"/>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rgbClr val="405E79"/>
              </a:buClr>
              <a:buSzPts val="4000"/>
              <a:buFont typeface="Helvetica Neue"/>
              <a:buNone/>
              <a:defRPr sz="4000" b="1">
                <a:solidFill>
                  <a:srgbClr val="405E79"/>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pic>
        <p:nvPicPr>
          <p:cNvPr id="14" name="Google Shape;14;p16"/>
          <p:cNvPicPr preferRelativeResize="0"/>
          <p:nvPr/>
        </p:nvPicPr>
        <p:blipFill>
          <a:blip r:embed="rId2">
            <a:alphaModFix/>
          </a:blip>
          <a:srcRect l="30622" t="-2" r="34584"/>
          <a:stretch>
            <a:fillRect/>
          </a:stretch>
        </p:blipFill>
        <p:spPr>
          <a:xfrm>
            <a:off x="0" y="14990"/>
            <a:ext cx="4242216" cy="6858000"/>
          </a:xfrm>
          <a:prstGeom prst="rect">
            <a:avLst/>
          </a:prstGeom>
          <a:noFill/>
          <a:ln>
            <a:noFill/>
          </a:ln>
        </p:spPr>
      </p:pic>
      <p:cxnSp>
        <p:nvCxnSpPr>
          <p:cNvPr id="15" name="Google Shape;15;p16"/>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6" name="Google Shape;16;p16"/>
          <p:cNvPicPr preferRelativeResize="0"/>
          <p:nvPr/>
        </p:nvPicPr>
        <p:blipFill>
          <a:blip r:embed="rId3">
            <a:alphaModFix/>
          </a:blip>
          <a:stretch>
            <a:fillRect/>
          </a:stretch>
        </p:blipFill>
        <p:spPr>
          <a:xfrm>
            <a:off x="4603790" y="3746756"/>
            <a:ext cx="1956048" cy="2028668"/>
          </a:xfrm>
          <a:prstGeom prst="rect">
            <a:avLst/>
          </a:prstGeom>
          <a:noFill/>
          <a:ln>
            <a:noFill/>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25"/>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68" name="Google Shape;68;p25"/>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9" name="Google Shape;69;p25"/>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0" name="Google Shape;70;p25"/>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71"/>
        <p:cNvGrpSpPr/>
        <p:nvPr/>
      </p:nvGrpSpPr>
      <p:grpSpPr>
        <a:xfrm>
          <a:off x="0" y="0"/>
          <a:ext cx="0" cy="0"/>
          <a:chOff x="0" y="0"/>
          <a:chExt cx="0" cy="0"/>
        </a:xfrm>
      </p:grpSpPr>
      <p:sp>
        <p:nvSpPr>
          <p:cNvPr id="72" name="Google Shape;7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6"/>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016794"/>
              </a:solidFill>
              <a:latin typeface="Calibri"/>
              <a:ea typeface="Calibri"/>
              <a:cs typeface="Calibri"/>
              <a:sym typeface="Calibri"/>
            </a:endParaRPr>
          </a:p>
        </p:txBody>
      </p:sp>
      <p:pic>
        <p:nvPicPr>
          <p:cNvPr id="74" name="Google Shape;74;p26"/>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75" name="Google Shape;75;p2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6" name="Google Shape;76;p26"/>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77" name="Google Shape;77;p26"/>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80" name="Google Shape;80;p27"/>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81" name="Google Shape;81;p27"/>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82" name="Google Shape;82;p27"/>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3" name="Google Shape;83;p27"/>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86" name="Google Shape;86;p28"/>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87" name="Google Shape;87;p28"/>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88" name="Google Shape;88;p28"/>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9" name="Google Shape;89;p28"/>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92" name="Google Shape;92;p29"/>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93" name="Google Shape;93;p29"/>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94" name="Google Shape;94;p29"/>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5" name="Google Shape;95;p29"/>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96"/>
        <p:cNvGrpSpPr/>
        <p:nvPr/>
      </p:nvGrpSpPr>
      <p:grpSpPr>
        <a:xfrm>
          <a:off x="0" y="0"/>
          <a:ext cx="0" cy="0"/>
          <a:chOff x="0" y="0"/>
          <a:chExt cx="0" cy="0"/>
        </a:xfrm>
      </p:grpSpPr>
      <p:grpSp>
        <p:nvGrpSpPr>
          <p:cNvPr id="97" name="Google Shape;97;p30"/>
          <p:cNvGrpSpPr/>
          <p:nvPr/>
        </p:nvGrpSpPr>
        <p:grpSpPr>
          <a:xfrm>
            <a:off x="0" y="5303520"/>
            <a:ext cx="12192000" cy="1639827"/>
            <a:chOff x="0" y="5303520"/>
            <a:chExt cx="12192000" cy="1639827"/>
          </a:xfrm>
        </p:grpSpPr>
        <p:pic>
          <p:nvPicPr>
            <p:cNvPr id="98" name="Google Shape;98;p30"/>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99" name="Google Shape;99;p30"/>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00" name="Google Shape;100;p3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600"/>
              <a:buFont typeface="Helvetica Neue"/>
              <a:buNone/>
              <a:defRPr sz="36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01" name="Google Shape;101;p30"/>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2" name="Google Shape;102;p30"/>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03"/>
        <p:cNvGrpSpPr/>
        <p:nvPr/>
      </p:nvGrpSpPr>
      <p:grpSpPr>
        <a:xfrm>
          <a:off x="0" y="0"/>
          <a:ext cx="0" cy="0"/>
          <a:chOff x="0" y="0"/>
          <a:chExt cx="0" cy="0"/>
        </a:xfrm>
      </p:grpSpPr>
      <p:grpSp>
        <p:nvGrpSpPr>
          <p:cNvPr id="104" name="Google Shape;104;p31"/>
          <p:cNvGrpSpPr/>
          <p:nvPr/>
        </p:nvGrpSpPr>
        <p:grpSpPr>
          <a:xfrm>
            <a:off x="0" y="5303520"/>
            <a:ext cx="12192000" cy="1639827"/>
            <a:chOff x="0" y="5303520"/>
            <a:chExt cx="12192000" cy="1639827"/>
          </a:xfrm>
        </p:grpSpPr>
        <p:pic>
          <p:nvPicPr>
            <p:cNvPr id="105" name="Google Shape;105;p31"/>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06" name="Google Shape;106;p31"/>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07" name="Google Shape;107;p31"/>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600"/>
              <a:buFont typeface="Helvetica Neue"/>
              <a:buNone/>
              <a:defRPr sz="36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08" name="Google Shape;108;p31"/>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1"/>
              </a:buClr>
              <a:buSzPts val="2400"/>
              <a:buChar char="•"/>
              <a:defRPr/>
            </a:lvl2pPr>
            <a:lvl3pPr marL="1371600" lvl="2" indent="-355600" algn="l">
              <a:lnSpc>
                <a:spcPct val="90000"/>
              </a:lnSpc>
              <a:spcBef>
                <a:spcPts val="500"/>
              </a:spcBef>
              <a:spcAft>
                <a:spcPct val="0"/>
              </a:spcAft>
              <a:buClr>
                <a:schemeClr val="accent1"/>
              </a:buClr>
              <a:buSzPts val="2000"/>
              <a:buChar char="•"/>
              <a:defRPr/>
            </a:lvl3pPr>
            <a:lvl4pPr marL="1828800" lvl="3" indent="-342900" algn="l">
              <a:lnSpc>
                <a:spcPct val="90000"/>
              </a:lnSpc>
              <a:spcBef>
                <a:spcPts val="500"/>
              </a:spcBef>
              <a:spcAft>
                <a:spcPct val="0"/>
              </a:spcAft>
              <a:buClr>
                <a:schemeClr val="accent1"/>
              </a:buClr>
              <a:buSzPts val="1800"/>
              <a:buChar char="•"/>
              <a:defRPr/>
            </a:lvl4pPr>
            <a:lvl5pPr marL="2286000" lvl="4" indent="-342900" algn="l">
              <a:lnSpc>
                <a:spcPct val="90000"/>
              </a:lnSpc>
              <a:spcBef>
                <a:spcPts val="500"/>
              </a:spcBef>
              <a:spcAft>
                <a:spcPct val="0"/>
              </a:spcAft>
              <a:buClr>
                <a:schemeClr val="accent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09" name="Google Shape;109;p31"/>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10"/>
        <p:cNvGrpSpPr/>
        <p:nvPr/>
      </p:nvGrpSpPr>
      <p:grpSpPr>
        <a:xfrm>
          <a:off x="0" y="0"/>
          <a:ext cx="0" cy="0"/>
          <a:chOff x="0" y="0"/>
          <a:chExt cx="0" cy="0"/>
        </a:xfrm>
      </p:grpSpPr>
      <p:sp>
        <p:nvSpPr>
          <p:cNvPr id="111" name="Google Shape;111;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600"/>
              <a:buFont typeface="Helvetica Neue"/>
              <a:buNone/>
              <a:defRPr sz="36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12" name="Google Shape;112;p32"/>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6"/>
              </a:buClr>
              <a:buSzPts val="2400"/>
              <a:buChar char="•"/>
              <a:defRPr/>
            </a:lvl2pPr>
            <a:lvl3pPr marL="1371600" lvl="2" indent="-355600" algn="l">
              <a:lnSpc>
                <a:spcPct val="90000"/>
              </a:lnSpc>
              <a:spcBef>
                <a:spcPts val="500"/>
              </a:spcBef>
              <a:spcAft>
                <a:spcPct val="0"/>
              </a:spcAft>
              <a:buClr>
                <a:schemeClr val="accent6"/>
              </a:buClr>
              <a:buSzPts val="2000"/>
              <a:buChar char="•"/>
              <a:defRPr/>
            </a:lvl3pPr>
            <a:lvl4pPr marL="1828800" lvl="3" indent="-342900" algn="l">
              <a:lnSpc>
                <a:spcPct val="90000"/>
              </a:lnSpc>
              <a:spcBef>
                <a:spcPts val="500"/>
              </a:spcBef>
              <a:spcAft>
                <a:spcPct val="0"/>
              </a:spcAft>
              <a:buClr>
                <a:schemeClr val="accent6"/>
              </a:buClr>
              <a:buSzPts val="1800"/>
              <a:buChar char="•"/>
              <a:defRPr/>
            </a:lvl4pPr>
            <a:lvl5pPr marL="2286000" lvl="4" indent="-342900" algn="l">
              <a:lnSpc>
                <a:spcPct val="90000"/>
              </a:lnSpc>
              <a:spcBef>
                <a:spcPts val="500"/>
              </a:spcBef>
              <a:spcAft>
                <a:spcPct val="0"/>
              </a:spcAft>
              <a:buClr>
                <a:schemeClr val="accent6"/>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13" name="Google Shape;113;p32"/>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6"/>
              </a:buClr>
              <a:buSzPts val="2800"/>
              <a:buChar char="•"/>
              <a:defRPr>
                <a:solidFill>
                  <a:schemeClr val="dk1"/>
                </a:solidFill>
              </a:defRPr>
            </a:lvl1pPr>
            <a:lvl2pPr marL="914400" lvl="1" indent="-381000" algn="l">
              <a:lnSpc>
                <a:spcPct val="90000"/>
              </a:lnSpc>
              <a:spcBef>
                <a:spcPts val="500"/>
              </a:spcBef>
              <a:spcAft>
                <a:spcPct val="0"/>
              </a:spcAft>
              <a:buClr>
                <a:schemeClr val="accent6"/>
              </a:buClr>
              <a:buSzPts val="2400"/>
              <a:buChar char="•"/>
              <a:defRPr>
                <a:solidFill>
                  <a:schemeClr val="dk1"/>
                </a:solidFill>
              </a:defRPr>
            </a:lvl2pPr>
            <a:lvl3pPr marL="1371600" lvl="2" indent="-355600" algn="l">
              <a:lnSpc>
                <a:spcPct val="90000"/>
              </a:lnSpc>
              <a:spcBef>
                <a:spcPts val="500"/>
              </a:spcBef>
              <a:spcAft>
                <a:spcPct val="0"/>
              </a:spcAft>
              <a:buClr>
                <a:schemeClr val="accent6"/>
              </a:buClr>
              <a:buSzPts val="2000"/>
              <a:buChar char="•"/>
              <a:defRPr>
                <a:solidFill>
                  <a:schemeClr val="dk1"/>
                </a:solidFill>
              </a:defRPr>
            </a:lvl3pPr>
            <a:lvl4pPr marL="1828800" lvl="3" indent="-342900" algn="l">
              <a:lnSpc>
                <a:spcPct val="90000"/>
              </a:lnSpc>
              <a:spcBef>
                <a:spcPts val="500"/>
              </a:spcBef>
              <a:spcAft>
                <a:spcPct val="0"/>
              </a:spcAft>
              <a:buClr>
                <a:schemeClr val="accent6"/>
              </a:buClr>
              <a:buSzPts val="1800"/>
              <a:buChar char="•"/>
              <a:defRPr>
                <a:solidFill>
                  <a:schemeClr val="dk1"/>
                </a:solidFill>
              </a:defRPr>
            </a:lvl4pPr>
            <a:lvl5pPr marL="2286000" lvl="4" indent="-342900" algn="l">
              <a:lnSpc>
                <a:spcPct val="90000"/>
              </a:lnSpc>
              <a:spcBef>
                <a:spcPts val="500"/>
              </a:spcBef>
              <a:spcAft>
                <a:spcPct val="0"/>
              </a:spcAft>
              <a:buClr>
                <a:schemeClr val="accent6"/>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grpSp>
        <p:nvGrpSpPr>
          <p:cNvPr id="114" name="Google Shape;114;p32"/>
          <p:cNvGrpSpPr/>
          <p:nvPr/>
        </p:nvGrpSpPr>
        <p:grpSpPr>
          <a:xfrm>
            <a:off x="0" y="5303520"/>
            <a:ext cx="12192000" cy="1639827"/>
            <a:chOff x="0" y="5303520"/>
            <a:chExt cx="12192000" cy="1639827"/>
          </a:xfrm>
        </p:grpSpPr>
        <p:pic>
          <p:nvPicPr>
            <p:cNvPr id="115" name="Google Shape;115;p32"/>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16" name="Google Shape;116;p32"/>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117"/>
        <p:cNvGrpSpPr/>
        <p:nvPr/>
      </p:nvGrpSpPr>
      <p:grpSpPr>
        <a:xfrm>
          <a:off x="0" y="0"/>
          <a:ext cx="0" cy="0"/>
          <a:chOff x="0" y="0"/>
          <a:chExt cx="0" cy="0"/>
        </a:xfrm>
      </p:grpSpPr>
      <p:grpSp>
        <p:nvGrpSpPr>
          <p:cNvPr id="118" name="Google Shape;118;p33"/>
          <p:cNvGrpSpPr/>
          <p:nvPr/>
        </p:nvGrpSpPr>
        <p:grpSpPr>
          <a:xfrm>
            <a:off x="0" y="5303520"/>
            <a:ext cx="12192000" cy="1639827"/>
            <a:chOff x="0" y="5303520"/>
            <a:chExt cx="12192000" cy="1639827"/>
          </a:xfrm>
        </p:grpSpPr>
        <p:pic>
          <p:nvPicPr>
            <p:cNvPr id="119" name="Google Shape;119;p33"/>
            <p:cNvPicPr preferRelativeResize="0"/>
            <p:nvPr/>
          </p:nvPicPr>
          <p:blipFill>
            <a:blip r:embed="rId2">
              <a:alphaModFix amt="20000"/>
            </a:blip>
            <a:srcRect l="59836" t="10673" r="12104" b="6770"/>
            <a:stretch>
              <a:fillRect/>
            </a:stretch>
          </p:blipFill>
          <p:spPr>
            <a:xfrm rot="5400000">
              <a:off x="2302155" y="3001365"/>
              <a:ext cx="1639827" cy="6244138"/>
            </a:xfrm>
            <a:prstGeom prst="rect">
              <a:avLst/>
            </a:prstGeom>
            <a:noFill/>
            <a:ln>
              <a:noFill/>
            </a:ln>
          </p:spPr>
        </p:pic>
        <p:pic>
          <p:nvPicPr>
            <p:cNvPr id="120" name="Google Shape;120;p33"/>
            <p:cNvPicPr preferRelativeResize="0"/>
            <p:nvPr/>
          </p:nvPicPr>
          <p:blipFill>
            <a:blip r:embed="rId2">
              <a:alphaModFix amt="20000"/>
            </a:blip>
            <a:srcRect l="60063" t="10673" r="11953" b="6770"/>
            <a:stretch>
              <a:fillRect/>
            </a:stretch>
          </p:blipFill>
          <p:spPr>
            <a:xfrm rot="5400000">
              <a:off x="8439135" y="3108523"/>
              <a:ext cx="1557867" cy="5947862"/>
            </a:xfrm>
            <a:prstGeom prst="rect">
              <a:avLst/>
            </a:prstGeom>
            <a:noFill/>
            <a:ln>
              <a:noFill/>
            </a:ln>
          </p:spPr>
        </p:pic>
      </p:grpSp>
      <p:sp>
        <p:nvSpPr>
          <p:cNvPr id="121" name="Google Shape;121;p33"/>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22" name="Google Shape;122;p33"/>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23" name="Google Shape;123;p33"/>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24"/>
        <p:cNvGrpSpPr/>
        <p:nvPr/>
      </p:nvGrpSpPr>
      <p:grpSpPr>
        <a:xfrm>
          <a:off x="0" y="0"/>
          <a:ext cx="0" cy="0"/>
          <a:chOff x="0" y="0"/>
          <a:chExt cx="0" cy="0"/>
        </a:xfrm>
      </p:grpSpPr>
      <p:sp>
        <p:nvSpPr>
          <p:cNvPr id="125" name="Google Shape;125;p34"/>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1"/>
              </a:buClr>
              <a:buSzPts val="3200"/>
              <a:buFont typeface="Helvetica Neue"/>
              <a:buNone/>
              <a:defRPr sz="3200" b="1">
                <a:solidFill>
                  <a:schemeClr val="accen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26" name="Google Shape;126;p34"/>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7" name="Google Shape;127;p34"/>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28" name="Google Shape;128;p34"/>
          <p:cNvSpPr>
            <a:spLocks noGrp="1"/>
          </p:cNvSpPr>
          <p:nvPr>
            <p:ph type="pic" idx="2"/>
          </p:nvPr>
        </p:nvSpPr>
        <p:spPr>
          <a:xfrm>
            <a:off x="0" y="0"/>
            <a:ext cx="4340225" cy="6858000"/>
          </a:xfrm>
          <a:prstGeom prst="rect">
            <a:avLst/>
          </a:prstGeom>
          <a:noFill/>
          <a:ln>
            <a:noFill/>
          </a:ln>
        </p:spPr>
        <p:txBody>
          <a:bodyPr/>
          <a:lstStyle/>
          <a:p>
            <a:endParaRPr/>
          </a:p>
        </p:txBody>
      </p:sp>
      <p:sp>
        <p:nvSpPr>
          <p:cNvPr id="129" name="Google Shape;129;p34"/>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ue Background">
  <p:cSld name="Cover - Blue Background">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17"/>
          <p:cNvSpPr/>
          <p:nvPr/>
        </p:nvSpPr>
        <p:spPr>
          <a:xfrm>
            <a:off x="0" y="0"/>
            <a:ext cx="12192000" cy="6858000"/>
          </a:xfrm>
          <a:prstGeom prst="rect">
            <a:avLst/>
          </a:prstGeom>
          <a:solidFill>
            <a:srgbClr val="026794">
              <a:alpha val="74901"/>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9" name="Google Shape;19;p17"/>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0" name="Google Shape;20;p17"/>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1" name="Google Shape;21;p17"/>
          <p:cNvSpPr/>
          <p:nvPr/>
        </p:nvSpPr>
        <p:spPr>
          <a:xfrm>
            <a:off x="5083215" y="2704632"/>
            <a:ext cx="2025570" cy="119131"/>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30"/>
        <p:cNvGrpSpPr/>
        <p:nvPr/>
      </p:nvGrpSpPr>
      <p:grpSpPr>
        <a:xfrm>
          <a:off x="0" y="0"/>
          <a:ext cx="0" cy="0"/>
          <a:chOff x="0" y="0"/>
          <a:chExt cx="0" cy="0"/>
        </a:xfrm>
      </p:grpSpPr>
      <p:sp>
        <p:nvSpPr>
          <p:cNvPr id="131" name="Google Shape;131;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3"/>
              </a:buClr>
              <a:buSzPts val="3200"/>
              <a:buFont typeface="Helvetica Neue"/>
              <a:buNone/>
              <a:defRPr sz="3200" b="1">
                <a:solidFill>
                  <a:schemeClr val="accent3"/>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32" name="Google Shape;132;p35"/>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33" name="Google Shape;133;p35"/>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34" name="Google Shape;134;p35"/>
          <p:cNvSpPr>
            <a:spLocks noGrp="1"/>
          </p:cNvSpPr>
          <p:nvPr>
            <p:ph type="pic" idx="2"/>
          </p:nvPr>
        </p:nvSpPr>
        <p:spPr>
          <a:xfrm>
            <a:off x="0" y="0"/>
            <a:ext cx="4340225" cy="6858000"/>
          </a:xfrm>
          <a:prstGeom prst="rect">
            <a:avLst/>
          </a:prstGeom>
          <a:noFill/>
          <a:ln>
            <a:noFill/>
          </a:ln>
        </p:spPr>
        <p:txBody>
          <a:bodyPr/>
          <a:lstStyle/>
          <a:p>
            <a:endParaRPr/>
          </a:p>
        </p:txBody>
      </p:sp>
      <p:sp>
        <p:nvSpPr>
          <p:cNvPr id="135" name="Google Shape;135;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3"/>
              </a:buClr>
              <a:buSzPts val="2800"/>
              <a:buChar char="•"/>
              <a:defRPr>
                <a:solidFill>
                  <a:schemeClr val="dk1"/>
                </a:solidFill>
              </a:defRPr>
            </a:lvl1pPr>
            <a:lvl2pPr marL="914400" lvl="1" indent="-381000" algn="l">
              <a:lnSpc>
                <a:spcPct val="90000"/>
              </a:lnSpc>
              <a:spcBef>
                <a:spcPts val="500"/>
              </a:spcBef>
              <a:spcAft>
                <a:spcPct val="0"/>
              </a:spcAft>
              <a:buClr>
                <a:schemeClr val="accent3"/>
              </a:buClr>
              <a:buSzPts val="2400"/>
              <a:buChar char="•"/>
              <a:defRPr>
                <a:solidFill>
                  <a:schemeClr val="dk1"/>
                </a:solidFill>
              </a:defRPr>
            </a:lvl2pPr>
            <a:lvl3pPr marL="1371600" lvl="2" indent="-355600" algn="l">
              <a:lnSpc>
                <a:spcPct val="90000"/>
              </a:lnSpc>
              <a:spcBef>
                <a:spcPts val="500"/>
              </a:spcBef>
              <a:spcAft>
                <a:spcPct val="0"/>
              </a:spcAft>
              <a:buClr>
                <a:schemeClr val="accent3"/>
              </a:buClr>
              <a:buSzPts val="2000"/>
              <a:buChar char="•"/>
              <a:defRPr>
                <a:solidFill>
                  <a:schemeClr val="dk1"/>
                </a:solidFill>
              </a:defRPr>
            </a:lvl3pPr>
            <a:lvl4pPr marL="1828800" lvl="3" indent="-342900" algn="l">
              <a:lnSpc>
                <a:spcPct val="90000"/>
              </a:lnSpc>
              <a:spcBef>
                <a:spcPts val="500"/>
              </a:spcBef>
              <a:spcAft>
                <a:spcPct val="0"/>
              </a:spcAft>
              <a:buClr>
                <a:schemeClr val="accent3"/>
              </a:buClr>
              <a:buSzPts val="1800"/>
              <a:buChar char="•"/>
              <a:defRPr>
                <a:solidFill>
                  <a:schemeClr val="dk1"/>
                </a:solidFill>
              </a:defRPr>
            </a:lvl4pPr>
            <a:lvl5pPr marL="2286000" lvl="4" indent="-342900" algn="l">
              <a:lnSpc>
                <a:spcPct val="90000"/>
              </a:lnSpc>
              <a:spcBef>
                <a:spcPts val="500"/>
              </a:spcBef>
              <a:spcAft>
                <a:spcPct val="0"/>
              </a:spcAft>
              <a:buClr>
                <a:schemeClr val="accent3"/>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6"/>
        <p:cNvGrpSpPr/>
        <p:nvPr/>
      </p:nvGrpSpPr>
      <p:grpSpPr>
        <a:xfrm>
          <a:off x="0" y="0"/>
          <a:ext cx="0" cy="0"/>
          <a:chOff x="0" y="0"/>
          <a:chExt cx="0" cy="0"/>
        </a:xfrm>
      </p:grpSpPr>
      <p:sp>
        <p:nvSpPr>
          <p:cNvPr id="137" name="Google Shape;137;p3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5"/>
              </a:buClr>
              <a:buSzPts val="3200"/>
              <a:buFont typeface="Helvetica Neue"/>
              <a:buNone/>
              <a:defRPr sz="3200" b="1">
                <a:solidFill>
                  <a:schemeClr val="accent5"/>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38" name="Google Shape;138;p36"/>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9" name="Google Shape;139;p36"/>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40" name="Google Shape;140;p36"/>
          <p:cNvSpPr>
            <a:spLocks noGrp="1"/>
          </p:cNvSpPr>
          <p:nvPr>
            <p:ph type="pic" idx="2"/>
          </p:nvPr>
        </p:nvSpPr>
        <p:spPr>
          <a:xfrm>
            <a:off x="0" y="0"/>
            <a:ext cx="4340225" cy="6858000"/>
          </a:xfrm>
          <a:prstGeom prst="rect">
            <a:avLst/>
          </a:prstGeom>
          <a:noFill/>
          <a:ln>
            <a:noFill/>
          </a:ln>
        </p:spPr>
        <p:txBody>
          <a:bodyPr/>
          <a:lstStyle/>
          <a:p>
            <a:endParaRPr/>
          </a:p>
        </p:txBody>
      </p:sp>
      <p:sp>
        <p:nvSpPr>
          <p:cNvPr id="141" name="Google Shape;141;p3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42"/>
        <p:cNvGrpSpPr/>
        <p:nvPr/>
      </p:nvGrpSpPr>
      <p:grpSpPr>
        <a:xfrm>
          <a:off x="0" y="0"/>
          <a:ext cx="0" cy="0"/>
          <a:chOff x="0" y="0"/>
          <a:chExt cx="0" cy="0"/>
        </a:xfrm>
      </p:grpSpPr>
      <p:sp>
        <p:nvSpPr>
          <p:cNvPr id="143" name="Google Shape;143;p3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200"/>
              <a:buFont typeface="Helvetica Neue"/>
              <a:buNone/>
              <a:defRPr sz="32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144" name="Google Shape;144;p37"/>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45" name="Google Shape;145;p37"/>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146" name="Google Shape;146;p37"/>
          <p:cNvSpPr>
            <a:spLocks noGrp="1"/>
          </p:cNvSpPr>
          <p:nvPr>
            <p:ph type="pic" idx="2"/>
          </p:nvPr>
        </p:nvSpPr>
        <p:spPr>
          <a:xfrm>
            <a:off x="0" y="0"/>
            <a:ext cx="4340225" cy="6858000"/>
          </a:xfrm>
          <a:prstGeom prst="rect">
            <a:avLst/>
          </a:prstGeom>
          <a:noFill/>
          <a:ln>
            <a:noFill/>
          </a:ln>
        </p:spPr>
        <p:txBody>
          <a:bodyPr/>
          <a:lstStyle/>
          <a:p>
            <a:endParaRPr/>
          </a:p>
        </p:txBody>
      </p:sp>
      <p:sp>
        <p:nvSpPr>
          <p:cNvPr id="147" name="Google Shape;147;p3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8"/>
        <p:cNvGrpSpPr/>
        <p:nvPr/>
      </p:nvGrpSpPr>
      <p:grpSpPr>
        <a:xfrm>
          <a:off x="0" y="0"/>
          <a:ext cx="0" cy="0"/>
          <a:chOff x="0" y="0"/>
          <a:chExt cx="0" cy="0"/>
        </a:xfrm>
      </p:grpSpPr>
      <p:sp>
        <p:nvSpPr>
          <p:cNvPr id="149" name="Google Shape;149;p38"/>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50" name="Google Shape;150;p38"/>
          <p:cNvGrpSpPr/>
          <p:nvPr/>
        </p:nvGrpSpPr>
        <p:grpSpPr>
          <a:xfrm>
            <a:off x="-208788" y="0"/>
            <a:ext cx="12609576" cy="2174490"/>
            <a:chOff x="0" y="5043119"/>
            <a:chExt cx="12192000" cy="1814883"/>
          </a:xfrm>
        </p:grpSpPr>
        <p:pic>
          <p:nvPicPr>
            <p:cNvPr id="151" name="Google Shape;151;p38"/>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52" name="Google Shape;152;p38"/>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53" name="Google Shape;153;p38"/>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54" name="Google Shape;154;p38"/>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55" name="Google Shape;155;p38"/>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800"/>
              <a:buNone/>
              <a:defRPr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6" name="Google Shape;156;p38"/>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7" name="Google Shape;157;p38"/>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8" name="Google Shape;158;p38"/>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59" name="Google Shape;159;p38"/>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b="1">
                <a:solidFill>
                  <a:schemeClr val="accent3"/>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0" name="Google Shape;160;p38"/>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3"/>
              </a:buClr>
              <a:buSzPts val="2400"/>
              <a:buChar char="•"/>
              <a:defRPr sz="2400">
                <a:solidFill>
                  <a:schemeClr val="dk1"/>
                </a:solidFill>
              </a:defRPr>
            </a:lvl1pPr>
            <a:lvl2pPr marL="914400" lvl="1" indent="-381000" algn="l">
              <a:lnSpc>
                <a:spcPct val="90000"/>
              </a:lnSpc>
              <a:spcBef>
                <a:spcPts val="500"/>
              </a:spcBef>
              <a:spcAft>
                <a:spcPct val="0"/>
              </a:spcAft>
              <a:buClr>
                <a:schemeClr val="accent3"/>
              </a:buClr>
              <a:buSzPts val="2400"/>
              <a:buChar char="•"/>
              <a:defRPr sz="2400">
                <a:solidFill>
                  <a:schemeClr val="dk1"/>
                </a:solidFill>
              </a:defRPr>
            </a:lvl2pPr>
            <a:lvl3pPr marL="1371600" lvl="2" indent="-381000" algn="l">
              <a:lnSpc>
                <a:spcPct val="90000"/>
              </a:lnSpc>
              <a:spcBef>
                <a:spcPts val="500"/>
              </a:spcBef>
              <a:spcAft>
                <a:spcPct val="0"/>
              </a:spcAft>
              <a:buClr>
                <a:schemeClr val="accent3"/>
              </a:buClr>
              <a:buSzPts val="2400"/>
              <a:buChar char="•"/>
              <a:defRPr sz="2400">
                <a:solidFill>
                  <a:schemeClr val="dk1"/>
                </a:solidFill>
              </a:defRPr>
            </a:lvl3pPr>
            <a:lvl4pPr marL="1828800" lvl="3" indent="-381000" algn="l">
              <a:lnSpc>
                <a:spcPct val="90000"/>
              </a:lnSpc>
              <a:spcBef>
                <a:spcPts val="500"/>
              </a:spcBef>
              <a:spcAft>
                <a:spcPct val="0"/>
              </a:spcAft>
              <a:buClr>
                <a:schemeClr val="accent3"/>
              </a:buClr>
              <a:buSzPts val="2400"/>
              <a:buChar char="•"/>
              <a:defRPr sz="2400">
                <a:solidFill>
                  <a:schemeClr val="dk1"/>
                </a:solidFill>
              </a:defRPr>
            </a:lvl4pPr>
            <a:lvl5pPr marL="2286000" lvl="4" indent="-381000" algn="l">
              <a:lnSpc>
                <a:spcPct val="90000"/>
              </a:lnSpc>
              <a:spcBef>
                <a:spcPts val="500"/>
              </a:spcBef>
              <a:spcAft>
                <a:spcPct val="0"/>
              </a:spcAft>
              <a:buClr>
                <a:schemeClr val="accent3"/>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61"/>
        <p:cNvGrpSpPr/>
        <p:nvPr/>
      </p:nvGrpSpPr>
      <p:grpSpPr>
        <a:xfrm>
          <a:off x="0" y="0"/>
          <a:ext cx="0" cy="0"/>
          <a:chOff x="0" y="0"/>
          <a:chExt cx="0" cy="0"/>
        </a:xfrm>
      </p:grpSpPr>
      <p:sp>
        <p:nvSpPr>
          <p:cNvPr id="162" name="Google Shape;162;p39"/>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63" name="Google Shape;163;p39"/>
          <p:cNvGrpSpPr/>
          <p:nvPr/>
        </p:nvGrpSpPr>
        <p:grpSpPr>
          <a:xfrm>
            <a:off x="-208788" y="0"/>
            <a:ext cx="12609576" cy="2174490"/>
            <a:chOff x="0" y="5043119"/>
            <a:chExt cx="12192000" cy="1814883"/>
          </a:xfrm>
        </p:grpSpPr>
        <p:pic>
          <p:nvPicPr>
            <p:cNvPr id="164" name="Google Shape;164;p39"/>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65" name="Google Shape;165;p39"/>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66" name="Google Shape;166;p39"/>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7" name="Google Shape;167;p39"/>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68" name="Google Shape;168;p39"/>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800"/>
              <a:buNone/>
              <a:defRPr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69" name="Google Shape;169;p39"/>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0" name="Google Shape;170;p39"/>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1" name="Google Shape;171;p39"/>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2" name="Google Shape;172;p39"/>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1"/>
              </a:buClr>
              <a:buSzPts val="2400"/>
              <a:buNone/>
              <a:defRPr sz="2400" b="1">
                <a:solidFill>
                  <a:schemeClr val="accen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73" name="Google Shape;173;p39"/>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1"/>
              </a:buClr>
              <a:buSzPts val="2400"/>
              <a:buChar char="•"/>
              <a:defRPr sz="2400">
                <a:solidFill>
                  <a:schemeClr val="dk1"/>
                </a:solidFill>
              </a:defRPr>
            </a:lvl1pPr>
            <a:lvl2pPr marL="914400" lvl="1" indent="-381000" algn="l">
              <a:lnSpc>
                <a:spcPct val="90000"/>
              </a:lnSpc>
              <a:spcBef>
                <a:spcPts val="500"/>
              </a:spcBef>
              <a:spcAft>
                <a:spcPct val="0"/>
              </a:spcAft>
              <a:buClr>
                <a:schemeClr val="accent1"/>
              </a:buClr>
              <a:buSzPts val="2400"/>
              <a:buChar char="•"/>
              <a:defRPr sz="2400">
                <a:solidFill>
                  <a:schemeClr val="dk1"/>
                </a:solidFill>
              </a:defRPr>
            </a:lvl2pPr>
            <a:lvl3pPr marL="1371600" lvl="2" indent="-381000" algn="l">
              <a:lnSpc>
                <a:spcPct val="90000"/>
              </a:lnSpc>
              <a:spcBef>
                <a:spcPts val="500"/>
              </a:spcBef>
              <a:spcAft>
                <a:spcPct val="0"/>
              </a:spcAft>
              <a:buClr>
                <a:schemeClr val="accent1"/>
              </a:buClr>
              <a:buSzPts val="2400"/>
              <a:buChar char="•"/>
              <a:defRPr sz="2400">
                <a:solidFill>
                  <a:schemeClr val="dk1"/>
                </a:solidFill>
              </a:defRPr>
            </a:lvl3pPr>
            <a:lvl4pPr marL="1828800" lvl="3" indent="-381000" algn="l">
              <a:lnSpc>
                <a:spcPct val="90000"/>
              </a:lnSpc>
              <a:spcBef>
                <a:spcPts val="500"/>
              </a:spcBef>
              <a:spcAft>
                <a:spcPct val="0"/>
              </a:spcAft>
              <a:buClr>
                <a:schemeClr val="accent1"/>
              </a:buClr>
              <a:buSzPts val="2400"/>
              <a:buChar char="•"/>
              <a:defRPr sz="2400">
                <a:solidFill>
                  <a:schemeClr val="dk1"/>
                </a:solidFill>
              </a:defRPr>
            </a:lvl4pPr>
            <a:lvl5pPr marL="2286000" lvl="4" indent="-381000" algn="l">
              <a:lnSpc>
                <a:spcPct val="90000"/>
              </a:lnSpc>
              <a:spcBef>
                <a:spcPts val="500"/>
              </a:spcBef>
              <a:spcAft>
                <a:spcPct val="0"/>
              </a:spcAft>
              <a:buClr>
                <a:schemeClr val="accent1"/>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74"/>
        <p:cNvGrpSpPr/>
        <p:nvPr/>
      </p:nvGrpSpPr>
      <p:grpSpPr>
        <a:xfrm>
          <a:off x="0" y="0"/>
          <a:ext cx="0" cy="0"/>
          <a:chOff x="0" y="0"/>
          <a:chExt cx="0" cy="0"/>
        </a:xfrm>
      </p:grpSpPr>
      <p:sp>
        <p:nvSpPr>
          <p:cNvPr id="175" name="Google Shape;175;p40"/>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76" name="Google Shape;176;p40"/>
          <p:cNvGrpSpPr/>
          <p:nvPr/>
        </p:nvGrpSpPr>
        <p:grpSpPr>
          <a:xfrm>
            <a:off x="-208788" y="0"/>
            <a:ext cx="12609576" cy="2174490"/>
            <a:chOff x="0" y="5043119"/>
            <a:chExt cx="12192000" cy="1814883"/>
          </a:xfrm>
        </p:grpSpPr>
        <p:pic>
          <p:nvPicPr>
            <p:cNvPr id="177" name="Google Shape;177;p40"/>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78" name="Google Shape;178;p40"/>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79" name="Google Shape;179;p40"/>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0" name="Google Shape;180;p4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81" name="Google Shape;181;p4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800"/>
              <a:buNone/>
              <a:defRPr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2" name="Google Shape;182;p4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3" name="Google Shape;183;p4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4" name="Google Shape;184;p4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5" name="Google Shape;185;p4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2400"/>
              <a:buNone/>
              <a:defRPr sz="2400" b="1">
                <a:solidFill>
                  <a:schemeClr val="accent6"/>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86" name="Google Shape;186;p4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6"/>
              </a:buClr>
              <a:buSzPts val="2400"/>
              <a:buChar char="•"/>
              <a:defRPr sz="2400">
                <a:solidFill>
                  <a:schemeClr val="dk1"/>
                </a:solidFill>
              </a:defRPr>
            </a:lvl1pPr>
            <a:lvl2pPr marL="914400" lvl="1" indent="-381000" algn="l">
              <a:lnSpc>
                <a:spcPct val="90000"/>
              </a:lnSpc>
              <a:spcBef>
                <a:spcPts val="500"/>
              </a:spcBef>
              <a:spcAft>
                <a:spcPct val="0"/>
              </a:spcAft>
              <a:buClr>
                <a:schemeClr val="accent6"/>
              </a:buClr>
              <a:buSzPts val="2400"/>
              <a:buChar char="•"/>
              <a:defRPr sz="2400">
                <a:solidFill>
                  <a:schemeClr val="dk1"/>
                </a:solidFill>
              </a:defRPr>
            </a:lvl2pPr>
            <a:lvl3pPr marL="1371600" lvl="2" indent="-381000" algn="l">
              <a:lnSpc>
                <a:spcPct val="90000"/>
              </a:lnSpc>
              <a:spcBef>
                <a:spcPts val="500"/>
              </a:spcBef>
              <a:spcAft>
                <a:spcPct val="0"/>
              </a:spcAft>
              <a:buClr>
                <a:schemeClr val="accent6"/>
              </a:buClr>
              <a:buSzPts val="2400"/>
              <a:buChar char="•"/>
              <a:defRPr sz="2400">
                <a:solidFill>
                  <a:schemeClr val="dk1"/>
                </a:solidFill>
              </a:defRPr>
            </a:lvl3pPr>
            <a:lvl4pPr marL="1828800" lvl="3" indent="-381000" algn="l">
              <a:lnSpc>
                <a:spcPct val="90000"/>
              </a:lnSpc>
              <a:spcBef>
                <a:spcPts val="500"/>
              </a:spcBef>
              <a:spcAft>
                <a:spcPct val="0"/>
              </a:spcAft>
              <a:buClr>
                <a:schemeClr val="accent6"/>
              </a:buClr>
              <a:buSzPts val="2400"/>
              <a:buChar char="•"/>
              <a:defRPr sz="2400">
                <a:solidFill>
                  <a:schemeClr val="dk1"/>
                </a:solidFill>
              </a:defRPr>
            </a:lvl4pPr>
            <a:lvl5pPr marL="2286000" lvl="4" indent="-381000" algn="l">
              <a:lnSpc>
                <a:spcPct val="90000"/>
              </a:lnSpc>
              <a:spcBef>
                <a:spcPts val="500"/>
              </a:spcBef>
              <a:spcAft>
                <a:spcPct val="0"/>
              </a:spcAft>
              <a:buClr>
                <a:schemeClr val="accent6"/>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7"/>
        <p:cNvGrpSpPr/>
        <p:nvPr/>
      </p:nvGrpSpPr>
      <p:grpSpPr>
        <a:xfrm>
          <a:off x="0" y="0"/>
          <a:ext cx="0" cy="0"/>
          <a:chOff x="0" y="0"/>
          <a:chExt cx="0" cy="0"/>
        </a:xfrm>
      </p:grpSpPr>
      <p:sp>
        <p:nvSpPr>
          <p:cNvPr id="188" name="Google Shape;188;p4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grpSp>
        <p:nvGrpSpPr>
          <p:cNvPr id="189" name="Google Shape;189;p41"/>
          <p:cNvGrpSpPr/>
          <p:nvPr/>
        </p:nvGrpSpPr>
        <p:grpSpPr>
          <a:xfrm>
            <a:off x="-208788" y="0"/>
            <a:ext cx="12609576" cy="2174490"/>
            <a:chOff x="0" y="5043119"/>
            <a:chExt cx="12192000" cy="1814883"/>
          </a:xfrm>
        </p:grpSpPr>
        <p:pic>
          <p:nvPicPr>
            <p:cNvPr id="190" name="Google Shape;190;p41"/>
            <p:cNvPicPr preferRelativeResize="0"/>
            <p:nvPr/>
          </p:nvPicPr>
          <p:blipFill>
            <a:blip r:embed="rId2">
              <a:alphaModFix amt="20000"/>
            </a:blip>
            <a:srcRect l="50000" t="7392" r="19089" b="9029"/>
            <a:stretch>
              <a:fillRect/>
            </a:stretch>
          </p:blipFill>
          <p:spPr>
            <a:xfrm rot="5400000">
              <a:off x="2349106" y="2694015"/>
              <a:ext cx="1814881" cy="6513094"/>
            </a:xfrm>
            <a:prstGeom prst="rect">
              <a:avLst/>
            </a:prstGeom>
            <a:noFill/>
            <a:ln>
              <a:noFill/>
            </a:ln>
          </p:spPr>
        </p:pic>
        <p:pic>
          <p:nvPicPr>
            <p:cNvPr id="191" name="Google Shape;191;p41"/>
            <p:cNvPicPr preferRelativeResize="0"/>
            <p:nvPr/>
          </p:nvPicPr>
          <p:blipFill>
            <a:blip r:embed="rId2">
              <a:alphaModFix amt="20000"/>
            </a:blip>
            <a:srcRect l="54597" t="31445" r="16826" b="9029"/>
            <a:stretch>
              <a:fillRect/>
            </a:stretch>
          </p:blipFill>
          <p:spPr>
            <a:xfrm rot="5400000">
              <a:off x="8435259" y="3077812"/>
              <a:ext cx="1791433" cy="5722047"/>
            </a:xfrm>
            <a:prstGeom prst="rect">
              <a:avLst/>
            </a:prstGeom>
            <a:noFill/>
            <a:ln>
              <a:noFill/>
            </a:ln>
          </p:spPr>
        </p:pic>
      </p:grpSp>
      <p:cxnSp>
        <p:nvCxnSpPr>
          <p:cNvPr id="192" name="Google Shape;192;p41"/>
          <p:cNvCxnSpPr/>
          <p:nvPr/>
        </p:nvCxnSpPr>
        <p:spPr>
          <a:xfrm flipH="1">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93" name="Google Shape;193;p4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lt1"/>
              </a:buClr>
              <a:buSzPts val="3600"/>
              <a:buFont typeface="Helvetica Neue"/>
              <a:buNone/>
              <a:defRPr sz="36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94" name="Google Shape;194;p4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5" name="Google Shape;195;p4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3"/>
              </a:buClr>
              <a:buSzPts val="2400"/>
              <a:buNone/>
              <a:defRPr sz="2400">
                <a:solidFill>
                  <a:schemeClr val="dk1"/>
                </a:solidFill>
              </a:defRPr>
            </a:lvl1pPr>
            <a:lvl2pPr marL="914400" lvl="1" indent="-228600" algn="l">
              <a:lnSpc>
                <a:spcPct val="90000"/>
              </a:lnSpc>
              <a:spcBef>
                <a:spcPts val="500"/>
              </a:spcBef>
              <a:spcAft>
                <a:spcPct val="0"/>
              </a:spcAft>
              <a:buClr>
                <a:schemeClr val="accent3"/>
              </a:buClr>
              <a:buSzPts val="2400"/>
              <a:buNone/>
              <a:defRPr>
                <a:solidFill>
                  <a:schemeClr val="dk1"/>
                </a:solidFill>
              </a:defRPr>
            </a:lvl2pPr>
            <a:lvl3pPr marL="1371600" lvl="2" indent="-228600" algn="l">
              <a:lnSpc>
                <a:spcPct val="90000"/>
              </a:lnSpc>
              <a:spcBef>
                <a:spcPts val="500"/>
              </a:spcBef>
              <a:spcAft>
                <a:spcPct val="0"/>
              </a:spcAft>
              <a:buClr>
                <a:schemeClr val="accent3"/>
              </a:buClr>
              <a:buSzPts val="2000"/>
              <a:buNone/>
              <a:defRPr>
                <a:solidFill>
                  <a:schemeClr val="dk1"/>
                </a:solidFill>
              </a:defRPr>
            </a:lvl3pPr>
            <a:lvl4pPr marL="1828800" lvl="3" indent="-228600" algn="l">
              <a:lnSpc>
                <a:spcPct val="90000"/>
              </a:lnSpc>
              <a:spcBef>
                <a:spcPts val="500"/>
              </a:spcBef>
              <a:spcAft>
                <a:spcPct val="0"/>
              </a:spcAft>
              <a:buClr>
                <a:schemeClr val="accent3"/>
              </a:buClr>
              <a:buSzPts val="1800"/>
              <a:buNone/>
              <a:defRPr>
                <a:solidFill>
                  <a:schemeClr val="dk1"/>
                </a:solidFill>
              </a:defRPr>
            </a:lvl4pPr>
            <a:lvl5pPr marL="2286000" lvl="4" indent="-228600" algn="l">
              <a:lnSpc>
                <a:spcPct val="90000"/>
              </a:lnSpc>
              <a:spcBef>
                <a:spcPts val="500"/>
              </a:spcBef>
              <a:spcAft>
                <a:spcPct val="0"/>
              </a:spcAft>
              <a:buClr>
                <a:schemeClr val="accent3"/>
              </a:buClr>
              <a:buSzPts val="1800"/>
              <a:buNone/>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6" name="Google Shape;196;p4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7" name="Google Shape;197;p4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8" name="Google Shape;198;p4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400"/>
              <a:buNone/>
              <a:defRPr sz="2400" b="1">
                <a:solidFill>
                  <a:schemeClr val="accent2"/>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199" name="Google Shape;199;p4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ct val="0"/>
              </a:spcAft>
              <a:buClr>
                <a:schemeClr val="accent2"/>
              </a:buClr>
              <a:buSzPts val="2400"/>
              <a:buChar char="•"/>
              <a:defRPr sz="2400">
                <a:solidFill>
                  <a:schemeClr val="dk1"/>
                </a:solidFill>
              </a:defRPr>
            </a:lvl1pPr>
            <a:lvl2pPr marL="914400" lvl="1" indent="-381000" algn="l">
              <a:lnSpc>
                <a:spcPct val="90000"/>
              </a:lnSpc>
              <a:spcBef>
                <a:spcPts val="500"/>
              </a:spcBef>
              <a:spcAft>
                <a:spcPct val="0"/>
              </a:spcAft>
              <a:buClr>
                <a:schemeClr val="accent2"/>
              </a:buClr>
              <a:buSzPts val="2400"/>
              <a:buChar char="•"/>
              <a:defRPr sz="2400">
                <a:solidFill>
                  <a:schemeClr val="dk1"/>
                </a:solidFill>
              </a:defRPr>
            </a:lvl2pPr>
            <a:lvl3pPr marL="1371600" lvl="2" indent="-381000" algn="l">
              <a:lnSpc>
                <a:spcPct val="90000"/>
              </a:lnSpc>
              <a:spcBef>
                <a:spcPts val="500"/>
              </a:spcBef>
              <a:spcAft>
                <a:spcPct val="0"/>
              </a:spcAft>
              <a:buClr>
                <a:schemeClr val="accent2"/>
              </a:buClr>
              <a:buSzPts val="2400"/>
              <a:buChar char="•"/>
              <a:defRPr sz="2400">
                <a:solidFill>
                  <a:schemeClr val="dk1"/>
                </a:solidFill>
              </a:defRPr>
            </a:lvl3pPr>
            <a:lvl4pPr marL="1828800" lvl="3" indent="-381000" algn="l">
              <a:lnSpc>
                <a:spcPct val="90000"/>
              </a:lnSpc>
              <a:spcBef>
                <a:spcPts val="500"/>
              </a:spcBef>
              <a:spcAft>
                <a:spcPct val="0"/>
              </a:spcAft>
              <a:buClr>
                <a:schemeClr val="accent2"/>
              </a:buClr>
              <a:buSzPts val="2400"/>
              <a:buChar char="•"/>
              <a:defRPr sz="2400">
                <a:solidFill>
                  <a:schemeClr val="dk1"/>
                </a:solidFill>
              </a:defRPr>
            </a:lvl4pPr>
            <a:lvl5pPr marL="2286000" lvl="4" indent="-381000" algn="l">
              <a:lnSpc>
                <a:spcPct val="90000"/>
              </a:lnSpc>
              <a:spcBef>
                <a:spcPts val="500"/>
              </a:spcBef>
              <a:spcAft>
                <a:spcPct val="0"/>
              </a:spcAft>
              <a:buClr>
                <a:schemeClr val="accent2"/>
              </a:buClr>
              <a:buSzPts val="2400"/>
              <a:buChar char="•"/>
              <a:defRPr sz="2400">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200"/>
        <p:cNvGrpSpPr/>
        <p:nvPr/>
      </p:nvGrpSpPr>
      <p:grpSpPr>
        <a:xfrm>
          <a:off x="0" y="0"/>
          <a:ext cx="0" cy="0"/>
          <a:chOff x="0" y="0"/>
          <a:chExt cx="0" cy="0"/>
        </a:xfrm>
      </p:grpSpPr>
      <p:sp>
        <p:nvSpPr>
          <p:cNvPr id="201" name="Google Shape;201;p4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02" name="Google Shape;202;p4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03" name="Google Shape;203;p4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204" name="Google Shape;204;p42"/>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05" name="Google Shape;205;p4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06" name="Google Shape;206;p4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7"/>
        <p:cNvGrpSpPr/>
        <p:nvPr/>
      </p:nvGrpSpPr>
      <p:grpSpPr>
        <a:xfrm>
          <a:off x="0" y="0"/>
          <a:ext cx="0" cy="0"/>
          <a:chOff x="0" y="0"/>
          <a:chExt cx="0" cy="0"/>
        </a:xfrm>
      </p:grpSpPr>
      <p:sp>
        <p:nvSpPr>
          <p:cNvPr id="208" name="Google Shape;208;p4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09" name="Google Shape;209;p4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10" name="Google Shape;210;p4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211" name="Google Shape;211;p43"/>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12" name="Google Shape;212;p4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13" name="Google Shape;213;p4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44"/>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16" name="Google Shape;216;p44"/>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17" name="Google Shape;217;p44"/>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218" name="Google Shape;218;p44"/>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219" name="Google Shape;219;p4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20" name="Google Shape;220;p4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8"/>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24" name="Google Shape;24;p18"/>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5" name="Google Shape;25;p18"/>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26" name="Google Shape;26;p18"/>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27"/>
        <p:cNvGrpSpPr/>
        <p:nvPr/>
      </p:nvGrpSpPr>
      <p:grpSpPr>
        <a:xfrm>
          <a:off x="0" y="0"/>
          <a:ext cx="0" cy="0"/>
          <a:chOff x="0" y="0"/>
          <a:chExt cx="0" cy="0"/>
        </a:xfrm>
      </p:grpSpPr>
      <p:sp>
        <p:nvSpPr>
          <p:cNvPr id="28" name="Google Shape;2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9"/>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016794"/>
              </a:solidFill>
              <a:latin typeface="Calibri"/>
              <a:ea typeface="Calibri"/>
              <a:cs typeface="Calibri"/>
              <a:sym typeface="Calibri"/>
            </a:endParaRPr>
          </a:p>
        </p:txBody>
      </p:sp>
      <p:pic>
        <p:nvPicPr>
          <p:cNvPr id="30" name="Google Shape;30;p19"/>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31" name="Google Shape;31;p1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3200"/>
              <a:buNone/>
              <a:defRPr sz="3200" b="1">
                <a:solidFill>
                  <a:schemeClr val="accent2"/>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2" name="Google Shape;32;p1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4"/>
              </a:buClr>
              <a:buSzPts val="2800"/>
              <a:buChar char="•"/>
              <a:defRPr>
                <a:solidFill>
                  <a:schemeClr val="dk1"/>
                </a:solidFill>
              </a:defRPr>
            </a:lvl1pPr>
            <a:lvl2pPr marL="914400" lvl="1" indent="-381000" algn="l">
              <a:lnSpc>
                <a:spcPct val="90000"/>
              </a:lnSpc>
              <a:spcBef>
                <a:spcPts val="500"/>
              </a:spcBef>
              <a:spcAft>
                <a:spcPct val="0"/>
              </a:spcAft>
              <a:buClr>
                <a:schemeClr val="accent4"/>
              </a:buClr>
              <a:buSzPts val="2400"/>
              <a:buChar char="•"/>
              <a:defRPr>
                <a:solidFill>
                  <a:schemeClr val="dk1"/>
                </a:solidFill>
              </a:defRPr>
            </a:lvl2pPr>
            <a:lvl3pPr marL="1371600" lvl="2" indent="-355600" algn="l">
              <a:lnSpc>
                <a:spcPct val="90000"/>
              </a:lnSpc>
              <a:spcBef>
                <a:spcPts val="500"/>
              </a:spcBef>
              <a:spcAft>
                <a:spcPct val="0"/>
              </a:spcAft>
              <a:buClr>
                <a:schemeClr val="accent4"/>
              </a:buClr>
              <a:buSzPts val="2000"/>
              <a:buChar char="•"/>
              <a:defRPr>
                <a:solidFill>
                  <a:schemeClr val="dk1"/>
                </a:solidFill>
              </a:defRPr>
            </a:lvl3pPr>
            <a:lvl4pPr marL="1828800" lvl="3" indent="-342900" algn="l">
              <a:lnSpc>
                <a:spcPct val="90000"/>
              </a:lnSpc>
              <a:spcBef>
                <a:spcPts val="500"/>
              </a:spcBef>
              <a:spcAft>
                <a:spcPct val="0"/>
              </a:spcAft>
              <a:buClr>
                <a:schemeClr val="accent4"/>
              </a:buClr>
              <a:buSzPts val="1800"/>
              <a:buChar char="•"/>
              <a:defRPr>
                <a:solidFill>
                  <a:schemeClr val="dk1"/>
                </a:solidFill>
              </a:defRPr>
            </a:lvl4pPr>
            <a:lvl5pPr marL="2286000" lvl="4" indent="-342900" algn="l">
              <a:lnSpc>
                <a:spcPct val="90000"/>
              </a:lnSpc>
              <a:spcBef>
                <a:spcPts val="500"/>
              </a:spcBef>
              <a:spcAft>
                <a:spcPct val="0"/>
              </a:spcAft>
              <a:buClr>
                <a:schemeClr val="accent4"/>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3" name="Google Shape;33;p1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accent4"/>
              </a:buClr>
              <a:buSzPts val="3600"/>
              <a:buFont typeface="Helvetica Neue"/>
              <a:buNone/>
              <a:defRPr sz="3600" b="1">
                <a:solidFill>
                  <a:schemeClr val="accent4"/>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cxnSp>
        <p:nvCxnSpPr>
          <p:cNvPr id="36" name="Google Shape;36;p20"/>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37" name="Google Shape;37;p20"/>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38" name="Google Shape;38;p20"/>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2"/>
              </a:buClr>
              <a:buSzPts val="2800"/>
              <a:buNone/>
              <a:defRPr b="1">
                <a:solidFill>
                  <a:schemeClr val="accent2"/>
                </a:solidFill>
              </a:defRPr>
            </a:lvl1pPr>
            <a:lvl2pPr marL="914400" lvl="1" indent="-381000" algn="l">
              <a:lnSpc>
                <a:spcPct val="90000"/>
              </a:lnSpc>
              <a:spcBef>
                <a:spcPts val="500"/>
              </a:spcBef>
              <a:spcAft>
                <a:spcPct val="0"/>
              </a:spcAft>
              <a:buClr>
                <a:schemeClr val="accent2"/>
              </a:buClr>
              <a:buSzPts val="2400"/>
              <a:buChar char="•"/>
              <a:defRPr/>
            </a:lvl2pPr>
            <a:lvl3pPr marL="1371600" lvl="2" indent="-355600" algn="l">
              <a:lnSpc>
                <a:spcPct val="90000"/>
              </a:lnSpc>
              <a:spcBef>
                <a:spcPts val="500"/>
              </a:spcBef>
              <a:spcAft>
                <a:spcPct val="0"/>
              </a:spcAft>
              <a:buClr>
                <a:schemeClr val="accent2"/>
              </a:buClr>
              <a:buSzPts val="2000"/>
              <a:buChar char="•"/>
              <a:defRPr/>
            </a:lvl3pPr>
            <a:lvl4pPr marL="1828800" lvl="3" indent="-342900" algn="l">
              <a:lnSpc>
                <a:spcPct val="90000"/>
              </a:lnSpc>
              <a:spcBef>
                <a:spcPts val="500"/>
              </a:spcBef>
              <a:spcAft>
                <a:spcPct val="0"/>
              </a:spcAft>
              <a:buClr>
                <a:schemeClr val="accent2"/>
              </a:buClr>
              <a:buSzPts val="1800"/>
              <a:buChar char="•"/>
              <a:defRPr/>
            </a:lvl4pPr>
            <a:lvl5pPr marL="2286000" lvl="4" indent="-342900" algn="l">
              <a:lnSpc>
                <a:spcPct val="90000"/>
              </a:lnSpc>
              <a:spcBef>
                <a:spcPts val="500"/>
              </a:spcBef>
              <a:spcAft>
                <a:spcPct val="0"/>
              </a:spcAft>
              <a:buClr>
                <a:schemeClr val="accent2"/>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9" name="Google Shape;39;p20"/>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2"/>
              </a:buClr>
              <a:buSzPts val="2800"/>
              <a:buChar char="•"/>
              <a:defRPr>
                <a:solidFill>
                  <a:schemeClr val="dk1"/>
                </a:solidFill>
              </a:defRPr>
            </a:lvl1pPr>
            <a:lvl2pPr marL="914400" lvl="1" indent="-381000" algn="l">
              <a:lnSpc>
                <a:spcPct val="90000"/>
              </a:lnSpc>
              <a:spcBef>
                <a:spcPts val="500"/>
              </a:spcBef>
              <a:spcAft>
                <a:spcPct val="0"/>
              </a:spcAft>
              <a:buClr>
                <a:schemeClr val="accent2"/>
              </a:buClr>
              <a:buSzPts val="2400"/>
              <a:buChar char="•"/>
              <a:defRPr>
                <a:solidFill>
                  <a:schemeClr val="dk1"/>
                </a:solidFill>
              </a:defRPr>
            </a:lvl2pPr>
            <a:lvl3pPr marL="1371600" lvl="2" indent="-355600" algn="l">
              <a:lnSpc>
                <a:spcPct val="90000"/>
              </a:lnSpc>
              <a:spcBef>
                <a:spcPts val="500"/>
              </a:spcBef>
              <a:spcAft>
                <a:spcPct val="0"/>
              </a:spcAft>
              <a:buClr>
                <a:schemeClr val="accent2"/>
              </a:buClr>
              <a:buSzPts val="2000"/>
              <a:buChar char="•"/>
              <a:defRPr>
                <a:solidFill>
                  <a:schemeClr val="dk1"/>
                </a:solidFill>
              </a:defRPr>
            </a:lvl3pPr>
            <a:lvl4pPr marL="1828800" lvl="3" indent="-342900" algn="l">
              <a:lnSpc>
                <a:spcPct val="90000"/>
              </a:lnSpc>
              <a:spcBef>
                <a:spcPts val="500"/>
              </a:spcBef>
              <a:spcAft>
                <a:spcPct val="0"/>
              </a:spcAft>
              <a:buClr>
                <a:schemeClr val="accent2"/>
              </a:buClr>
              <a:buSzPts val="1800"/>
              <a:buChar char="•"/>
              <a:defRPr>
                <a:solidFill>
                  <a:schemeClr val="dk1"/>
                </a:solidFill>
              </a:defRPr>
            </a:lvl4pPr>
            <a:lvl5pPr marL="2286000" lvl="4" indent="-342900" algn="l">
              <a:lnSpc>
                <a:spcPct val="90000"/>
              </a:lnSpc>
              <a:spcBef>
                <a:spcPts val="500"/>
              </a:spcBef>
              <a:spcAft>
                <a:spcPct val="0"/>
              </a:spcAft>
              <a:buClr>
                <a:schemeClr val="accent2"/>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40"/>
        <p:cNvGrpSpPr/>
        <p:nvPr/>
      </p:nvGrpSpPr>
      <p:grpSpPr>
        <a:xfrm>
          <a:off x="0" y="0"/>
          <a:ext cx="0" cy="0"/>
          <a:chOff x="0" y="0"/>
          <a:chExt cx="0" cy="0"/>
        </a:xfrm>
      </p:grpSpPr>
      <p:sp>
        <p:nvSpPr>
          <p:cNvPr id="41" name="Google Shape;41;p21"/>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42" name="Google Shape;42;p21"/>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43" name="Google Shape;43;p21"/>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44" name="Google Shape;44;p21"/>
          <p:cNvPicPr preferRelativeResize="0"/>
          <p:nvPr/>
        </p:nvPicPr>
        <p:blipFill>
          <a:blip r:embed="rId2">
            <a:alphaModFix amt="20000"/>
          </a:blip>
          <a:srcRect l="60398" t="16294" r="3321" b="6459"/>
          <a:stretch>
            <a:fillRect/>
          </a:stretch>
        </p:blipFill>
        <p:spPr>
          <a:xfrm rot="5400000">
            <a:off x="4171319" y="95874"/>
            <a:ext cx="3849350" cy="12192003"/>
          </a:xfrm>
          <a:prstGeom prst="rect">
            <a:avLst/>
          </a:prstGeom>
          <a:noFill/>
          <a:ln>
            <a:noFill/>
          </a:ln>
        </p:spPr>
      </p:pic>
      <p:sp>
        <p:nvSpPr>
          <p:cNvPr id="45" name="Google Shape;45;p21"/>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ct val="0"/>
              </a:spcBef>
              <a:spcAft>
                <a:spcPct val="0"/>
              </a:spcAft>
              <a:buClr>
                <a:schemeClr val="lt1"/>
              </a:buClr>
              <a:buSzPts val="3200"/>
              <a:buFont typeface="Helvetica Neue"/>
              <a:buNone/>
              <a:defRPr sz="3200" b="1">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46" name="Google Shape;46;p21"/>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1800"/>
              <a:buNone/>
              <a:defRPr sz="1800" b="1">
                <a:solidFill>
                  <a:schemeClr val="lt1"/>
                </a:solidFill>
              </a:defRPr>
            </a:lvl1pPr>
            <a:lvl2pPr marL="914400" lvl="1" indent="-381000" algn="l">
              <a:lnSpc>
                <a:spcPct val="90000"/>
              </a:lnSpc>
              <a:spcBef>
                <a:spcPts val="500"/>
              </a:spcBef>
              <a:spcAft>
                <a:spcPct val="0"/>
              </a:spcAft>
              <a:buClr>
                <a:schemeClr val="accent3"/>
              </a:buClr>
              <a:buSzPts val="2400"/>
              <a:buChar char="•"/>
              <a:defRPr/>
            </a:lvl2pPr>
            <a:lvl3pPr marL="1371600" lvl="2" indent="-355600" algn="l">
              <a:lnSpc>
                <a:spcPct val="90000"/>
              </a:lnSpc>
              <a:spcBef>
                <a:spcPts val="500"/>
              </a:spcBef>
              <a:spcAft>
                <a:spcPct val="0"/>
              </a:spcAft>
              <a:buClr>
                <a:schemeClr val="accent3"/>
              </a:buClr>
              <a:buSzPts val="2000"/>
              <a:buChar char="•"/>
              <a:defRPr/>
            </a:lvl3pPr>
            <a:lvl4pPr marL="1828800" lvl="3" indent="-342900" algn="l">
              <a:lnSpc>
                <a:spcPct val="90000"/>
              </a:lnSpc>
              <a:spcBef>
                <a:spcPts val="500"/>
              </a:spcBef>
              <a:spcAft>
                <a:spcPct val="0"/>
              </a:spcAft>
              <a:buClr>
                <a:schemeClr val="accent3"/>
              </a:buClr>
              <a:buSzPts val="1800"/>
              <a:buChar char="•"/>
              <a:defRPr/>
            </a:lvl4pPr>
            <a:lvl5pPr marL="2286000" lvl="4" indent="-342900" algn="l">
              <a:lnSpc>
                <a:spcPct val="90000"/>
              </a:lnSpc>
              <a:spcBef>
                <a:spcPts val="500"/>
              </a:spcBef>
              <a:spcAft>
                <a:spcPct val="0"/>
              </a:spcAft>
              <a:buClr>
                <a:schemeClr val="accent3"/>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7"/>
        <p:cNvGrpSpPr/>
        <p:nvPr/>
      </p:nvGrpSpPr>
      <p:grpSpPr>
        <a:xfrm>
          <a:off x="0" y="0"/>
          <a:ext cx="0" cy="0"/>
          <a:chOff x="0" y="0"/>
          <a:chExt cx="0" cy="0"/>
        </a:xfrm>
      </p:grpSpPr>
      <p:sp>
        <p:nvSpPr>
          <p:cNvPr id="48" name="Google Shape;4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2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016794"/>
              </a:solidFill>
              <a:latin typeface="Calibri"/>
              <a:ea typeface="Calibri"/>
              <a:cs typeface="Calibri"/>
              <a:sym typeface="Calibri"/>
            </a:endParaRPr>
          </a:p>
        </p:txBody>
      </p:sp>
      <p:pic>
        <p:nvPicPr>
          <p:cNvPr id="50" name="Google Shape;50;p22"/>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51" name="Google Shape;51;p2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accent6"/>
              </a:buClr>
              <a:buSzPts val="3200"/>
              <a:buNone/>
              <a:defRPr sz="3200" b="1">
                <a:solidFill>
                  <a:schemeClr val="accent6"/>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2" name="Google Shape;52;p2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5"/>
              </a:buClr>
              <a:buSzPts val="2800"/>
              <a:buChar char="•"/>
              <a:defRPr>
                <a:solidFill>
                  <a:schemeClr val="dk1"/>
                </a:solidFill>
              </a:defRPr>
            </a:lvl1pPr>
            <a:lvl2pPr marL="914400" lvl="1" indent="-381000" algn="l">
              <a:lnSpc>
                <a:spcPct val="90000"/>
              </a:lnSpc>
              <a:spcBef>
                <a:spcPts val="500"/>
              </a:spcBef>
              <a:spcAft>
                <a:spcPct val="0"/>
              </a:spcAft>
              <a:buClr>
                <a:schemeClr val="accent5"/>
              </a:buClr>
              <a:buSzPts val="2400"/>
              <a:buChar char="•"/>
              <a:defRPr>
                <a:solidFill>
                  <a:schemeClr val="dk1"/>
                </a:solidFill>
              </a:defRPr>
            </a:lvl2pPr>
            <a:lvl3pPr marL="1371600" lvl="2" indent="-355600" algn="l">
              <a:lnSpc>
                <a:spcPct val="90000"/>
              </a:lnSpc>
              <a:spcBef>
                <a:spcPts val="500"/>
              </a:spcBef>
              <a:spcAft>
                <a:spcPct val="0"/>
              </a:spcAft>
              <a:buClr>
                <a:schemeClr val="accent5"/>
              </a:buClr>
              <a:buSzPts val="2000"/>
              <a:buChar char="•"/>
              <a:defRPr>
                <a:solidFill>
                  <a:schemeClr val="dk1"/>
                </a:solidFill>
              </a:defRPr>
            </a:lvl3pPr>
            <a:lvl4pPr marL="1828800" lvl="3" indent="-342900" algn="l">
              <a:lnSpc>
                <a:spcPct val="90000"/>
              </a:lnSpc>
              <a:spcBef>
                <a:spcPts val="500"/>
              </a:spcBef>
              <a:spcAft>
                <a:spcPct val="0"/>
              </a:spcAft>
              <a:buClr>
                <a:schemeClr val="accent5"/>
              </a:buClr>
              <a:buSzPts val="1800"/>
              <a:buChar char="•"/>
              <a:defRPr>
                <a:solidFill>
                  <a:schemeClr val="dk1"/>
                </a:solidFill>
              </a:defRPr>
            </a:lvl4pPr>
            <a:lvl5pPr marL="2286000" lvl="4" indent="-342900" algn="l">
              <a:lnSpc>
                <a:spcPct val="90000"/>
              </a:lnSpc>
              <a:spcBef>
                <a:spcPts val="500"/>
              </a:spcBef>
              <a:spcAft>
                <a:spcPct val="0"/>
              </a:spcAft>
              <a:buClr>
                <a:schemeClr val="accent5"/>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3" name="Google Shape;53;p2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3"/>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016794"/>
              </a:solidFill>
              <a:latin typeface="Calibri"/>
              <a:ea typeface="Calibri"/>
              <a:cs typeface="Calibri"/>
              <a:sym typeface="Calibri"/>
            </a:endParaRPr>
          </a:p>
        </p:txBody>
      </p:sp>
      <p:pic>
        <p:nvPicPr>
          <p:cNvPr id="57" name="Google Shape;57;p23"/>
          <p:cNvPicPr preferRelativeResize="0"/>
          <p:nvPr/>
        </p:nvPicPr>
        <p:blipFill>
          <a:blip r:embed="rId2">
            <a:alphaModFix amt="20000"/>
          </a:blip>
          <a:srcRect l="4826" t="9031" r="39371" b="9030"/>
          <a:stretch>
            <a:fillRect/>
          </a:stretch>
        </p:blipFill>
        <p:spPr>
          <a:xfrm>
            <a:off x="0" y="0"/>
            <a:ext cx="3572540" cy="6858000"/>
          </a:xfrm>
          <a:prstGeom prst="rect">
            <a:avLst/>
          </a:prstGeom>
          <a:noFill/>
          <a:ln>
            <a:noFill/>
          </a:ln>
        </p:spPr>
      </p:pic>
      <p:sp>
        <p:nvSpPr>
          <p:cNvPr id="58" name="Google Shape;58;p2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026794"/>
              </a:buClr>
              <a:buSzPts val="3200"/>
              <a:buNone/>
              <a:defRPr sz="3200" b="1">
                <a:solidFill>
                  <a:srgbClr val="026794"/>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59" name="Google Shape;59;p2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ct val="0"/>
              </a:spcAft>
              <a:buClr>
                <a:schemeClr val="accent1"/>
              </a:buClr>
              <a:buSzPts val="2800"/>
              <a:buChar char="•"/>
              <a:defRPr>
                <a:solidFill>
                  <a:schemeClr val="dk1"/>
                </a:solidFill>
              </a:defRPr>
            </a:lvl1pPr>
            <a:lvl2pPr marL="914400" lvl="1" indent="-381000" algn="l">
              <a:lnSpc>
                <a:spcPct val="90000"/>
              </a:lnSpc>
              <a:spcBef>
                <a:spcPts val="500"/>
              </a:spcBef>
              <a:spcAft>
                <a:spcPct val="0"/>
              </a:spcAft>
              <a:buClr>
                <a:schemeClr val="accent1"/>
              </a:buClr>
              <a:buSzPts val="2400"/>
              <a:buChar char="•"/>
              <a:defRPr>
                <a:solidFill>
                  <a:schemeClr val="dk1"/>
                </a:solidFill>
              </a:defRPr>
            </a:lvl2pPr>
            <a:lvl3pPr marL="1371600" lvl="2" indent="-355600" algn="l">
              <a:lnSpc>
                <a:spcPct val="90000"/>
              </a:lnSpc>
              <a:spcBef>
                <a:spcPts val="500"/>
              </a:spcBef>
              <a:spcAft>
                <a:spcPct val="0"/>
              </a:spcAft>
              <a:buClr>
                <a:schemeClr val="accent1"/>
              </a:buClr>
              <a:buSzPts val="2000"/>
              <a:buChar char="•"/>
              <a:defRPr>
                <a:solidFill>
                  <a:schemeClr val="dk1"/>
                </a:solidFill>
              </a:defRPr>
            </a:lvl3pPr>
            <a:lvl4pPr marL="1828800" lvl="3" indent="-342900" algn="l">
              <a:lnSpc>
                <a:spcPct val="90000"/>
              </a:lnSpc>
              <a:spcBef>
                <a:spcPts val="500"/>
              </a:spcBef>
              <a:spcAft>
                <a:spcPct val="0"/>
              </a:spcAft>
              <a:buClr>
                <a:schemeClr val="accent1"/>
              </a:buClr>
              <a:buSzPts val="1800"/>
              <a:buChar char="•"/>
              <a:defRPr>
                <a:solidFill>
                  <a:schemeClr val="dk1"/>
                </a:solidFill>
              </a:defRPr>
            </a:lvl4pPr>
            <a:lvl5pPr marL="2286000" lvl="4" indent="-342900" algn="l">
              <a:lnSpc>
                <a:spcPct val="90000"/>
              </a:lnSpc>
              <a:spcBef>
                <a:spcPts val="500"/>
              </a:spcBef>
              <a:spcAft>
                <a:spcPct val="0"/>
              </a:spcAft>
              <a:buClr>
                <a:schemeClr val="accent1"/>
              </a:buClr>
              <a:buSzPts val="1800"/>
              <a:buChar char="•"/>
              <a:defRPr>
                <a:solidFill>
                  <a:schemeClr val="dk1"/>
                </a:solidFill>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0" name="Google Shape;60;p2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lt1"/>
              </a:buClr>
              <a:buSzPts val="3600"/>
              <a:buNone/>
              <a:defRPr sz="3600" b="1">
                <a:solidFill>
                  <a:schemeClr val="lt1"/>
                </a:solidFill>
              </a:defRPr>
            </a:lvl1pPr>
            <a:lvl2pPr marL="914400" lvl="1" indent="-228600" algn="l">
              <a:lnSpc>
                <a:spcPct val="90000"/>
              </a:lnSpc>
              <a:spcBef>
                <a:spcPts val="500"/>
              </a:spcBef>
              <a:spcAft>
                <a:spcPct val="0"/>
              </a:spcAft>
              <a:buClr>
                <a:schemeClr val="dk1"/>
              </a:buClr>
              <a:buSzPts val="2400"/>
              <a:buNone/>
              <a:defRPr/>
            </a:lvl2pPr>
            <a:lvl3pPr marL="1371600" lvl="2" indent="-228600" algn="l">
              <a:lnSpc>
                <a:spcPct val="90000"/>
              </a:lnSpc>
              <a:spcBef>
                <a:spcPts val="500"/>
              </a:spcBef>
              <a:spcAft>
                <a:spcPct val="0"/>
              </a:spcAft>
              <a:buClr>
                <a:schemeClr val="dk1"/>
              </a:buClr>
              <a:buSzPts val="2000"/>
              <a:buNone/>
              <a:defRPr/>
            </a:lvl3pPr>
            <a:lvl4pPr marL="1828800" lvl="3" indent="-228600" algn="l">
              <a:lnSpc>
                <a:spcPct val="90000"/>
              </a:lnSpc>
              <a:spcBef>
                <a:spcPts val="500"/>
              </a:spcBef>
              <a:spcAft>
                <a:spcPct val="0"/>
              </a:spcAft>
              <a:buClr>
                <a:schemeClr val="dk1"/>
              </a:buClr>
              <a:buSzPts val="1800"/>
              <a:buNone/>
              <a:defRPr/>
            </a:lvl4pPr>
            <a:lvl5pPr marL="2286000" lvl="4" indent="-228600" algn="l">
              <a:lnSpc>
                <a:spcPct val="90000"/>
              </a:lnSpc>
              <a:spcBef>
                <a:spcPts val="500"/>
              </a:spcBef>
              <a:spcAft>
                <a:spcPct val="0"/>
              </a:spcAft>
              <a:buClr>
                <a:schemeClr val="dk1"/>
              </a:buClr>
              <a:buSzPts val="1800"/>
              <a:buNon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24"/>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sp>
        <p:nvSpPr>
          <p:cNvPr id="63" name="Google Shape;63;p24"/>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ct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4" name="Google Shape;64;p24"/>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ct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ct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5" name="Google Shape;65;p24"/>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rgbClr val="405E79"/>
              </a:solidFill>
              <a:latin typeface="Calibri"/>
              <a:ea typeface="Calibri"/>
              <a:cs typeface="Calibri"/>
              <a:sym typeface="Calibri"/>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
          <p:cNvSpPr/>
          <p:nvPr/>
        </p:nvSpPr>
        <p:spPr>
          <a:xfrm>
            <a:off x="4512366" y="3588025"/>
            <a:ext cx="7679634" cy="29113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ct val="0"/>
              </a:spcBef>
              <a:spcAft>
                <a:spcPct val="0"/>
              </a:spcAft>
              <a:buNone/>
            </a:pPr>
            <a:endParaRPr sz="1800" b="0" i="0" u="none" strike="noStrike" cap="none">
              <a:solidFill>
                <a:schemeClr val="lt1"/>
              </a:solidFill>
              <a:latin typeface="Calibri"/>
              <a:ea typeface="Calibri"/>
              <a:cs typeface="Calibri"/>
              <a:sym typeface="Calibri"/>
            </a:endParaRPr>
          </a:p>
        </p:txBody>
      </p:sp>
      <p:pic>
        <p:nvPicPr>
          <p:cNvPr id="227" name="Google Shape;227;p1"/>
          <p:cNvPicPr preferRelativeResize="0"/>
          <p:nvPr/>
        </p:nvPicPr>
        <p:blipFill>
          <a:blip r:embed="rId3">
            <a:alphaModFix/>
          </a:blip>
          <a:stretch>
            <a:fillRect/>
          </a:stretch>
        </p:blipFill>
        <p:spPr>
          <a:xfrm>
            <a:off x="4512366" y="4323522"/>
            <a:ext cx="7629434" cy="2175836"/>
          </a:xfrm>
          <a:prstGeom prst="rect">
            <a:avLst/>
          </a:prstGeom>
          <a:noFill/>
          <a:ln>
            <a:noFill/>
          </a:ln>
        </p:spPr>
      </p:pic>
      <p:sp>
        <p:nvSpPr>
          <p:cNvPr id="228" name="Google Shape;228;p1"/>
          <p:cNvSpPr txBox="1"/>
          <p:nvPr/>
        </p:nvSpPr>
        <p:spPr>
          <a:xfrm>
            <a:off x="5036708" y="358642"/>
            <a:ext cx="6580750" cy="2156254"/>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ct val="0"/>
              </a:spcBef>
              <a:spcAft>
                <a:spcPct val="0"/>
              </a:spcAft>
              <a:buClr>
                <a:srgbClr val="35B2B4"/>
              </a:buClr>
              <a:buSzPts val="4400"/>
              <a:buFont typeface="Arial"/>
              <a:buNone/>
            </a:pPr>
            <a:r>
              <a:rPr lang="tr" sz="4400" b="1" i="0" u="none" strike="noStrike" cap="none" dirty="0">
                <a:solidFill>
                  <a:srgbClr val="35B2B4"/>
                </a:solidFill>
                <a:latin typeface="Helvetica Neue" panose="02000503000000020004"/>
                <a:ea typeface="Helvetica Neue"/>
                <a:cs typeface="Helvetica Neue"/>
                <a:sym typeface="Helvetica Neue" panose="02000503000000020004"/>
              </a:rPr>
              <a:t>EĞİTİM PAKETİ </a:t>
            </a:r>
            <a:endParaRPr dirty="0"/>
          </a:p>
          <a:p>
            <a:pPr marL="0" marR="0" lvl="0" indent="0" algn="r" rtl="0">
              <a:lnSpc>
                <a:spcPct val="90000"/>
              </a:lnSpc>
              <a:spcBef>
                <a:spcPts val="1000"/>
              </a:spcBef>
              <a:spcAft>
                <a:spcPct val="0"/>
              </a:spcAft>
              <a:buClr>
                <a:schemeClr val="dk1"/>
              </a:buClr>
              <a:buSzPts val="3600"/>
              <a:buFont typeface="Arial"/>
              <a:buNone/>
            </a:pPr>
            <a:endParaRPr sz="3600" b="1" i="0" u="none" strike="noStrike" cap="none" dirty="0">
              <a:solidFill>
                <a:srgbClr val="405E79"/>
              </a:solidFill>
              <a:latin typeface="Helvetica Neue" panose="02000503000000020004"/>
              <a:ea typeface="Helvetica Neue"/>
              <a:cs typeface="Helvetica Neue"/>
              <a:sym typeface="Helvetica Neue" panose="02000503000000020004"/>
            </a:endParaRPr>
          </a:p>
          <a:p>
            <a:pPr marL="0" marR="0" lvl="0" indent="0" algn="r" rtl="0">
              <a:lnSpc>
                <a:spcPct val="90000"/>
              </a:lnSpc>
              <a:spcBef>
                <a:spcPts val="1000"/>
              </a:spcBef>
              <a:spcAft>
                <a:spcPct val="0"/>
              </a:spcAft>
              <a:buClr>
                <a:srgbClr val="AC6B97"/>
              </a:buClr>
              <a:buSzPts val="3600"/>
              <a:buFont typeface="Arial"/>
              <a:buNone/>
            </a:pPr>
            <a:r>
              <a:rPr lang="tr" sz="3600" b="1" i="0" u="none" strike="noStrike" cap="none" dirty="0">
                <a:solidFill>
                  <a:srgbClr val="AC6B97"/>
                </a:solidFill>
                <a:latin typeface="Helvetica Neue" panose="02000503000000020004"/>
                <a:ea typeface="Helvetica Neue"/>
                <a:cs typeface="Helvetica Neue"/>
                <a:sym typeface="Helvetica Neue" panose="02000503000000020004"/>
              </a:rPr>
              <a:t>KURUMLAR ARASI ARAÇ SETİ: İNSANİ YARDIM FAALİYETLERİNDE ÇOCUK İŞÇİLİĞİNİ ÖNLEME VE MÜDAHALE ETME  </a:t>
            </a:r>
            <a:endParaRPr sz="3600" b="1" i="0" u="none" strike="noStrike" cap="none" dirty="0">
              <a:solidFill>
                <a:srgbClr val="AC6B97"/>
              </a:solidFill>
              <a:latin typeface="Helvetica Neue" panose="02000503000000020004"/>
              <a:ea typeface="Helvetica Neue"/>
              <a:cs typeface="Helvetica Neue"/>
              <a:sym typeface="Helvetica Neue" panose="02000503000000020004"/>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6"/>
              </a:buClr>
              <a:buSzPts val="3200"/>
              <a:buNone/>
            </a:pPr>
            <a:r>
              <a:rPr lang="tr" sz="2800" b="1" i="0" u="none" strike="noStrike" dirty="0">
                <a:latin typeface="Helvetica Neue" panose="02000503000000020004"/>
              </a:rPr>
              <a:t>TOPLULUK TARAFINDAN YÜRÜTÜLEN FARKINDALIK ARTIRMA ÇALIŞMALARININ DESTEKLENMESİ </a:t>
            </a:r>
            <a:endParaRPr sz="2800" dirty="0"/>
          </a:p>
        </p:txBody>
      </p:sp>
      <p:sp>
        <p:nvSpPr>
          <p:cNvPr id="298" name="Google Shape;298;p10"/>
          <p:cNvSpPr txBox="1">
            <a:spLocks noGrp="1"/>
          </p:cNvSpPr>
          <p:nvPr>
            <p:ph type="body" idx="2"/>
          </p:nvPr>
        </p:nvSpPr>
        <p:spPr>
          <a:xfrm>
            <a:off x="3891517" y="1800224"/>
            <a:ext cx="7910624" cy="46920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5"/>
              </a:buClr>
              <a:buSzPts val="2800"/>
              <a:buChar char="•"/>
            </a:pPr>
            <a:r>
              <a:rPr lang="tr" sz="2800" b="0" i="0" u="none" strike="noStrike" dirty="0">
                <a:latin typeface="Helvetica Neue" panose="02000503000000020004"/>
              </a:rPr>
              <a:t>Topluluk tarafından yönetilen koruyucu faktörlerin, risk faktörlerinin, sosyal ve toplumsal cinsiyet normlarının ve kültürel uygulamaların anlaşılması ve önceliklendirilmesi </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rPr>
              <a:t>Topluluklarda çocuk işçiliğine ilişkin yanlış varsayımlara karşı koyulması ve çocuk işçiliğine ilişkin yerel (yanlış ya da eksik) anlayışlara müdahale edilmesi </a:t>
            </a:r>
            <a:endParaRPr dirty="0"/>
          </a:p>
          <a:p>
            <a:pPr marL="228600" lvl="0" indent="-228600" algn="l" rtl="0">
              <a:lnSpc>
                <a:spcPct val="90000"/>
              </a:lnSpc>
              <a:spcBef>
                <a:spcPts val="1000"/>
              </a:spcBef>
              <a:spcAft>
                <a:spcPct val="0"/>
              </a:spcAft>
              <a:buClr>
                <a:schemeClr val="accent5"/>
              </a:buClr>
              <a:buSzPts val="2800"/>
              <a:buChar char="•"/>
            </a:pPr>
            <a:r>
              <a:rPr lang="tr" sz="2800" b="0" i="0" u="none" strike="noStrike" dirty="0">
                <a:latin typeface="Helvetica Neue" panose="02000503000000020004"/>
              </a:rPr>
              <a:t>Farkındalık yaratma çalışmalarının geniş kapsamlı topluluk faaliyetlerine ve diyalog fırsatlarına dâhil edilmesi</a:t>
            </a:r>
            <a:endParaRPr dirty="0"/>
          </a:p>
          <a:p>
            <a:pPr marL="0" lvl="0" indent="0" algn="l" rtl="0">
              <a:lnSpc>
                <a:spcPct val="90000"/>
              </a:lnSpc>
              <a:spcBef>
                <a:spcPts val="1000"/>
              </a:spcBef>
              <a:spcAft>
                <a:spcPct val="0"/>
              </a:spcAft>
              <a:buSzPts val="2800"/>
              <a:buNone/>
            </a:pPr>
            <a:endParaRPr dirty="0"/>
          </a:p>
          <a:p>
            <a:pPr marL="228600" lvl="0" indent="-50800" algn="l" rtl="0">
              <a:lnSpc>
                <a:spcPct val="90000"/>
              </a:lnSpc>
              <a:spcBef>
                <a:spcPts val="1000"/>
              </a:spcBef>
              <a:spcAft>
                <a:spcPct val="0"/>
              </a:spcAft>
              <a:buClr>
                <a:schemeClr val="accent5"/>
              </a:buClr>
              <a:buSzPts val="2800"/>
              <a:buNone/>
            </a:pPr>
            <a:endParaRPr dirty="0"/>
          </a:p>
          <a:p>
            <a:pPr marL="228600" lvl="0" indent="-50800" algn="l" rtl="0">
              <a:lnSpc>
                <a:spcPct val="90000"/>
              </a:lnSpc>
              <a:spcBef>
                <a:spcPts val="1000"/>
              </a:spcBef>
              <a:spcAft>
                <a:spcPct val="0"/>
              </a:spcAft>
              <a:buClr>
                <a:schemeClr val="accent5"/>
              </a:buClr>
              <a:buSzPts val="2800"/>
              <a:buNone/>
            </a:pPr>
            <a:endParaRPr dirty="0"/>
          </a:p>
          <a:p>
            <a:pPr marL="228600" lvl="0" indent="-50800" algn="l" rtl="0">
              <a:lnSpc>
                <a:spcPct val="90000"/>
              </a:lnSpc>
              <a:spcBef>
                <a:spcPts val="1000"/>
              </a:spcBef>
              <a:spcAft>
                <a:spcPct val="0"/>
              </a:spcAft>
              <a:buClr>
                <a:schemeClr val="accent5"/>
              </a:buClr>
              <a:buSzPts val="2800"/>
              <a:buNone/>
            </a:pPr>
            <a:endParaRPr dirty="0"/>
          </a:p>
        </p:txBody>
      </p:sp>
      <p:sp>
        <p:nvSpPr>
          <p:cNvPr id="5" name="Google Shape;283;p8">
            <a:extLst>
              <a:ext uri="{FF2B5EF4-FFF2-40B4-BE49-F238E27FC236}">
                <a16:creationId xmlns:a16="http://schemas.microsoft.com/office/drawing/2014/main" id="{BE9AA39B-3F87-7F74-A084-20FCC541496D}"/>
              </a:ext>
            </a:extLst>
          </p:cNvPr>
          <p:cNvSpPr txBox="1">
            <a:spLocks noGrp="1"/>
          </p:cNvSpPr>
          <p:nvPr>
            <p:ph type="body" idx="3"/>
          </p:nvPr>
        </p:nvSpPr>
        <p:spPr>
          <a:xfrm>
            <a:off x="0" y="528638"/>
            <a:ext cx="3593805"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200" b="1" i="0" u="none" strike="noStrike" dirty="0">
                <a:latin typeface="Helvetica Neue" panose="02000503000000020004"/>
              </a:rPr>
              <a:t>TOPLULUKLARLA ÇOCUK İŞÇİLİĞİ ÜZERİNE ÇALIŞMAK</a:t>
            </a:r>
            <a:endParaRPr sz="3200" dirty="0"/>
          </a:p>
          <a:p>
            <a:pPr marL="0" lvl="0" indent="0" algn="l" rtl="0">
              <a:lnSpc>
                <a:spcPct val="90000"/>
              </a:lnSpc>
              <a:spcBef>
                <a:spcPts val="1000"/>
              </a:spcBef>
              <a:spcAft>
                <a:spcPct val="0"/>
              </a:spcAft>
              <a:buClr>
                <a:schemeClr val="lt1"/>
              </a:buClr>
              <a:buSzPts val="3600"/>
              <a:buNone/>
            </a:pPr>
            <a:endParaRPr sz="32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txBox="1">
            <a:spLocks noGrp="1"/>
          </p:cNvSpPr>
          <p:nvPr>
            <p:ph type="body" idx="1"/>
          </p:nvPr>
        </p:nvSpPr>
        <p:spPr>
          <a:xfrm>
            <a:off x="3818662" y="77713"/>
            <a:ext cx="7946617" cy="127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6"/>
              </a:buClr>
              <a:buSzPts val="3200"/>
              <a:buNone/>
            </a:pPr>
            <a:r>
              <a:rPr lang="tr" sz="2800" b="1" i="0" u="none" strike="noStrike" dirty="0">
                <a:latin typeface="Helvetica Neue" panose="02000503000000020004"/>
              </a:rPr>
              <a:t>ÇALIŞAN ÇOCUKLARIN TOPLULUK ÖNCÜLÜĞÜNDE/DÜZEYİNDE ÖNLEME VE MÜDAHALEYE DÂHİL EDİLMESİ   </a:t>
            </a:r>
            <a:endParaRPr sz="2800" dirty="0"/>
          </a:p>
        </p:txBody>
      </p:sp>
      <p:sp>
        <p:nvSpPr>
          <p:cNvPr id="306" name="Google Shape;306;p11"/>
          <p:cNvSpPr txBox="1">
            <a:spLocks noGrp="1"/>
          </p:cNvSpPr>
          <p:nvPr>
            <p:ph type="body" idx="2"/>
          </p:nvPr>
        </p:nvSpPr>
        <p:spPr>
          <a:xfrm>
            <a:off x="3818662" y="1488571"/>
            <a:ext cx="7300800" cy="45123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800"/>
              <a:buChar char="•"/>
            </a:pPr>
            <a:r>
              <a:rPr lang="tr" sz="2800" b="0" i="0" u="none" strike="noStrike" dirty="0">
                <a:latin typeface="Helvetica Neue" panose="02000503000000020004"/>
              </a:rPr>
              <a:t>Değerlendirme ve müdahale planlarına katılım</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Kilit mesajların ve farkındalık artırma aktivitelerinin oluşturulması</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Akran eğitimleri, aktiviteler, elçiler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Okul düzeyinde girişimler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Beceri sergisi</a:t>
            </a:r>
            <a:endParaRPr dirty="0"/>
          </a:p>
          <a:p>
            <a:pPr marL="228600" lvl="0" indent="-50800" algn="l" rtl="0">
              <a:lnSpc>
                <a:spcPct val="90000"/>
              </a:lnSpc>
              <a:spcBef>
                <a:spcPts val="1000"/>
              </a:spcBef>
              <a:spcAft>
                <a:spcPct val="0"/>
              </a:spcAft>
              <a:buSzPts val="2800"/>
              <a:buNone/>
            </a:pPr>
            <a:endParaRPr dirty="0"/>
          </a:p>
          <a:p>
            <a:pPr marL="228600" lvl="0" indent="-50800" algn="l" rtl="0">
              <a:lnSpc>
                <a:spcPct val="90000"/>
              </a:lnSpc>
              <a:spcBef>
                <a:spcPts val="1000"/>
              </a:spcBef>
              <a:spcAft>
                <a:spcPct val="0"/>
              </a:spcAft>
              <a:buClr>
                <a:schemeClr val="accent5"/>
              </a:buClr>
              <a:buSzPts val="2800"/>
              <a:buNone/>
            </a:pPr>
            <a:endParaRPr dirty="0"/>
          </a:p>
        </p:txBody>
      </p:sp>
      <p:pic>
        <p:nvPicPr>
          <p:cNvPr id="308" name="Google Shape;308;p11"/>
          <p:cNvPicPr preferRelativeResize="0"/>
          <p:nvPr/>
        </p:nvPicPr>
        <p:blipFill>
          <a:blip r:embed="rId3">
            <a:alphaModFix/>
          </a:blip>
          <a:stretch>
            <a:fillRect/>
          </a:stretch>
        </p:blipFill>
        <p:spPr>
          <a:xfrm>
            <a:off x="8336280" y="4206240"/>
            <a:ext cx="3855720" cy="2651760"/>
          </a:xfrm>
          <a:prstGeom prst="rect">
            <a:avLst/>
          </a:prstGeom>
          <a:noFill/>
          <a:ln>
            <a:noFill/>
          </a:ln>
        </p:spPr>
      </p:pic>
      <p:sp>
        <p:nvSpPr>
          <p:cNvPr id="4" name="Google Shape;283;p8">
            <a:extLst>
              <a:ext uri="{FF2B5EF4-FFF2-40B4-BE49-F238E27FC236}">
                <a16:creationId xmlns:a16="http://schemas.microsoft.com/office/drawing/2014/main" id="{9B6A474B-8520-FA19-25D9-5EA56705C9E0}"/>
              </a:ext>
            </a:extLst>
          </p:cNvPr>
          <p:cNvSpPr txBox="1">
            <a:spLocks noGrp="1"/>
          </p:cNvSpPr>
          <p:nvPr>
            <p:ph type="body" idx="3"/>
          </p:nvPr>
        </p:nvSpPr>
        <p:spPr>
          <a:xfrm>
            <a:off x="0" y="528638"/>
            <a:ext cx="3593805"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200" b="1" i="0" u="none" strike="noStrike" dirty="0">
                <a:latin typeface="Helvetica Neue" panose="02000503000000020004"/>
              </a:rPr>
              <a:t>TOPLULUKLARLA ÇOCUK İŞÇİLİĞİ ÜZERİNE ÇALIŞMAK</a:t>
            </a:r>
            <a:endParaRPr sz="3200" dirty="0"/>
          </a:p>
          <a:p>
            <a:pPr marL="0" lvl="0" indent="0" algn="l" rtl="0">
              <a:lnSpc>
                <a:spcPct val="90000"/>
              </a:lnSpc>
              <a:spcBef>
                <a:spcPts val="1000"/>
              </a:spcBef>
              <a:spcAft>
                <a:spcPct val="0"/>
              </a:spcAft>
              <a:buClr>
                <a:schemeClr val="lt1"/>
              </a:buClr>
              <a:buSzPts val="3600"/>
              <a:buNone/>
            </a:pPr>
            <a:endParaRPr sz="32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title"/>
          </p:nvPr>
        </p:nvSpPr>
        <p:spPr>
          <a:xfrm>
            <a:off x="298215" y="181216"/>
            <a:ext cx="7971142"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200" b="1" i="0" u="none" strike="noStrike" dirty="0">
                <a:latin typeface="Helvetica Neue" panose="02000503000000020004"/>
              </a:rPr>
              <a:t>İNSANİ YARDIM DURUMLARINDA ÇOCUK İŞÇİLİĞİYLE MÜCADELE İÇİN TOPLULUKLARLA BERABER ÇALIŞMAK </a:t>
            </a:r>
            <a:endParaRPr sz="3200" dirty="0"/>
          </a:p>
        </p:txBody>
      </p:sp>
      <p:sp>
        <p:nvSpPr>
          <p:cNvPr id="315" name="Google Shape;315;p12"/>
          <p:cNvSpPr txBox="1">
            <a:spLocks noGrp="1"/>
          </p:cNvSpPr>
          <p:nvPr>
            <p:ph type="body" idx="2"/>
          </p:nvPr>
        </p:nvSpPr>
        <p:spPr>
          <a:xfrm>
            <a:off x="656023" y="1778392"/>
            <a:ext cx="10790891" cy="477401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400"/>
              <a:buChar char="•"/>
            </a:pPr>
            <a:r>
              <a:rPr lang="tr" sz="2000" b="0" i="0" u="none" strike="noStrike" dirty="0">
                <a:latin typeface="Helvetica Neue" panose="02000503000000020004"/>
              </a:rPr>
              <a:t>Grubunuz içerisinde vaka çalışmanızda ayrıntılı olarak anlatılan topluluk düzeyi/öncülüğü yaklaşımını değerlendirin. </a:t>
            </a:r>
            <a:endParaRPr sz="2400" dirty="0"/>
          </a:p>
          <a:p>
            <a:pPr marL="228600" lvl="0" indent="-228600" algn="l" rtl="0">
              <a:lnSpc>
                <a:spcPct val="90000"/>
              </a:lnSpc>
              <a:spcBef>
                <a:spcPts val="1000"/>
              </a:spcBef>
              <a:spcAft>
                <a:spcPct val="0"/>
              </a:spcAft>
              <a:buClr>
                <a:schemeClr val="accent2"/>
              </a:buClr>
              <a:buSzPts val="2400"/>
              <a:buChar char="•"/>
            </a:pPr>
            <a:r>
              <a:rPr lang="tr" sz="2000" b="0" i="0" u="none" strike="noStrike" dirty="0">
                <a:latin typeface="Helvetica Neue" panose="02000503000000020004"/>
              </a:rPr>
              <a:t>Bu yaklaşımın potansiyel olumlu ve olumsuz yönlerini/etkilerini belirleyin. </a:t>
            </a:r>
            <a:endParaRPr sz="2400" dirty="0"/>
          </a:p>
          <a:p>
            <a:pPr marL="228600" lvl="0" indent="-228600" algn="l" rtl="0">
              <a:lnSpc>
                <a:spcPct val="90000"/>
              </a:lnSpc>
              <a:spcBef>
                <a:spcPts val="1000"/>
              </a:spcBef>
              <a:spcAft>
                <a:spcPct val="0"/>
              </a:spcAft>
              <a:buClr>
                <a:schemeClr val="accent2"/>
              </a:buClr>
              <a:buSzPts val="2400"/>
              <a:buChar char="•"/>
            </a:pPr>
            <a:r>
              <a:rPr lang="tr" sz="2000" b="0" i="0" u="none" strike="noStrike" dirty="0">
                <a:latin typeface="Helvetica Neue" panose="02000503000000020004"/>
              </a:rPr>
              <a:t>Aşağıdaki faktörleri göz önünde bulundurun:  </a:t>
            </a:r>
            <a:endParaRPr sz="2400" dirty="0"/>
          </a:p>
          <a:p>
            <a:pPr marL="685800" lvl="1" indent="-228600" algn="l" rtl="0">
              <a:lnSpc>
                <a:spcPct val="90000"/>
              </a:lnSpc>
              <a:spcBef>
                <a:spcPts val="500"/>
              </a:spcBef>
              <a:spcAft>
                <a:spcPct val="0"/>
              </a:spcAft>
              <a:buSzPts val="2000"/>
              <a:buChar char="•"/>
            </a:pPr>
            <a:r>
              <a:rPr lang="tr" sz="1800" b="0" i="0" u="none" strike="noStrike" dirty="0">
                <a:latin typeface="Helvetica Neue" panose="02000503000000020004"/>
              </a:rPr>
              <a:t>Çocuk işçiliği ile ilgili kültürel ve sosyal normlar (toplumsal cinsiyet normları, çocukluk, okul, eğitim, iş, vb.)</a:t>
            </a:r>
            <a:endParaRPr sz="2000" dirty="0"/>
          </a:p>
          <a:p>
            <a:pPr marL="685800" lvl="1" indent="-228600" algn="l" rtl="0">
              <a:lnSpc>
                <a:spcPct val="90000"/>
              </a:lnSpc>
              <a:spcBef>
                <a:spcPts val="500"/>
              </a:spcBef>
              <a:spcAft>
                <a:spcPct val="0"/>
              </a:spcAft>
              <a:buSzPts val="2000"/>
              <a:buChar char="•"/>
            </a:pPr>
            <a:r>
              <a:rPr lang="tr" sz="1800" b="0" i="0" u="none" strike="noStrike" dirty="0">
                <a:latin typeface="Helvetica Neue" panose="02000503000000020004"/>
              </a:rPr>
              <a:t>Topluluktaki iletişim ve ilişkiler </a:t>
            </a:r>
            <a:endParaRPr sz="2000" dirty="0"/>
          </a:p>
          <a:p>
            <a:pPr marL="685800" lvl="1" indent="-228600" algn="l" rtl="0">
              <a:lnSpc>
                <a:spcPct val="90000"/>
              </a:lnSpc>
              <a:spcBef>
                <a:spcPts val="500"/>
              </a:spcBef>
              <a:spcAft>
                <a:spcPct val="0"/>
              </a:spcAft>
              <a:buSzPts val="2000"/>
              <a:buChar char="•"/>
            </a:pPr>
            <a:r>
              <a:rPr lang="tr" sz="1800" b="0" i="0" u="none" strike="noStrike" dirty="0">
                <a:latin typeface="Helvetica Neue" panose="02000503000000020004"/>
              </a:rPr>
              <a:t>Ör. topluluklar çocuk işçi olarak çalışan çocukları nasıl güvende tutmaktadır, çocuk işçiliğine ve en kötü biçimlerdeki çocuk işçiliğine maruz kalan, özellikle kırılgan çocukların sayısını azaltmak için ne yapmaktadır?  </a:t>
            </a:r>
            <a:endParaRPr sz="2000" dirty="0"/>
          </a:p>
          <a:p>
            <a:pPr marL="228600" lvl="0" indent="-228600" algn="l" rtl="0">
              <a:lnSpc>
                <a:spcPct val="90000"/>
              </a:lnSpc>
              <a:spcBef>
                <a:spcPts val="1000"/>
              </a:spcBef>
              <a:spcAft>
                <a:spcPct val="0"/>
              </a:spcAft>
              <a:buSzPts val="2400"/>
              <a:buChar char="•"/>
            </a:pPr>
            <a:r>
              <a:rPr lang="tr" sz="2000" b="0" i="0" u="none" strike="noStrike" dirty="0">
                <a:latin typeface="Helvetica Neue" panose="02000503000000020004"/>
              </a:rPr>
              <a:t>Çocuk işçiliği bağlamında çocuklara hizmet sunmak için belirlenmiş bir rolü olan topluluk düzeyindeki yapıların ne gibi bir desteğe ihtiyacı olacağını belirleyin. </a:t>
            </a:r>
            <a:endParaRPr sz="2400" dirty="0"/>
          </a:p>
          <a:p>
            <a:pPr marL="228600" lvl="0" indent="-228600" algn="l" rtl="0">
              <a:lnSpc>
                <a:spcPct val="90000"/>
              </a:lnSpc>
              <a:spcBef>
                <a:spcPts val="1000"/>
              </a:spcBef>
              <a:spcAft>
                <a:spcPct val="0"/>
              </a:spcAft>
              <a:buSzPts val="2400"/>
              <a:buChar char="•"/>
            </a:pPr>
            <a:r>
              <a:rPr lang="tr" sz="2000" b="0" i="0" u="none" strike="noStrike" dirty="0">
                <a:latin typeface="Helvetica Neue" panose="02000503000000020004"/>
              </a:rPr>
              <a:t>Olası zorlukları da içerecek şekilde yaklaşımın bağlam içerisinde nasıl etkili bir biçimde kullanılabileceğini genel toplantıda sunun. </a:t>
            </a:r>
            <a:endParaRPr sz="2400" dirty="0"/>
          </a:p>
        </p:txBody>
      </p:sp>
      <p:pic>
        <p:nvPicPr>
          <p:cNvPr id="316" name="Google Shape;316;p12"/>
          <p:cNvPicPr preferRelativeResize="0"/>
          <p:nvPr/>
        </p:nvPicPr>
        <p:blipFill>
          <a:blip r:embed="rId3">
            <a:alphaModFix/>
          </a:blip>
          <a:stretch>
            <a:fillRect/>
          </a:stretch>
        </p:blipFill>
        <p:spPr>
          <a:xfrm>
            <a:off x="8708710" y="-186600"/>
            <a:ext cx="3386757" cy="3386757"/>
          </a:xfrm>
          <a:prstGeom prst="rect">
            <a:avLst/>
          </a:prstGeom>
          <a:noFill/>
          <a:ln>
            <a:noFill/>
          </a:ln>
        </p:spPr>
      </p:pic>
      <p:pic>
        <p:nvPicPr>
          <p:cNvPr id="2" name="Resim 1">
            <a:extLst>
              <a:ext uri="{FF2B5EF4-FFF2-40B4-BE49-F238E27FC236}">
                <a16:creationId xmlns:a16="http://schemas.microsoft.com/office/drawing/2014/main" id="{0A3DA568-84DC-03D5-5640-171929DA06EF}"/>
              </a:ext>
            </a:extLst>
          </p:cNvPr>
          <p:cNvPicPr>
            <a:picLocks noChangeAspect="1"/>
          </p:cNvPicPr>
          <p:nvPr/>
        </p:nvPicPr>
        <p:blipFill>
          <a:blip r:embed="rId4"/>
          <a:stretch>
            <a:fillRect/>
          </a:stretch>
        </p:blipFill>
        <p:spPr>
          <a:xfrm>
            <a:off x="8907787" y="37037"/>
            <a:ext cx="3271050" cy="1547214"/>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3"/>
          <p:cNvSpPr txBox="1">
            <a:spLocks noGrp="1"/>
          </p:cNvSpPr>
          <p:nvPr>
            <p:ph type="body" idx="1"/>
          </p:nvPr>
        </p:nvSpPr>
        <p:spPr>
          <a:xfrm>
            <a:off x="4100512" y="528638"/>
            <a:ext cx="7637831" cy="66220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rgbClr val="026794"/>
              </a:buClr>
              <a:buSzPts val="3200"/>
              <a:buNone/>
            </a:pPr>
            <a:r>
              <a:rPr lang="tr" sz="3200" b="1" i="0" u="none" strike="noStrike">
                <a:latin typeface="Helvetica Neue" panose="02000503000000020004"/>
              </a:rPr>
              <a:t>ÇOCUKLARIN GÜVENLİ KATILIMI</a:t>
            </a:r>
            <a:endParaRPr/>
          </a:p>
        </p:txBody>
      </p:sp>
      <p:sp>
        <p:nvSpPr>
          <p:cNvPr id="323" name="Google Shape;323;p13"/>
          <p:cNvSpPr txBox="1">
            <a:spLocks noGrp="1"/>
          </p:cNvSpPr>
          <p:nvPr>
            <p:ph type="body" idx="2"/>
          </p:nvPr>
        </p:nvSpPr>
        <p:spPr>
          <a:xfrm>
            <a:off x="4100511" y="1190847"/>
            <a:ext cx="7818587" cy="461791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1"/>
              </a:buClr>
              <a:buSzPts val="2800"/>
              <a:buChar char="•"/>
            </a:pPr>
            <a:r>
              <a:rPr lang="tr" sz="2800" b="0" i="0" u="none" strike="noStrike" dirty="0">
                <a:latin typeface="Helvetica Neue" panose="02000503000000020004"/>
              </a:rPr>
              <a:t>Çalışan çocukların katılımı için risk değerlendirmesi yapın. </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panose="02000503000000020004"/>
              </a:rPr>
              <a:t>Çocuklardan ne kadar zaman ayırması beklendiğini ve bunun katılımı nasıl etkilediğini izleyin. </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panose="02000503000000020004"/>
              </a:rPr>
              <a:t>İzleme esnasında doğabilecek riskleri önlemek ya da müdahale etmek için hafifletici önlemler belirleyin. </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panose="02000503000000020004"/>
              </a:rPr>
              <a:t>Kademeli ve istikrarlı katılım </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panose="02000503000000020004"/>
              </a:rPr>
              <a:t>Eğitim, bilgi ve farkındalık </a:t>
            </a:r>
            <a:endParaRPr dirty="0"/>
          </a:p>
          <a:p>
            <a:pPr marL="228600" lvl="0" indent="-228600" algn="l" rtl="0">
              <a:lnSpc>
                <a:spcPct val="90000"/>
              </a:lnSpc>
              <a:spcBef>
                <a:spcPts val="1000"/>
              </a:spcBef>
              <a:spcAft>
                <a:spcPct val="0"/>
              </a:spcAft>
              <a:buClr>
                <a:schemeClr val="accent1"/>
              </a:buClr>
              <a:buSzPts val="2800"/>
              <a:buChar char="•"/>
            </a:pPr>
            <a:r>
              <a:rPr lang="tr" sz="2800" b="0" i="0" u="none" strike="noStrike" dirty="0">
                <a:latin typeface="Helvetica Neue" panose="02000503000000020004"/>
              </a:rPr>
              <a:t>Çocuk dostu, bağlama duyarlı ve sürdürülebilir. </a:t>
            </a:r>
            <a:endParaRPr dirty="0"/>
          </a:p>
          <a:p>
            <a:pPr marL="228600" lvl="0" indent="-50800" algn="l" rtl="0">
              <a:lnSpc>
                <a:spcPct val="90000"/>
              </a:lnSpc>
              <a:spcBef>
                <a:spcPts val="1000"/>
              </a:spcBef>
              <a:spcAft>
                <a:spcPct val="0"/>
              </a:spcAft>
              <a:buClr>
                <a:schemeClr val="accent1"/>
              </a:buClr>
              <a:buSzPts val="2800"/>
              <a:buNone/>
            </a:pPr>
            <a:endParaRPr dirty="0"/>
          </a:p>
        </p:txBody>
      </p:sp>
      <p:sp>
        <p:nvSpPr>
          <p:cNvPr id="324" name="Google Shape;324;p13"/>
          <p:cNvSpPr txBox="1">
            <a:spLocks noGrp="1"/>
          </p:cNvSpPr>
          <p:nvPr>
            <p:ph type="body" idx="3"/>
          </p:nvPr>
        </p:nvSpPr>
        <p:spPr>
          <a:xfrm>
            <a:off x="45365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5000"/>
              <a:buNone/>
            </a:pPr>
            <a:r>
              <a:rPr lang="tr" sz="5000" b="1" i="0" u="none" strike="noStrike">
                <a:latin typeface="Helvetica Neue" panose="02000503000000020004"/>
              </a:rPr>
              <a:t>ZARAR VERME! </a:t>
            </a:r>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4"/>
          <p:cNvSpPr txBox="1">
            <a:spLocks noGrp="1"/>
          </p:cNvSpPr>
          <p:nvPr>
            <p:ph type="body" idx="2"/>
          </p:nvPr>
        </p:nvSpPr>
        <p:spPr>
          <a:xfrm>
            <a:off x="4132043" y="528638"/>
            <a:ext cx="7775539" cy="578986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800"/>
              <a:buChar char="•"/>
            </a:pPr>
            <a:r>
              <a:rPr lang="tr" sz="2800" b="0" i="0" u="none" strike="noStrike" dirty="0">
                <a:latin typeface="Helvetica Neue" panose="02000503000000020004"/>
              </a:rPr>
              <a:t>Topluluklar, insani yardım ortamlarında çocuk işçiliğine yönelik risk faktörlerinin önlenmesinde ve bunlara müdahale etmede önemli bir rol oynamaktadır.</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Topluluk düzeyindeki aktörler de çocuk işçi olarak çalışan çocukların tespit edilmesinde ve bu çocukların resmî ve resmî olmayan aktörler ve hizmet sağlayıcılarla bir araya getirilmesinde kilit bir rol oynayabilmektedir. </a:t>
            </a:r>
            <a:endParaRPr dirty="0"/>
          </a:p>
          <a:p>
            <a:pPr marL="228600" lvl="0" indent="-228600" algn="l" rtl="0">
              <a:lnSpc>
                <a:spcPct val="90000"/>
              </a:lnSpc>
              <a:spcBef>
                <a:spcPts val="1000"/>
              </a:spcBef>
              <a:spcAft>
                <a:spcPct val="0"/>
              </a:spcAft>
              <a:buSzPts val="2800"/>
              <a:buChar char="•"/>
            </a:pPr>
            <a:r>
              <a:rPr lang="tr" sz="2800" b="0" i="0" u="none" strike="noStrike" dirty="0">
                <a:latin typeface="Helvetica Neue" panose="02000503000000020004"/>
              </a:rPr>
              <a:t>Topluluklar, koruyucu yapılar sekteye uğradığında ya da yetersiz kaldığında ya da çocuk işçiliğine göz yuman sosyal normlar inanç ve tutumlara derinlemesine yerleştiğinde bir risk kaynağı da olabilmektedir. </a:t>
            </a:r>
            <a:endParaRPr dirty="0"/>
          </a:p>
          <a:p>
            <a:pPr marL="228600" lvl="0" indent="-50800" algn="l" rtl="0">
              <a:lnSpc>
                <a:spcPct val="90000"/>
              </a:lnSpc>
              <a:spcBef>
                <a:spcPts val="1000"/>
              </a:spcBef>
              <a:spcAft>
                <a:spcPct val="0"/>
              </a:spcAft>
              <a:buClr>
                <a:schemeClr val="accent1"/>
              </a:buClr>
              <a:buSzPts val="2800"/>
              <a:buNone/>
            </a:pPr>
            <a:endParaRPr dirty="0"/>
          </a:p>
        </p:txBody>
      </p:sp>
      <p:sp>
        <p:nvSpPr>
          <p:cNvPr id="331" name="Google Shape;331;p1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600" b="1" i="0" u="none" strike="noStrike">
                <a:latin typeface="Helvetica Neue" panose="02000503000000020004"/>
              </a:rPr>
              <a:t>TEMEL MESAJLAR </a:t>
            </a:r>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
          <p:cNvSpPr txBox="1">
            <a:spLocks noGrp="1"/>
          </p:cNvSpPr>
          <p:nvPr>
            <p:ph type="body" idx="1"/>
          </p:nvPr>
        </p:nvSpPr>
        <p:spPr>
          <a:xfrm>
            <a:off x="596348" y="1066801"/>
            <a:ext cx="11211339"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lt1"/>
              </a:buClr>
              <a:buSzPts val="4000"/>
              <a:buNone/>
            </a:pPr>
            <a:r>
              <a:rPr lang="tr" sz="4000" b="1" i="0" u="none" strike="noStrike" dirty="0">
                <a:latin typeface="Helvetica Neue" panose="02000503000000020004"/>
              </a:rPr>
              <a:t>8. OTURUM: ÇOCUK İŞÇİLİĞİNİ ELE ALMAK İÇİN TOPLULUKLARLA BİRLİKTE ÇALIŞMA </a:t>
            </a:r>
            <a:endParaRPr dirty="0"/>
          </a:p>
        </p:txBody>
      </p:sp>
      <p:sp>
        <p:nvSpPr>
          <p:cNvPr id="235" name="Google Shape;235;p2"/>
          <p:cNvSpPr txBox="1">
            <a:spLocks noGrp="1"/>
          </p:cNvSpPr>
          <p:nvPr>
            <p:ph type="body" idx="2"/>
          </p:nvPr>
        </p:nvSpPr>
        <p:spPr>
          <a:xfrm>
            <a:off x="1754188" y="3051922"/>
            <a:ext cx="8683625" cy="16378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ct val="0"/>
              </a:spcAft>
              <a:buClr>
                <a:schemeClr val="lt1"/>
              </a:buClr>
              <a:buSzPts val="2800"/>
              <a:buNone/>
            </a:pPr>
            <a:r>
              <a:rPr lang="en-GB" b="1"/>
              <a:t> </a:t>
            </a:r>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2"/>
          </p:nvPr>
        </p:nvSpPr>
        <p:spPr>
          <a:xfrm>
            <a:off x="866899" y="3051922"/>
            <a:ext cx="10450286" cy="2701764"/>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600"/>
              </a:spcBef>
              <a:spcAft>
                <a:spcPct val="0"/>
              </a:spcAft>
              <a:buSzPts val="2800"/>
              <a:buFont typeface="Helvetica Neue"/>
              <a:buChar char="●"/>
            </a:pPr>
            <a:r>
              <a:rPr lang="tr" sz="2400" b="0" i="0" u="none" strike="noStrike" dirty="0">
                <a:latin typeface="Helvetica Neue" panose="02000503000000020004"/>
              </a:rPr>
              <a:t>Toplulukların sahip olduğu normların ve tutumların çocuk işçiliğini olumlu veya olumsuz yönde nasıl etkileyebileceğini tartışabilecek, </a:t>
            </a:r>
            <a:endParaRPr sz="2400" dirty="0"/>
          </a:p>
          <a:p>
            <a:pPr marL="457200" lvl="0" indent="-406400" algn="l" rtl="0">
              <a:lnSpc>
                <a:spcPct val="100000"/>
              </a:lnSpc>
              <a:spcBef>
                <a:spcPct val="0"/>
              </a:spcBef>
              <a:spcAft>
                <a:spcPct val="0"/>
              </a:spcAft>
              <a:buSzPts val="2800"/>
              <a:buFont typeface="Helvetica Neue"/>
              <a:buChar char="●"/>
            </a:pPr>
            <a:r>
              <a:rPr lang="tr" sz="2400" b="0" i="0" u="none" strike="noStrike" dirty="0">
                <a:latin typeface="Helvetica Neue" panose="02000503000000020004"/>
              </a:rPr>
              <a:t>Çocuk işçi olarak çalışan çocukların topluluk düzeyinde/topluluk tarafından yürütülen faaliyetlere katılımlarının nasıl sağlanabileceğini tanımlayabilecek, </a:t>
            </a:r>
            <a:endParaRPr sz="2400" dirty="0"/>
          </a:p>
          <a:p>
            <a:pPr marL="457200" lvl="0" indent="-406400" algn="l" rtl="0">
              <a:lnSpc>
                <a:spcPct val="100000"/>
              </a:lnSpc>
              <a:spcBef>
                <a:spcPct val="0"/>
              </a:spcBef>
              <a:spcAft>
                <a:spcPts val="600"/>
              </a:spcAft>
              <a:buSzPts val="2800"/>
              <a:buFont typeface="Helvetica Neue"/>
              <a:buChar char="●"/>
            </a:pPr>
            <a:r>
              <a:rPr lang="tr" sz="2400" b="0" i="0" u="none" strike="noStrike" dirty="0">
                <a:latin typeface="Helvetica Neue" panose="02000503000000020004"/>
              </a:rPr>
              <a:t>Topluluklarla çocuk işçiliği üzerine çalışırken karşılaşılabilecek yaygın zorlukların üstesinden ne şekilde gelinebileceğini açıklayabileceksiniz.</a:t>
            </a:r>
            <a:endParaRPr sz="2400" dirty="0"/>
          </a:p>
        </p:txBody>
      </p:sp>
      <p:sp>
        <p:nvSpPr>
          <p:cNvPr id="242" name="Google Shape;242;p3"/>
          <p:cNvSpPr txBox="1"/>
          <p:nvPr/>
        </p:nvSpPr>
        <p:spPr>
          <a:xfrm>
            <a:off x="1828005" y="476375"/>
            <a:ext cx="8535987" cy="62793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endParaRPr sz="2800" b="1" i="0" u="none" strike="noStrike" cap="none">
              <a:solidFill>
                <a:schemeClr val="lt1"/>
              </a:solidFill>
              <a:latin typeface="Helvetica Neue" panose="02000503000000020004"/>
              <a:ea typeface="Helvetica Neue"/>
              <a:cs typeface="Helvetica Neue"/>
              <a:sym typeface="Helvetica Neue" panose="02000503000000020004"/>
            </a:endParaRPr>
          </a:p>
        </p:txBody>
      </p:sp>
      <p:sp>
        <p:nvSpPr>
          <p:cNvPr id="243" name="Google Shape;243;p3"/>
          <p:cNvSpPr txBox="1"/>
          <p:nvPr/>
        </p:nvSpPr>
        <p:spPr>
          <a:xfrm>
            <a:off x="322613" y="937802"/>
            <a:ext cx="11538857" cy="22806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ct val="0"/>
              </a:spcBef>
              <a:spcAft>
                <a:spcPct val="0"/>
              </a:spcAft>
              <a:buClr>
                <a:schemeClr val="lt1"/>
              </a:buClr>
              <a:buSzPts val="2800"/>
              <a:buFont typeface="Arial"/>
              <a:buNone/>
            </a:pPr>
            <a:r>
              <a:rPr lang="tr" sz="2800" b="0" i="0" u="none" strike="noStrike" cap="none" dirty="0">
                <a:solidFill>
                  <a:srgbClr val="FFFFFF"/>
                </a:solidFill>
                <a:latin typeface="Helvetica Neue" panose="02000503000000020004"/>
                <a:ea typeface="Helvetica Neue"/>
                <a:cs typeface="Helvetica Neue"/>
                <a:sym typeface="Helvetica Neue" panose="02000503000000020004"/>
              </a:rPr>
              <a:t> </a:t>
            </a:r>
            <a:r>
              <a:rPr lang="tr" sz="4000" b="1" i="0" u="none" strike="noStrike" cap="none" dirty="0">
                <a:solidFill>
                  <a:srgbClr val="FFFFFF"/>
                </a:solidFill>
                <a:latin typeface="Helvetica Neue" panose="02000503000000020004"/>
                <a:ea typeface="Helvetica Neue"/>
                <a:cs typeface="Helvetica Neue"/>
                <a:sym typeface="Helvetica Neue" panose="02000503000000020004"/>
              </a:rPr>
              <a:t>ÖĞRENME ÇIKTILARI  </a:t>
            </a:r>
            <a:endParaRPr dirty="0"/>
          </a:p>
          <a:p>
            <a:pPr marL="0" marR="0" lvl="0" indent="0" algn="ctr" rtl="0">
              <a:lnSpc>
                <a:spcPct val="90000"/>
              </a:lnSpc>
              <a:spcBef>
                <a:spcPts val="1000"/>
              </a:spcBef>
              <a:spcAft>
                <a:spcPct val="0"/>
              </a:spcAft>
              <a:buClr>
                <a:schemeClr val="lt1"/>
              </a:buClr>
              <a:buSzPts val="3000"/>
              <a:buFont typeface="Arial"/>
              <a:buNone/>
            </a:pPr>
            <a:r>
              <a:rPr lang="tr" sz="3000" b="0" i="0" u="none" strike="noStrike" dirty="0">
                <a:solidFill>
                  <a:srgbClr val="FFFFFF"/>
                </a:solidFill>
                <a:latin typeface="Helvetica Neue" panose="02000503000000020004"/>
                <a:ea typeface="Helvetica Neue"/>
                <a:cs typeface="Helvetica Neue"/>
                <a:sym typeface="Helvetica Neue" panose="02000503000000020004"/>
              </a:rPr>
              <a:t>Bu oturumun sonunda:</a:t>
            </a:r>
            <a:endParaRPr sz="3000" b="1" i="0" u="none" strike="noStrike" cap="none" dirty="0">
              <a:solidFill>
                <a:schemeClr val="lt1"/>
              </a:solidFill>
              <a:latin typeface="Helvetica Neue" panose="02000503000000020004"/>
              <a:ea typeface="Helvetica Neue"/>
              <a:cs typeface="Helvetica Neue"/>
              <a:sym typeface="Helvetica Neue" panose="020005030000000200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
          <p:cNvSpPr txBox="1">
            <a:spLocks noGrp="1"/>
          </p:cNvSpPr>
          <p:nvPr>
            <p:ph type="body" idx="1"/>
          </p:nvPr>
        </p:nvSpPr>
        <p:spPr>
          <a:xfrm>
            <a:off x="4566078" y="400596"/>
            <a:ext cx="6153201" cy="62904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ct val="0"/>
              </a:spcBef>
              <a:spcAft>
                <a:spcPct val="0"/>
              </a:spcAft>
              <a:buClr>
                <a:schemeClr val="accent2"/>
              </a:buClr>
              <a:buSzPts val="3200"/>
              <a:buNone/>
            </a:pPr>
            <a:r>
              <a:rPr lang="tr" sz="3200" b="1" i="0" u="none" strike="noStrike">
                <a:latin typeface="Helvetica Neue" panose="02000503000000020004"/>
              </a:rPr>
              <a:t>SOSYAL NORMLAR</a:t>
            </a:r>
            <a:endParaRPr/>
          </a:p>
        </p:txBody>
      </p:sp>
      <p:sp>
        <p:nvSpPr>
          <p:cNvPr id="250" name="Google Shape;250;p4"/>
          <p:cNvSpPr txBox="1">
            <a:spLocks noGrp="1"/>
          </p:cNvSpPr>
          <p:nvPr>
            <p:ph type="body" idx="2"/>
          </p:nvPr>
        </p:nvSpPr>
        <p:spPr>
          <a:xfrm>
            <a:off x="4184966" y="1234148"/>
            <a:ext cx="6915423" cy="6188592"/>
          </a:xfrm>
          <a:prstGeom prst="rect">
            <a:avLst/>
          </a:prstGeom>
          <a:noFill/>
          <a:ln>
            <a:noFill/>
          </a:ln>
        </p:spPr>
        <p:txBody>
          <a:bodyPr spcFirstLastPara="1" wrap="square" lIns="91425" tIns="45700" rIns="91425" bIns="45700" anchor="t" anchorCtr="0">
            <a:noAutofit/>
          </a:bodyPr>
          <a:lstStyle/>
          <a:p>
            <a:pPr marL="228600" lvl="0" indent="-228600" algn="l" rtl="0">
              <a:lnSpc>
                <a:spcPct val="113000"/>
              </a:lnSpc>
              <a:spcBef>
                <a:spcPct val="0"/>
              </a:spcBef>
              <a:spcAft>
                <a:spcPct val="0"/>
              </a:spcAft>
              <a:buSzPts val="2800"/>
              <a:buChar char="•"/>
            </a:pPr>
            <a:r>
              <a:rPr lang="tr" sz="2800" b="0" i="0" u="none" strike="noStrike" dirty="0">
                <a:latin typeface="Helvetica Neue" panose="02000503000000020004"/>
              </a:rPr>
              <a:t>Yararlı, zararlı, değişken </a:t>
            </a:r>
            <a:endParaRPr dirty="0"/>
          </a:p>
          <a:p>
            <a:pPr marL="228600" lvl="0" indent="-228600" algn="l" rtl="0">
              <a:lnSpc>
                <a:spcPct val="113000"/>
              </a:lnSpc>
              <a:spcBef>
                <a:spcPts val="1200"/>
              </a:spcBef>
              <a:spcAft>
                <a:spcPct val="0"/>
              </a:spcAft>
              <a:buSzPts val="2800"/>
              <a:buChar char="•"/>
            </a:pPr>
            <a:r>
              <a:rPr lang="tr" sz="2800" b="0" i="0" u="none" strike="noStrike" dirty="0">
                <a:latin typeface="Helvetica Neue" panose="02000503000000020004"/>
              </a:rPr>
              <a:t>Çocuk işçiliğinin sürmesine neden olan altta yatan inançlar, değerler, risk faktörleri ve koruyucu faktörler </a:t>
            </a:r>
            <a:endParaRPr dirty="0"/>
          </a:p>
          <a:p>
            <a:pPr marL="228600" lvl="0" indent="-228600" algn="l" rtl="0">
              <a:lnSpc>
                <a:spcPct val="113000"/>
              </a:lnSpc>
              <a:spcBef>
                <a:spcPts val="1200"/>
              </a:spcBef>
              <a:spcAft>
                <a:spcPct val="0"/>
              </a:spcAft>
              <a:buSzPts val="2800"/>
              <a:buChar char="•"/>
            </a:pPr>
            <a:r>
              <a:rPr lang="tr" sz="2800" b="0" i="0" u="none" strike="noStrike" dirty="0">
                <a:latin typeface="Helvetica Neue" panose="02000503000000020004"/>
              </a:rPr>
              <a:t>Topluluklar çocuk işçiliği ve bu konudaki imkânlar hakkında farklı görüş ve değerlendirmelere sahiptir.</a:t>
            </a:r>
            <a:endParaRPr dirty="0"/>
          </a:p>
          <a:p>
            <a:pPr marL="228600" lvl="0" indent="-228600" algn="l" rtl="0">
              <a:lnSpc>
                <a:spcPct val="113000"/>
              </a:lnSpc>
              <a:spcBef>
                <a:spcPts val="1200"/>
              </a:spcBef>
              <a:spcAft>
                <a:spcPct val="0"/>
              </a:spcAft>
              <a:buSzPts val="2800"/>
              <a:buChar char="•"/>
            </a:pPr>
            <a:r>
              <a:rPr lang="tr" sz="2800" b="0" i="0" u="none" strike="noStrike" dirty="0">
                <a:latin typeface="Helvetica Neue" panose="02000503000000020004"/>
              </a:rPr>
              <a:t>Zararlı uygulamalara göz yummamak</a:t>
            </a:r>
            <a:endParaRPr dirty="0"/>
          </a:p>
        </p:txBody>
      </p:sp>
      <p:sp>
        <p:nvSpPr>
          <p:cNvPr id="251" name="Google Shape;251;p4"/>
          <p:cNvSpPr txBox="1">
            <a:spLocks noGrp="1"/>
          </p:cNvSpPr>
          <p:nvPr>
            <p:ph type="body" idx="3"/>
          </p:nvPr>
        </p:nvSpPr>
        <p:spPr>
          <a:xfrm>
            <a:off x="0" y="349154"/>
            <a:ext cx="3572540" cy="39792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200" b="1" i="0" u="none" strike="noStrike" dirty="0">
                <a:latin typeface="Helvetica Neue" panose="02000503000000020004"/>
              </a:rPr>
              <a:t>TOPLULUKLARLA ÇOCUK İŞÇİLİĞİ ÜZERİNE ÇALIŞMAK</a:t>
            </a:r>
            <a:endParaRPr sz="3200" dirty="0"/>
          </a:p>
        </p:txBody>
      </p:sp>
    </p:spTree>
  </p:cSld>
  <p:clrMapOvr>
    <a:masterClrMapping/>
  </p:clrMapOvr>
  <p:transition/>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ct val="0"/>
              </a:spcBef>
              <a:spcAft>
                <a:spcPct val="0"/>
              </a:spcAft>
              <a:buClr>
                <a:schemeClr val="accent4"/>
              </a:buClr>
              <a:buSzPts val="3600"/>
              <a:buFont typeface="Helvetica Neue"/>
              <a:buNone/>
            </a:pPr>
            <a:r>
              <a:rPr lang="tr" sz="3600" b="1" i="0" u="none" strike="noStrike">
                <a:latin typeface="Helvetica Neue" panose="02000503000000020004"/>
              </a:rPr>
              <a:t>FAALİYET</a:t>
            </a:r>
            <a:endParaRPr/>
          </a:p>
        </p:txBody>
      </p:sp>
      <p:sp>
        <p:nvSpPr>
          <p:cNvPr id="259" name="Google Shape;259;p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Tx/>
              <a:buNone/>
            </a:pPr>
            <a:r>
              <a:rPr lang="tr" sz="2800" b="1" i="0" u="none" strike="noStrike" dirty="0">
                <a:latin typeface="Helvetica Neue" panose="02000503000000020004"/>
              </a:rPr>
              <a:t>TARTIŞMA: TOPLUMSAL NORMLAR</a:t>
            </a:r>
            <a:endParaRPr dirty="0"/>
          </a:p>
        </p:txBody>
      </p:sp>
      <p:sp>
        <p:nvSpPr>
          <p:cNvPr id="260" name="Google Shape;260;p5"/>
          <p:cNvSpPr txBox="1">
            <a:spLocks noGrp="1"/>
          </p:cNvSpPr>
          <p:nvPr>
            <p:ph type="body" idx="2"/>
          </p:nvPr>
        </p:nvSpPr>
        <p:spPr>
          <a:xfrm>
            <a:off x="656021" y="2552700"/>
            <a:ext cx="10820015" cy="372903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2"/>
              </a:buClr>
              <a:buSzPts val="2800"/>
              <a:buChar char="•"/>
            </a:pPr>
            <a:r>
              <a:rPr lang="tr" sz="2800" b="0" i="0" u="none" strike="noStrike" dirty="0">
                <a:latin typeface="Helvetica Neue" panose="02000503000000020004"/>
              </a:rPr>
              <a:t>Grubunuzda:</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rPr>
              <a:t>Çocuk işçiliğini olumlu veya olumsuz yönde etkileyen yerel topluluk normlarını ve tutumlarını tespit etmek için </a:t>
            </a:r>
            <a:r>
              <a:rPr lang="tr" dirty="0"/>
              <a:t>elinizdeki </a:t>
            </a:r>
            <a:r>
              <a:rPr lang="tr" sz="2800" b="0" i="0" u="none" strike="noStrike" dirty="0">
                <a:latin typeface="Helvetica Neue" panose="02000503000000020004"/>
              </a:rPr>
              <a:t>çalışma kâğıdındaki tartışma sorularını kullanın.</a:t>
            </a:r>
            <a:endParaRPr dirty="0"/>
          </a:p>
          <a:p>
            <a:pPr marL="228600" lvl="0" indent="-228600" algn="l" rtl="0">
              <a:lnSpc>
                <a:spcPct val="90000"/>
              </a:lnSpc>
              <a:spcBef>
                <a:spcPts val="1000"/>
              </a:spcBef>
              <a:spcAft>
                <a:spcPct val="0"/>
              </a:spcAft>
              <a:buClr>
                <a:schemeClr val="accent2"/>
              </a:buClr>
              <a:buSzPts val="2800"/>
              <a:buChar char="•"/>
            </a:pPr>
            <a:r>
              <a:rPr lang="tr" sz="2800" b="0" i="0" u="none" strike="noStrike" dirty="0">
                <a:latin typeface="Helvetica Neue" panose="02000503000000020004"/>
              </a:rPr>
              <a:t>Tartışmalarınızı bütün grupların yer aldığı genel toplantıda paylaşın.</a:t>
            </a:r>
            <a:endParaRPr dirty="0"/>
          </a:p>
          <a:p>
            <a:pPr marL="228600" lvl="0" indent="-69850" algn="l" rtl="0">
              <a:lnSpc>
                <a:spcPct val="90000"/>
              </a:lnSpc>
              <a:spcBef>
                <a:spcPts val="1000"/>
              </a:spcBef>
              <a:spcAft>
                <a:spcPct val="0"/>
              </a:spcAft>
              <a:buClr>
                <a:schemeClr val="accent2"/>
              </a:buClr>
              <a:buSzPts val="2500"/>
              <a:buNone/>
            </a:pPr>
            <a:endParaRPr sz="2500" dirty="0"/>
          </a:p>
          <a:p>
            <a:pPr marL="228600" lvl="0" indent="-50800" algn="l" rtl="0">
              <a:lnSpc>
                <a:spcPct val="90000"/>
              </a:lnSpc>
              <a:spcBef>
                <a:spcPts val="1000"/>
              </a:spcBef>
              <a:spcAft>
                <a:spcPct val="0"/>
              </a:spcAft>
              <a:buClr>
                <a:schemeClr val="accent2"/>
              </a:buClr>
              <a:buSzPts val="2800"/>
              <a:buNone/>
            </a:pPr>
            <a:endParaRPr dirty="0"/>
          </a:p>
        </p:txBody>
      </p:sp>
      <p:pic>
        <p:nvPicPr>
          <p:cNvPr id="261" name="Google Shape;261;p5"/>
          <p:cNvPicPr preferRelativeResize="0"/>
          <p:nvPr/>
        </p:nvPicPr>
        <p:blipFill>
          <a:blip r:embed="rId3">
            <a:alphaModFix/>
          </a:blip>
          <a:stretch>
            <a:fillRect/>
          </a:stretch>
        </p:blipFill>
        <p:spPr>
          <a:xfrm>
            <a:off x="8805243" y="-305007"/>
            <a:ext cx="3384000" cy="3384000"/>
          </a:xfrm>
          <a:prstGeom prst="rect">
            <a:avLst/>
          </a:prstGeom>
          <a:noFill/>
          <a:ln>
            <a:noFill/>
          </a:ln>
        </p:spPr>
      </p:pic>
      <p:pic>
        <p:nvPicPr>
          <p:cNvPr id="2" name="Resim 1">
            <a:extLst>
              <a:ext uri="{FF2B5EF4-FFF2-40B4-BE49-F238E27FC236}">
                <a16:creationId xmlns:a16="http://schemas.microsoft.com/office/drawing/2014/main" id="{994E29FA-3DAB-7B42-E940-070E07B42854}"/>
              </a:ext>
            </a:extLst>
          </p:cNvPr>
          <p:cNvPicPr>
            <a:picLocks noChangeAspect="1"/>
          </p:cNvPicPr>
          <p:nvPr/>
        </p:nvPicPr>
        <p:blipFill>
          <a:blip r:embed="rId4"/>
          <a:stretch>
            <a:fillRect/>
          </a:stretch>
        </p:blipFill>
        <p:spPr>
          <a:xfrm>
            <a:off x="8907787" y="37037"/>
            <a:ext cx="3178911" cy="150363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6"/>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2"/>
              </a:buClr>
              <a:buSzPts val="3200"/>
              <a:buNone/>
            </a:pPr>
            <a:r>
              <a:rPr lang="tr" sz="3200" b="1" i="0" u="none" strike="noStrike">
                <a:latin typeface="Helvetica Neue" panose="02000503000000020004"/>
              </a:rPr>
              <a:t>KİLİT HUSUSLAR:</a:t>
            </a:r>
            <a:endParaRPr/>
          </a:p>
        </p:txBody>
      </p:sp>
      <p:sp>
        <p:nvSpPr>
          <p:cNvPr id="268" name="Google Shape;268;p6"/>
          <p:cNvSpPr txBox="1">
            <a:spLocks noGrp="1"/>
          </p:cNvSpPr>
          <p:nvPr>
            <p:ph type="body" idx="2"/>
          </p:nvPr>
        </p:nvSpPr>
        <p:spPr>
          <a:xfrm>
            <a:off x="4100513" y="1300162"/>
            <a:ext cx="7300912" cy="522865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accent4"/>
              </a:buClr>
              <a:buSzPts val="2800"/>
              <a:buChar char="•"/>
            </a:pPr>
            <a:r>
              <a:rPr lang="tr" b="0" i="0" u="none" strike="noStrike" dirty="0"/>
              <a:t>Profil ve haritalama </a:t>
            </a:r>
            <a:endParaRPr dirty="0"/>
          </a:p>
          <a:p>
            <a:pPr marL="228600" lvl="0" indent="-228600" algn="l" rtl="0">
              <a:lnSpc>
                <a:spcPct val="90000"/>
              </a:lnSpc>
              <a:spcBef>
                <a:spcPts val="1000"/>
              </a:spcBef>
              <a:spcAft>
                <a:spcPct val="0"/>
              </a:spcAft>
              <a:buClr>
                <a:schemeClr val="accent4"/>
              </a:buClr>
              <a:buSzPts val="2800"/>
              <a:buChar char="•"/>
            </a:pPr>
            <a:r>
              <a:rPr lang="tr" b="0" i="0" u="none" strike="noStrike" dirty="0"/>
              <a:t>Çocuklar ve ergenler dâhil olmak üzere topluluğun kilit üyeleriyle istişarede bulunma</a:t>
            </a:r>
            <a:endParaRPr dirty="0"/>
          </a:p>
          <a:p>
            <a:pPr marL="228600" lvl="0" indent="-228600" algn="l" rtl="0">
              <a:lnSpc>
                <a:spcPct val="90000"/>
              </a:lnSpc>
              <a:spcBef>
                <a:spcPts val="1000"/>
              </a:spcBef>
              <a:spcAft>
                <a:spcPct val="0"/>
              </a:spcAft>
              <a:buClr>
                <a:schemeClr val="accent4"/>
              </a:buClr>
              <a:buSzPts val="2800"/>
              <a:buChar char="•"/>
            </a:pPr>
            <a:r>
              <a:rPr lang="tr" b="0" i="0" u="none" strike="noStrike" dirty="0"/>
              <a:t>İnsani yardım faaliyetleri için genel bir anlayış ve başlangıç noktası oluşturma</a:t>
            </a:r>
            <a:endParaRPr dirty="0"/>
          </a:p>
          <a:p>
            <a:pPr marL="228600" lvl="0" indent="-228600" algn="l" rtl="0">
              <a:lnSpc>
                <a:spcPct val="90000"/>
              </a:lnSpc>
              <a:spcBef>
                <a:spcPts val="1000"/>
              </a:spcBef>
              <a:spcAft>
                <a:spcPct val="0"/>
              </a:spcAft>
              <a:buClr>
                <a:schemeClr val="accent4"/>
              </a:buClr>
              <a:buSzPts val="2800"/>
              <a:buChar char="•"/>
            </a:pPr>
            <a:r>
              <a:rPr lang="tr" b="0" i="0" u="none" strike="noStrike" dirty="0"/>
              <a:t>Zarar vermeme</a:t>
            </a:r>
            <a:endParaRPr dirty="0"/>
          </a:p>
          <a:p>
            <a:pPr marL="228600" lvl="0" indent="-228600" algn="l" rtl="0">
              <a:lnSpc>
                <a:spcPct val="90000"/>
              </a:lnSpc>
              <a:spcBef>
                <a:spcPts val="1000"/>
              </a:spcBef>
              <a:spcAft>
                <a:spcPct val="0"/>
              </a:spcAft>
              <a:buClr>
                <a:schemeClr val="accent4"/>
              </a:buClr>
              <a:buSzPts val="2800"/>
              <a:buChar char="•"/>
            </a:pPr>
            <a:r>
              <a:rPr lang="tr" b="0" i="0" u="none" strike="noStrike" dirty="0"/>
              <a:t>Barış inşasını ve sosyal uyumu destekleme</a:t>
            </a:r>
            <a:endParaRPr dirty="0"/>
          </a:p>
          <a:p>
            <a:pPr marL="228600" lvl="0" indent="-228600" algn="l" rtl="0">
              <a:lnSpc>
                <a:spcPct val="90000"/>
              </a:lnSpc>
              <a:spcBef>
                <a:spcPts val="1000"/>
              </a:spcBef>
              <a:spcAft>
                <a:spcPct val="0"/>
              </a:spcAft>
              <a:buClr>
                <a:schemeClr val="accent4"/>
              </a:buClr>
              <a:buSzPts val="2800"/>
              <a:buChar char="•"/>
            </a:pPr>
            <a:r>
              <a:rPr lang="tr" b="0" i="0" u="none" strike="noStrike" dirty="0"/>
              <a:t>Toplumsal cinsiyet eşitliğini teşvik etme</a:t>
            </a:r>
            <a:endParaRPr dirty="0"/>
          </a:p>
          <a:p>
            <a:pPr marL="228600" lvl="0" indent="-228600" algn="l" rtl="0">
              <a:lnSpc>
                <a:spcPct val="90000"/>
              </a:lnSpc>
              <a:spcBef>
                <a:spcPts val="1000"/>
              </a:spcBef>
              <a:spcAft>
                <a:spcPct val="0"/>
              </a:spcAft>
              <a:buClr>
                <a:schemeClr val="accent4"/>
              </a:buClr>
              <a:buSzPts val="2800"/>
              <a:buChar char="•"/>
            </a:pPr>
            <a:r>
              <a:rPr lang="tr" b="0" i="0" u="none" strike="noStrike" dirty="0"/>
              <a:t>Topluluk düzeyindeki aktörler, ağlar ve yapıları kapasite gelişimi ile bağlantılandırma</a:t>
            </a:r>
            <a:endParaRPr dirty="0"/>
          </a:p>
          <a:p>
            <a:pPr marL="0" lvl="0" indent="0" algn="l" rtl="0">
              <a:lnSpc>
                <a:spcPct val="90000"/>
              </a:lnSpc>
              <a:spcBef>
                <a:spcPts val="1000"/>
              </a:spcBef>
              <a:spcAft>
                <a:spcPct val="0"/>
              </a:spcAft>
              <a:buSzPts val="2800"/>
              <a:buNone/>
            </a:pPr>
            <a:endParaRPr sz="500" dirty="0"/>
          </a:p>
          <a:p>
            <a:pPr marL="228600" lvl="0" indent="-50800" algn="l" rtl="0">
              <a:lnSpc>
                <a:spcPct val="90000"/>
              </a:lnSpc>
              <a:spcBef>
                <a:spcPts val="1000"/>
              </a:spcBef>
              <a:spcAft>
                <a:spcPct val="0"/>
              </a:spcAft>
              <a:buClr>
                <a:schemeClr val="accent4"/>
              </a:buClr>
              <a:buSzPts val="2800"/>
              <a:buNone/>
            </a:pPr>
            <a:endParaRPr sz="500" dirty="0"/>
          </a:p>
        </p:txBody>
      </p:sp>
      <p:sp>
        <p:nvSpPr>
          <p:cNvPr id="269" name="Google Shape;269;p6"/>
          <p:cNvSpPr txBox="1">
            <a:spLocks noGrp="1"/>
          </p:cNvSpPr>
          <p:nvPr>
            <p:ph type="body" idx="3"/>
          </p:nvPr>
        </p:nvSpPr>
        <p:spPr>
          <a:xfrm>
            <a:off x="1" y="528638"/>
            <a:ext cx="3594538"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200" b="1" i="0" u="none" strike="noStrike" dirty="0">
                <a:latin typeface="Helvetica Neue" panose="02000503000000020004"/>
              </a:rPr>
              <a:t>TOPLULUKLARLA ÇOCUK İŞÇİLİĞİ ÜZERİNE ÇALIŞMAK</a:t>
            </a:r>
            <a:endParaRPr sz="3200" dirty="0"/>
          </a:p>
          <a:p>
            <a:pPr marL="0" lvl="0" indent="0" algn="l" rtl="0">
              <a:lnSpc>
                <a:spcPct val="90000"/>
              </a:lnSpc>
              <a:spcBef>
                <a:spcPts val="1000"/>
              </a:spcBef>
              <a:spcAft>
                <a:spcPct val="0"/>
              </a:spcAft>
              <a:buClr>
                <a:schemeClr val="lt1"/>
              </a:buClr>
              <a:buSzPts val="3600"/>
              <a:buNone/>
            </a:pPr>
            <a:endParaRPr sz="32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7"/>
          <p:cNvSpPr txBox="1">
            <a:spLocks noGrp="1"/>
          </p:cNvSpPr>
          <p:nvPr>
            <p:ph type="title"/>
          </p:nvPr>
        </p:nvSpPr>
        <p:spPr>
          <a:xfrm>
            <a:off x="2170175" y="2866832"/>
            <a:ext cx="7851649"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ct val="0"/>
              </a:spcBef>
              <a:spcAft>
                <a:spcPct val="0"/>
              </a:spcAft>
              <a:buClr>
                <a:schemeClr val="lt1"/>
              </a:buClr>
              <a:buSzPts val="3200"/>
              <a:buFont typeface="Helvetica Neue"/>
              <a:buNone/>
            </a:pPr>
            <a:br>
              <a:rPr lang="tr" sz="3200" b="1" i="0" u="none" strike="noStrike" dirty="0">
                <a:latin typeface="Helvetica Neue" panose="02000503000000020004"/>
              </a:rPr>
            </a:br>
            <a:r>
              <a:rPr lang="tr" sz="3200" b="1" i="0" u="none" strike="noStrike" dirty="0">
                <a:latin typeface="Helvetica Neue" panose="02000503000000020004"/>
              </a:rPr>
              <a:t>TOPLULUKLARLA ÇOCUK İŞÇİLİĞİ ÜZERİNE ÇALIŞMAK İÇİN MODELLER</a:t>
            </a:r>
            <a:endParaRPr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8"/>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6"/>
              </a:buClr>
              <a:buSzPts val="3200"/>
              <a:buNone/>
            </a:pPr>
            <a:r>
              <a:rPr lang="tr" sz="2800" b="1" i="0" u="none" strike="noStrike" dirty="0">
                <a:latin typeface="Helvetica Neue" panose="02000503000000020004"/>
              </a:rPr>
              <a:t>ÇOCUK İŞÇİLİĞİNE YÖNELİK TOPLULUK DÜZEYİNDE İZLEME, ÖNLENME VE MÜDAHALE ÇALIŞMALARI</a:t>
            </a:r>
            <a:endParaRPr sz="2800" dirty="0"/>
          </a:p>
        </p:txBody>
      </p:sp>
      <p:sp>
        <p:nvSpPr>
          <p:cNvPr id="282" name="Google Shape;282;p8"/>
          <p:cNvSpPr txBox="1">
            <a:spLocks noGrp="1"/>
          </p:cNvSpPr>
          <p:nvPr>
            <p:ph type="body" idx="2"/>
          </p:nvPr>
        </p:nvSpPr>
        <p:spPr>
          <a:xfrm>
            <a:off x="4100513" y="1935734"/>
            <a:ext cx="7871747" cy="44498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SzPts val="2600"/>
              <a:buNone/>
            </a:pPr>
            <a:r>
              <a:rPr lang="tr" sz="2400" b="1" i="0" u="none" strike="noStrike" dirty="0">
                <a:latin typeface="Helvetica Neue" panose="02000503000000020004"/>
              </a:rPr>
              <a:t>Yerel aktörlerle şunlar aracılığıyla etkileşime geçin: </a:t>
            </a:r>
            <a:endParaRPr sz="2400" dirty="0"/>
          </a:p>
          <a:p>
            <a:pPr marL="228600" lvl="0" indent="-228600" algn="l" rtl="0">
              <a:lnSpc>
                <a:spcPct val="90000"/>
              </a:lnSpc>
              <a:spcBef>
                <a:spcPts val="1000"/>
              </a:spcBef>
              <a:spcAft>
                <a:spcPct val="0"/>
              </a:spcAft>
              <a:buSzPts val="2600"/>
              <a:buChar char="•"/>
            </a:pPr>
            <a:r>
              <a:rPr lang="tr" sz="2400" b="0" i="0" u="none" strike="noStrike" dirty="0">
                <a:latin typeface="Helvetica Neue" panose="02000503000000020004"/>
              </a:rPr>
              <a:t>Topluluk düzeyindeki odak kişileri  </a:t>
            </a:r>
            <a:endParaRPr sz="2400" dirty="0"/>
          </a:p>
          <a:p>
            <a:pPr marL="228600" lvl="0" indent="-228600" algn="l" rtl="0">
              <a:lnSpc>
                <a:spcPct val="90000"/>
              </a:lnSpc>
              <a:spcBef>
                <a:spcPts val="1000"/>
              </a:spcBef>
              <a:spcAft>
                <a:spcPct val="0"/>
              </a:spcAft>
              <a:buSzPts val="2600"/>
              <a:buChar char="•"/>
            </a:pPr>
            <a:r>
              <a:rPr lang="tr" sz="2400" b="0" i="0" u="none" strike="noStrike" dirty="0">
                <a:latin typeface="Helvetica Neue" panose="02000503000000020004"/>
              </a:rPr>
              <a:t>Çocuk işçiliğinin/en kötü biçimlerdeki çocuk işçiliğinin izlenmesi </a:t>
            </a:r>
            <a:endParaRPr sz="2400" dirty="0"/>
          </a:p>
          <a:p>
            <a:pPr marL="228600" lvl="0" indent="-228600" algn="l" rtl="0">
              <a:lnSpc>
                <a:spcPct val="90000"/>
              </a:lnSpc>
              <a:spcBef>
                <a:spcPts val="1000"/>
              </a:spcBef>
              <a:spcAft>
                <a:spcPct val="0"/>
              </a:spcAft>
              <a:buSzPts val="2600"/>
              <a:buChar char="•"/>
            </a:pPr>
            <a:r>
              <a:rPr lang="tr" sz="2400" b="0" i="0" u="none" strike="noStrike" dirty="0">
                <a:latin typeface="Helvetica Neue" panose="02000503000000020004"/>
              </a:rPr>
              <a:t>Çocukların desteklenmesi ve ailelelerin hizmetlerle bağlantılandırılması</a:t>
            </a:r>
            <a:endParaRPr sz="2400" dirty="0"/>
          </a:p>
          <a:p>
            <a:pPr marL="228600" lvl="0" indent="-228600" algn="l" rtl="0">
              <a:lnSpc>
                <a:spcPct val="90000"/>
              </a:lnSpc>
              <a:spcBef>
                <a:spcPts val="1000"/>
              </a:spcBef>
              <a:spcAft>
                <a:spcPct val="0"/>
              </a:spcAft>
              <a:buClr>
                <a:schemeClr val="accent5"/>
              </a:buClr>
              <a:buSzPts val="2600"/>
              <a:buChar char="•"/>
            </a:pPr>
            <a:r>
              <a:rPr lang="tr" sz="2400" b="0" i="0" u="none" strike="noStrike" dirty="0">
                <a:latin typeface="Helvetica Neue" panose="02000503000000020004"/>
              </a:rPr>
              <a:t>Çocuk işçiliğini önleme ve müdahaleye yönelik planlar geliştirilmesi ve kaynak sağlanması amacıyla topluluk düzeyindeki yetkililerin/yapıların desteklenmesi </a:t>
            </a:r>
            <a:endParaRPr sz="2400" dirty="0"/>
          </a:p>
          <a:p>
            <a:pPr marL="228600" lvl="0" indent="-228600" algn="l" rtl="0">
              <a:lnSpc>
                <a:spcPct val="90000"/>
              </a:lnSpc>
              <a:spcBef>
                <a:spcPts val="1000"/>
              </a:spcBef>
              <a:spcAft>
                <a:spcPct val="0"/>
              </a:spcAft>
              <a:buClr>
                <a:schemeClr val="accent5"/>
              </a:buClr>
              <a:buSzPts val="2600"/>
              <a:buChar char="•"/>
            </a:pPr>
            <a:r>
              <a:rPr lang="tr" sz="2400" b="0" i="0" u="none" strike="noStrike" dirty="0">
                <a:latin typeface="Helvetica Neue" panose="02000503000000020004"/>
              </a:rPr>
              <a:t>Kapsamın/kapasitenin yetersiz olduğu topluluklarda alternatif yaklaşımlar/mobil hizmetler sağlanması </a:t>
            </a:r>
            <a:endParaRPr sz="2400" dirty="0"/>
          </a:p>
          <a:p>
            <a:pPr marL="228600" lvl="0" indent="-63500" algn="l" rtl="0">
              <a:lnSpc>
                <a:spcPct val="90000"/>
              </a:lnSpc>
              <a:spcBef>
                <a:spcPts val="1000"/>
              </a:spcBef>
              <a:spcAft>
                <a:spcPct val="0"/>
              </a:spcAft>
              <a:buSzPts val="2600"/>
              <a:buNone/>
            </a:pPr>
            <a:endParaRPr sz="2400" dirty="0"/>
          </a:p>
          <a:p>
            <a:pPr marL="228600" lvl="0" indent="-50800" algn="l" rtl="0">
              <a:lnSpc>
                <a:spcPct val="90000"/>
              </a:lnSpc>
              <a:spcBef>
                <a:spcPts val="1000"/>
              </a:spcBef>
              <a:spcAft>
                <a:spcPct val="0"/>
              </a:spcAft>
              <a:buClr>
                <a:schemeClr val="accent5"/>
              </a:buClr>
              <a:buSzPts val="2800"/>
              <a:buNone/>
            </a:pPr>
            <a:endParaRPr sz="2400" dirty="0"/>
          </a:p>
        </p:txBody>
      </p:sp>
      <p:sp>
        <p:nvSpPr>
          <p:cNvPr id="283" name="Google Shape;283;p8"/>
          <p:cNvSpPr txBox="1">
            <a:spLocks noGrp="1"/>
          </p:cNvSpPr>
          <p:nvPr>
            <p:ph type="body" idx="3"/>
          </p:nvPr>
        </p:nvSpPr>
        <p:spPr>
          <a:xfrm>
            <a:off x="0" y="528638"/>
            <a:ext cx="3593805" cy="47992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200" b="1" i="0" u="none" strike="noStrike" dirty="0">
                <a:latin typeface="Helvetica Neue" panose="02000503000000020004"/>
              </a:rPr>
              <a:t>TOPLULUKLARLA ÇOCUK İŞÇİLİĞİ ÜZERİNE ÇALIŞMAK</a:t>
            </a:r>
            <a:endParaRPr sz="3200" dirty="0"/>
          </a:p>
          <a:p>
            <a:pPr marL="0" lvl="0" indent="0" algn="l" rtl="0">
              <a:lnSpc>
                <a:spcPct val="90000"/>
              </a:lnSpc>
              <a:spcBef>
                <a:spcPts val="1000"/>
              </a:spcBef>
              <a:spcAft>
                <a:spcPct val="0"/>
              </a:spcAft>
              <a:buClr>
                <a:schemeClr val="lt1"/>
              </a:buClr>
              <a:buSzPts val="3600"/>
              <a:buNone/>
            </a:pPr>
            <a:endParaRPr sz="32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body" idx="1"/>
          </p:nvPr>
        </p:nvSpPr>
        <p:spPr>
          <a:xfrm>
            <a:off x="3846992" y="805085"/>
            <a:ext cx="7976412" cy="10237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accent6"/>
              </a:buClr>
              <a:buSzPts val="3200"/>
              <a:buNone/>
            </a:pPr>
            <a:r>
              <a:rPr lang="tr" sz="3200" b="1" i="0" u="none" strike="noStrike" dirty="0">
                <a:latin typeface="Helvetica Neue" panose="02000503000000020004"/>
              </a:rPr>
              <a:t>RİSK ALTINDAKİ AİLELER, HİZMETLER VE SİSTEMLER ARASINDAKİ BAĞLANTIYI GÜÇLENDİRMEK </a:t>
            </a:r>
            <a:endParaRPr dirty="0"/>
          </a:p>
        </p:txBody>
      </p:sp>
      <p:sp>
        <p:nvSpPr>
          <p:cNvPr id="290" name="Google Shape;290;p9"/>
          <p:cNvSpPr txBox="1">
            <a:spLocks noGrp="1"/>
          </p:cNvSpPr>
          <p:nvPr>
            <p:ph type="body" idx="2"/>
          </p:nvPr>
        </p:nvSpPr>
        <p:spPr>
          <a:xfrm>
            <a:off x="3846992" y="2509284"/>
            <a:ext cx="7976412" cy="401038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SzPts val="2800"/>
              <a:buChar char="•"/>
            </a:pPr>
            <a:r>
              <a:rPr lang="tr" sz="2600" b="0" i="0" u="none" strike="noStrike" dirty="0"/>
              <a:t>Vaka yönetimi ve diğer hizmetleri tespit ederek bunlara yönlendirmek</a:t>
            </a:r>
            <a:endParaRPr sz="2600" dirty="0"/>
          </a:p>
          <a:p>
            <a:pPr marL="228600" lvl="0" indent="-228600" algn="l" rtl="0">
              <a:lnSpc>
                <a:spcPct val="90000"/>
              </a:lnSpc>
              <a:spcBef>
                <a:spcPts val="1000"/>
              </a:spcBef>
              <a:spcAft>
                <a:spcPct val="0"/>
              </a:spcAft>
              <a:buClr>
                <a:schemeClr val="accent5"/>
              </a:buClr>
              <a:buSzPts val="2800"/>
              <a:buChar char="•"/>
            </a:pPr>
            <a:r>
              <a:rPr lang="tr" sz="2600" b="0" i="0" u="none" strike="noStrike" dirty="0"/>
              <a:t>En kötü biçimlerdeki çocuk işçiliği de dâhil olmak üzere çocuk işçiliğine maruz kalan ulaşılması zor çocuklara yönelik erişim çalışmaları yürütmek</a:t>
            </a:r>
            <a:endParaRPr sz="2600" dirty="0"/>
          </a:p>
          <a:p>
            <a:pPr marL="228600" lvl="0" indent="-228600" algn="l" rtl="0">
              <a:lnSpc>
                <a:spcPct val="90000"/>
              </a:lnSpc>
              <a:spcBef>
                <a:spcPts val="1000"/>
              </a:spcBef>
              <a:spcAft>
                <a:spcPct val="0"/>
              </a:spcAft>
              <a:buSzPts val="2800"/>
              <a:buChar char="•"/>
            </a:pPr>
            <a:r>
              <a:rPr lang="tr" sz="2600" b="0" i="0" u="none" strike="noStrike" dirty="0"/>
              <a:t>Çocuk işçiliğine/en kötü biçimlerde çocuk işçiliğine yönelik eğilimleri, durumları, riskleri ve koruyucu faktörleri raporlamak </a:t>
            </a:r>
            <a:endParaRPr sz="2600" dirty="0"/>
          </a:p>
          <a:p>
            <a:pPr marL="228600" lvl="0" indent="-228600" algn="l" rtl="0">
              <a:lnSpc>
                <a:spcPct val="90000"/>
              </a:lnSpc>
              <a:spcBef>
                <a:spcPts val="1000"/>
              </a:spcBef>
              <a:spcAft>
                <a:spcPct val="0"/>
              </a:spcAft>
              <a:buSzPts val="2800"/>
              <a:buChar char="•"/>
            </a:pPr>
            <a:r>
              <a:rPr lang="tr" sz="2600" b="0" i="0" u="none" strike="noStrike" dirty="0"/>
              <a:t>Çalışma koşullarını iyileştirmek </a:t>
            </a:r>
            <a:endParaRPr sz="2600" dirty="0"/>
          </a:p>
          <a:p>
            <a:pPr marL="228600" lvl="0" indent="-50800" algn="l" rtl="0">
              <a:lnSpc>
                <a:spcPct val="90000"/>
              </a:lnSpc>
              <a:spcBef>
                <a:spcPts val="1000"/>
              </a:spcBef>
              <a:spcAft>
                <a:spcPct val="0"/>
              </a:spcAft>
              <a:buSzPts val="2800"/>
              <a:buNone/>
            </a:pPr>
            <a:endParaRPr sz="2600" dirty="0"/>
          </a:p>
          <a:p>
            <a:pPr marL="228600" lvl="0" indent="-50800" algn="l" rtl="0">
              <a:lnSpc>
                <a:spcPct val="90000"/>
              </a:lnSpc>
              <a:spcBef>
                <a:spcPts val="1000"/>
              </a:spcBef>
              <a:spcAft>
                <a:spcPct val="0"/>
              </a:spcAft>
              <a:buClr>
                <a:schemeClr val="accent5"/>
              </a:buClr>
              <a:buSzPts val="2800"/>
              <a:buNone/>
            </a:pPr>
            <a:endParaRPr sz="2600" dirty="0"/>
          </a:p>
          <a:p>
            <a:pPr marL="228600" lvl="0" indent="-50800" algn="l" rtl="0">
              <a:lnSpc>
                <a:spcPct val="90000"/>
              </a:lnSpc>
              <a:spcBef>
                <a:spcPts val="1000"/>
              </a:spcBef>
              <a:spcAft>
                <a:spcPct val="0"/>
              </a:spcAft>
              <a:buSzPts val="2800"/>
              <a:buNone/>
            </a:pPr>
            <a:endParaRPr sz="2600" dirty="0"/>
          </a:p>
          <a:p>
            <a:pPr marL="228600" lvl="0" indent="-50800" algn="l" rtl="0">
              <a:lnSpc>
                <a:spcPct val="90000"/>
              </a:lnSpc>
              <a:spcBef>
                <a:spcPts val="1000"/>
              </a:spcBef>
              <a:spcAft>
                <a:spcPct val="0"/>
              </a:spcAft>
              <a:buClr>
                <a:schemeClr val="accent5"/>
              </a:buClr>
              <a:buSzPts val="2800"/>
              <a:buNone/>
            </a:pPr>
            <a:endParaRPr sz="2600" dirty="0"/>
          </a:p>
        </p:txBody>
      </p:sp>
      <p:sp>
        <p:nvSpPr>
          <p:cNvPr id="4" name="Google Shape;283;p8">
            <a:extLst>
              <a:ext uri="{FF2B5EF4-FFF2-40B4-BE49-F238E27FC236}">
                <a16:creationId xmlns:a16="http://schemas.microsoft.com/office/drawing/2014/main" id="{9CF98751-0AA5-B744-2383-17F2BBA1CDF8}"/>
              </a:ext>
            </a:extLst>
          </p:cNvPr>
          <p:cNvSpPr txBox="1">
            <a:spLocks noGrp="1"/>
          </p:cNvSpPr>
          <p:nvPr>
            <p:ph type="body" idx="3"/>
          </p:nvPr>
        </p:nvSpPr>
        <p:spPr>
          <a:xfrm>
            <a:off x="0" y="358517"/>
            <a:ext cx="3562829" cy="47990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ct val="0"/>
              </a:spcBef>
              <a:spcAft>
                <a:spcPct val="0"/>
              </a:spcAft>
              <a:buClr>
                <a:schemeClr val="lt1"/>
              </a:buClr>
              <a:buSzPts val="3600"/>
              <a:buNone/>
            </a:pPr>
            <a:r>
              <a:rPr lang="tr" sz="3200" b="1" i="0" u="none" strike="noStrike" dirty="0">
                <a:latin typeface="Helvetica Neue" panose="02000503000000020004"/>
              </a:rPr>
              <a:t>TOPLULUKLARLA ÇOCUK İŞÇİLİĞİ ÜZERİNE ÇALIŞMAK</a:t>
            </a:r>
            <a:endParaRPr sz="3200" dirty="0"/>
          </a:p>
          <a:p>
            <a:pPr marL="0" lvl="0" indent="0" algn="l" rtl="0">
              <a:lnSpc>
                <a:spcPct val="90000"/>
              </a:lnSpc>
              <a:spcBef>
                <a:spcPts val="1000"/>
              </a:spcBef>
              <a:spcAft>
                <a:spcPct val="0"/>
              </a:spcAft>
              <a:buClr>
                <a:schemeClr val="lt1"/>
              </a:buClr>
              <a:buSzPts val="3600"/>
              <a:buNone/>
            </a:pPr>
            <a:endParaRPr sz="3200" dirty="0"/>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4.209.116"/>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1854</Words>
  <Application>Microsoft Office PowerPoint</Application>
  <PresentationFormat>Geniş ekran</PresentationFormat>
  <Paragraphs>127</Paragraphs>
  <Slides>14</Slides>
  <Notes>14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Helvetica Neue</vt:lpstr>
      <vt:lpstr>Calibri</vt:lpstr>
      <vt:lpstr>Arial</vt:lpstr>
      <vt:lpstr>Office Theme</vt:lpstr>
      <vt:lpstr>PowerPoint Sunusu</vt:lpstr>
      <vt:lpstr>PowerPoint Sunusu</vt:lpstr>
      <vt:lpstr>PowerPoint Sunusu</vt:lpstr>
      <vt:lpstr>PowerPoint Sunusu</vt:lpstr>
      <vt:lpstr>FAALİYET</vt:lpstr>
      <vt:lpstr>PowerPoint Sunusu</vt:lpstr>
      <vt:lpstr> TOPLULUKLARLA ÇOCUK İŞÇİLİĞİ ÜZERİNE ÇALIŞMAK İÇİN MODELLER</vt:lpstr>
      <vt:lpstr>PowerPoint Sunusu</vt:lpstr>
      <vt:lpstr>PowerPoint Sunusu</vt:lpstr>
      <vt:lpstr>PowerPoint Sunusu</vt:lpstr>
      <vt:lpstr>PowerPoint Sunusu</vt:lpstr>
      <vt:lpstr>İNSANİ YARDIM DURUMLARINDA ÇOCUK İŞÇİLİĞİYLE MÜCADELE İÇİN TOPLULUKLARLA BERABER ÇALIŞMAK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Neslihan Çalışkan Antmen</cp:lastModifiedBy>
  <cp:revision>14</cp:revision>
  <dcterms:created xsi:type="dcterms:W3CDTF">2017-12-20T18:51:03Z</dcterms:created>
  <dcterms:modified xsi:type="dcterms:W3CDTF">2024-04-07T19:09:59Z</dcterms:modified>
</cp:coreProperties>
</file>