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omments/modernComment_103_0.xml" ContentType="application/vnd.ms-powerpoint.comment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1.xml" ContentType="application/vnd.openxmlformats-officedocument.drawingml.chart+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omments/modernComment_119_0.xml" ContentType="application/vnd.ms-powerpoint.comments+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Lst>
  <p:sldSz cx="12192000" cy="6858000"/>
  <p:notesSz cx="6858000" cy="9144000"/>
  <p:embeddedFontLst>
    <p:embeddedFont>
      <p:font typeface="Helvetica Neue" panose="020B0604020202020204" charset="0"/>
      <p:regular r:id="rId33"/>
      <p:bold r:id="rId34"/>
      <p:italic r:id="rId35"/>
      <p:boldItalic r:id="rId36"/>
    </p:embeddedFont>
  </p:embeddedFontLst>
  <p:custDataLst>
    <p:tags r:id="rId37"/>
  </p:custDataLst>
  <p:defaultTex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2" roundtripDataSignature="AMtx7mjBOsPUu/dYKH5D4ZsVMOWOQkOo5Q=="/>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C36AD01-230D-76DC-CC71-BD5B4388A65D}" name="Oñate, Silvia" initials="OS" userId="S::silvia.onate@plan-international.org::6c14c1ed-f08b-44c2-8612-154b511826fd" providerId="AD"/>
  <p188:author id="{3B225371-A5D4-6CE3-9D5C-58AB0B77C653}" name="Athena Berting" initials="AB" userId="3b71482a2677e275"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4F4F5"/>
    <a:srgbClr val="EBEBEC"/>
    <a:srgbClr val="E3E4E5"/>
    <a:srgbClr val="E7E6E6"/>
    <a:srgbClr val="EAEBEC"/>
    <a:srgbClr val="E5E5E6"/>
    <a:srgbClr val="AC284F"/>
    <a:srgbClr val="F5F5F5"/>
    <a:srgbClr val="FF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7030" autoAdjust="0"/>
  </p:normalViewPr>
  <p:slideViewPr>
    <p:cSldViewPr snapToGrid="0">
      <p:cViewPr>
        <p:scale>
          <a:sx n="48" d="100"/>
          <a:sy n="48" d="100"/>
        </p:scale>
        <p:origin x="1554" y="306"/>
      </p:cViewPr>
      <p:guideLst/>
    </p:cSldViewPr>
  </p:slideViewPr>
  <p:notesTextViewPr>
    <p:cViewPr>
      <p:scale>
        <a:sx n="1" d="1"/>
        <a:sy n="1" d="1"/>
      </p:scale>
      <p:origin x="0" y="0"/>
    </p:cViewPr>
  </p:notesTextViewPr>
  <p:notesViewPr>
    <p:cSldViewPr>
      <p:cViewPr>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font" Target="fonts/font2.fntdata"/><Relationship Id="rId42" Type="http://customschemas.google.com/relationships/presentationmetadata" Target="metadata"/><Relationship Id="rId47" Type="http://schemas.microsoft.com/office/2018/10/relationships/authors" Targe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gs" Target="tags/tag1.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3.fntdata"/><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1.fntdata"/><Relationship Id="rId46"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KÜRESEL TAHMİNLER </c:v>
                </c:pt>
              </c:strCache>
            </c:strRef>
          </c:tx>
          <c:spPr>
            <a:solidFill>
              <a:schemeClr val="accent6"/>
            </a:solidFill>
            <a:ln>
              <a:noFill/>
            </a:ln>
            <a:effectLst/>
          </c:spPr>
          <c:invertIfNegative val="0"/>
          <c:dLbls>
            <c:dLbl>
              <c:idx val="0"/>
              <c:numFmt formatCode="%0.00" sourceLinked="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smtId="4294967295">
                      <a:solidFill>
                        <a:schemeClr val="bg1"/>
                      </a:solidFill>
                      <a:latin typeface="+mn-lt"/>
                      <a:ea typeface="+mn-ea"/>
                      <a:cs typeface="+mn-cs"/>
                    </a:defRPr>
                  </a:pPr>
                  <a:endParaRPr lang="tr-TR"/>
                </a:p>
              </c:txPr>
              <c:dLblPos val="inEnd"/>
              <c:showLegendKey val="0"/>
              <c:showVal val="1"/>
              <c:showCatName val="0"/>
              <c:showSerName val="0"/>
              <c:showPercent val="0"/>
              <c:showBubbleSize val="0"/>
              <c:extLst>
                <c:ext xmlns:c16="http://schemas.microsoft.com/office/drawing/2014/chart" uri="{C3380CC4-5D6E-409C-BE32-E72D297353CC}">
                  <c16:uniqueId val="{00000000-89E2-47A8-B47B-DC9B365BD304}"/>
                </c:ext>
              </c:extLst>
            </c:dLbl>
            <c:dLbl>
              <c:idx val="1"/>
              <c:numFmt formatCode="%0.00" sourceLinked="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smtId="4294967295">
                      <a:solidFill>
                        <a:schemeClr val="bg1"/>
                      </a:solidFill>
                      <a:latin typeface="+mn-lt"/>
                      <a:ea typeface="+mn-ea"/>
                      <a:cs typeface="+mn-cs"/>
                    </a:defRPr>
                  </a:pPr>
                  <a:endParaRPr lang="tr-TR"/>
                </a:p>
              </c:txPr>
              <c:dLblPos val="inEnd"/>
              <c:showLegendKey val="0"/>
              <c:showVal val="1"/>
              <c:showCatName val="0"/>
              <c:showSerName val="0"/>
              <c:showPercent val="0"/>
              <c:showBubbleSize val="0"/>
              <c:extLst>
                <c:ext xmlns:c16="http://schemas.microsoft.com/office/drawing/2014/chart" uri="{C3380CC4-5D6E-409C-BE32-E72D297353CC}">
                  <c16:uniqueId val="{00000002-89E2-47A8-B47B-DC9B365BD304}"/>
                </c:ext>
              </c:extLst>
            </c:dLbl>
            <c:numFmt formatCode="%0.00" sourceLinked="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smtId="4294967295">
                    <a:solidFill>
                      <a:schemeClr val="bg1"/>
                    </a:solidFill>
                    <a:latin typeface="+mn-lt"/>
                    <a:ea typeface="+mn-ea"/>
                    <a:cs typeface="+mn-cs"/>
                  </a:defRPr>
                </a:pPr>
                <a:endParaRPr lang="tr-TR"/>
              </a:p>
            </c:txPr>
            <c:dLblPos val="inEnd"/>
            <c:showLegendKey val="0"/>
            <c:showVal val="1"/>
            <c:showCatName val="0"/>
            <c:showSerName val="0"/>
            <c:showPercent val="0"/>
            <c:showBubbleSize val="0"/>
            <c:showLeaderLines val="0"/>
            <c:extLst xmlns:m="http://schemas.openxmlformats.org/officeDocument/2006/math" xmlns:w="http://schemas.openxmlformats.org/wordprocessingml/2006/main" xmlns:xml="http://www.w3.org/XML/1998/namespace" xmlns:wp="http://schemas.openxmlformats.org/drawingml/2006/wordprocessingDrawing" xmlns:a14="http://schemas.microsoft.com/office/drawing/2010/main">
              <c:ext xmlns:c15="http://schemas.microsoft.com/office/drawing/2012/chart" uri="{CE6537A1-D6FC-4f65-9D91-7224C49458BB}">
                <c15:showLeaderLines val="1"/>
                <c15:leaderLines>
                  <c:spPr>
                    <a:ln w="9525" cap="flat" cmpd="sng" algn="ctr">
                      <a:solidFill>
                        <a:schemeClr val="tx1">
                          <a:lumMod val="35000"/>
                          <a:lumOff val="65000"/>
                        </a:schemeClr>
                      </a:solidFill>
                      <a:round/>
                    </a:ln>
                  </c:spPr>
                </c15:leaderLines>
              </c:ext>
            </c:extLst>
          </c:dLbls>
          <c:cat>
            <c:strRef>
              <c:f>Sheet1!$A$2:$A$4</c:f>
              <c:strCache>
                <c:ptCount val="3"/>
                <c:pt idx="0">
                  <c:v>İstihdamda Yer Alan Çocuk</c:v>
                </c:pt>
                <c:pt idx="1">
                  <c:v>Çocuk İşçiliği </c:v>
                </c:pt>
                <c:pt idx="2">
                  <c:v>Tehlikeli İş</c:v>
                </c:pt>
              </c:strCache>
            </c:strRef>
          </c:cat>
          <c:val>
            <c:numRef>
              <c:f>Sheet1!$B$2:$B$4</c:f>
              <c:numCache>
                <c:formatCode>0.00%</c:formatCode>
                <c:ptCount val="3"/>
                <c:pt idx="0">
                  <c:v>0.13800000000000001</c:v>
                </c:pt>
                <c:pt idx="1">
                  <c:v>9.6000000000000002E-2</c:v>
                </c:pt>
                <c:pt idx="2">
                  <c:v>4.5999999999999999E-2</c:v>
                </c:pt>
              </c:numCache>
            </c:numRef>
          </c:val>
          <c:extLst xmlns:m="http://schemas.openxmlformats.org/officeDocument/2006/math" xmlns:w="http://schemas.openxmlformats.org/wordprocessingml/2006/main" xmlns:xml="http://www.w3.org/XML/1998/namespace" xmlns:wp="http://schemas.openxmlformats.org/drawingml/2006/wordprocessingDrawing" xmlns:a14="http://schemas.microsoft.com/office/drawing/2010/main">
            <c:ext xmlns:c16="http://schemas.microsoft.com/office/drawing/2014/chart" uri="{C3380CC4-5D6E-409C-BE32-E72D297353CC}">
              <c16:uniqueId val="{00000000-1436-1F42-9EE9-1153ED1318E7}"/>
            </c:ext>
          </c:extLst>
        </c:ser>
        <c:ser>
          <c:idx val="1"/>
          <c:order val="1"/>
          <c:tx>
            <c:strRef>
              <c:f>Sheet1!$C$1</c:f>
              <c:strCache>
                <c:ptCount val="1"/>
                <c:pt idx="0">
                  <c:v>Çatışmadan etkilenen ülkeler </c:v>
                </c:pt>
              </c:strCache>
            </c:strRef>
          </c:tx>
          <c:spPr>
            <a:solidFill>
              <a:schemeClr val="accent5"/>
            </a:solidFill>
            <a:ln>
              <a:noFill/>
            </a:ln>
            <a:effectLst/>
          </c:spPr>
          <c:invertIfNegative val="0"/>
          <c:dLbls>
            <c:dLbl>
              <c:idx val="0"/>
              <c:numFmt formatCode="%0.00" sourceLinked="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smtId="4294967295">
                      <a:solidFill>
                        <a:schemeClr val="bg1"/>
                      </a:solidFill>
                      <a:latin typeface="+mn-lt"/>
                      <a:ea typeface="+mn-ea"/>
                      <a:cs typeface="+mn-cs"/>
                    </a:defRPr>
                  </a:pPr>
                  <a:endParaRPr lang="tr-TR"/>
                </a:p>
              </c:txPr>
              <c:dLblPos val="inEnd"/>
              <c:showLegendKey val="0"/>
              <c:showVal val="1"/>
              <c:showCatName val="0"/>
              <c:showSerName val="0"/>
              <c:showPercent val="0"/>
              <c:showBubbleSize val="0"/>
              <c:extLst>
                <c:ext xmlns:c16="http://schemas.microsoft.com/office/drawing/2014/chart" uri="{C3380CC4-5D6E-409C-BE32-E72D297353CC}">
                  <c16:uniqueId val="{00000001-89E2-47A8-B47B-DC9B365BD304}"/>
                </c:ext>
              </c:extLst>
            </c:dLbl>
            <c:numFmt formatCode="%0.00" sourceLinked="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smtId="4294967295">
                    <a:solidFill>
                      <a:schemeClr val="bg1"/>
                    </a:solidFill>
                    <a:latin typeface="+mn-lt"/>
                    <a:ea typeface="+mn-ea"/>
                    <a:cs typeface="+mn-cs"/>
                  </a:defRPr>
                </a:pPr>
                <a:endParaRPr lang="tr-TR"/>
              </a:p>
            </c:txPr>
            <c:dLblPos val="inEnd"/>
            <c:showLegendKey val="0"/>
            <c:showVal val="1"/>
            <c:showCatName val="0"/>
            <c:showSerName val="0"/>
            <c:showPercent val="0"/>
            <c:showBubbleSize val="0"/>
            <c:showLeaderLines val="0"/>
            <c:extLst xmlns:m="http://schemas.openxmlformats.org/officeDocument/2006/math" xmlns:w="http://schemas.openxmlformats.org/wordprocessingml/2006/main" xmlns:xml="http://www.w3.org/XML/1998/namespace" xmlns:wp="http://schemas.openxmlformats.org/drawingml/2006/wordprocessingDrawing" xmlns:a14="http://schemas.microsoft.com/office/drawing/2010/main">
              <c:ext xmlns:c15="http://schemas.microsoft.com/office/drawing/2012/chart" uri="{CE6537A1-D6FC-4f65-9D91-7224C49458BB}">
                <c15:showLeaderLines val="1"/>
                <c15:leaderLines>
                  <c:spPr>
                    <a:ln w="9525" cap="flat" cmpd="sng" algn="ctr">
                      <a:solidFill>
                        <a:schemeClr val="tx1">
                          <a:lumMod val="35000"/>
                          <a:lumOff val="65000"/>
                        </a:schemeClr>
                      </a:solidFill>
                      <a:round/>
                    </a:ln>
                  </c:spPr>
                </c15:leaderLines>
              </c:ext>
            </c:extLst>
          </c:dLbls>
          <c:cat>
            <c:strRef>
              <c:f>Sheet1!$A$2:$A$4</c:f>
              <c:strCache>
                <c:ptCount val="3"/>
                <c:pt idx="0">
                  <c:v>İstihdamda Yer Alan Çocuk</c:v>
                </c:pt>
                <c:pt idx="1">
                  <c:v>Çocuk İşçiliği </c:v>
                </c:pt>
                <c:pt idx="2">
                  <c:v>Tehlikeli İş</c:v>
                </c:pt>
              </c:strCache>
            </c:strRef>
          </c:cat>
          <c:val>
            <c:numRef>
              <c:f>Sheet1!$C$2:$C$4</c:f>
              <c:numCache>
                <c:formatCode>0%</c:formatCode>
                <c:ptCount val="3"/>
                <c:pt idx="0" formatCode="0.00%">
                  <c:v>0.23300000000000001</c:v>
                </c:pt>
                <c:pt idx="1">
                  <c:v>0.17</c:v>
                </c:pt>
                <c:pt idx="2" formatCode="0.00%">
                  <c:v>6.9000000000000006E-2</c:v>
                </c:pt>
              </c:numCache>
            </c:numRef>
          </c:val>
          <c:extLst xmlns:m="http://schemas.openxmlformats.org/officeDocument/2006/math" xmlns:w="http://schemas.openxmlformats.org/wordprocessingml/2006/main" xmlns:xml="http://www.w3.org/XML/1998/namespace" xmlns:wp="http://schemas.openxmlformats.org/drawingml/2006/wordprocessingDrawing" xmlns:a14="http://schemas.microsoft.com/office/drawing/2010/main">
            <c:ext xmlns:c16="http://schemas.microsoft.com/office/drawing/2014/chart" uri="{C3380CC4-5D6E-409C-BE32-E72D297353CC}">
              <c16:uniqueId val="{00000001-1436-1F42-9EE9-1153ED1318E7}"/>
            </c:ext>
          </c:extLst>
        </c:ser>
        <c:dLbls>
          <c:showLegendKey val="0"/>
          <c:showVal val="0"/>
          <c:showCatName val="0"/>
          <c:showSerName val="0"/>
          <c:showPercent val="0"/>
          <c:showBubbleSize val="0"/>
        </c:dLbls>
        <c:gapWidth val="219"/>
        <c:overlap val="-27"/>
        <c:axId val="1128082352"/>
        <c:axId val="812382976"/>
      </c:barChart>
      <c:catAx>
        <c:axId val="11280823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smtId="4294967295">
                <a:solidFill>
                  <a:schemeClr val="tx2"/>
                </a:solidFill>
                <a:latin typeface="+mn-lt"/>
                <a:ea typeface="+mn-ea"/>
                <a:cs typeface="+mn-cs"/>
              </a:defRPr>
            </a:pPr>
            <a:endParaRPr lang="tr-TR"/>
          </a:p>
        </c:txPr>
        <c:crossAx val="812382976"/>
        <c:crosses val="autoZero"/>
        <c:auto val="0"/>
        <c:lblAlgn val="ctr"/>
        <c:lblOffset val="100"/>
        <c:noMultiLvlLbl val="0"/>
      </c:catAx>
      <c:valAx>
        <c:axId val="812382976"/>
        <c:scaling>
          <c:orientation val="minMax"/>
        </c:scaling>
        <c:delete val="1"/>
        <c:axPos val="l"/>
        <c:numFmt formatCode="0.00%" sourceLinked="1"/>
        <c:majorTickMark val="none"/>
        <c:minorTickMark val="none"/>
        <c:tickLblPos val="nextTo"/>
        <c:crossAx val="112808235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1" i="0" u="none" strike="noStrike" kern="1200" baseline="0" smtId="4294967295">
              <a:solidFill>
                <a:schemeClr val="tx2"/>
              </a:solidFill>
              <a:latin typeface="+mn-lt"/>
              <a:ea typeface="+mn-ea"/>
              <a:cs typeface="+mn-cs"/>
            </a:defRPr>
          </a:pPr>
          <a:endParaRPr lang="tr-TR"/>
        </a:p>
      </c:txPr>
    </c:legend>
    <c:plotVisOnly val="1"/>
    <c:dispBlanksAs val="gap"/>
    <c:extLst xmlns:m="http://schemas.openxmlformats.org/officeDocument/2006/math" xmlns:w="http://schemas.openxmlformats.org/wordprocessingml/2006/main" xmlns:xml="http://www.w3.org/XML/1998/namespace" xmlns:wp="http://schemas.openxmlformats.org/drawingml/2006/wordprocessingDrawing" xmlns:a14="http://schemas.microsoft.com/office/drawing/2010/main">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tr-TR"/>
    </a:p>
  </c:txPr>
  <c:externalData r:id="rId1">
    <c:autoUpdate val="0"/>
  </c:externalData>
</c:chartSpace>
</file>

<file path=ppt/comments/modernComment_103_0.xml><?xml version="1.0" encoding="utf-8"?>
<p188:cmLst xmlns:a="http://schemas.openxmlformats.org/drawingml/2006/main" xmlns:r="http://schemas.openxmlformats.org/officeDocument/2006/relationships" xmlns:p188="http://schemas.microsoft.com/office/powerpoint/2018/8/main">
  <p188:cm id="{18472292-AA50-41B1-87DB-014214B5E307}" authorId="{3B225371-A5D4-6CE3-9D5C-58AB0B77C653}" created="2022-02-14T01:34:19.198">
    <ac:txMkLst xmlns:ac="http://schemas.microsoft.com/office/drawing/2013/main/command">
      <pc:docMk xmlns:pc="http://schemas.microsoft.com/office/powerpoint/2013/main/command"/>
      <pc:sldMk xmlns:pc="http://schemas.microsoft.com/office/powerpoint/2013/main/command" cId="0" sldId="259"/>
      <ac:spMk id="256" creationId="{00000000-0000-0000-0000-000000000000}"/>
      <ac:txMk cp="4" len="11">
        <ac:context len="33" hash="1725322662"/>
      </ac:txMk>
    </ac:txMkLst>
    <p188:pos x="2323658" y="265552"/>
    <p188:replyLst>
      <p188:reply id="{792A30C0-DE16-4E0F-B0AA-769B991EE06F}" authorId="{9C36AD01-230D-76DC-CC71-BD5B4388A65D}" created="2022-02-22T11:27:39.570">
        <p188:txBody>
          <a:bodyPr/>
          <a:lstStyle/>
          <a:p>
            <a:r>
              <a:rPr lang="fr-FR"/>
              <a:t>correct as per CPMS too thanks</a:t>
            </a:r>
          </a:p>
        </p188:txBody>
      </p188:reply>
    </p188:replyLst>
    <p188:txBody>
      <a:bodyPr/>
      <a:lstStyle/>
      <a:p>
        <a:r>
          <a:rPr lang="en-CA"/>
          <a:t>"Necessarily" is grammatically correct, I just wanted to double-check the author didn't mean "necessary" </a:t>
        </a:r>
      </a:p>
    </p188:txBody>
  </p188:cm>
</p188:cmLst>
</file>

<file path=ppt/comments/modernComment_119_0.xml><?xml version="1.0" encoding="utf-8"?>
<p188:cmLst xmlns:a="http://schemas.openxmlformats.org/drawingml/2006/main" xmlns:r="http://schemas.openxmlformats.org/officeDocument/2006/relationships" xmlns:p188="http://schemas.microsoft.com/office/powerpoint/2018/8/main">
  <p188:cm id="{73537A85-B826-445A-8509-609E8FB9DD57}" authorId="{3B225371-A5D4-6CE3-9D5C-58AB0B77C653}" created="2022-02-14T22:41:57.813">
    <ac:txMkLst xmlns:ac="http://schemas.microsoft.com/office/drawing/2013/main/command">
      <pc:docMk xmlns:pc="http://schemas.microsoft.com/office/powerpoint/2013/main/command"/>
      <pc:sldMk xmlns:pc="http://schemas.microsoft.com/office/powerpoint/2013/main/command" cId="0" sldId="281"/>
      <ac:spMk id="573" creationId="{00000000-0000-0000-0000-000000000000}"/>
      <ac:txMk cp="75" len="13">
        <ac:context len="121" hash="520612252"/>
      </ac:txMk>
    </ac:txMkLst>
    <p188:pos x="1871662" y="1888998"/>
    <p188:replyLst>
      <p188:reply id="{38BD0B36-A146-4F2C-9041-800A980C1600}" authorId="{9C36AD01-230D-76DC-CC71-BD5B4388A65D}" created="2022-02-22T11:45:39.570">
        <p188:txBody>
          <a:bodyPr/>
          <a:lstStyle/>
          <a:p>
            <a:r>
              <a:rPr lang="fr-FR"/>
              <a:t>added in notes is ok here</a:t>
            </a:r>
          </a:p>
        </p188:txBody>
      </p188:reply>
    </p188:replyLst>
    <p188:txBody>
      <a:bodyPr/>
      <a:lstStyle/>
      <a:p>
        <a:r>
          <a:rPr lang="en-CA"/>
          <a:t>Missing information here?</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ct val="0"/>
              </a:spcBef>
              <a:spcAft>
                <a:spcPct val="0"/>
              </a:spcAft>
              <a:buSzPts val="1400"/>
              <a:buNone/>
              <a:defRPr sz="1200" b="0" i="0" u="none" strike="noStrike" cap="none">
                <a:solidFill>
                  <a:schemeClr val="dk1"/>
                </a:solidFill>
                <a:latin typeface="Calibri"/>
                <a:ea typeface="Calibri"/>
                <a:cs typeface="Calibri"/>
                <a:sym typeface="Calibri"/>
              </a:defRPr>
            </a:lvl1pPr>
            <a:lvl2pPr marR="0" lvl="1"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2pPr>
            <a:lvl3pPr marR="0" lvl="2"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3pPr>
            <a:lvl4pPr marR="0" lvl="3"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4pPr>
            <a:lvl5pPr marR="0" lvl="4"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5pPr>
            <a:lvl6pPr marR="0" lvl="5"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6pPr>
            <a:lvl7pPr marR="0" lvl="6"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7pPr>
            <a:lvl8pPr marR="0" lvl="7"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8pPr>
            <a:lvl9pPr marR="0" lvl="8"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ct val="0"/>
              </a:spcBef>
              <a:spcAft>
                <a:spcPct val="0"/>
              </a:spcAft>
              <a:buSzPts val="1400"/>
              <a:buNone/>
              <a:defRPr sz="1200" b="0" i="0" u="none" strike="noStrike" cap="none">
                <a:solidFill>
                  <a:schemeClr val="dk1"/>
                </a:solidFill>
                <a:latin typeface="Calibri"/>
                <a:ea typeface="Calibri"/>
                <a:cs typeface="Calibri"/>
                <a:sym typeface="Calibri"/>
              </a:defRPr>
            </a:lvl1pPr>
            <a:lvl2pPr marR="0" lvl="1"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2pPr>
            <a:lvl3pPr marR="0" lvl="2"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3pPr>
            <a:lvl4pPr marR="0" lvl="3"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4pPr>
            <a:lvl5pPr marR="0" lvl="4"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5pPr>
            <a:lvl6pPr marR="0" lvl="5"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6pPr>
            <a:lvl7pPr marR="0" lvl="6"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7pPr>
            <a:lvl8pPr marR="0" lvl="7"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8pPr>
            <a:lvl9pPr marR="0" lvl="8"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19999" h="119999"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ct val="0"/>
              </a:spcBef>
              <a:spcAft>
                <a:spcPct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ct val="0"/>
              </a:spcBef>
              <a:spcAft>
                <a:spcPct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ct val="0"/>
              </a:spcBef>
              <a:spcAft>
                <a:spcPct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ct val="0"/>
              </a:spcBef>
              <a:spcAft>
                <a:spcPct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ct val="0"/>
              </a:spcBef>
              <a:spcAft>
                <a:spcPct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ct val="0"/>
              </a:spcBef>
              <a:spcAft>
                <a:spcPct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ct val="0"/>
              </a:spcBef>
              <a:spcAft>
                <a:spcPct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ct val="0"/>
              </a:spcBef>
              <a:spcAft>
                <a:spcPct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ct val="0"/>
              </a:spcBef>
              <a:spcAft>
                <a:spcPct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ct val="0"/>
              </a:spcBef>
              <a:spcAft>
                <a:spcPct val="0"/>
              </a:spcAft>
              <a:buSzPts val="1400"/>
              <a:buNone/>
              <a:defRPr sz="1200" b="0" i="0" u="none" strike="noStrike" cap="none">
                <a:solidFill>
                  <a:schemeClr val="dk1"/>
                </a:solidFill>
                <a:latin typeface="Calibri"/>
                <a:ea typeface="Calibri"/>
                <a:cs typeface="Calibri"/>
                <a:sym typeface="Calibri"/>
              </a:defRPr>
            </a:lvl1pPr>
            <a:lvl2pPr marR="0" lvl="1"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2pPr>
            <a:lvl3pPr marR="0" lvl="2"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3pPr>
            <a:lvl4pPr marR="0" lvl="3"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4pPr>
            <a:lvl5pPr marR="0" lvl="4"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5pPr>
            <a:lvl6pPr marR="0" lvl="5"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6pPr>
            <a:lvl7pPr marR="0" lvl="6"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7pPr>
            <a:lvl8pPr marR="0" lvl="7"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8pPr>
            <a:lvl9pPr marR="0" lvl="8"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ct val="0"/>
              </a:spcBef>
              <a:spcAft>
                <a:spcPct val="0"/>
              </a:spcAft>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ilo.org/wcmsp5/groups/public/---ed_norm/---ipec/documents/publication/wcms_797515.pdf"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ct val="0"/>
              </a:spcBef>
              <a:spcAft>
                <a:spcPct val="0"/>
              </a:spcAft>
              <a:buNone/>
            </a:pPr>
            <a:endParaRPr/>
          </a:p>
        </p:txBody>
      </p:sp>
      <p:sp>
        <p:nvSpPr>
          <p:cNvPr id="224" name="Google Shape;224;p1:notes"/>
          <p:cNvSpPr>
            <a:spLocks noGrp="1" noRot="1" noChangeAspect="1"/>
          </p:cNvSpPr>
          <p:nvPr>
            <p:ph type="sldImg" idx="2"/>
          </p:nvPr>
        </p:nvSpPr>
        <p:spPr>
          <a:xfrm>
            <a:off x="685800" y="1143000"/>
            <a:ext cx="5486400" cy="3086100"/>
          </a:xfrm>
          <a:custGeom>
            <a:avLst/>
            <a:gdLst/>
            <a:ahLst/>
            <a:cxnLst/>
            <a:rect l="l" t="t" r="r" b="b"/>
            <a:pathLst>
              <a:path w="119999" h="119999"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3"/>
        <p:cNvGrpSpPr/>
        <p:nvPr/>
      </p:nvGrpSpPr>
      <p:grpSpPr>
        <a:xfrm>
          <a:off x="0" y="0"/>
          <a:ext cx="0" cy="0"/>
          <a:chOff x="0" y="0"/>
          <a:chExt cx="0" cy="0"/>
        </a:xfrm>
      </p:grpSpPr>
      <p:sp>
        <p:nvSpPr>
          <p:cNvPr id="424" name="Google Shape;424;p10:notes"/>
          <p:cNvSpPr>
            <a:spLocks noGrp="1" noRot="1" noChangeAspect="1"/>
          </p:cNvSpPr>
          <p:nvPr>
            <p:ph type="sldImg" idx="2"/>
          </p:nvPr>
        </p:nvSpPr>
        <p:spPr>
          <a:xfrm>
            <a:off x="685800" y="1143000"/>
            <a:ext cx="5486400" cy="3086100"/>
          </a:xfrm>
          <a:custGeom>
            <a:avLst/>
            <a:gdLst/>
            <a:ahLst/>
            <a:cxnLst/>
            <a:rect l="l" t="t" r="r" b="b"/>
            <a:pathLst>
              <a:path w="119999" h="119999"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5" name="Google Shape;425;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ct val="0"/>
              </a:spcBef>
              <a:spcAft>
                <a:spcPct val="0"/>
              </a:spcAft>
              <a:buNone/>
            </a:pPr>
            <a:r>
              <a:rPr lang="tr" sz="1200" b="0" i="0" u="none" strike="noStrike">
                <a:solidFill>
                  <a:srgbClr val="000000"/>
                </a:solidFill>
                <a:latin typeface="Calibri"/>
                <a:ea typeface="Calibri"/>
                <a:cs typeface="Calibri"/>
                <a:sym typeface="Calibri"/>
              </a:rPr>
              <a:t>Şunları dâhil etmeye çalışın: </a:t>
            </a:r>
            <a:endParaRPr/>
          </a:p>
          <a:p>
            <a:pPr marL="171450" lvl="0" indent="-171450" algn="l" rtl="0">
              <a:spcBef>
                <a:spcPct val="0"/>
              </a:spcBef>
              <a:spcAft>
                <a:spcPct val="0"/>
              </a:spcAft>
              <a:buClr>
                <a:schemeClr val="dk1"/>
              </a:buClr>
              <a:buSzPts val="1200"/>
              <a:buFont typeface="Arial"/>
              <a:buChar char="•"/>
            </a:pPr>
            <a:r>
              <a:rPr lang="tr" sz="1200" b="0" i="0" u="none" strike="noStrike">
                <a:solidFill>
                  <a:srgbClr val="000000"/>
                </a:solidFill>
                <a:latin typeface="Calibri"/>
                <a:ea typeface="Calibri"/>
                <a:cs typeface="Calibri"/>
                <a:sym typeface="Calibri"/>
              </a:rPr>
              <a:t>Hafif işler de dâhil olmak üzere asgari çalışma yaşı (mevcut olduğu yerlerde)</a:t>
            </a:r>
            <a:endParaRPr/>
          </a:p>
          <a:p>
            <a:pPr marL="171450" lvl="0" indent="-171450" algn="l" rtl="0">
              <a:spcBef>
                <a:spcPct val="0"/>
              </a:spcBef>
              <a:spcAft>
                <a:spcPct val="0"/>
              </a:spcAft>
              <a:buClr>
                <a:schemeClr val="dk1"/>
              </a:buClr>
              <a:buSzPts val="1200"/>
              <a:buFont typeface="Arial"/>
              <a:buChar char="•"/>
            </a:pPr>
            <a:r>
              <a:rPr lang="tr" sz="1200" b="0" i="0" u="none" strike="noStrike">
                <a:solidFill>
                  <a:srgbClr val="000000"/>
                </a:solidFill>
                <a:latin typeface="Calibri"/>
                <a:ea typeface="Calibri"/>
                <a:cs typeface="Calibri"/>
                <a:sym typeface="Calibri"/>
              </a:rPr>
              <a:t>Tehlikeli işlere dair hükümler - 18 yaş altındaki çocukların muaf tutulduğu işler, görevler ve faaliyetler</a:t>
            </a:r>
            <a:endParaRPr/>
          </a:p>
          <a:p>
            <a:pPr marL="171450" lvl="0" indent="-171450" algn="l" rtl="0">
              <a:spcBef>
                <a:spcPct val="0"/>
              </a:spcBef>
              <a:spcAft>
                <a:spcPct val="0"/>
              </a:spcAft>
              <a:buClr>
                <a:schemeClr val="dk1"/>
              </a:buClr>
              <a:buSzPts val="1200"/>
              <a:buFont typeface="Arial"/>
              <a:buChar char="•"/>
            </a:pPr>
            <a:r>
              <a:rPr lang="tr" sz="1200" b="0" i="0" u="none" strike="noStrike">
                <a:solidFill>
                  <a:srgbClr val="000000"/>
                </a:solidFill>
                <a:latin typeface="Calibri"/>
                <a:ea typeface="Calibri"/>
                <a:cs typeface="Calibri"/>
                <a:sym typeface="Calibri"/>
              </a:rPr>
              <a:t>EKBÇİ de dâhil çocuk işçiliğine karşı alınan koruma önlemleri (çalışma koşulları, saatleri, mola, zorunlu eğitim, zorla çalıştırma, çocuk ticareti, erkek çocuklar dâhil çocukların cinsel sömürüsü, çocukların yasa dışı faaliyetlerde kullanılması, çocukların silah altına alınması)</a:t>
            </a:r>
            <a:endParaRPr/>
          </a:p>
          <a:p>
            <a:pPr marL="171450" lvl="0" indent="-171450" algn="l" rtl="0">
              <a:spcBef>
                <a:spcPct val="0"/>
              </a:spcBef>
              <a:spcAft>
                <a:spcPct val="0"/>
              </a:spcAft>
              <a:buClr>
                <a:schemeClr val="dk1"/>
              </a:buClr>
              <a:buSzPts val="1200"/>
              <a:buFont typeface="Arial"/>
              <a:buChar char="•"/>
            </a:pPr>
            <a:r>
              <a:rPr lang="tr" sz="1200" b="0" i="0" u="none" strike="noStrike">
                <a:solidFill>
                  <a:srgbClr val="000000"/>
                </a:solidFill>
                <a:latin typeface="Calibri"/>
                <a:ea typeface="Calibri"/>
                <a:cs typeface="Calibri"/>
                <a:sym typeface="Calibri"/>
              </a:rPr>
              <a:t>Çocuk işçiliğiyle mücadele etmek/çocuk işçiliğini ortadan kaldırmaya yönelik ulusal plan/çerçeve</a:t>
            </a:r>
            <a:endParaRPr/>
          </a:p>
          <a:p>
            <a:pPr marL="171450" lvl="0" indent="-171450" algn="l" rtl="0">
              <a:spcBef>
                <a:spcPct val="0"/>
              </a:spcBef>
              <a:spcAft>
                <a:spcPct val="0"/>
              </a:spcAft>
              <a:buClr>
                <a:schemeClr val="dk1"/>
              </a:buClr>
              <a:buSzPts val="1200"/>
              <a:buFont typeface="Arial"/>
              <a:buChar char="•"/>
            </a:pPr>
            <a:r>
              <a:rPr lang="tr" sz="1200" b="0" i="0" u="none" strike="noStrike">
                <a:solidFill>
                  <a:srgbClr val="000000"/>
                </a:solidFill>
                <a:latin typeface="Calibri"/>
                <a:ea typeface="Calibri"/>
                <a:cs typeface="Calibri"/>
                <a:sym typeface="Calibri"/>
              </a:rPr>
              <a:t>Çocuk işçi olarak çalışan çocuklar da dâhil olmak üzere kırılgan durumdaki çocuklar için olan çocuk koruma yasal ve politika çerçeveleri Çocuk koruma aktörleri için bu, özellikle önemlidir çünkü çocuk koruma yasaları çocuk işçiliğine ilişkin yasalardan daha yaygın biliniyor olabilir. Ancak bu yasaların çocuk işçiliğinde ve en kötü biçimlerdeki çocuk işçiliğinde yer alan çocuklarla nasıl ilişkili olduğu, hükûmetin kırılgan durumdaki çalışan çocuklarla ilgili yükümlülükleri ve çocuk koruma yasalarının yerel düzeyde çalışan çocuklara nasıl uygulandığı konusundaki bilgiler daha az sayıda aktör tarafından biliniyor olabilir. </a:t>
            </a:r>
            <a:endParaRPr/>
          </a:p>
          <a:p>
            <a:pPr marL="171450" lvl="0" indent="-171450" algn="l" rtl="0">
              <a:spcBef>
                <a:spcPct val="0"/>
              </a:spcBef>
              <a:spcAft>
                <a:spcPct val="0"/>
              </a:spcAft>
              <a:buClr>
                <a:schemeClr val="dk1"/>
              </a:buClr>
              <a:buSzPts val="1200"/>
              <a:buFont typeface="Arial"/>
              <a:buChar char="•"/>
            </a:pPr>
            <a:r>
              <a:rPr lang="tr" sz="1200" b="0" i="0" u="none" strike="noStrike">
                <a:solidFill>
                  <a:srgbClr val="000000"/>
                </a:solidFill>
                <a:latin typeface="Calibri"/>
                <a:ea typeface="Calibri"/>
                <a:cs typeface="Calibri"/>
                <a:sym typeface="Calibri"/>
              </a:rPr>
              <a:t>Mültecilere ilişkin diğer mevzuatlar vb. </a:t>
            </a:r>
            <a:endParaRPr/>
          </a:p>
          <a:p>
            <a:pPr marL="171450" lvl="0" indent="-95250" algn="l" rtl="0">
              <a:spcBef>
                <a:spcPct val="0"/>
              </a:spcBef>
              <a:spcAft>
                <a:spcPct val="0"/>
              </a:spcAft>
              <a:buClr>
                <a:schemeClr val="dk1"/>
              </a:buClr>
              <a:buSzPts val="1200"/>
              <a:buFont typeface="Arial"/>
              <a:buNone/>
            </a:pPr>
            <a:endParaRPr/>
          </a:p>
        </p:txBody>
      </p:sp>
      <p:sp>
        <p:nvSpPr>
          <p:cNvPr id="426" name="Google Shape;426;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ct val="0"/>
              </a:spcBef>
              <a:spcAft>
                <a:spcPct val="0"/>
              </a:spcAft>
              <a:buNone/>
            </a:pPr>
            <a:fld id="{00000000-1234-1234-1234-123412341234}" type="slidenum">
              <a:rPr lang="en-GB"/>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2"/>
        <p:cNvGrpSpPr/>
        <p:nvPr/>
      </p:nvGrpSpPr>
      <p:grpSpPr>
        <a:xfrm>
          <a:off x="0" y="0"/>
          <a:ext cx="0" cy="0"/>
          <a:chOff x="0" y="0"/>
          <a:chExt cx="0" cy="0"/>
        </a:xfrm>
      </p:grpSpPr>
      <p:sp>
        <p:nvSpPr>
          <p:cNvPr id="433" name="Google Shape;433;p11:notes"/>
          <p:cNvSpPr>
            <a:spLocks noGrp="1" noRot="1" noChangeAspect="1"/>
          </p:cNvSpPr>
          <p:nvPr>
            <p:ph type="sldImg" idx="2"/>
          </p:nvPr>
        </p:nvSpPr>
        <p:spPr>
          <a:xfrm>
            <a:off x="685800" y="1143000"/>
            <a:ext cx="5486400" cy="3086100"/>
          </a:xfrm>
          <a:custGeom>
            <a:avLst/>
            <a:gdLst/>
            <a:ahLst/>
            <a:cxnLst/>
            <a:rect l="l" t="t" r="r" b="b"/>
            <a:pathLst>
              <a:path w="119999" h="119999"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4" name="Google Shape;434;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ct val="0"/>
              </a:spcBef>
              <a:spcAft>
                <a:spcPct val="0"/>
              </a:spcAft>
              <a:buNone/>
            </a:pPr>
            <a:r>
              <a:rPr lang="tr" sz="1200" b="0" i="0" u="none" strike="noStrike">
                <a:solidFill>
                  <a:srgbClr val="000000"/>
                </a:solidFill>
                <a:latin typeface="Calibri"/>
                <a:ea typeface="Calibri"/>
                <a:cs typeface="Calibri"/>
                <a:sym typeface="Calibri"/>
              </a:rPr>
              <a:t>Şunları dâhil etmeye çalışın: </a:t>
            </a:r>
            <a:endParaRPr/>
          </a:p>
          <a:p>
            <a:pPr marL="171450" lvl="0" indent="-171450" algn="l" rtl="0">
              <a:spcBef>
                <a:spcPct val="0"/>
              </a:spcBef>
              <a:spcAft>
                <a:spcPct val="0"/>
              </a:spcAft>
              <a:buClr>
                <a:schemeClr val="dk1"/>
              </a:buClr>
              <a:buSzPts val="1200"/>
              <a:buFont typeface="Arial"/>
              <a:buChar char="•"/>
            </a:pPr>
            <a:r>
              <a:rPr lang="tr" sz="1200" b="0" i="0" u="none" strike="noStrike">
                <a:solidFill>
                  <a:srgbClr val="000000"/>
                </a:solidFill>
                <a:latin typeface="Calibri"/>
                <a:ea typeface="Calibri"/>
                <a:cs typeface="Calibri"/>
                <a:sym typeface="Calibri"/>
              </a:rPr>
              <a:t>Hafif işler de dâhil olmak üzere asgari çalışma yaşı (mevcut olduğu yerlerde)</a:t>
            </a:r>
            <a:endParaRPr/>
          </a:p>
          <a:p>
            <a:pPr marL="171450" lvl="0" indent="-171450" algn="l" rtl="0">
              <a:spcBef>
                <a:spcPct val="0"/>
              </a:spcBef>
              <a:spcAft>
                <a:spcPct val="0"/>
              </a:spcAft>
              <a:buClr>
                <a:schemeClr val="dk1"/>
              </a:buClr>
              <a:buSzPts val="1200"/>
              <a:buFont typeface="Arial"/>
              <a:buChar char="•"/>
            </a:pPr>
            <a:r>
              <a:rPr lang="tr" sz="1200" b="0" i="0" u="none" strike="noStrike">
                <a:solidFill>
                  <a:srgbClr val="000000"/>
                </a:solidFill>
                <a:latin typeface="Calibri"/>
                <a:ea typeface="Calibri"/>
                <a:cs typeface="Calibri"/>
                <a:sym typeface="Calibri"/>
              </a:rPr>
              <a:t>Tehlikeli işlere dair hükümler - 18 yaş altındaki çocukların muaf tutulduğu işler, görevler ve faaliyetler</a:t>
            </a:r>
            <a:endParaRPr/>
          </a:p>
          <a:p>
            <a:pPr marL="171450" lvl="0" indent="-171450" algn="l" rtl="0">
              <a:spcBef>
                <a:spcPct val="0"/>
              </a:spcBef>
              <a:spcAft>
                <a:spcPct val="0"/>
              </a:spcAft>
              <a:buClr>
                <a:schemeClr val="dk1"/>
              </a:buClr>
              <a:buSzPts val="1200"/>
              <a:buFont typeface="Arial"/>
              <a:buChar char="•"/>
            </a:pPr>
            <a:r>
              <a:rPr lang="tr" sz="1200" b="0" i="0" u="none" strike="noStrike">
                <a:solidFill>
                  <a:srgbClr val="000000"/>
                </a:solidFill>
                <a:latin typeface="Calibri"/>
                <a:ea typeface="Calibri"/>
                <a:cs typeface="Calibri"/>
                <a:sym typeface="Calibri"/>
              </a:rPr>
              <a:t>EKBÇİ de dâhil çocuk işçiliğine karşı alınan koruma önlemleri (çalışma koşulları, saatleri, mola, zorunlu eğitim, zorla çalıştırma, çocuk ticareti, erkek çocuklar dâhil çocukların cinsel sömürüsü, çocukların yasa dışı faaliyetlerde kullanılması, çocukların silah altına alınması)</a:t>
            </a:r>
            <a:endParaRPr/>
          </a:p>
          <a:p>
            <a:pPr marL="171450" lvl="0" indent="-171450" algn="l" rtl="0">
              <a:spcBef>
                <a:spcPct val="0"/>
              </a:spcBef>
              <a:spcAft>
                <a:spcPct val="0"/>
              </a:spcAft>
              <a:buClr>
                <a:schemeClr val="dk1"/>
              </a:buClr>
              <a:buSzPts val="1200"/>
              <a:buFont typeface="Arial"/>
              <a:buChar char="•"/>
            </a:pPr>
            <a:r>
              <a:rPr lang="tr" sz="1200" b="0" i="0" u="none" strike="noStrike">
                <a:solidFill>
                  <a:srgbClr val="000000"/>
                </a:solidFill>
                <a:latin typeface="Calibri"/>
                <a:ea typeface="Calibri"/>
                <a:cs typeface="Calibri"/>
                <a:sym typeface="Calibri"/>
              </a:rPr>
              <a:t>Çocuk işçiliğiyle mücadele etmek/çocuk işçiliğini ortadan kaldırmaya yönelik ulusal plan/çerçeve</a:t>
            </a:r>
            <a:endParaRPr/>
          </a:p>
          <a:p>
            <a:pPr marL="171450" lvl="0" indent="-171450" algn="l" rtl="0">
              <a:spcBef>
                <a:spcPct val="0"/>
              </a:spcBef>
              <a:spcAft>
                <a:spcPct val="0"/>
              </a:spcAft>
              <a:buClr>
                <a:schemeClr val="dk1"/>
              </a:buClr>
              <a:buSzPts val="1200"/>
              <a:buFont typeface="Arial"/>
              <a:buChar char="•"/>
            </a:pPr>
            <a:r>
              <a:rPr lang="tr" sz="1200" b="0" i="0" u="none" strike="noStrike">
                <a:solidFill>
                  <a:srgbClr val="000000"/>
                </a:solidFill>
                <a:latin typeface="Calibri"/>
                <a:ea typeface="Calibri"/>
                <a:cs typeface="Calibri"/>
                <a:sym typeface="Calibri"/>
              </a:rPr>
              <a:t>Çocuk işçi olarak çalışan çocuklar da dâhil olmak üzere kırılgan durumdaki çocuklar için olan çocuk koruma yasal ve politika çerçeveleri Çocuk koruma aktörleri için bu, özellikle önemlidir çünkü çocuk koruma yasaları çocuk işçiliğine ilişkin yasalardan daha yaygın biliniyor olabilir. Ancak bu yasaların çocuk işçiliğinde ve en kötü biçimlerdeki çocuk işçiliğinde yer alan çocuklarla nasıl ilişkili olduğu, hükûmetin kırılgan durumdaki çalışan çocuklarla ilgili yükümlülükleri ve çocuk koruma yasalarının yerel düzeyde çalışan çocuklara nasıl uygulandığı konusundaki bilgiler daha az sayıda aktör tarafından biliniyor olabilir. </a:t>
            </a:r>
            <a:endParaRPr/>
          </a:p>
          <a:p>
            <a:pPr marL="171450" lvl="0" indent="-171450" algn="l" rtl="0">
              <a:spcBef>
                <a:spcPct val="0"/>
              </a:spcBef>
              <a:spcAft>
                <a:spcPct val="0"/>
              </a:spcAft>
              <a:buClr>
                <a:schemeClr val="dk1"/>
              </a:buClr>
              <a:buSzPts val="1200"/>
              <a:buFont typeface="Arial"/>
              <a:buChar char="•"/>
            </a:pPr>
            <a:r>
              <a:rPr lang="tr" sz="1200" b="0" i="0" u="none" strike="noStrike">
                <a:solidFill>
                  <a:srgbClr val="000000"/>
                </a:solidFill>
                <a:latin typeface="Calibri"/>
                <a:ea typeface="Calibri"/>
                <a:cs typeface="Calibri"/>
                <a:sym typeface="Calibri"/>
              </a:rPr>
              <a:t>Mültecilere ilişkin diğer mevzuatlar vb. </a:t>
            </a:r>
            <a:endParaRPr/>
          </a:p>
          <a:p>
            <a:pPr marL="0" lvl="0" indent="0" algn="l" rtl="0">
              <a:spcBef>
                <a:spcPct val="0"/>
              </a:spcBef>
              <a:spcAft>
                <a:spcPct val="0"/>
              </a:spcAft>
              <a:buNone/>
            </a:pPr>
            <a:endParaRPr/>
          </a:p>
        </p:txBody>
      </p:sp>
      <p:sp>
        <p:nvSpPr>
          <p:cNvPr id="435" name="Google Shape;435;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ct val="0"/>
              </a:spcBef>
              <a:spcAft>
                <a:spcPct val="0"/>
              </a:spcAft>
              <a:buNone/>
            </a:pPr>
            <a:fld id="{00000000-1234-1234-1234-123412341234}" type="slidenum">
              <a:rPr lang="en-GB"/>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1"/>
        <p:cNvGrpSpPr/>
        <p:nvPr/>
      </p:nvGrpSpPr>
      <p:grpSpPr>
        <a:xfrm>
          <a:off x="0" y="0"/>
          <a:ext cx="0" cy="0"/>
          <a:chOff x="0" y="0"/>
          <a:chExt cx="0" cy="0"/>
        </a:xfrm>
      </p:grpSpPr>
      <p:sp>
        <p:nvSpPr>
          <p:cNvPr id="442" name="Google Shape;442;p12:notes"/>
          <p:cNvSpPr>
            <a:spLocks noGrp="1" noRot="1" noChangeAspect="1"/>
          </p:cNvSpPr>
          <p:nvPr>
            <p:ph type="sldImg" idx="2"/>
          </p:nvPr>
        </p:nvSpPr>
        <p:spPr>
          <a:xfrm>
            <a:off x="685800" y="1143000"/>
            <a:ext cx="5486400" cy="3086100"/>
          </a:xfrm>
          <a:custGeom>
            <a:avLst/>
            <a:gdLst/>
            <a:ahLst/>
            <a:cxnLst/>
            <a:rect l="l" t="t" r="r" b="b"/>
            <a:pathLst>
              <a:path w="119999" h="119999"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3" name="Google Shape;443;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ct val="0"/>
              </a:spcBef>
              <a:spcAft>
                <a:spcPct val="0"/>
              </a:spcAft>
              <a:buClr>
                <a:schemeClr val="dk1"/>
              </a:buClr>
              <a:buSzPts val="1200"/>
              <a:buFont typeface="Calibri"/>
              <a:buNone/>
            </a:pPr>
            <a:r>
              <a:rPr lang="tr" sz="1200" b="0" i="0" u="none" strike="noStrike">
                <a:solidFill>
                  <a:srgbClr val="000000"/>
                </a:solidFill>
                <a:latin typeface="Calibri"/>
                <a:ea typeface="Calibri"/>
                <a:cs typeface="Calibri"/>
                <a:sym typeface="Calibri"/>
              </a:rPr>
              <a:t>Çocukların çalışmasının ancak mevzuata uygun olması, sınırlı olması ve çocukların hem okula veya mesleki eğitime devam etmelerine hem de sağlıklı gelişimlerine ve iyi olma hâllerinin sağlanmasına, dinlenmelerine, sosyalleşmelerine ve bakımlarına olanak tanıyan esnek saatlere sahip olması hâlinde çocuklar için kabul edilebilir olduğunu açıklayın. Koşullar ve görevler sömürücü, zararlı veya tehlikeli olmamalı; iş yeri güvenli, yaş ve gelişim düzeyine uygun olmalıdır. Çocuklara eğitim ve yönlendirme sağlanmalı ve çalışmaları düzenli olarak izlenmelidir. </a:t>
            </a:r>
            <a:endParaRPr/>
          </a:p>
          <a:p>
            <a:pPr marL="0" marR="0" lvl="0" indent="0" algn="l" rtl="0">
              <a:lnSpc>
                <a:spcPct val="100000"/>
              </a:lnSpc>
              <a:spcBef>
                <a:spcPct val="0"/>
              </a:spcBef>
              <a:spcAft>
                <a:spcPct val="0"/>
              </a:spcAft>
              <a:buClr>
                <a:schemeClr val="dk1"/>
              </a:buClr>
              <a:buSzPts val="1200"/>
              <a:buFont typeface="Calibri"/>
              <a:buNone/>
            </a:pPr>
            <a:endParaRPr sz="1200">
              <a:solidFill>
                <a:schemeClr val="dk1"/>
              </a:solidFill>
              <a:latin typeface="Calibri"/>
              <a:ea typeface="Calibri"/>
              <a:cs typeface="Calibri"/>
              <a:sym typeface="Calibri"/>
            </a:endParaRPr>
          </a:p>
          <a:p>
            <a:pPr marL="0" marR="0" lvl="0" indent="0" algn="l" rtl="0">
              <a:lnSpc>
                <a:spcPct val="100000"/>
              </a:lnSpc>
              <a:spcBef>
                <a:spcPct val="0"/>
              </a:spcBef>
              <a:spcAft>
                <a:spcPct val="0"/>
              </a:spcAft>
              <a:buClr>
                <a:schemeClr val="dk1"/>
              </a:buClr>
              <a:buSzPts val="1200"/>
              <a:buFont typeface="Calibri"/>
              <a:buNone/>
            </a:pPr>
            <a:r>
              <a:rPr lang="tr" sz="1200" b="0" i="0" u="none" strike="noStrike">
                <a:solidFill>
                  <a:srgbClr val="000000"/>
                </a:solidFill>
                <a:latin typeface="Calibri"/>
                <a:ea typeface="Calibri"/>
                <a:cs typeface="Calibri"/>
                <a:sym typeface="Calibri"/>
              </a:rPr>
              <a:t>Sonuç olarak her çocuk için işin kabul edilebilir olması açısından şu koşulların sağlanması gerekmektedir:</a:t>
            </a:r>
            <a:endParaRPr/>
          </a:p>
          <a:p>
            <a:pPr marL="171450" lvl="0" indent="-171450" algn="l" rtl="0">
              <a:spcBef>
                <a:spcPct val="0"/>
              </a:spcBef>
              <a:spcAft>
                <a:spcPct val="0"/>
              </a:spcAft>
              <a:buClr>
                <a:schemeClr val="dk1"/>
              </a:buClr>
              <a:buSzPts val="1200"/>
              <a:buFont typeface="Arial"/>
              <a:buChar char="•"/>
            </a:pPr>
            <a:r>
              <a:rPr lang="tr" sz="1200" b="0" i="0" u="none" strike="noStrike">
                <a:solidFill>
                  <a:srgbClr val="000000"/>
                </a:solidFill>
                <a:latin typeface="Calibri"/>
                <a:ea typeface="Calibri"/>
                <a:cs typeface="Calibri"/>
                <a:sym typeface="Calibri"/>
              </a:rPr>
              <a:t>Çalışma saatleri, çalışılan günler ve saatler, çocuğun eğitim düzeyi, iş hakkında eğitim ve yönlendirme sağlanması, iş sağlığı ve güvenliği, hizmetlere erişim vb. hususları kapsayan mevzuat ve politikalar da dâhil olmak üzere, asgari çalışma yaşı mevzuatı ve ilgili çocuk işçiliği mevzuatı ile uyumlu olmalıdır. </a:t>
            </a:r>
            <a:endParaRPr/>
          </a:p>
          <a:p>
            <a:pPr marL="171450" marR="0" lvl="0" indent="-171450" algn="l" rtl="0">
              <a:lnSpc>
                <a:spcPct val="100000"/>
              </a:lnSpc>
              <a:spcBef>
                <a:spcPct val="0"/>
              </a:spcBef>
              <a:spcAft>
                <a:spcPct val="0"/>
              </a:spcAft>
              <a:buClr>
                <a:schemeClr val="dk1"/>
              </a:buClr>
              <a:buSzPts val="1200"/>
              <a:buFont typeface="Arial"/>
              <a:buChar char="•"/>
            </a:pPr>
            <a:r>
              <a:rPr lang="tr" sz="1200" b="0" i="0" u="none" strike="noStrike">
                <a:solidFill>
                  <a:srgbClr val="000000"/>
                </a:solidFill>
                <a:latin typeface="Calibri"/>
                <a:ea typeface="Calibri"/>
                <a:cs typeface="Calibri"/>
                <a:sym typeface="Calibri"/>
              </a:rPr>
              <a:t>Çocukların çalışma saatlerini sınırlandırın, çalışma saatlerinin esnek olmasını ve çocukların sağlıklı gelişimi ve iyi olma hâli için ihtiyaç duydukları yeterli dinlenme, sosyalleşme ve bakıma imkân tanımasını sağlayın. </a:t>
            </a:r>
            <a:endParaRPr/>
          </a:p>
          <a:p>
            <a:pPr marL="171450" marR="0" lvl="0" indent="-171450" algn="l" rtl="0">
              <a:lnSpc>
                <a:spcPct val="100000"/>
              </a:lnSpc>
              <a:spcBef>
                <a:spcPct val="0"/>
              </a:spcBef>
              <a:spcAft>
                <a:spcPct val="0"/>
              </a:spcAft>
              <a:buClr>
                <a:schemeClr val="dk1"/>
              </a:buClr>
              <a:buSzPts val="1200"/>
              <a:buFont typeface="Arial"/>
              <a:buChar char="•"/>
            </a:pPr>
            <a:r>
              <a:rPr lang="tr" sz="1200" b="0" i="0" u="none" strike="noStrike">
                <a:solidFill>
                  <a:srgbClr val="000000"/>
                </a:solidFill>
                <a:latin typeface="Calibri"/>
                <a:ea typeface="Calibri"/>
                <a:cs typeface="Calibri"/>
                <a:sym typeface="Calibri"/>
              </a:rPr>
              <a:t>Çocukların okula veya çocuklara ve gençlere beceri ve deneyim kazandıran, onları yetişkinlik yaşamlarında toplumun üretken üyeleri olmaya hazırlamaya yardımcı olan mesleki eğitim gibi diğer öğrenme imkânlarından faydalanmalarını aktif bir şekilde sağlayın. </a:t>
            </a:r>
            <a:endParaRPr/>
          </a:p>
          <a:p>
            <a:pPr marL="171450" marR="0" lvl="0" indent="-171450" algn="l" rtl="0">
              <a:lnSpc>
                <a:spcPct val="100000"/>
              </a:lnSpc>
              <a:spcBef>
                <a:spcPct val="0"/>
              </a:spcBef>
              <a:spcAft>
                <a:spcPct val="0"/>
              </a:spcAft>
              <a:buClr>
                <a:schemeClr val="dk1"/>
              </a:buClr>
              <a:buSzPts val="1200"/>
              <a:buFont typeface="Arial"/>
              <a:buChar char="•"/>
            </a:pPr>
            <a:r>
              <a:rPr lang="tr" sz="1200" b="0" i="0" u="none" strike="noStrike">
                <a:solidFill>
                  <a:srgbClr val="000000"/>
                </a:solidFill>
                <a:latin typeface="Calibri"/>
                <a:ea typeface="Calibri"/>
                <a:cs typeface="Calibri"/>
                <a:sym typeface="Calibri"/>
              </a:rPr>
              <a:t>Kabul edilebilir işler, çocukları ev ortamından uzaklaştırmamalı ya da yaşıtlarıyla oyun oynamaya veya dinlenmeye ayıracakları zamandan çalmamalıdır. </a:t>
            </a:r>
            <a:endParaRPr/>
          </a:p>
          <a:p>
            <a:pPr marL="171450" marR="0" lvl="0" indent="-171450" algn="l" rtl="0">
              <a:lnSpc>
                <a:spcPct val="100000"/>
              </a:lnSpc>
              <a:spcBef>
                <a:spcPct val="0"/>
              </a:spcBef>
              <a:spcAft>
                <a:spcPct val="0"/>
              </a:spcAft>
              <a:buClr>
                <a:schemeClr val="dk1"/>
              </a:buClr>
              <a:buSzPts val="1200"/>
              <a:buFont typeface="Arial"/>
              <a:buChar char="•"/>
            </a:pPr>
            <a:r>
              <a:rPr lang="tr" sz="1200" b="0" i="0" u="none" strike="noStrike">
                <a:solidFill>
                  <a:srgbClr val="000000"/>
                </a:solidFill>
                <a:latin typeface="Calibri"/>
                <a:ea typeface="Calibri"/>
                <a:cs typeface="Calibri"/>
                <a:sym typeface="Calibri"/>
              </a:rPr>
              <a:t>Çocuklar onları fiziksel, zihinsel veya duygusal olarak incitmeyen veya çocukların gelişimini etkilemeyen sömürücü, zararlı veya tehlikeli görevlere veya işlere maruz bırakılmamalıdır. </a:t>
            </a:r>
            <a:endParaRPr/>
          </a:p>
          <a:p>
            <a:pPr marL="171450" lvl="0" indent="-171450" algn="l" rtl="0">
              <a:spcBef>
                <a:spcPct val="0"/>
              </a:spcBef>
              <a:spcAft>
                <a:spcPct val="0"/>
              </a:spcAft>
              <a:buClr>
                <a:schemeClr val="dk1"/>
              </a:buClr>
              <a:buSzPts val="1200"/>
              <a:buFont typeface="Arial"/>
              <a:buChar char="•"/>
            </a:pPr>
            <a:r>
              <a:rPr lang="tr" sz="1200" b="0" i="0" u="none" strike="noStrike">
                <a:solidFill>
                  <a:srgbClr val="000000"/>
                </a:solidFill>
                <a:latin typeface="Calibri"/>
                <a:ea typeface="Calibri"/>
                <a:cs typeface="Calibri"/>
                <a:sym typeface="Calibri"/>
              </a:rPr>
              <a:t>Çocuklar için güvenli olan ve yaş, gelişim vb. hususlara özel önem veren bir yer (iş yeri) olmalıdır. </a:t>
            </a:r>
            <a:endParaRPr/>
          </a:p>
          <a:p>
            <a:pPr marL="171450" lvl="0" indent="-171450" algn="l" rtl="0">
              <a:spcBef>
                <a:spcPct val="0"/>
              </a:spcBef>
              <a:spcAft>
                <a:spcPct val="0"/>
              </a:spcAft>
              <a:buClr>
                <a:schemeClr val="dk1"/>
              </a:buClr>
              <a:buSzPts val="1200"/>
              <a:buFont typeface="Arial"/>
              <a:buChar char="•"/>
            </a:pPr>
            <a:r>
              <a:rPr lang="tr" sz="1200" b="0" i="0" u="none" strike="noStrike">
                <a:solidFill>
                  <a:srgbClr val="000000"/>
                </a:solidFill>
                <a:latin typeface="Calibri"/>
                <a:ea typeface="Calibri"/>
                <a:cs typeface="Calibri"/>
                <a:sym typeface="Calibri"/>
              </a:rPr>
              <a:t>Çocuklara yaptıkları işlerle ilgili uygun eğitim ve yönlendirme sağlanmalıdır. </a:t>
            </a:r>
            <a:endParaRPr/>
          </a:p>
          <a:p>
            <a:pPr marL="171450" marR="0" lvl="0" indent="-171450" algn="l" rtl="0">
              <a:lnSpc>
                <a:spcPct val="100000"/>
              </a:lnSpc>
              <a:spcBef>
                <a:spcPct val="0"/>
              </a:spcBef>
              <a:spcAft>
                <a:spcPct val="0"/>
              </a:spcAft>
              <a:buClr>
                <a:schemeClr val="dk1"/>
              </a:buClr>
              <a:buSzPts val="1200"/>
              <a:buFont typeface="Arial"/>
              <a:buChar char="•"/>
            </a:pPr>
            <a:r>
              <a:rPr lang="tr" sz="1200" b="0" i="0" u="none" strike="noStrike">
                <a:solidFill>
                  <a:srgbClr val="000000"/>
                </a:solidFill>
                <a:latin typeface="Calibri"/>
                <a:ea typeface="Calibri"/>
                <a:cs typeface="Calibri"/>
                <a:sym typeface="Calibri"/>
              </a:rPr>
              <a:t>Çalışan çocukların korunduğundan, kabul edilebilir çalışma koşullarının mevcut olduğundan, mevzuat ve politikaya uyulduğundan emin olmak için çocukların çalıştığı evlerin, toplulukların ve iş yerlerinin izlenmesi gerekmektedir. </a:t>
            </a:r>
            <a:endParaRPr/>
          </a:p>
          <a:p>
            <a:pPr marL="171450" marR="0" lvl="0" indent="-95250" algn="l" rtl="0">
              <a:lnSpc>
                <a:spcPct val="100000"/>
              </a:lnSpc>
              <a:spcBef>
                <a:spcPct val="0"/>
              </a:spcBef>
              <a:spcAft>
                <a:spcPct val="0"/>
              </a:spcAft>
              <a:buClr>
                <a:schemeClr val="dk1"/>
              </a:buClr>
              <a:buSzPts val="1200"/>
              <a:buFont typeface="Arial"/>
              <a:buNone/>
            </a:pPr>
            <a:endParaRPr sz="1200">
              <a:solidFill>
                <a:schemeClr val="dk1"/>
              </a:solidFill>
              <a:latin typeface="Calibri"/>
              <a:ea typeface="Calibri"/>
              <a:cs typeface="Calibri"/>
              <a:sym typeface="Calibri"/>
            </a:endParaRPr>
          </a:p>
          <a:p>
            <a:pPr marL="0" marR="0" lvl="0" indent="0" algn="l" rtl="0">
              <a:lnSpc>
                <a:spcPct val="100000"/>
              </a:lnSpc>
              <a:spcBef>
                <a:spcPct val="0"/>
              </a:spcBef>
              <a:spcAft>
                <a:spcPct val="0"/>
              </a:spcAft>
              <a:buClr>
                <a:schemeClr val="dk1"/>
              </a:buClr>
              <a:buSzPts val="1200"/>
              <a:buFont typeface="Arial"/>
              <a:buNone/>
            </a:pPr>
            <a:r>
              <a:rPr lang="tr" sz="1200" b="0" i="0" u="none" strike="noStrike">
                <a:solidFill>
                  <a:srgbClr val="000000"/>
                </a:solidFill>
                <a:latin typeface="Calibri"/>
                <a:ea typeface="Calibri"/>
                <a:cs typeface="Calibri"/>
                <a:sym typeface="Calibri"/>
              </a:rPr>
              <a:t>Bu koşulları taşıyan işler çocuk işçiliği kapsamına girmemektedir. </a:t>
            </a:r>
            <a:endParaRPr/>
          </a:p>
          <a:p>
            <a:pPr marL="171450" lvl="0" indent="-95250" algn="l" rtl="0">
              <a:spcBef>
                <a:spcPct val="0"/>
              </a:spcBef>
              <a:spcAft>
                <a:spcPct val="0"/>
              </a:spcAft>
              <a:buClr>
                <a:schemeClr val="dk1"/>
              </a:buClr>
              <a:buSzPts val="1200"/>
              <a:buFont typeface="Arial"/>
              <a:buNone/>
            </a:pPr>
            <a:endParaRPr sz="1200">
              <a:solidFill>
                <a:schemeClr val="dk1"/>
              </a:solidFill>
              <a:latin typeface="Calibri"/>
              <a:ea typeface="Calibri"/>
              <a:cs typeface="Calibri"/>
              <a:sym typeface="Calibri"/>
            </a:endParaRPr>
          </a:p>
        </p:txBody>
      </p:sp>
      <p:sp>
        <p:nvSpPr>
          <p:cNvPr id="444" name="Google Shape;444;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ct val="0"/>
              </a:spcBef>
              <a:spcAft>
                <a:spcPct val="0"/>
              </a:spcAft>
              <a:buNone/>
            </a:pPr>
            <a:fld id="{00000000-1234-1234-1234-123412341234}" type="slidenum">
              <a:rPr lang="en-GB"/>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6"/>
        <p:cNvGrpSpPr/>
        <p:nvPr/>
      </p:nvGrpSpPr>
      <p:grpSpPr>
        <a:xfrm>
          <a:off x="0" y="0"/>
          <a:ext cx="0" cy="0"/>
          <a:chOff x="0" y="0"/>
          <a:chExt cx="0" cy="0"/>
        </a:xfrm>
      </p:grpSpPr>
      <p:sp>
        <p:nvSpPr>
          <p:cNvPr id="457" name="Google Shape;457;p13:notes"/>
          <p:cNvSpPr>
            <a:spLocks noGrp="1" noRot="1" noChangeAspect="1"/>
          </p:cNvSpPr>
          <p:nvPr>
            <p:ph type="sldImg" idx="2"/>
          </p:nvPr>
        </p:nvSpPr>
        <p:spPr>
          <a:xfrm>
            <a:off x="685800" y="1143000"/>
            <a:ext cx="5486400" cy="3086100"/>
          </a:xfrm>
          <a:custGeom>
            <a:avLst/>
            <a:gdLst/>
            <a:ahLst/>
            <a:cxnLst/>
            <a:rect l="l" t="t" r="r" b="b"/>
            <a:pathLst>
              <a:path w="119999" h="119999"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8" name="Google Shape;458;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171450" algn="l" rtl="0">
              <a:spcBef>
                <a:spcPct val="0"/>
              </a:spcBef>
              <a:spcAft>
                <a:spcPct val="0"/>
              </a:spcAft>
              <a:buClr>
                <a:schemeClr val="dk1"/>
              </a:buClr>
              <a:buSzPts val="1200"/>
              <a:buFont typeface="Arial"/>
              <a:buChar char="•"/>
            </a:pPr>
            <a:r>
              <a:rPr lang="tr" sz="1200" b="0" i="0" u="none" strike="noStrike">
                <a:solidFill>
                  <a:srgbClr val="000000"/>
                </a:solidFill>
                <a:latin typeface="Calibri"/>
                <a:ea typeface="Calibri"/>
                <a:cs typeface="Calibri"/>
                <a:sym typeface="Calibri"/>
              </a:rPr>
              <a:t>Her çocuk çalışması çocuk işçiliği kapsamına girmez. </a:t>
            </a:r>
            <a:endParaRPr/>
          </a:p>
          <a:p>
            <a:pPr marL="171450" lvl="0" indent="-171450" algn="l" rtl="0">
              <a:spcBef>
                <a:spcPct val="0"/>
              </a:spcBef>
              <a:spcAft>
                <a:spcPct val="0"/>
              </a:spcAft>
              <a:buClr>
                <a:schemeClr val="dk1"/>
              </a:buClr>
              <a:buSzPts val="1200"/>
              <a:buFont typeface="Arial"/>
              <a:buChar char="•"/>
            </a:pPr>
            <a:r>
              <a:rPr lang="tr" sz="1200" b="0" i="0" u="none" strike="noStrike">
                <a:solidFill>
                  <a:srgbClr val="000000"/>
                </a:solidFill>
                <a:latin typeface="Calibri"/>
                <a:ea typeface="Calibri"/>
                <a:cs typeface="Calibri"/>
                <a:sym typeface="Calibri"/>
              </a:rPr>
              <a:t>Ortadan kaldırılması şart olmayan, çocuklar için kabul edilebilir iş türleri şunlardır: </a:t>
            </a:r>
            <a:endParaRPr/>
          </a:p>
          <a:p>
            <a:pPr marL="1085850" lvl="2" indent="-171450" algn="l" rtl="0">
              <a:spcBef>
                <a:spcPct val="0"/>
              </a:spcBef>
              <a:spcAft>
                <a:spcPct val="0"/>
              </a:spcAft>
              <a:buClr>
                <a:schemeClr val="dk1"/>
              </a:buClr>
              <a:buSzPts val="1200"/>
              <a:buFont typeface="Courier New"/>
              <a:buChar char="o"/>
            </a:pPr>
            <a:r>
              <a:rPr lang="tr" sz="1200" b="0" i="0" u="none" strike="noStrike">
                <a:solidFill>
                  <a:srgbClr val="000000"/>
                </a:solidFill>
                <a:latin typeface="Calibri"/>
                <a:ea typeface="Calibri"/>
                <a:cs typeface="Calibri"/>
                <a:sym typeface="Calibri"/>
              </a:rPr>
              <a:t>Tehlikeli olmayan veya en kötü biçimlerdeki çocuk işçiliğinin kapsamında yer almayan, asgari çalışma yaşının üstündeki çocuklar için olan insana yakışır işler.</a:t>
            </a:r>
            <a:endParaRPr/>
          </a:p>
          <a:p>
            <a:pPr marL="1085850" lvl="2" indent="-171450" algn="l" rtl="0">
              <a:spcBef>
                <a:spcPct val="0"/>
              </a:spcBef>
              <a:spcAft>
                <a:spcPct val="0"/>
              </a:spcAft>
              <a:buClr>
                <a:schemeClr val="dk1"/>
              </a:buClr>
              <a:buSzPts val="1200"/>
              <a:buFont typeface="Courier New"/>
              <a:buChar char="o"/>
            </a:pPr>
            <a:r>
              <a:rPr lang="tr" sz="1200" b="0" i="0" u="none" strike="noStrike">
                <a:solidFill>
                  <a:srgbClr val="000000"/>
                </a:solidFill>
                <a:latin typeface="Calibri"/>
                <a:ea typeface="Calibri"/>
                <a:cs typeface="Calibri"/>
                <a:sym typeface="Calibri"/>
              </a:rPr>
              <a:t>Çocukların sağlığına, güvenliğine veya eğitimine mani olmayan, asgari yaşın altındaki ama 12 veya 13 yaşın üstündeki çocuklar için olan hafif işler. </a:t>
            </a:r>
            <a:endParaRPr/>
          </a:p>
          <a:p>
            <a:pPr marL="171450" lvl="0" indent="-171450" algn="l" rtl="0">
              <a:spcBef>
                <a:spcPct val="0"/>
              </a:spcBef>
              <a:spcAft>
                <a:spcPct val="0"/>
              </a:spcAft>
              <a:buClr>
                <a:schemeClr val="dk1"/>
              </a:buClr>
              <a:buSzPts val="1200"/>
              <a:buFont typeface="Arial"/>
              <a:buChar char="•"/>
            </a:pPr>
            <a:r>
              <a:rPr lang="tr" sz="1200" b="0" i="0" u="none" strike="noStrike">
                <a:solidFill>
                  <a:srgbClr val="000000"/>
                </a:solidFill>
                <a:latin typeface="Calibri"/>
                <a:ea typeface="Calibri"/>
                <a:cs typeface="Calibri"/>
                <a:sym typeface="Calibri"/>
              </a:rPr>
              <a:t>Çocuk işçiliği zararlıdır ve ortadan kaldırılması gerekmektedir.</a:t>
            </a:r>
            <a:endParaRPr/>
          </a:p>
          <a:p>
            <a:pPr marL="171450" lvl="0" indent="-171450" algn="l" rtl="0">
              <a:spcBef>
                <a:spcPct val="0"/>
              </a:spcBef>
              <a:spcAft>
                <a:spcPct val="0"/>
              </a:spcAft>
              <a:buClr>
                <a:schemeClr val="dk1"/>
              </a:buClr>
              <a:buSzPts val="1200"/>
              <a:buFont typeface="Arial"/>
              <a:buChar char="•"/>
            </a:pPr>
            <a:r>
              <a:rPr lang="tr" sz="1200" b="0" i="0" u="none" strike="noStrike">
                <a:solidFill>
                  <a:srgbClr val="000000"/>
                </a:solidFill>
                <a:latin typeface="Calibri"/>
                <a:ea typeface="Calibri"/>
                <a:cs typeface="Calibri"/>
                <a:sym typeface="Calibri"/>
              </a:rPr>
              <a:t>Tehlikeli işler de dâhil olmak üzere en kötü biçimlerdeki çocuk işçiliği 18 yaşın altındaki bütün çocuklar için yasak olmalı ve acilen ortadan kaldırılmalıdır.</a:t>
            </a:r>
            <a:endParaRPr/>
          </a:p>
          <a:p>
            <a:pPr marL="0" lvl="0" indent="0" algn="l" rtl="0">
              <a:spcBef>
                <a:spcPct val="0"/>
              </a:spcBef>
              <a:spcAft>
                <a:spcPct val="0"/>
              </a:spcAft>
              <a:buNone/>
            </a:pPr>
            <a:endParaRPr/>
          </a:p>
        </p:txBody>
      </p:sp>
      <p:sp>
        <p:nvSpPr>
          <p:cNvPr id="459" name="Google Shape;459;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ct val="0"/>
              </a:spcBef>
              <a:spcAft>
                <a:spcPct val="0"/>
              </a:spcAft>
              <a:buNone/>
            </a:pPr>
            <a:fld id="{00000000-1234-1234-1234-123412341234}" type="slidenum">
              <a:rPr lang="en-GB"/>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3"/>
        <p:cNvGrpSpPr/>
        <p:nvPr/>
      </p:nvGrpSpPr>
      <p:grpSpPr>
        <a:xfrm>
          <a:off x="0" y="0"/>
          <a:ext cx="0" cy="0"/>
          <a:chOff x="0" y="0"/>
          <a:chExt cx="0" cy="0"/>
        </a:xfrm>
      </p:grpSpPr>
      <p:sp>
        <p:nvSpPr>
          <p:cNvPr id="464" name="Google Shape;464;p14:notes"/>
          <p:cNvSpPr>
            <a:spLocks noGrp="1" noRot="1" noChangeAspect="1"/>
          </p:cNvSpPr>
          <p:nvPr>
            <p:ph type="sldImg" idx="2"/>
          </p:nvPr>
        </p:nvSpPr>
        <p:spPr>
          <a:xfrm>
            <a:off x="685800" y="1143000"/>
            <a:ext cx="5486400" cy="3086100"/>
          </a:xfrm>
          <a:custGeom>
            <a:avLst/>
            <a:gdLst/>
            <a:ahLst/>
            <a:cxnLst/>
            <a:rect l="l" t="t" r="r" b="b"/>
            <a:pathLst>
              <a:path w="119999" h="119999"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5" name="Google Shape;465;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ct val="0"/>
              </a:spcBef>
              <a:spcAft>
                <a:spcPct val="0"/>
              </a:spcAft>
              <a:buNone/>
            </a:pPr>
            <a:r>
              <a:rPr lang="tr" sz="1200" b="0" i="0" u="none" strike="noStrike">
                <a:latin typeface="Calibri"/>
              </a:rPr>
              <a:t>Katılımcıların yasaların tüm detaylarını bilmeleri gerekmemektedir, bunun yerine bir grup olarak çocuklara yönelik genel yasal koruma çerçevesini tanımlamaları ve önemli olan veya güçlendirilmesi gereken unsurlar hakkında yorum yapmaları gerekmektedir. </a:t>
            </a:r>
            <a:endParaRPr/>
          </a:p>
          <a:p>
            <a:pPr marL="457200" lvl="1" indent="0" algn="l" rtl="0">
              <a:spcBef>
                <a:spcPct val="0"/>
              </a:spcBef>
              <a:spcAft>
                <a:spcPct val="0"/>
              </a:spcAft>
              <a:buNone/>
            </a:pPr>
            <a:endParaRPr/>
          </a:p>
          <a:p>
            <a:pPr marL="0" lvl="0" indent="0" algn="l" rtl="0">
              <a:spcBef>
                <a:spcPct val="0"/>
              </a:spcBef>
              <a:spcAft>
                <a:spcPct val="0"/>
              </a:spcAft>
              <a:buNone/>
            </a:pPr>
            <a:endParaRPr/>
          </a:p>
        </p:txBody>
      </p:sp>
      <p:sp>
        <p:nvSpPr>
          <p:cNvPr id="466" name="Google Shape;466;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ct val="0"/>
              </a:spcBef>
              <a:spcAft>
                <a:spcPct val="0"/>
              </a:spcAft>
              <a:buNone/>
            </a:pPr>
            <a:fld id="{00000000-1234-1234-1234-123412341234}" type="slidenum">
              <a:rPr lang="en-GB"/>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2"/>
        <p:cNvGrpSpPr/>
        <p:nvPr/>
      </p:nvGrpSpPr>
      <p:grpSpPr>
        <a:xfrm>
          <a:off x="0" y="0"/>
          <a:ext cx="0" cy="0"/>
          <a:chOff x="0" y="0"/>
          <a:chExt cx="0" cy="0"/>
        </a:xfrm>
      </p:grpSpPr>
      <p:sp>
        <p:nvSpPr>
          <p:cNvPr id="473" name="Google Shape;473;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ct val="0"/>
              </a:spcBef>
              <a:spcAft>
                <a:spcPct val="0"/>
              </a:spcAft>
              <a:buNone/>
            </a:pPr>
            <a:endParaRPr/>
          </a:p>
        </p:txBody>
      </p:sp>
      <p:sp>
        <p:nvSpPr>
          <p:cNvPr id="474" name="Google Shape;474;p15:notes"/>
          <p:cNvSpPr>
            <a:spLocks noGrp="1" noRot="1" noChangeAspect="1"/>
          </p:cNvSpPr>
          <p:nvPr>
            <p:ph type="sldImg" idx="2"/>
          </p:nvPr>
        </p:nvSpPr>
        <p:spPr>
          <a:xfrm>
            <a:off x="685800" y="1143000"/>
            <a:ext cx="5486400" cy="3086100"/>
          </a:xfrm>
          <a:custGeom>
            <a:avLst/>
            <a:gdLst/>
            <a:ahLst/>
            <a:cxnLst/>
            <a:rect l="l" t="t" r="r" b="b"/>
            <a:pathLst>
              <a:path w="119999" h="119999"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7"/>
        <p:cNvGrpSpPr/>
        <p:nvPr/>
      </p:nvGrpSpPr>
      <p:grpSpPr>
        <a:xfrm>
          <a:off x="0" y="0"/>
          <a:ext cx="0" cy="0"/>
          <a:chOff x="0" y="0"/>
          <a:chExt cx="0" cy="0"/>
        </a:xfrm>
      </p:grpSpPr>
      <p:sp>
        <p:nvSpPr>
          <p:cNvPr id="478" name="Google Shape;478;p16:notes"/>
          <p:cNvSpPr>
            <a:spLocks noGrp="1" noRot="1" noChangeAspect="1"/>
          </p:cNvSpPr>
          <p:nvPr>
            <p:ph type="sldImg" idx="2"/>
          </p:nvPr>
        </p:nvSpPr>
        <p:spPr>
          <a:xfrm>
            <a:off x="685800" y="1143000"/>
            <a:ext cx="5486400" cy="3086100"/>
          </a:xfrm>
          <a:custGeom>
            <a:avLst/>
            <a:gdLst/>
            <a:ahLst/>
            <a:cxnLst/>
            <a:rect l="l" t="t" r="r" b="b"/>
            <a:pathLst>
              <a:path w="119999" h="119999"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9" name="Google Shape;479;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ct val="0"/>
              </a:spcBef>
              <a:spcAft>
                <a:spcPct val="0"/>
              </a:spcAft>
              <a:buClr>
                <a:schemeClr val="dk1"/>
              </a:buClr>
              <a:buSzPts val="1200"/>
              <a:buFont typeface="Calibri"/>
              <a:buNone/>
            </a:pPr>
            <a:r>
              <a:rPr lang="tr" sz="1200" b="0" i="0" u="none" strike="noStrike">
                <a:solidFill>
                  <a:srgbClr val="000000"/>
                </a:solidFill>
                <a:latin typeface="Calibri"/>
                <a:ea typeface="Calibri"/>
                <a:cs typeface="Calibri"/>
                <a:sym typeface="Calibri"/>
              </a:rPr>
              <a:t>Aşağıdaki hususları açıklayın: </a:t>
            </a:r>
            <a:endParaRPr/>
          </a:p>
          <a:p>
            <a:pPr rtl="0" fontAlgn="base">
              <a:spcBef>
                <a:spcPct val="0"/>
              </a:spcBef>
              <a:spcAft>
                <a:spcPct val="0"/>
              </a:spcAft>
              <a:buFont typeface="Arial" panose="020B0604020202020204" pitchFamily="34" charset="0"/>
              <a:buChar char="•"/>
            </a:pPr>
            <a:r>
              <a:rPr lang="tr" sz="1800" b="0" i="0" u="none" strike="noStrike">
                <a:solidFill>
                  <a:srgbClr val="000000"/>
                </a:solidFill>
                <a:latin typeface="Calibri"/>
              </a:rPr>
              <a:t>2020'nin başından itibaren gerçekleştirilen en son Küresel Tahminler, herhangi bir çalışma türünde çalışmakta olan yaklaşık 218 milyon çocuk olduğunu göstermektedir. İlk oturumumuzdan hatırlayacağınız üzere bu işler, kabul edilebilir çalışmanın tüm biçimlerini, çocuk işçiliğini ve en kötü biçimlerdeki çocuk işçiliğinde yer alan çocukları içerir </a:t>
            </a:r>
            <a:r>
              <a:rPr lang="tr" sz="2800" b="0" i="0" u="none" strike="noStrike">
                <a:latin typeface="Calibri"/>
                <a:hlinkClick r:id="rId3"/>
              </a:rPr>
              <a:t>wcms_797515.pdf (ilo.org)</a:t>
            </a:r>
            <a:endParaRPr lang="en-GB" sz="1800" b="0" i="0" u="none" strike="noStrike">
              <a:solidFill>
                <a:srgbClr val="000000"/>
              </a:solidFill>
              <a:effectLst/>
              <a:latin typeface="Arial" panose="020B0604020202020204" pitchFamily="34" charset="0"/>
            </a:endParaRPr>
          </a:p>
          <a:p>
            <a:pPr rtl="0" fontAlgn="base">
              <a:spcBef>
                <a:spcPct val="0"/>
              </a:spcBef>
              <a:spcAft>
                <a:spcPct val="0"/>
              </a:spcAft>
              <a:buFont typeface="Arial" panose="020B0604020202020204" pitchFamily="34" charset="0"/>
              <a:buChar char="•"/>
            </a:pPr>
            <a:r>
              <a:rPr lang="tr" sz="1800" b="0" i="0" u="none" strike="noStrike">
                <a:solidFill>
                  <a:srgbClr val="000000"/>
                </a:solidFill>
                <a:latin typeface="Calibri"/>
              </a:rPr>
              <a:t>160 milyon çocuğun çocuk işçiliğinde yer aldığı tahmin edilmektedir. Bu da dünya genelinde her 10 çocuktan 1'inin çalıştığı anlamına gelmektedir. </a:t>
            </a:r>
            <a:endParaRPr lang="en-GB" sz="1800" b="0" i="0" u="none" strike="noStrike">
              <a:solidFill>
                <a:srgbClr val="000000"/>
              </a:solidFill>
              <a:effectLst/>
              <a:latin typeface="Arial" panose="020B0604020202020204" pitchFamily="34" charset="0"/>
            </a:endParaRPr>
          </a:p>
          <a:p>
            <a:pPr marL="171450" lvl="0" indent="-171450" algn="l" rtl="0">
              <a:spcBef>
                <a:spcPct val="0"/>
              </a:spcBef>
              <a:spcAft>
                <a:spcPct val="0"/>
              </a:spcAft>
              <a:buClr>
                <a:schemeClr val="dk1"/>
              </a:buClr>
              <a:buSzPts val="1200"/>
              <a:buFont typeface="Arial"/>
              <a:buChar char="•"/>
            </a:pPr>
            <a:r>
              <a:rPr lang="tr" sz="1200" b="0" i="0" u="none" strike="noStrike">
                <a:solidFill>
                  <a:srgbClr val="000000"/>
                </a:solidFill>
                <a:latin typeface="Calibri"/>
                <a:ea typeface="Calibri"/>
                <a:cs typeface="Calibri"/>
                <a:sym typeface="Calibri"/>
              </a:rPr>
              <a:t>Bu nedenle çalışan ancak çocuk işçiliği kapsamına girmeyen milyonlarca çocuk vardır. Bu çocuklar ya 12/13 ila 14/15 yaş aralığındaki çocuklardır ve izin verilen hafif işlerde çalışmaktadır ya da 15-17 yaş aralığındaki ergenlerdir ve hafif işler veya en kötü biçimlerdeki çocuk işçiliği kapsamına girmeyen insana yakışır işlerde çalışmaktadırlar. </a:t>
            </a:r>
            <a:endParaRPr/>
          </a:p>
          <a:p>
            <a:pPr marL="171450" lvl="0" indent="-171450" algn="l" rtl="0">
              <a:spcBef>
                <a:spcPct val="0"/>
              </a:spcBef>
              <a:spcAft>
                <a:spcPct val="0"/>
              </a:spcAft>
              <a:buClr>
                <a:schemeClr val="dk1"/>
              </a:buClr>
              <a:buSzPts val="1200"/>
              <a:buFont typeface="Arial"/>
              <a:buChar char="•"/>
            </a:pPr>
            <a:r>
              <a:rPr lang="tr" sz="1200" b="0" i="0" u="none" strike="noStrike">
                <a:solidFill>
                  <a:srgbClr val="000000"/>
                </a:solidFill>
                <a:latin typeface="Calibri"/>
                <a:ea typeface="Calibri"/>
                <a:cs typeface="Calibri"/>
                <a:sym typeface="Calibri"/>
              </a:rPr>
              <a:t>En kötü biçimlerdeki çocuk işçiliği için temsilî bir gösterge olarak küresel tahminler, çocuk işçi olarak çalışan çocukların yarısından biraz azının tehlikeli işlerde çalıştığını göstermektedir. Bu da dünya çapında 79 milyon çocuğun tehlikeli işlerde çalıştığına işaret etmektedir.  </a:t>
            </a:r>
            <a:endParaRPr/>
          </a:p>
          <a:p>
            <a:pPr marL="171450" lvl="0" indent="-95250" algn="l" rtl="0">
              <a:spcBef>
                <a:spcPct val="0"/>
              </a:spcBef>
              <a:spcAft>
                <a:spcPct val="0"/>
              </a:spcAft>
              <a:buClr>
                <a:schemeClr val="dk1"/>
              </a:buClr>
              <a:buSzPts val="1200"/>
              <a:buFont typeface="Arial"/>
              <a:buNone/>
            </a:pPr>
            <a:endParaRPr/>
          </a:p>
        </p:txBody>
      </p:sp>
      <p:sp>
        <p:nvSpPr>
          <p:cNvPr id="480" name="Google Shape;480;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ct val="0"/>
              </a:spcBef>
              <a:spcAft>
                <a:spcPct val="0"/>
              </a:spcAft>
              <a:buNone/>
            </a:pPr>
            <a:fld id="{00000000-1234-1234-1234-123412341234}" type="slidenum">
              <a:rPr lang="en-GB"/>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5"/>
        <p:cNvGrpSpPr/>
        <p:nvPr/>
      </p:nvGrpSpPr>
      <p:grpSpPr>
        <a:xfrm>
          <a:off x="0" y="0"/>
          <a:ext cx="0" cy="0"/>
          <a:chOff x="0" y="0"/>
          <a:chExt cx="0" cy="0"/>
        </a:xfrm>
      </p:grpSpPr>
      <p:sp>
        <p:nvSpPr>
          <p:cNvPr id="496" name="Google Shape;496;p17:notes"/>
          <p:cNvSpPr>
            <a:spLocks noGrp="1" noRot="1" noChangeAspect="1"/>
          </p:cNvSpPr>
          <p:nvPr>
            <p:ph type="sldImg" idx="2"/>
          </p:nvPr>
        </p:nvSpPr>
        <p:spPr>
          <a:xfrm>
            <a:off x="685800" y="1143000"/>
            <a:ext cx="5486400" cy="3086100"/>
          </a:xfrm>
          <a:custGeom>
            <a:avLst/>
            <a:gdLst/>
            <a:ahLst/>
            <a:cxnLst/>
            <a:rect l="l" t="t" r="r" b="b"/>
            <a:pathLst>
              <a:path w="119999" h="119999"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7" name="Google Shape;497;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ct val="0"/>
              </a:spcBef>
              <a:spcAft>
                <a:spcPct val="0"/>
              </a:spcAft>
              <a:buClr>
                <a:schemeClr val="dk1"/>
              </a:buClr>
              <a:buSzPts val="1200"/>
              <a:buFont typeface="Calibri"/>
              <a:buNone/>
            </a:pPr>
            <a:endParaRPr sz="1200" b="1">
              <a:solidFill>
                <a:schemeClr val="dk1"/>
              </a:solidFill>
              <a:latin typeface="Calibri"/>
              <a:ea typeface="Calibri"/>
              <a:cs typeface="Calibri"/>
              <a:sym typeface="Calibri"/>
            </a:endParaRPr>
          </a:p>
          <a:p>
            <a:pPr marL="0" marR="0" lvl="0" indent="0" algn="l" rtl="0">
              <a:lnSpc>
                <a:spcPct val="100000"/>
              </a:lnSpc>
              <a:spcBef>
                <a:spcPct val="0"/>
              </a:spcBef>
              <a:spcAft>
                <a:spcPct val="0"/>
              </a:spcAft>
              <a:buClr>
                <a:schemeClr val="dk1"/>
              </a:buClr>
              <a:buSzPts val="1200"/>
              <a:buFont typeface="Calibri"/>
              <a:buNone/>
            </a:pPr>
            <a:r>
              <a:rPr lang="tr" sz="1200" b="0" i="0" u="none" strike="noStrike">
                <a:solidFill>
                  <a:srgbClr val="000000"/>
                </a:solidFill>
                <a:latin typeface="Calibri"/>
                <a:ea typeface="Calibri"/>
                <a:cs typeface="Calibri"/>
                <a:sym typeface="Calibri"/>
              </a:rPr>
              <a:t>Çok küçük yaştaki çocukların çocuk işçiliğinde en büyük payı, çocuk işçi olarak çalışan çocukların neredeyse yarısını ve tehlikeli işlerde çalışanların da önemli bir kısmını oluşturduğunu açıklayın. Tarım sektörü, çocuk işçiliğinin açık ara en büyük payını oluşturmaktadır ve çiftçilik, hayvancılık, ormancılık ve balıkçılık işlerini içermektedir. Tarım sektöründe tarım ilaçlarına maruz kalma, tehlikeli makinelerle çalışma, ağır yük taşıma, uzun çalışma saatleri ve çok sıcak veya aşırı soğuk ortamların olması gibi birçok tehlike mevcuttur. Hizmet ve sanayi sektörlerinde çocuk işçiliği oranı görece daha düşüktür. Hizmet sektörleri arasında örneğin dükkânlarda, restoranlarda çalışma, oto tamiri, çöp toplama ve çöplerin geri dönüştürülmesi yer almaktadır. Sektörler arasında imalat sektöründe veya şantiye ya da fabrikalarda çalışma yer alabilir. İklim değişikliği sebebiyle ailelerin kırsal alanlardan şehirlere göçü devam ettikçe bu sektörlerin daha da önem kazanması beklenmektedir. Çocuk işçiliğinin çoğu aile birimi içinde gerçekleşmektedir. Çocuk işçiliğinin üçte ikisinden fazlası, çocukların kayıtlı veya ücretli istihdamın aksine aile çiftliklerinde veya işletmelerinde ya da ev işlerinde çalışmasıyla aile içinde gerçekleşmektedir. Bu durum, çocuk işçiliğinin etkili bir şekilde ele alınması için ebeveynlerle iletişim kurulmasının ve ailelerin çocuk işçiliğine olan bağımlılıklarının anlaşılıp ele alınmasının önemini vurgulamaktadır. </a:t>
            </a:r>
            <a:endParaRPr/>
          </a:p>
          <a:p>
            <a:pPr marL="0" marR="0" lvl="0" indent="0" algn="l" rtl="0">
              <a:lnSpc>
                <a:spcPct val="100000"/>
              </a:lnSpc>
              <a:spcBef>
                <a:spcPct val="0"/>
              </a:spcBef>
              <a:spcAft>
                <a:spcPct val="0"/>
              </a:spcAft>
              <a:buClr>
                <a:schemeClr val="dk1"/>
              </a:buClr>
              <a:buSzPts val="1200"/>
              <a:buFont typeface="Calibri"/>
              <a:buNone/>
            </a:pPr>
            <a:endParaRPr sz="1200">
              <a:solidFill>
                <a:schemeClr val="dk1"/>
              </a:solidFill>
              <a:latin typeface="Calibri"/>
              <a:ea typeface="Calibri"/>
              <a:cs typeface="Calibri"/>
              <a:sym typeface="Calibri"/>
            </a:endParaRPr>
          </a:p>
        </p:txBody>
      </p:sp>
      <p:sp>
        <p:nvSpPr>
          <p:cNvPr id="498" name="Google Shape;498;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ct val="0"/>
              </a:spcBef>
              <a:spcAft>
                <a:spcPct val="0"/>
              </a:spcAft>
              <a:buNone/>
            </a:pPr>
            <a:fld id="{00000000-1234-1234-1234-123412341234}" type="slidenum">
              <a:rPr lang="en-GB"/>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6"/>
        <p:cNvGrpSpPr/>
        <p:nvPr/>
      </p:nvGrpSpPr>
      <p:grpSpPr>
        <a:xfrm>
          <a:off x="0" y="0"/>
          <a:ext cx="0" cy="0"/>
          <a:chOff x="0" y="0"/>
          <a:chExt cx="0" cy="0"/>
        </a:xfrm>
      </p:grpSpPr>
      <p:sp>
        <p:nvSpPr>
          <p:cNvPr id="507" name="Google Shape;507;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ct val="0"/>
              </a:spcBef>
              <a:spcAft>
                <a:spcPct val="0"/>
              </a:spcAft>
              <a:buNone/>
            </a:pPr>
            <a:endParaRPr/>
          </a:p>
        </p:txBody>
      </p:sp>
      <p:sp>
        <p:nvSpPr>
          <p:cNvPr id="508" name="Google Shape;508;p18:notes"/>
          <p:cNvSpPr>
            <a:spLocks noGrp="1" noRot="1" noChangeAspect="1"/>
          </p:cNvSpPr>
          <p:nvPr>
            <p:ph type="sldImg" idx="2"/>
          </p:nvPr>
        </p:nvSpPr>
        <p:spPr>
          <a:xfrm>
            <a:off x="685800" y="1143000"/>
            <a:ext cx="5486400" cy="3086100"/>
          </a:xfrm>
          <a:custGeom>
            <a:avLst/>
            <a:gdLst/>
            <a:ahLst/>
            <a:cxnLst/>
            <a:rect l="l" t="t" r="r" b="b"/>
            <a:pathLst>
              <a:path w="119999" h="119999"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1"/>
        <p:cNvGrpSpPr/>
        <p:nvPr/>
      </p:nvGrpSpPr>
      <p:grpSpPr>
        <a:xfrm>
          <a:off x="0" y="0"/>
          <a:ext cx="0" cy="0"/>
          <a:chOff x="0" y="0"/>
          <a:chExt cx="0" cy="0"/>
        </a:xfrm>
      </p:grpSpPr>
      <p:sp>
        <p:nvSpPr>
          <p:cNvPr id="512" name="Google Shape;512;p19:notes"/>
          <p:cNvSpPr>
            <a:spLocks noGrp="1" noRot="1" noChangeAspect="1"/>
          </p:cNvSpPr>
          <p:nvPr>
            <p:ph type="sldImg" idx="2"/>
          </p:nvPr>
        </p:nvSpPr>
        <p:spPr>
          <a:xfrm>
            <a:off x="685800" y="1143000"/>
            <a:ext cx="5486400" cy="3086100"/>
          </a:xfrm>
          <a:custGeom>
            <a:avLst/>
            <a:gdLst/>
            <a:ahLst/>
            <a:cxnLst/>
            <a:rect l="l" t="t" r="r" b="b"/>
            <a:pathLst>
              <a:path w="119999" h="119999"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3" name="Google Shape;513;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628650" marR="0" lvl="1" indent="-171450" algn="l" rtl="0">
              <a:lnSpc>
                <a:spcPct val="100000"/>
              </a:lnSpc>
              <a:spcBef>
                <a:spcPct val="0"/>
              </a:spcBef>
              <a:spcAft>
                <a:spcPct val="0"/>
              </a:spcAft>
              <a:buClr>
                <a:schemeClr val="dk1"/>
              </a:buClr>
              <a:buSzPts val="1200"/>
              <a:buFont typeface="Arial"/>
              <a:buChar char="•"/>
            </a:pPr>
            <a:r>
              <a:rPr lang="tr" sz="1200" b="0" i="0" u="none" strike="noStrike">
                <a:latin typeface="Calibri"/>
              </a:rPr>
              <a:t>Çocuk işçiliği ile çocuk işçi olarak çalışan çocukların büyük bir çoğunluğunun içinde bulunduğu insani kriz durumları arasında güçlü bir bağlantı vardır. ILO, silahlı çatışmalardan etkilenen ülkelerde çocuk işçiliğinin görülme sıklığının küresel ortalamanın %77 üzerinde olduğunu, tehlikeli işlerin görülme sıklığının ise silahlı çatışmalardan etkilenen ülkelerde dünya geneline kıyasla %50 daha yüksek olduğunu tahmin etmektedir. Milyonlarca çocuk, çocuk işçiliği ve insani krizin kesiştiği noktada korunma, sağlık, eğitim ve gelişim gibi temel haklarından mahrum kalma riskiyle karşı karşıya gelmekte, bu durum da milyonlarca aile ve bakım verenin hâlihazırda karşı karşıya olduğu kırılganlığı arttırmakta ve onları hayatlarını idame ettirebilmek için çocuklarının çalışmasından başka çareleri olmadığını düşünmeye itmektedir. </a:t>
            </a:r>
            <a:endParaRPr/>
          </a:p>
          <a:p>
            <a:pPr marL="628650" marR="0" lvl="1" indent="-171450" algn="l" rtl="0">
              <a:lnSpc>
                <a:spcPct val="100000"/>
              </a:lnSpc>
              <a:spcBef>
                <a:spcPct val="0"/>
              </a:spcBef>
              <a:spcAft>
                <a:spcPct val="0"/>
              </a:spcAft>
              <a:buClr>
                <a:schemeClr val="dk1"/>
              </a:buClr>
              <a:buSzPts val="1200"/>
              <a:buFont typeface="Arial"/>
              <a:buChar char="•"/>
            </a:pPr>
            <a:r>
              <a:rPr lang="tr" sz="1200" b="0" i="0" u="none" strike="noStrike">
                <a:latin typeface="Calibri"/>
              </a:rPr>
              <a:t>Genellikle insani yardım durumlarında en kötü biçimlerdeki çocuk işçiliğine ilişkin güvenilir veriler olmadığından dolayı tüm EKBÇİ türleri için sıklıkla tehlikeli çocuk işçiliği verileri kullanılır. </a:t>
            </a:r>
            <a:endParaRPr/>
          </a:p>
          <a:p>
            <a:pPr marL="628650" marR="0" lvl="1" indent="-95250" algn="l" rtl="0">
              <a:lnSpc>
                <a:spcPct val="100000"/>
              </a:lnSpc>
              <a:spcBef>
                <a:spcPct val="0"/>
              </a:spcBef>
              <a:spcAft>
                <a:spcPct val="0"/>
              </a:spcAft>
              <a:buClr>
                <a:schemeClr val="dk1"/>
              </a:buClr>
              <a:buSzPts val="1200"/>
              <a:buFont typeface="Arial"/>
              <a:buNone/>
            </a:pPr>
            <a:endParaRPr/>
          </a:p>
          <a:p>
            <a:pPr marL="628650" marR="0" lvl="1" indent="-171450" algn="l" rtl="0">
              <a:lnSpc>
                <a:spcPct val="100000"/>
              </a:lnSpc>
              <a:spcBef>
                <a:spcPct val="0"/>
              </a:spcBef>
              <a:spcAft>
                <a:spcPct val="0"/>
              </a:spcAft>
              <a:buClr>
                <a:schemeClr val="dk1"/>
              </a:buClr>
              <a:buSzPts val="1200"/>
              <a:buFont typeface="Arial"/>
              <a:buChar char="•"/>
            </a:pPr>
            <a:r>
              <a:rPr lang="tr" sz="1200" b="0" i="0" u="none" strike="noStrike">
                <a:latin typeface="Calibri"/>
              </a:rPr>
              <a:t>"Silahlı çatışmadan etkilenen" olarak sınıflandırılan ülkeler, Genel Sekreterin 2015 yılında BM Güvenlik Konseyine sunduğu Çocuklar ve Silahlı Çatışma Raporu'ndan alınmıştır. "Silahlı çatışmalardan etkilenen ülkeler" kategorisinde Afganistan, Orta Afrika Cumhuriyeti, Kolombiya, Irak, Mali, Nijerya, Filipinler, Güney Sudan, Ukrayna, Yemen ve Kongo Demokratik Cumhuriyeti yer almaktadır. Mevcut küresel tahminlere göre çocuk işçiliği verilerinin mevcut olmadığı ve silahlı çatışmalardan etkilenen ülkeler şunlardır: Libya, Myanmar, Somali, Sudan ve Suriye Arap Cumhuriyeti. </a:t>
            </a:r>
            <a:endParaRPr/>
          </a:p>
          <a:p>
            <a:pPr marL="628650" marR="0" lvl="1" indent="-95250" algn="l" rtl="0">
              <a:lnSpc>
                <a:spcPct val="100000"/>
              </a:lnSpc>
              <a:spcBef>
                <a:spcPct val="0"/>
              </a:spcBef>
              <a:spcAft>
                <a:spcPct val="0"/>
              </a:spcAft>
              <a:buClr>
                <a:schemeClr val="dk1"/>
              </a:buClr>
              <a:buSzPts val="1200"/>
              <a:buFont typeface="Arial"/>
              <a:buNone/>
            </a:pPr>
            <a:endParaRPr sz="1200">
              <a:solidFill>
                <a:schemeClr val="dk1"/>
              </a:solidFill>
              <a:latin typeface="Calibri"/>
              <a:ea typeface="Calibri"/>
              <a:cs typeface="Calibri"/>
              <a:sym typeface="Calibri"/>
            </a:endParaRPr>
          </a:p>
          <a:p>
            <a:pPr marL="628650" lvl="1" indent="-95250" algn="l" rtl="0">
              <a:spcBef>
                <a:spcPct val="0"/>
              </a:spcBef>
              <a:spcAft>
                <a:spcPct val="0"/>
              </a:spcAft>
              <a:buClr>
                <a:schemeClr val="dk1"/>
              </a:buClr>
              <a:buSzPts val="1200"/>
              <a:buFont typeface="Arial"/>
              <a:buNone/>
            </a:pPr>
            <a:endParaRPr sz="1200">
              <a:solidFill>
                <a:schemeClr val="dk1"/>
              </a:solidFill>
              <a:latin typeface="Calibri"/>
              <a:ea typeface="Calibri"/>
              <a:cs typeface="Calibri"/>
              <a:sym typeface="Calibri"/>
            </a:endParaRPr>
          </a:p>
        </p:txBody>
      </p:sp>
      <p:sp>
        <p:nvSpPr>
          <p:cNvPr id="514" name="Google Shape;514;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ct val="0"/>
              </a:spcBef>
              <a:spcAft>
                <a:spcPct val="0"/>
              </a:spcAft>
              <a:buNone/>
            </a:pPr>
            <a:fld id="{00000000-1234-1234-1234-123412341234}" type="slidenum">
              <a:rPr lang="en-GB"/>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ct val="0"/>
              </a:spcBef>
              <a:spcAft>
                <a:spcPct val="0"/>
              </a:spcAft>
              <a:buNone/>
            </a:pPr>
            <a:endParaRPr/>
          </a:p>
        </p:txBody>
      </p:sp>
      <p:sp>
        <p:nvSpPr>
          <p:cNvPr id="231" name="Google Shape;231;p2:notes"/>
          <p:cNvSpPr>
            <a:spLocks noGrp="1" noRot="1" noChangeAspect="1"/>
          </p:cNvSpPr>
          <p:nvPr>
            <p:ph type="sldImg" idx="2"/>
          </p:nvPr>
        </p:nvSpPr>
        <p:spPr>
          <a:xfrm>
            <a:off x="685800" y="1143000"/>
            <a:ext cx="5486400" cy="3086100"/>
          </a:xfrm>
          <a:custGeom>
            <a:avLst/>
            <a:gdLst/>
            <a:ahLst/>
            <a:cxnLst/>
            <a:rect l="l" t="t" r="r" b="b"/>
            <a:pathLst>
              <a:path w="119999" h="119999"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0"/>
        <p:cNvGrpSpPr/>
        <p:nvPr/>
      </p:nvGrpSpPr>
      <p:grpSpPr>
        <a:xfrm>
          <a:off x="0" y="0"/>
          <a:ext cx="0" cy="0"/>
          <a:chOff x="0" y="0"/>
          <a:chExt cx="0" cy="0"/>
        </a:xfrm>
      </p:grpSpPr>
      <p:sp>
        <p:nvSpPr>
          <p:cNvPr id="521" name="Google Shape;521;p20:notes"/>
          <p:cNvSpPr>
            <a:spLocks noGrp="1" noRot="1" noChangeAspect="1"/>
          </p:cNvSpPr>
          <p:nvPr>
            <p:ph type="sldImg" idx="2"/>
          </p:nvPr>
        </p:nvSpPr>
        <p:spPr>
          <a:xfrm>
            <a:off x="685800" y="1143000"/>
            <a:ext cx="5486400" cy="3086100"/>
          </a:xfrm>
          <a:custGeom>
            <a:avLst/>
            <a:gdLst/>
            <a:ahLst/>
            <a:cxnLst/>
            <a:rect l="l" t="t" r="r" b="b"/>
            <a:pathLst>
              <a:path w="119999" h="119999"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2" name="Google Shape;522;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ct val="0"/>
              </a:spcBef>
              <a:spcAft>
                <a:spcPct val="0"/>
              </a:spcAft>
              <a:buNone/>
            </a:pPr>
            <a:r>
              <a:rPr lang="tr" sz="1200" b="0" i="0" u="none" strike="noStrike">
                <a:latin typeface="Calibri"/>
              </a:rPr>
              <a:t>İnsani kriz durumları çocuk işçiliğini üç ayrı yönde olumsuz etkiler: </a:t>
            </a:r>
            <a:endParaRPr/>
          </a:p>
          <a:p>
            <a:pPr marL="0" lvl="0" indent="0" algn="l" rtl="0">
              <a:spcBef>
                <a:spcPct val="0"/>
              </a:spcBef>
              <a:spcAft>
                <a:spcPct val="0"/>
              </a:spcAft>
              <a:buNone/>
            </a:pPr>
            <a:endParaRPr/>
          </a:p>
          <a:p>
            <a:pPr marL="171450" lvl="0" indent="-171450" algn="l" rtl="0">
              <a:spcBef>
                <a:spcPct val="0"/>
              </a:spcBef>
              <a:spcAft>
                <a:spcPct val="0"/>
              </a:spcAft>
              <a:buClr>
                <a:schemeClr val="dk1"/>
              </a:buClr>
              <a:buSzPts val="1200"/>
              <a:buFont typeface="Arial"/>
              <a:buChar char="•"/>
            </a:pPr>
            <a:r>
              <a:rPr lang="tr" sz="1200" b="0" i="0" u="none" strike="noStrike">
                <a:latin typeface="Calibri"/>
              </a:rPr>
              <a:t>İnsani kriz durumları, bir başa çıkma mekanizması olarak ailelerin çocuk işçiliğine başvurmak zorunda kalabileceği durumların artmasına sebep olan hane gelirinin kaybı, okulların kapanması ve hizmetlerin bozulması gibi çocuk işçiliğine yönelik yeni risk faktörleri oluşturur. </a:t>
            </a:r>
            <a:endParaRPr/>
          </a:p>
          <a:p>
            <a:pPr marL="171450" lvl="0" indent="-95250" algn="l" rtl="0">
              <a:spcBef>
                <a:spcPct val="0"/>
              </a:spcBef>
              <a:spcAft>
                <a:spcPct val="0"/>
              </a:spcAft>
              <a:buClr>
                <a:schemeClr val="dk1"/>
              </a:buClr>
              <a:buSzPts val="1200"/>
              <a:buFont typeface="Arial"/>
              <a:buNone/>
            </a:pPr>
            <a:endParaRPr/>
          </a:p>
          <a:p>
            <a:pPr marL="171450" lvl="0" indent="-171450" algn="l" rtl="0">
              <a:spcBef>
                <a:spcPct val="0"/>
              </a:spcBef>
              <a:spcAft>
                <a:spcPct val="0"/>
              </a:spcAft>
              <a:buClr>
                <a:schemeClr val="dk1"/>
              </a:buClr>
              <a:buSzPts val="1200"/>
              <a:buFont typeface="Arial"/>
              <a:buChar char="•"/>
            </a:pPr>
            <a:r>
              <a:rPr lang="tr" sz="1200" b="0" i="0" u="none" strike="noStrike">
                <a:latin typeface="Calibri"/>
              </a:rPr>
              <a:t>Önceden var olan çocuk işçiliği biçimlerini ve buna müsamaha gösteren sosyal normları artırarak mevcut çocuk işçiliği risk faktörlerini daha da şiddetlendirir. Çocukların krizden önce yaptığı görevler, onları daha fazla zarar görme riskiyle karşı karşıya bırakan yeni veya güvensiz yerlerde çalışmalarını gerekli kılması durumunda çocuklar için daha tehlikeli hâle gelebilir.</a:t>
            </a:r>
            <a:endParaRPr/>
          </a:p>
          <a:p>
            <a:pPr marL="171450" lvl="0" indent="-95250" algn="l" rtl="0">
              <a:spcBef>
                <a:spcPct val="0"/>
              </a:spcBef>
              <a:spcAft>
                <a:spcPct val="0"/>
              </a:spcAft>
              <a:buClr>
                <a:schemeClr val="dk1"/>
              </a:buClr>
              <a:buSzPts val="1200"/>
              <a:buFont typeface="Arial"/>
              <a:buNone/>
            </a:pPr>
            <a:endParaRPr/>
          </a:p>
          <a:p>
            <a:pPr marL="171450" lvl="0" indent="-171450" algn="l" rtl="0">
              <a:spcBef>
                <a:spcPct val="0"/>
              </a:spcBef>
              <a:spcAft>
                <a:spcPct val="0"/>
              </a:spcAft>
              <a:buClr>
                <a:schemeClr val="dk1"/>
              </a:buClr>
              <a:buSzPts val="1200"/>
              <a:buFont typeface="Arial"/>
              <a:buChar char="•"/>
            </a:pPr>
            <a:r>
              <a:rPr lang="tr" sz="1200" b="0" i="0" u="none" strike="noStrike">
                <a:latin typeface="Calibri"/>
              </a:rPr>
              <a:t>Çocuğun koruyucu çevresini değiştirir veya zayıflatır. Krizler, aile destek ağları ve sosyal güvenlik ağlarının parçalanmasına ve çocukların çocuk işçiliğinden korunmasına yardımcı olan temel hizmetlerin aksamasına yol açabilir. Bir çocuğun koruyucu ortamı etkilendiğinde çocuk işçiliğine ilişkin risk faktörleri artabilir.</a:t>
            </a:r>
            <a:endParaRPr/>
          </a:p>
        </p:txBody>
      </p:sp>
      <p:sp>
        <p:nvSpPr>
          <p:cNvPr id="523" name="Google Shape;523;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ct val="0"/>
              </a:spcBef>
              <a:spcAft>
                <a:spcPct val="0"/>
              </a:spcAft>
              <a:buNone/>
            </a:pPr>
            <a:fld id="{00000000-1234-1234-1234-123412341234}" type="slidenum">
              <a:rPr lang="en-GB"/>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8"/>
        <p:cNvGrpSpPr/>
        <p:nvPr/>
      </p:nvGrpSpPr>
      <p:grpSpPr>
        <a:xfrm>
          <a:off x="0" y="0"/>
          <a:ext cx="0" cy="0"/>
          <a:chOff x="0" y="0"/>
          <a:chExt cx="0" cy="0"/>
        </a:xfrm>
      </p:grpSpPr>
      <p:sp>
        <p:nvSpPr>
          <p:cNvPr id="529" name="Google Shape;529;p21:notes"/>
          <p:cNvSpPr>
            <a:spLocks noGrp="1" noRot="1" noChangeAspect="1"/>
          </p:cNvSpPr>
          <p:nvPr>
            <p:ph type="sldImg" idx="2"/>
          </p:nvPr>
        </p:nvSpPr>
        <p:spPr>
          <a:xfrm>
            <a:off x="685800" y="1143000"/>
            <a:ext cx="5486400" cy="3086100"/>
          </a:xfrm>
          <a:custGeom>
            <a:avLst/>
            <a:gdLst/>
            <a:ahLst/>
            <a:cxnLst/>
            <a:rect l="l" t="t" r="r" b="b"/>
            <a:pathLst>
              <a:path w="119999" h="119999"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0" name="Google Shape;530;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ct val="0"/>
              </a:spcBef>
              <a:spcAft>
                <a:spcPct val="0"/>
              </a:spcAft>
              <a:buClr>
                <a:schemeClr val="dk1"/>
              </a:buClr>
              <a:buSzPts val="1200"/>
              <a:buFont typeface="Calibri"/>
              <a:buNone/>
            </a:pPr>
            <a:r>
              <a:rPr lang="tr" sz="1200" b="0" i="0" u="none" strike="noStrike">
                <a:latin typeface="Calibri"/>
              </a:rPr>
              <a:t>Bu bilgilere erişmek için Child Labour Tool: Child Labour Information Sources kaynağındaki bilgileri ya da yerel kaynakları kullanın. İlgili araca erişim adresi: </a:t>
            </a:r>
            <a:r>
              <a:rPr lang="tr" sz="1200" b="0" i="0" u="sng" strike="noStrike">
                <a:solidFill>
                  <a:srgbClr val="000000"/>
                </a:solidFill>
                <a:latin typeface="Calibri"/>
                <a:ea typeface="Calibri"/>
                <a:cs typeface="Calibri"/>
                <a:sym typeface="Calibri"/>
              </a:rPr>
              <a:t>https://alliancecpha.org/en/child-protection-online-library/child-labour-tools-child-labour-information-sources</a:t>
            </a:r>
            <a:endParaRPr/>
          </a:p>
          <a:p>
            <a:pPr marL="0" lvl="0" indent="0" algn="l" rtl="0">
              <a:spcBef>
                <a:spcPct val="0"/>
              </a:spcBef>
              <a:spcAft>
                <a:spcPct val="0"/>
              </a:spcAft>
              <a:buNone/>
            </a:pPr>
            <a:endParaRPr/>
          </a:p>
        </p:txBody>
      </p:sp>
      <p:sp>
        <p:nvSpPr>
          <p:cNvPr id="531" name="Google Shape;531;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ct val="0"/>
              </a:spcBef>
              <a:spcAft>
                <a:spcPct val="0"/>
              </a:spcAft>
              <a:buNone/>
            </a:pPr>
            <a:fld id="{00000000-1234-1234-1234-123412341234}" type="slidenum">
              <a:rPr lang="en-GB"/>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6"/>
        <p:cNvGrpSpPr/>
        <p:nvPr/>
      </p:nvGrpSpPr>
      <p:grpSpPr>
        <a:xfrm>
          <a:off x="0" y="0"/>
          <a:ext cx="0" cy="0"/>
          <a:chOff x="0" y="0"/>
          <a:chExt cx="0" cy="0"/>
        </a:xfrm>
      </p:grpSpPr>
      <p:sp>
        <p:nvSpPr>
          <p:cNvPr id="537" name="Google Shape;537;p22:notes"/>
          <p:cNvSpPr>
            <a:spLocks noGrp="1" noRot="1" noChangeAspect="1"/>
          </p:cNvSpPr>
          <p:nvPr>
            <p:ph type="sldImg" idx="2"/>
          </p:nvPr>
        </p:nvSpPr>
        <p:spPr>
          <a:xfrm>
            <a:off x="685800" y="1143000"/>
            <a:ext cx="5486400" cy="3086100"/>
          </a:xfrm>
          <a:custGeom>
            <a:avLst/>
            <a:gdLst/>
            <a:ahLst/>
            <a:cxnLst/>
            <a:rect l="l" t="t" r="r" b="b"/>
            <a:pathLst>
              <a:path w="119999" h="119999"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8" name="Google Shape;538;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ct val="0"/>
              </a:spcBef>
              <a:spcAft>
                <a:spcPct val="0"/>
              </a:spcAft>
              <a:buNone/>
            </a:pPr>
            <a:r>
              <a:rPr lang="tr" sz="1200" b="0" i="0" u="none" strike="noStrike">
                <a:latin typeface="Calibri"/>
              </a:rPr>
              <a:t>Bu bilgilere erişmek için Child Labour Tool: Child Labour Information Sources kaynağındaki bilgileri ya da yerel kaynakları kullanın. İlgili araca erişim adresi: </a:t>
            </a:r>
            <a:r>
              <a:rPr lang="tr" sz="1200" b="0" i="0" u="sng" strike="noStrike">
                <a:solidFill>
                  <a:srgbClr val="000000"/>
                </a:solidFill>
                <a:latin typeface="Calibri"/>
                <a:ea typeface="Calibri"/>
                <a:cs typeface="Calibri"/>
                <a:sym typeface="Calibri"/>
              </a:rPr>
              <a:t>https://alliancecpha.org/en/child-protection-online-library/child-labour-tools-child-labour-information-sources</a:t>
            </a:r>
            <a:endParaRPr/>
          </a:p>
        </p:txBody>
      </p:sp>
      <p:sp>
        <p:nvSpPr>
          <p:cNvPr id="539" name="Google Shape;539;p2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ct val="0"/>
              </a:spcBef>
              <a:spcAft>
                <a:spcPct val="0"/>
              </a:spcAft>
              <a:buNone/>
            </a:pPr>
            <a:fld id="{00000000-1234-1234-1234-123412341234}" type="slidenum">
              <a:rPr lang="en-GB"/>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4"/>
        <p:cNvGrpSpPr/>
        <p:nvPr/>
      </p:nvGrpSpPr>
      <p:grpSpPr>
        <a:xfrm>
          <a:off x="0" y="0"/>
          <a:ext cx="0" cy="0"/>
          <a:chOff x="0" y="0"/>
          <a:chExt cx="0" cy="0"/>
        </a:xfrm>
      </p:grpSpPr>
      <p:sp>
        <p:nvSpPr>
          <p:cNvPr id="545" name="Google Shape;545;p23:notes"/>
          <p:cNvSpPr>
            <a:spLocks noGrp="1" noRot="1" noChangeAspect="1"/>
          </p:cNvSpPr>
          <p:nvPr>
            <p:ph type="sldImg" idx="2"/>
          </p:nvPr>
        </p:nvSpPr>
        <p:spPr>
          <a:xfrm>
            <a:off x="685800" y="1143000"/>
            <a:ext cx="5486400" cy="3086100"/>
          </a:xfrm>
          <a:custGeom>
            <a:avLst/>
            <a:gdLst/>
            <a:ahLst/>
            <a:cxnLst/>
            <a:rect l="l" t="t" r="r" b="b"/>
            <a:pathLst>
              <a:path w="119999" h="119999"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6" name="Google Shape;546;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ct val="0"/>
              </a:spcBef>
              <a:spcAft>
                <a:spcPct val="0"/>
              </a:spcAft>
              <a:buNone/>
            </a:pPr>
            <a:r>
              <a:rPr lang="tr" sz="1200" b="0" i="0" u="none" strike="noStrike">
                <a:solidFill>
                  <a:srgbClr val="000000"/>
                </a:solidFill>
                <a:latin typeface="Calibri"/>
                <a:ea typeface="Calibri"/>
                <a:cs typeface="Calibri"/>
                <a:sym typeface="Calibri"/>
              </a:rPr>
              <a:t>Topluluk çocuk koruma çalışanları açısından katılımcılar, çocukların kendi bölgelerinde en yaygın olarak yaptıkları iş türlerine, işi nerede yaptıklarına (ev içi, ev dışı, sokak vb.) odaklanabilirler. Bu işte çalışan çocuklar kaç yaşında? Yapılan işlerden herhangi biri çocuklar için zararlı mıdır? Ne açıdan zararlıdır? </a:t>
            </a:r>
            <a:endParaRPr/>
          </a:p>
          <a:p>
            <a:pPr marL="0" lvl="0" indent="0" algn="l" rtl="0">
              <a:spcBef>
                <a:spcPct val="0"/>
              </a:spcBef>
              <a:spcAft>
                <a:spcPct val="0"/>
              </a:spcAft>
              <a:buNone/>
            </a:pPr>
            <a:r>
              <a:rPr lang="tr" sz="1200" b="0" i="0" u="none" strike="noStrike">
                <a:solidFill>
                  <a:srgbClr val="000000"/>
                </a:solidFill>
                <a:latin typeface="Calibri"/>
                <a:ea typeface="Calibri"/>
                <a:cs typeface="Calibri"/>
                <a:sym typeface="Calibri"/>
              </a:rPr>
              <a:t>25 dakika dolduktan sonra genel oturum içinde geniş grup ile yanıtlarınızı tartışın. </a:t>
            </a:r>
            <a:endParaRPr/>
          </a:p>
          <a:p>
            <a:pPr marL="0" lvl="0" indent="0" algn="l" rtl="0">
              <a:spcBef>
                <a:spcPct val="0"/>
              </a:spcBef>
              <a:spcAft>
                <a:spcPct val="0"/>
              </a:spcAft>
              <a:buNone/>
            </a:pPr>
            <a:r>
              <a:rPr lang="tr" sz="1200" b="0" i="0" u="none" strike="noStrike">
                <a:solidFill>
                  <a:srgbClr val="000000"/>
                </a:solidFill>
                <a:latin typeface="Calibri"/>
                <a:ea typeface="Calibri"/>
                <a:cs typeface="Calibri"/>
                <a:sym typeface="Calibri"/>
              </a:rPr>
              <a:t>Bu faaliyet, bağlam içinde çocuk işçiliğinin daha derinlemesine analiz edilmesi ve bir bağlam/kuruluş içinde çocuk işçiliğinin ele alınması için daha somut planlar/stratejiler geliştirilmesine yönelik bir sonucun hedeflendiği eğitimler için genişletilebilir. Örneğin şu gibi alt sorular eklenebilir:  </a:t>
            </a:r>
            <a:endParaRPr/>
          </a:p>
          <a:p>
            <a:pPr marL="457200" lvl="1" indent="0" algn="l" rtl="0">
              <a:spcBef>
                <a:spcPct val="0"/>
              </a:spcBef>
              <a:spcAft>
                <a:spcPct val="0"/>
              </a:spcAft>
              <a:buNone/>
            </a:pPr>
            <a:r>
              <a:rPr lang="tr" sz="1200" b="0" i="0" u="none" strike="noStrike">
                <a:solidFill>
                  <a:srgbClr val="000000"/>
                </a:solidFill>
                <a:latin typeface="Calibri"/>
                <a:ea typeface="Calibri"/>
                <a:cs typeface="Calibri"/>
                <a:sym typeface="Calibri"/>
              </a:rPr>
              <a:t>Çocuk işçiliğinin nasıl etkilendiğini anladığımıza göre bu durumun ele alınması için çocuk koruma aktörlerinin üzerinde çalışması gereken en önemli değişiklikler nelerdir? </a:t>
            </a:r>
            <a:endParaRPr/>
          </a:p>
          <a:p>
            <a:pPr marL="457200" lvl="1" indent="0" algn="l" rtl="0">
              <a:spcBef>
                <a:spcPct val="0"/>
              </a:spcBef>
              <a:spcAft>
                <a:spcPct val="0"/>
              </a:spcAft>
              <a:buNone/>
            </a:pPr>
            <a:r>
              <a:rPr lang="tr" sz="1200" b="0" i="0" u="none" strike="noStrike">
                <a:solidFill>
                  <a:srgbClr val="000000"/>
                </a:solidFill>
                <a:latin typeface="Calibri"/>
                <a:ea typeface="Calibri"/>
                <a:cs typeface="Calibri"/>
                <a:sym typeface="Calibri"/>
              </a:rPr>
              <a:t>Çocuk işçiliğinin kriz durumlarından nasıl etkilendiğini anladığımıza göre çocukların çocuk işçiliğinden korunması için hangi mevcut koruma ve destek yapılarının ciddi ölçüde etkilendiğini ve bu nedenle müdahalede öncelikli olduğunu söyleyebiliriz? </a:t>
            </a:r>
            <a:endParaRPr/>
          </a:p>
          <a:p>
            <a:pPr marL="0" lvl="0" indent="0" algn="l" rtl="0">
              <a:spcBef>
                <a:spcPct val="0"/>
              </a:spcBef>
              <a:spcAft>
                <a:spcPct val="0"/>
              </a:spcAft>
              <a:buNone/>
            </a:pPr>
            <a:endParaRPr/>
          </a:p>
        </p:txBody>
      </p:sp>
      <p:sp>
        <p:nvSpPr>
          <p:cNvPr id="547" name="Google Shape;547;p2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ct val="0"/>
              </a:spcBef>
              <a:spcAft>
                <a:spcPct val="0"/>
              </a:spcAft>
              <a:buNone/>
            </a:pPr>
            <a:fld id="{00000000-1234-1234-1234-123412341234}" type="slidenum">
              <a:rPr lang="en-GB"/>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3"/>
        <p:cNvGrpSpPr/>
        <p:nvPr/>
      </p:nvGrpSpPr>
      <p:grpSpPr>
        <a:xfrm>
          <a:off x="0" y="0"/>
          <a:ext cx="0" cy="0"/>
          <a:chOff x="0" y="0"/>
          <a:chExt cx="0" cy="0"/>
        </a:xfrm>
      </p:grpSpPr>
      <p:sp>
        <p:nvSpPr>
          <p:cNvPr id="554" name="Google Shape;554;p24:notes"/>
          <p:cNvSpPr>
            <a:spLocks noGrp="1" noRot="1" noChangeAspect="1"/>
          </p:cNvSpPr>
          <p:nvPr>
            <p:ph type="sldImg" idx="2"/>
          </p:nvPr>
        </p:nvSpPr>
        <p:spPr>
          <a:xfrm>
            <a:off x="685800" y="1143000"/>
            <a:ext cx="5486400" cy="3086100"/>
          </a:xfrm>
          <a:custGeom>
            <a:avLst/>
            <a:gdLst/>
            <a:ahLst/>
            <a:cxnLst/>
            <a:rect l="l" t="t" r="r" b="b"/>
            <a:pathLst>
              <a:path w="119999" h="119999"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5" name="Google Shape;555;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ct val="0"/>
              </a:spcBef>
              <a:spcAft>
                <a:spcPct val="0"/>
              </a:spcAft>
              <a:buNone/>
            </a:pPr>
            <a:endParaRPr/>
          </a:p>
        </p:txBody>
      </p:sp>
      <p:sp>
        <p:nvSpPr>
          <p:cNvPr id="556" name="Google Shape;556;p2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ct val="0"/>
              </a:spcBef>
              <a:spcAft>
                <a:spcPct val="0"/>
              </a:spcAft>
              <a:buNone/>
            </a:pPr>
            <a:fld id="{00000000-1234-1234-1234-123412341234}" type="slidenum">
              <a:rPr lang="en-GB"/>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2"/>
        <p:cNvGrpSpPr/>
        <p:nvPr/>
      </p:nvGrpSpPr>
      <p:grpSpPr>
        <a:xfrm>
          <a:off x="0" y="0"/>
          <a:ext cx="0" cy="0"/>
          <a:chOff x="0" y="0"/>
          <a:chExt cx="0" cy="0"/>
        </a:xfrm>
      </p:grpSpPr>
      <p:sp>
        <p:nvSpPr>
          <p:cNvPr id="563" name="Google Shape;563;p2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ct val="0"/>
              </a:spcBef>
              <a:spcAft>
                <a:spcPct val="0"/>
              </a:spcAft>
              <a:buNone/>
            </a:pPr>
            <a:endParaRPr/>
          </a:p>
        </p:txBody>
      </p:sp>
      <p:sp>
        <p:nvSpPr>
          <p:cNvPr id="564" name="Google Shape;564;p25:notes"/>
          <p:cNvSpPr>
            <a:spLocks noGrp="1" noRot="1" noChangeAspect="1"/>
          </p:cNvSpPr>
          <p:nvPr>
            <p:ph type="sldImg" idx="2"/>
          </p:nvPr>
        </p:nvSpPr>
        <p:spPr>
          <a:xfrm>
            <a:off x="685800" y="1143000"/>
            <a:ext cx="5486400" cy="3086100"/>
          </a:xfrm>
          <a:custGeom>
            <a:avLst/>
            <a:gdLst/>
            <a:ahLst/>
            <a:cxnLst/>
            <a:rect l="l" t="t" r="r" b="b"/>
            <a:pathLst>
              <a:path w="119999" h="119999"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7"/>
        <p:cNvGrpSpPr/>
        <p:nvPr/>
      </p:nvGrpSpPr>
      <p:grpSpPr>
        <a:xfrm>
          <a:off x="0" y="0"/>
          <a:ext cx="0" cy="0"/>
          <a:chOff x="0" y="0"/>
          <a:chExt cx="0" cy="0"/>
        </a:xfrm>
      </p:grpSpPr>
      <p:sp>
        <p:nvSpPr>
          <p:cNvPr id="568" name="Google Shape;568;p26:notes"/>
          <p:cNvSpPr>
            <a:spLocks noGrp="1" noRot="1" noChangeAspect="1"/>
          </p:cNvSpPr>
          <p:nvPr>
            <p:ph type="sldImg" idx="2"/>
          </p:nvPr>
        </p:nvSpPr>
        <p:spPr>
          <a:xfrm>
            <a:off x="685800" y="1143000"/>
            <a:ext cx="5486400" cy="3086100"/>
          </a:xfrm>
          <a:custGeom>
            <a:avLst/>
            <a:gdLst/>
            <a:ahLst/>
            <a:cxnLst/>
            <a:rect l="l" t="t" r="r" b="b"/>
            <a:pathLst>
              <a:path w="119999" h="119999"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9" name="Google Shape;569;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ct val="0"/>
              </a:spcBef>
              <a:spcAft>
                <a:spcPct val="0"/>
              </a:spcAft>
              <a:buNone/>
            </a:pPr>
            <a:r>
              <a:rPr lang="tr" sz="1200" b="0" i="0" u="none" strike="noStrike">
                <a:latin typeface="Calibri"/>
              </a:rPr>
              <a:t>Araç setinin 28 ve 29. sayfalarına bakın</a:t>
            </a:r>
          </a:p>
          <a:p>
            <a:pPr marL="0" lvl="0" indent="0" algn="l" rtl="0">
              <a:spcBef>
                <a:spcPct val="0"/>
              </a:spcBef>
              <a:spcAft>
                <a:spcPct val="0"/>
              </a:spcAft>
              <a:buNone/>
            </a:pPr>
            <a:endParaRPr lang="en-GB"/>
          </a:p>
          <a:p>
            <a:pPr marL="0" lvl="0" indent="0" algn="l" rtl="0">
              <a:spcBef>
                <a:spcPct val="0"/>
              </a:spcBef>
              <a:spcAft>
                <a:spcPct val="0"/>
              </a:spcAft>
              <a:buNone/>
            </a:pPr>
            <a:r>
              <a:rPr lang="tr" sz="1200" b="0" i="0" u="none" strike="noStrike">
                <a:latin typeface="Calibri"/>
              </a:rPr>
              <a:t>Örneğin toplumlar için sonuçları:</a:t>
            </a:r>
          </a:p>
          <a:p>
            <a:pPr marL="0" lvl="0" indent="0" algn="l" rtl="0">
              <a:spcBef>
                <a:spcPct val="0"/>
              </a:spcBef>
              <a:spcAft>
                <a:spcPct val="0"/>
              </a:spcAft>
              <a:buNone/>
            </a:pPr>
            <a:r>
              <a:rPr lang="tr" sz="1200" b="0" i="0" u="none" strike="noStrike">
                <a:latin typeface="Calibri"/>
              </a:rPr>
              <a:t>-Beşerî sermayeyi etkileyen ve insani krizden etkilenen ülkelerde ekonomik toparlanmayı ve kalkınmayı yavaşlatan düşük vasıflı işçi arzında artış. </a:t>
            </a:r>
          </a:p>
          <a:p>
            <a:pPr marL="171450" lvl="0" indent="-171450" algn="l" rtl="0">
              <a:spcBef>
                <a:spcPct val="0"/>
              </a:spcBef>
              <a:spcAft>
                <a:spcPct val="0"/>
              </a:spcAft>
              <a:buFontTx/>
              <a:buChar char="-"/>
            </a:pPr>
            <a:r>
              <a:rPr lang="tr" sz="1200" b="0" i="0" u="none" strike="noStrike">
                <a:latin typeface="Calibri"/>
              </a:rPr>
              <a:t>Kayıt dışı ekonomilerin büyümesi insana yakışır işlere erişimi etkilemekte, gençlerin ve yetişkinlerin iş gücü piyasasında çocuklarla rekabet etmesi sonucu ücretler düşmekte ve çalışma koşulları zayıflamaktadır. </a:t>
            </a:r>
          </a:p>
          <a:p>
            <a:pPr marL="171450" lvl="0" indent="-171450" algn="l" rtl="0">
              <a:spcBef>
                <a:spcPct val="0"/>
              </a:spcBef>
              <a:spcAft>
                <a:spcPct val="0"/>
              </a:spcAft>
              <a:buFontTx/>
              <a:buChar char="-"/>
            </a:pPr>
            <a:r>
              <a:rPr lang="tr" sz="1200" b="0" i="0" u="none" strike="noStrike">
                <a:latin typeface="Calibri"/>
              </a:rPr>
              <a:t>Düzenli olmayan endüstrilerin büyümesi ulusal vergi tahsilatını azaltmakta ve bunun bir sonucu olarak herkes için kamu hizmetlerinin kalitesi ve kullanılabilirliğini etkilemektedir.</a:t>
            </a:r>
          </a:p>
          <a:p>
            <a:pPr marL="171450" lvl="0" indent="-171450" algn="l" rtl="0">
              <a:spcBef>
                <a:spcPct val="0"/>
              </a:spcBef>
              <a:spcAft>
                <a:spcPct val="0"/>
              </a:spcAft>
              <a:buFontTx/>
              <a:buChar char="-"/>
            </a:pPr>
            <a:r>
              <a:rPr lang="tr" sz="1200" b="0" i="0" u="none" strike="noStrike">
                <a:latin typeface="Calibri"/>
              </a:rPr>
              <a:t>İşverenler, yetişkinler için insana yakışır işlerin geliştirilmesi yerine çocukların ucuz iş gücü olarak kullanılmasına öncelik vermektedir. • Çocukların çocuk işçiliğinden alınması için gereken ekonomik yatırım oranı yüksektir.</a:t>
            </a:r>
          </a:p>
          <a:p>
            <a:pPr marL="171450" lvl="0" indent="-171450" algn="l" rtl="0">
              <a:spcBef>
                <a:spcPct val="0"/>
              </a:spcBef>
              <a:spcAft>
                <a:spcPct val="0"/>
              </a:spcAft>
              <a:buFontTx/>
              <a:buChar char="-"/>
            </a:pPr>
            <a:r>
              <a:rPr lang="tr" sz="1200" b="0" i="0" u="none" strike="noStrike">
                <a:latin typeface="Calibri"/>
              </a:rPr>
              <a:t>Çocuk işçiliği, gençler arasında işsizliğe yol açabilir ve bu da toplumlar için çözümü zor ve maliyetli olan, uzun vadeli, nesiller boyu süren sorunlar yaratabilir.</a:t>
            </a:r>
            <a:endParaRPr/>
          </a:p>
        </p:txBody>
      </p:sp>
      <p:sp>
        <p:nvSpPr>
          <p:cNvPr id="570" name="Google Shape;570;p2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ct val="0"/>
              </a:spcBef>
              <a:spcAft>
                <a:spcPct val="0"/>
              </a:spcAft>
              <a:buNone/>
            </a:pPr>
            <a:fld id="{00000000-1234-1234-1234-123412341234}" type="slidenum">
              <a:rPr lang="en-GB"/>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0"/>
        <p:cNvGrpSpPr/>
        <p:nvPr/>
      </p:nvGrpSpPr>
      <p:grpSpPr>
        <a:xfrm>
          <a:off x="0" y="0"/>
          <a:ext cx="0" cy="0"/>
          <a:chOff x="0" y="0"/>
          <a:chExt cx="0" cy="0"/>
        </a:xfrm>
      </p:grpSpPr>
      <p:sp>
        <p:nvSpPr>
          <p:cNvPr id="581" name="Google Shape;581;p27:notes"/>
          <p:cNvSpPr>
            <a:spLocks noGrp="1" noRot="1" noChangeAspect="1"/>
          </p:cNvSpPr>
          <p:nvPr>
            <p:ph type="sldImg" idx="2"/>
          </p:nvPr>
        </p:nvSpPr>
        <p:spPr>
          <a:xfrm>
            <a:off x="685800" y="1143000"/>
            <a:ext cx="5486400" cy="3086100"/>
          </a:xfrm>
          <a:custGeom>
            <a:avLst/>
            <a:gdLst/>
            <a:ahLst/>
            <a:cxnLst/>
            <a:rect l="l" t="t" r="r" b="b"/>
            <a:pathLst>
              <a:path w="119999" h="119999"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82" name="Google Shape;582;p2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ct val="0"/>
              </a:spcBef>
              <a:spcAft>
                <a:spcPct val="0"/>
              </a:spcAft>
              <a:buClr>
                <a:schemeClr val="dk1"/>
              </a:buClr>
              <a:buSzPts val="1200"/>
              <a:buFont typeface="Calibri"/>
              <a:buNone/>
            </a:pPr>
            <a:r>
              <a:rPr lang="tr" sz="1200" b="0" i="0" u="none" strike="noStrike">
                <a:solidFill>
                  <a:srgbClr val="000000"/>
                </a:solidFill>
                <a:latin typeface="Calibri"/>
                <a:ea typeface="Calibri"/>
                <a:cs typeface="Calibri"/>
                <a:sym typeface="Calibri"/>
              </a:rPr>
              <a:t>Aşağıdaki hususları açıklayın: </a:t>
            </a:r>
            <a:endParaRPr/>
          </a:p>
          <a:p>
            <a:pPr marL="171450" marR="0" lvl="0" indent="-171450" algn="l" rtl="0">
              <a:lnSpc>
                <a:spcPct val="100000"/>
              </a:lnSpc>
              <a:spcBef>
                <a:spcPct val="0"/>
              </a:spcBef>
              <a:spcAft>
                <a:spcPct val="0"/>
              </a:spcAft>
              <a:buClr>
                <a:schemeClr val="dk1"/>
              </a:buClr>
              <a:buSzPts val="1200"/>
              <a:buFont typeface="Arial"/>
              <a:buChar char="•"/>
            </a:pPr>
            <a:r>
              <a:rPr lang="tr" sz="1200" b="0" i="0" u="none" strike="noStrike">
                <a:solidFill>
                  <a:srgbClr val="000000"/>
                </a:solidFill>
                <a:latin typeface="Calibri"/>
                <a:ea typeface="Calibri"/>
                <a:cs typeface="Calibri"/>
                <a:sym typeface="Calibri"/>
              </a:rPr>
              <a:t>İş yerleri, çocukları fiziksel olarak ciddi şekilde yaralayabilecek birçok tehlike ve risk barındırabilir. Bunlar işin doğasına veya içinde bulundukları koşullara göre değişiklik gösterir ve biyolojik, kimyasal, ergonomik, fiziksel, psikolojik, sosyal tehlikeleri ve tehlikeli çalışma koşullarını içerir. </a:t>
            </a:r>
            <a:endParaRPr/>
          </a:p>
          <a:p>
            <a:pPr marL="171450" marR="0" lvl="0" indent="-171450" algn="l" rtl="0">
              <a:lnSpc>
                <a:spcPct val="100000"/>
              </a:lnSpc>
              <a:spcBef>
                <a:spcPct val="0"/>
              </a:spcBef>
              <a:spcAft>
                <a:spcPct val="0"/>
              </a:spcAft>
              <a:buClr>
                <a:schemeClr val="dk1"/>
              </a:buClr>
              <a:buSzPts val="1200"/>
              <a:buFont typeface="Arial"/>
              <a:buChar char="•"/>
            </a:pPr>
            <a:r>
              <a:rPr lang="tr" sz="1200" b="0" i="0" u="none" strike="noStrike">
                <a:solidFill>
                  <a:srgbClr val="000000"/>
                </a:solidFill>
                <a:latin typeface="Calibri"/>
                <a:ea typeface="Calibri"/>
                <a:cs typeface="Calibri"/>
                <a:sym typeface="Calibri"/>
              </a:rPr>
              <a:t>Çocukların sağlığı üzerindeki fiziksel sonuçlar, yaptıkları iş ve yaşadıkları koşullarla ilgili kısa ve uzun vadeli hastalık ve rahatsızlıkların yanı sıra yaralanmalara, sakatlıklara ve hatta ölüme neden olan yıkıcı sonuçlar doğurabilir. Katılımcılar bunun "nedenini" anlamakta zorluk yaşarsa onlara çocukların yetişkinlere kıyasla daha kırılgan olduklarını açıklayın. </a:t>
            </a:r>
            <a:endParaRPr/>
          </a:p>
          <a:p>
            <a:pPr marL="171450" lvl="0" indent="-171450" algn="l" rtl="0">
              <a:spcBef>
                <a:spcPct val="0"/>
              </a:spcBef>
              <a:spcAft>
                <a:spcPct val="0"/>
              </a:spcAft>
              <a:buClr>
                <a:schemeClr val="dk1"/>
              </a:buClr>
              <a:buSzPts val="1200"/>
              <a:buFont typeface="Arial"/>
              <a:buChar char="•"/>
            </a:pPr>
            <a:r>
              <a:rPr lang="tr" sz="1200" b="0" i="0" u="none" strike="noStrike">
                <a:solidFill>
                  <a:srgbClr val="000000"/>
                </a:solidFill>
                <a:latin typeface="Calibri"/>
                <a:ea typeface="Calibri"/>
                <a:cs typeface="Calibri"/>
                <a:sym typeface="Calibri"/>
              </a:rPr>
              <a:t>Çocuklar iş yerinde yetişkinlerin karşılaştığı aynı tehlikelere maruz kaldıklarında vücutları hâlâ büyümekte olduğu ve dikkate alınması gereken özel fiziksel, bilişsel, davranışsal ve duygusal özellikleri olduğu için bu durumdan daha fazla etkilenirler. Çocukların büyüklüğü, yaşı, içinde bulundukları gelişim evresi, ihtiyaç duydukları enerji, sıvı alımı ve uyku gereksinimleri ile biliş ve davranışları daha yüksek risk altında olmaları üzerinde etkilidir. </a:t>
            </a:r>
            <a:endParaRPr/>
          </a:p>
        </p:txBody>
      </p:sp>
      <p:sp>
        <p:nvSpPr>
          <p:cNvPr id="583" name="Google Shape;583;p2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ct val="0"/>
              </a:spcBef>
              <a:spcAft>
                <a:spcPct val="0"/>
              </a:spcAft>
              <a:buNone/>
            </a:pPr>
            <a:fld id="{00000000-1234-1234-1234-123412341234}" type="slidenum">
              <a:rPr lang="en-GB"/>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8"/>
        <p:cNvGrpSpPr/>
        <p:nvPr/>
      </p:nvGrpSpPr>
      <p:grpSpPr>
        <a:xfrm>
          <a:off x="0" y="0"/>
          <a:ext cx="0" cy="0"/>
          <a:chOff x="0" y="0"/>
          <a:chExt cx="0" cy="0"/>
        </a:xfrm>
      </p:grpSpPr>
      <p:sp>
        <p:nvSpPr>
          <p:cNvPr id="589" name="Google Shape;589;p28:notes"/>
          <p:cNvSpPr>
            <a:spLocks noGrp="1" noRot="1" noChangeAspect="1"/>
          </p:cNvSpPr>
          <p:nvPr>
            <p:ph type="sldImg" idx="2"/>
          </p:nvPr>
        </p:nvSpPr>
        <p:spPr>
          <a:xfrm>
            <a:off x="685800" y="1143000"/>
            <a:ext cx="5486400" cy="3086100"/>
          </a:xfrm>
          <a:custGeom>
            <a:avLst/>
            <a:gdLst/>
            <a:ahLst/>
            <a:cxnLst/>
            <a:rect l="l" t="t" r="r" b="b"/>
            <a:pathLst>
              <a:path w="119999" h="119999"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90" name="Google Shape;590;p2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ct val="0"/>
              </a:spcBef>
              <a:spcAft>
                <a:spcPct val="0"/>
              </a:spcAft>
              <a:buClr>
                <a:schemeClr val="dk1"/>
              </a:buClr>
              <a:buSzPts val="1200"/>
              <a:buFont typeface="Calibri"/>
              <a:buNone/>
            </a:pPr>
            <a:r>
              <a:rPr lang="tr" sz="1200" b="0" i="0" u="none" strike="noStrike">
                <a:solidFill>
                  <a:srgbClr val="000000"/>
                </a:solidFill>
                <a:latin typeface="Calibri"/>
                <a:ea typeface="Calibri"/>
                <a:cs typeface="Calibri"/>
                <a:sym typeface="Calibri"/>
              </a:rPr>
              <a:t>Psikososyal etkiler:</a:t>
            </a:r>
            <a:endParaRPr/>
          </a:p>
          <a:p>
            <a:pPr marL="171450" lvl="0" indent="-171450" algn="l" rtl="0">
              <a:spcBef>
                <a:spcPct val="0"/>
              </a:spcBef>
              <a:spcAft>
                <a:spcPct val="0"/>
              </a:spcAft>
              <a:buClr>
                <a:schemeClr val="dk1"/>
              </a:buClr>
              <a:buSzPts val="1200"/>
              <a:buFont typeface="Arial"/>
              <a:buChar char="•"/>
            </a:pPr>
            <a:r>
              <a:rPr lang="tr" sz="1200" b="0" i="0" u="none" strike="noStrike">
                <a:solidFill>
                  <a:srgbClr val="000000"/>
                </a:solidFill>
                <a:latin typeface="Calibri"/>
                <a:ea typeface="Calibri"/>
                <a:cs typeface="Calibri"/>
                <a:sym typeface="Calibri"/>
              </a:rPr>
              <a:t>Çocuklar genellikle çocuk işçiliği yaparken, çalıştıkları ya da yaşadıkları ortamlarda aşağılandıklarında, taciz edildiklerinde veya psikolojik şiddet ve istismara uğradıklarında ciddi psikososyal sonuçlarla karşılaşırlar. </a:t>
            </a:r>
            <a:endParaRPr/>
          </a:p>
          <a:p>
            <a:pPr marL="171450" lvl="0" indent="-171450" algn="l" rtl="0">
              <a:spcBef>
                <a:spcPct val="0"/>
              </a:spcBef>
              <a:spcAft>
                <a:spcPct val="0"/>
              </a:spcAft>
              <a:buClr>
                <a:schemeClr val="dk1"/>
              </a:buClr>
              <a:buSzPts val="1200"/>
              <a:buFont typeface="Arial"/>
              <a:buChar char="•"/>
            </a:pPr>
            <a:r>
              <a:rPr lang="tr" sz="1200" b="0" i="0" u="none" strike="noStrike">
                <a:solidFill>
                  <a:srgbClr val="000000"/>
                </a:solidFill>
                <a:latin typeface="Calibri"/>
                <a:ea typeface="Calibri"/>
                <a:cs typeface="Calibri"/>
                <a:sym typeface="Calibri"/>
              </a:rPr>
              <a:t>Çocuklar damgalanmaktan, ötekileştirilmekten ve ayrımcılıktan muzdarip olabilirler ve bunlar zamanla birikir. </a:t>
            </a:r>
            <a:endParaRPr/>
          </a:p>
          <a:p>
            <a:pPr marL="171450" lvl="0" indent="-171450" algn="l" rtl="0">
              <a:spcBef>
                <a:spcPct val="0"/>
              </a:spcBef>
              <a:spcAft>
                <a:spcPct val="0"/>
              </a:spcAft>
              <a:buClr>
                <a:schemeClr val="dk1"/>
              </a:buClr>
              <a:buSzPts val="1200"/>
              <a:buFont typeface="Arial"/>
              <a:buChar char="•"/>
            </a:pPr>
            <a:r>
              <a:rPr lang="tr" sz="1200" b="0" i="0" u="none" strike="noStrike">
                <a:solidFill>
                  <a:srgbClr val="000000"/>
                </a:solidFill>
                <a:latin typeface="Calibri"/>
                <a:ea typeface="Calibri"/>
                <a:cs typeface="Calibri"/>
                <a:sym typeface="Calibri"/>
              </a:rPr>
              <a:t>Çocuklar, işverenler, akranları ve diğer kişiler tarafından kontrol edildikleri, aşağılandıkları ve reddedildikleri son derece tehlikeli, sömürücü veya istismarcı koşullarda bulunduklarında ailelerinden ayrı kalma, yalnız bırakılma, hareket özgürlüğünün ve sosyal entegrasyonun kısıtlanması gibi durumlarla karşı karşıya kalmaktadırlar. Bu gibi durumlarda çocuklar temel ihtiyaçları için büyük ölçüde işverenlerine bağımlı hâle gelebilir, kötü muameleden kurtulabilmeleri için gereken güçten yoksun olabilirler. </a:t>
            </a:r>
            <a:endParaRPr/>
          </a:p>
          <a:p>
            <a:pPr marL="171450" lvl="0" indent="-171450" algn="l" rtl="0">
              <a:spcBef>
                <a:spcPct val="0"/>
              </a:spcBef>
              <a:spcAft>
                <a:spcPct val="0"/>
              </a:spcAft>
              <a:buClr>
                <a:schemeClr val="dk1"/>
              </a:buClr>
              <a:buSzPts val="1200"/>
              <a:buFont typeface="Arial"/>
              <a:buChar char="•"/>
            </a:pPr>
            <a:r>
              <a:rPr lang="tr" sz="1200" b="0" i="0" u="none" strike="noStrike">
                <a:solidFill>
                  <a:srgbClr val="000000"/>
                </a:solidFill>
                <a:latin typeface="Calibri"/>
                <a:ea typeface="Calibri"/>
                <a:cs typeface="Calibri"/>
                <a:sym typeface="Calibri"/>
              </a:rPr>
              <a:t>Çocukların kişisel güvenlik, kimlik ve değer duyguları da çocuk işçiliğinden olumsuz yönde etkilenerek çocuklarda strese, düşük benlik saygısına ve çaresizlik duygularının ortaya çıkmasına yol açabilir. </a:t>
            </a:r>
            <a:endParaRPr/>
          </a:p>
          <a:p>
            <a:pPr marL="171450" lvl="0" indent="-95250" algn="l" rtl="0">
              <a:spcBef>
                <a:spcPct val="0"/>
              </a:spcBef>
              <a:spcAft>
                <a:spcPct val="0"/>
              </a:spcAft>
              <a:buClr>
                <a:schemeClr val="dk1"/>
              </a:buClr>
              <a:buSzPts val="1200"/>
              <a:buFont typeface="Arial"/>
              <a:buNone/>
            </a:pPr>
            <a:endParaRPr/>
          </a:p>
          <a:p>
            <a:pPr marL="0" lvl="0" indent="0" algn="l" rtl="0">
              <a:spcBef>
                <a:spcPct val="0"/>
              </a:spcBef>
              <a:spcAft>
                <a:spcPct val="0"/>
              </a:spcAft>
              <a:buClr>
                <a:schemeClr val="dk1"/>
              </a:buClr>
              <a:buSzPts val="1200"/>
              <a:buFont typeface="Arial"/>
              <a:buNone/>
            </a:pPr>
            <a:r>
              <a:rPr lang="tr" sz="1200" b="0" i="0" u="none" strike="noStrike">
                <a:latin typeface="Calibri"/>
              </a:rPr>
              <a:t>Eğitim üzerindeki etkiler:</a:t>
            </a:r>
            <a:endParaRPr/>
          </a:p>
          <a:p>
            <a:pPr marL="171450" lvl="0" indent="-171450" algn="l" rtl="0">
              <a:spcBef>
                <a:spcPct val="0"/>
              </a:spcBef>
              <a:spcAft>
                <a:spcPct val="0"/>
              </a:spcAft>
              <a:buClr>
                <a:schemeClr val="dk1"/>
              </a:buClr>
              <a:buSzPts val="1200"/>
              <a:buFont typeface="Arial"/>
              <a:buChar char="•"/>
            </a:pPr>
            <a:r>
              <a:rPr lang="tr" sz="1200" b="0" i="0" u="none" strike="noStrike">
                <a:solidFill>
                  <a:srgbClr val="000000"/>
                </a:solidFill>
                <a:latin typeface="Calibri"/>
                <a:ea typeface="Calibri"/>
                <a:cs typeface="Calibri"/>
                <a:sym typeface="Calibri"/>
              </a:rPr>
              <a:t>Ailelerine yardım etmek amacıyla haftada birkaç saat okula gitmeyen çocuklar, eğitim haklarından mahrum bırakıldıkları ve insana yakışır bir iş bulup yoksulluk ve sömürü döngüsünden kurtulma ihtimallerinin tehlikeye girdiği daha zararlı işlere hızla sürüklenebilmektedirler. </a:t>
            </a:r>
            <a:endParaRPr/>
          </a:p>
          <a:p>
            <a:pPr marL="171450" lvl="0" indent="-171450" algn="l" rtl="0">
              <a:spcBef>
                <a:spcPct val="0"/>
              </a:spcBef>
              <a:spcAft>
                <a:spcPct val="0"/>
              </a:spcAft>
              <a:buClr>
                <a:schemeClr val="dk1"/>
              </a:buClr>
              <a:buSzPts val="1200"/>
              <a:buFont typeface="Arial"/>
              <a:buChar char="•"/>
            </a:pPr>
            <a:r>
              <a:rPr lang="tr" sz="1200" b="0" i="0" u="none" strike="noStrike">
                <a:solidFill>
                  <a:srgbClr val="000000"/>
                </a:solidFill>
                <a:latin typeface="Calibri"/>
                <a:ea typeface="Calibri"/>
                <a:cs typeface="Calibri"/>
                <a:sym typeface="Calibri"/>
              </a:rPr>
              <a:t>Çocukların çalışmak zorunda kalması veya çalışmanın yanı sıra ev işleriyle de uğraşması, çocukların okula devam etmesini engellemekte ve öğrenime ayıracakları, derslere katılacakları veya evde ödev yapacakları ya da ders çalışacakları zamanın sınırlı olmasına veya bunları yapmak için hiç zamanlarının kalmamasına neden olmaktadır. </a:t>
            </a:r>
            <a:endParaRPr/>
          </a:p>
          <a:p>
            <a:pPr marL="171450" lvl="0" indent="-171450" algn="l" rtl="0">
              <a:spcBef>
                <a:spcPct val="0"/>
              </a:spcBef>
              <a:spcAft>
                <a:spcPct val="0"/>
              </a:spcAft>
              <a:buClr>
                <a:schemeClr val="dk1"/>
              </a:buClr>
              <a:buSzPts val="1200"/>
              <a:buFont typeface="Arial"/>
              <a:buChar char="•"/>
            </a:pPr>
            <a:r>
              <a:rPr lang="tr" sz="1200" b="0" i="0" u="none" strike="noStrike">
                <a:solidFill>
                  <a:srgbClr val="000000"/>
                </a:solidFill>
                <a:latin typeface="Calibri"/>
                <a:ea typeface="Calibri"/>
                <a:cs typeface="Calibri"/>
                <a:sym typeface="Calibri"/>
              </a:rPr>
              <a:t>Bu çocukların okulda düşük performans gösterme veya erken yaşta okulu bırakma olasılığı daha yüksektir. Çocuklar okuldan ayrıldıktan sonra onları tekrar okula döndürmek çok daha zor olabilir.  Çocuk işçi olarak çalışan çocuklar genellikle yorgunluk, açlık veya hastalık nedeniyle odaklanma güçlüğü çekmektedir. </a:t>
            </a:r>
            <a:endParaRPr/>
          </a:p>
          <a:p>
            <a:pPr marL="171450" lvl="0" indent="-171450" algn="l" rtl="0">
              <a:spcBef>
                <a:spcPct val="0"/>
              </a:spcBef>
              <a:spcAft>
                <a:spcPct val="0"/>
              </a:spcAft>
              <a:buClr>
                <a:schemeClr val="dk1"/>
              </a:buClr>
              <a:buSzPts val="1200"/>
              <a:buFont typeface="Arial"/>
              <a:buChar char="•"/>
            </a:pPr>
            <a:r>
              <a:rPr lang="tr" sz="1200" b="0" i="0" u="none" strike="noStrike">
                <a:solidFill>
                  <a:srgbClr val="000000"/>
                </a:solidFill>
                <a:latin typeface="Calibri"/>
                <a:ea typeface="Calibri"/>
                <a:cs typeface="Calibri"/>
                <a:sym typeface="Calibri"/>
              </a:rPr>
              <a:t>Uzun veya kısa süreli eğitim eksiklikleri olan çocuklar için tamamlayıcı, yaygın veya alternatif eğitim fırsatlarının sınırlı olması, çocukların temel okuryazarlık ve yetkinlik durumlarının güvence altına alınmamasına sebep olabilmekte, bu durum da çocukların ileride insana yakışır işlerde çalışabilmeleri için sahip olmaları gereken gerekli bilgi, beceri ve sertifikaları kazanmalarını sağlayan bilişsel ve sosyoduygusal beceri gelişimini sınırlayabilmekte veya bunu geciktirebilmektedir.  </a:t>
            </a:r>
            <a:endParaRPr/>
          </a:p>
          <a:p>
            <a:pPr marL="171450" lvl="0" indent="-95250" algn="l" rtl="0">
              <a:spcBef>
                <a:spcPct val="0"/>
              </a:spcBef>
              <a:spcAft>
                <a:spcPct val="0"/>
              </a:spcAft>
              <a:buClr>
                <a:schemeClr val="dk1"/>
              </a:buClr>
              <a:buSzPts val="1200"/>
              <a:buFont typeface="Arial"/>
              <a:buNone/>
            </a:pPr>
            <a:endParaRPr sz="1200">
              <a:solidFill>
                <a:schemeClr val="dk1"/>
              </a:solidFill>
              <a:latin typeface="Calibri"/>
              <a:ea typeface="Calibri"/>
              <a:cs typeface="Calibri"/>
              <a:sym typeface="Calibri"/>
            </a:endParaRPr>
          </a:p>
          <a:p>
            <a:pPr marL="0" lvl="0" indent="0" algn="l" rtl="0">
              <a:spcBef>
                <a:spcPct val="0"/>
              </a:spcBef>
              <a:spcAft>
                <a:spcPct val="0"/>
              </a:spcAft>
              <a:buClr>
                <a:schemeClr val="dk1"/>
              </a:buClr>
              <a:buSzPts val="1200"/>
              <a:buFont typeface="Calibri"/>
              <a:buNone/>
            </a:pPr>
            <a:r>
              <a:rPr lang="tr" sz="1200" b="0" i="0" u="none" strike="noStrike">
                <a:solidFill>
                  <a:srgbClr val="000000"/>
                </a:solidFill>
                <a:latin typeface="Calibri"/>
                <a:ea typeface="Calibri"/>
                <a:cs typeface="Calibri"/>
                <a:sym typeface="Calibri"/>
              </a:rPr>
              <a:t>Toplum ve topluluk üzerindeki etkiler </a:t>
            </a:r>
            <a:endParaRPr/>
          </a:p>
          <a:p>
            <a:pPr marL="171450" lvl="0" indent="-171450" algn="l" rtl="0">
              <a:spcBef>
                <a:spcPct val="0"/>
              </a:spcBef>
              <a:spcAft>
                <a:spcPct val="0"/>
              </a:spcAft>
              <a:buClr>
                <a:schemeClr val="dk1"/>
              </a:buClr>
              <a:buSzPts val="1200"/>
              <a:buFont typeface="Arial"/>
              <a:buChar char="•"/>
            </a:pPr>
            <a:r>
              <a:rPr lang="tr" sz="1200" b="0" i="0" u="none" strike="noStrike">
                <a:solidFill>
                  <a:srgbClr val="000000"/>
                </a:solidFill>
                <a:latin typeface="Calibri"/>
                <a:ea typeface="Calibri"/>
                <a:cs typeface="Calibri"/>
                <a:sym typeface="Calibri"/>
              </a:rPr>
              <a:t>Ekonomik toparlanmaya/gelişime, insana yakışır işe, beşeri sermayeye, toplumsal cinsiyet eşitliğine, gençlerin katılımına, kamu hizmetlerine zarar verir. </a:t>
            </a:r>
            <a:endParaRPr/>
          </a:p>
          <a:p>
            <a:pPr marL="171450" lvl="0" indent="-171450" algn="l" rtl="0">
              <a:spcBef>
                <a:spcPct val="0"/>
              </a:spcBef>
              <a:spcAft>
                <a:spcPct val="0"/>
              </a:spcAft>
              <a:buClr>
                <a:schemeClr val="dk1"/>
              </a:buClr>
              <a:buSzPts val="1200"/>
              <a:buFont typeface="Arial"/>
              <a:buChar char="•"/>
            </a:pPr>
            <a:r>
              <a:rPr lang="tr" sz="1200" b="0" i="0" u="none" strike="noStrike">
                <a:solidFill>
                  <a:srgbClr val="000000"/>
                </a:solidFill>
                <a:latin typeface="Calibri"/>
                <a:ea typeface="Calibri"/>
                <a:cs typeface="Calibri"/>
                <a:sym typeface="Calibri"/>
              </a:rPr>
              <a:t>Çocuk işçiliği, düşük vasıflı iş gücü arzındaki artış, kayıt dışı ekonomilerin büyümesi, herkes için ücret ve çalışma koşullarını olumsuz etkileyen insana yakışır iş fırsatlarının azalması, yetişkinler ve çocuklar arasında iş konusunda artan rekabet, eğitimde ve toplumda cinsiyet eşitliği konusundaki olumsuz etkiler ile ilişkilendirilmektedir.</a:t>
            </a:r>
            <a:endParaRPr/>
          </a:p>
          <a:p>
            <a:pPr marL="171450" lvl="0" indent="-171450" algn="l" rtl="0">
              <a:spcBef>
                <a:spcPct val="0"/>
              </a:spcBef>
              <a:spcAft>
                <a:spcPct val="0"/>
              </a:spcAft>
              <a:buClr>
                <a:schemeClr val="dk1"/>
              </a:buClr>
              <a:buSzPts val="1200"/>
              <a:buFont typeface="Arial"/>
              <a:buChar char="•"/>
            </a:pPr>
            <a:r>
              <a:rPr lang="tr" sz="1200" b="0" i="0" u="none" strike="noStrike">
                <a:solidFill>
                  <a:srgbClr val="000000"/>
                </a:solidFill>
                <a:latin typeface="Calibri"/>
                <a:ea typeface="Calibri"/>
                <a:cs typeface="Calibri"/>
                <a:sym typeface="Calibri"/>
              </a:rPr>
              <a:t>Düzenli olmayan istihdam, vergi tahsilatını azaltarak kamu hizmetlerinin kalitesini ve mevcudiyetini etkilemektedir. </a:t>
            </a:r>
            <a:endParaRPr/>
          </a:p>
          <a:p>
            <a:pPr marL="171450" lvl="0" indent="-171450" algn="l" rtl="0">
              <a:spcBef>
                <a:spcPct val="0"/>
              </a:spcBef>
              <a:spcAft>
                <a:spcPct val="0"/>
              </a:spcAft>
              <a:buClr>
                <a:schemeClr val="dk1"/>
              </a:buClr>
              <a:buSzPts val="1200"/>
              <a:buFont typeface="Arial"/>
              <a:buChar char="•"/>
            </a:pPr>
            <a:r>
              <a:rPr lang="tr" sz="1200" b="0" i="0" u="none" strike="noStrike">
                <a:solidFill>
                  <a:srgbClr val="000000"/>
                </a:solidFill>
                <a:latin typeface="Calibri"/>
                <a:ea typeface="Calibri"/>
                <a:cs typeface="Calibri"/>
                <a:sym typeface="Calibri"/>
              </a:rPr>
              <a:t>Çocukların iş gücünden alınması için hükûmetlerin yapması gereken ekonomik yatırım oldukça yüksektir. </a:t>
            </a:r>
            <a:endParaRPr/>
          </a:p>
          <a:p>
            <a:pPr marL="171450" lvl="0" indent="-171450" algn="l" rtl="0">
              <a:spcBef>
                <a:spcPct val="0"/>
              </a:spcBef>
              <a:spcAft>
                <a:spcPct val="0"/>
              </a:spcAft>
              <a:buClr>
                <a:schemeClr val="dk1"/>
              </a:buClr>
              <a:buSzPts val="1200"/>
              <a:buFont typeface="Arial"/>
              <a:buChar char="•"/>
            </a:pPr>
            <a:r>
              <a:rPr lang="tr" sz="1200" b="0" i="0" u="none" strike="noStrike">
                <a:solidFill>
                  <a:srgbClr val="000000"/>
                </a:solidFill>
                <a:latin typeface="Calibri"/>
                <a:ea typeface="Calibri"/>
                <a:cs typeface="Calibri"/>
                <a:sym typeface="Calibri"/>
              </a:rPr>
              <a:t>Çocuk işçiliği, gençler arasında işsizliğe yol açabilir ve bu da toplumlar için çözümü zor ve maliyetli olan, uzun vadeli, nesiller boyu süren sorunlar yaratabilir.</a:t>
            </a:r>
            <a:endParaRPr/>
          </a:p>
          <a:p>
            <a:pPr marL="171450" lvl="0" indent="-95250" algn="l" rtl="0">
              <a:spcBef>
                <a:spcPct val="0"/>
              </a:spcBef>
              <a:spcAft>
                <a:spcPct val="0"/>
              </a:spcAft>
              <a:buClr>
                <a:schemeClr val="dk1"/>
              </a:buClr>
              <a:buSzPts val="1200"/>
              <a:buFont typeface="Arial"/>
              <a:buNone/>
            </a:pPr>
            <a:endParaRPr sz="1200">
              <a:solidFill>
                <a:schemeClr val="dk1"/>
              </a:solidFill>
              <a:latin typeface="Calibri"/>
              <a:ea typeface="Calibri"/>
              <a:cs typeface="Calibri"/>
              <a:sym typeface="Calibri"/>
            </a:endParaRPr>
          </a:p>
          <a:p>
            <a:pPr marL="0" lvl="0" indent="0" algn="l" rtl="0">
              <a:spcBef>
                <a:spcPct val="0"/>
              </a:spcBef>
              <a:spcAft>
                <a:spcPct val="0"/>
              </a:spcAft>
              <a:buClr>
                <a:schemeClr val="dk1"/>
              </a:buClr>
              <a:buSzPts val="1200"/>
              <a:buFont typeface="Calibri"/>
              <a:buNone/>
            </a:pPr>
            <a:r>
              <a:rPr lang="tr" sz="1200" b="0" i="0" u="none" strike="noStrike">
                <a:solidFill>
                  <a:srgbClr val="000000"/>
                </a:solidFill>
                <a:latin typeface="Calibri"/>
                <a:ea typeface="Calibri"/>
                <a:cs typeface="Calibri"/>
                <a:sym typeface="Calibri"/>
              </a:rPr>
              <a:t>Çocukların çalışmasının olası olumlu etkileri</a:t>
            </a:r>
            <a:endParaRPr/>
          </a:p>
          <a:p>
            <a:pPr marL="171450" lvl="0" indent="-171450" algn="l" rtl="0">
              <a:spcBef>
                <a:spcPct val="0"/>
              </a:spcBef>
              <a:spcAft>
                <a:spcPct val="0"/>
              </a:spcAft>
              <a:buClr>
                <a:schemeClr val="dk1"/>
              </a:buClr>
              <a:buSzPts val="1200"/>
              <a:buFont typeface="Arial"/>
              <a:buChar char="•"/>
            </a:pPr>
            <a:r>
              <a:rPr lang="tr" sz="1200" b="0" i="0" u="none" strike="noStrike">
                <a:solidFill>
                  <a:srgbClr val="000000"/>
                </a:solidFill>
                <a:latin typeface="Calibri"/>
                <a:ea typeface="Calibri"/>
                <a:cs typeface="Calibri"/>
                <a:sym typeface="Calibri"/>
              </a:rPr>
              <a:t>Bazı katılımcılar düzgün çalışma türlerinin çocukların aşağıda yer alanları sağlamasına yardımcı olduğunu söyleyebilir:</a:t>
            </a:r>
            <a:endParaRPr/>
          </a:p>
          <a:p>
            <a:pPr marL="171450" lvl="0" indent="-171450" algn="l" rtl="0">
              <a:spcBef>
                <a:spcPct val="0"/>
              </a:spcBef>
              <a:spcAft>
                <a:spcPct val="0"/>
              </a:spcAft>
              <a:buClr>
                <a:schemeClr val="dk1"/>
              </a:buClr>
              <a:buSzPts val="1200"/>
              <a:buFont typeface="Arial"/>
              <a:buChar char="•"/>
            </a:pPr>
            <a:r>
              <a:rPr lang="tr" sz="1200" b="0" i="0" u="none" strike="noStrike">
                <a:solidFill>
                  <a:srgbClr val="000000"/>
                </a:solidFill>
                <a:latin typeface="Calibri"/>
                <a:ea typeface="Calibri"/>
                <a:cs typeface="Calibri"/>
                <a:sym typeface="Calibri"/>
              </a:rPr>
              <a:t>Sorumluluk duygusu, benlik saygısı ve öz güven duygularını geliştirme, bağımsızlıklarını ve kendi kendine yeterliliği artırma. </a:t>
            </a:r>
            <a:endParaRPr/>
          </a:p>
          <a:p>
            <a:pPr marL="171450" lvl="0" indent="-171450" algn="l" rtl="0">
              <a:spcBef>
                <a:spcPct val="0"/>
              </a:spcBef>
              <a:spcAft>
                <a:spcPct val="0"/>
              </a:spcAft>
              <a:buClr>
                <a:schemeClr val="dk1"/>
              </a:buClr>
              <a:buSzPts val="1200"/>
              <a:buFont typeface="Arial"/>
              <a:buChar char="•"/>
            </a:pPr>
            <a:r>
              <a:rPr lang="tr" sz="1200" b="0" i="0" u="none" strike="noStrike">
                <a:solidFill>
                  <a:srgbClr val="000000"/>
                </a:solidFill>
                <a:latin typeface="Calibri"/>
                <a:ea typeface="Calibri"/>
                <a:cs typeface="Calibri"/>
                <a:sym typeface="Calibri"/>
              </a:rPr>
              <a:t>Hayatlarının devamında kendilerine yarar sağlayacak hayat becerilerini öğrenme, bilgi ve beceri edinme. </a:t>
            </a:r>
            <a:endParaRPr/>
          </a:p>
          <a:p>
            <a:pPr marL="171450" lvl="0" indent="-171450" algn="l" rtl="0">
              <a:spcBef>
                <a:spcPct val="0"/>
              </a:spcBef>
              <a:spcAft>
                <a:spcPct val="0"/>
              </a:spcAft>
              <a:buClr>
                <a:schemeClr val="dk1"/>
              </a:buClr>
              <a:buSzPts val="1200"/>
              <a:buFont typeface="Arial"/>
              <a:buChar char="•"/>
            </a:pPr>
            <a:r>
              <a:rPr lang="tr" sz="1200" b="0" i="0" u="none" strike="noStrike">
                <a:solidFill>
                  <a:srgbClr val="000000"/>
                </a:solidFill>
                <a:latin typeface="Calibri"/>
                <a:ea typeface="Calibri"/>
                <a:cs typeface="Calibri"/>
                <a:sym typeface="Calibri"/>
              </a:rPr>
              <a:t>Olumsuz etkilerden, sorunlardan, çetelere ve orduya girmekten vb. kaçınma </a:t>
            </a:r>
            <a:endParaRPr/>
          </a:p>
          <a:p>
            <a:pPr marL="171450" lvl="0" indent="-171450" algn="l" rtl="0">
              <a:spcBef>
                <a:spcPct val="0"/>
              </a:spcBef>
              <a:spcAft>
                <a:spcPct val="0"/>
              </a:spcAft>
              <a:buClr>
                <a:schemeClr val="dk1"/>
              </a:buClr>
              <a:buSzPts val="1200"/>
              <a:buFont typeface="Arial"/>
              <a:buChar char="•"/>
            </a:pPr>
            <a:r>
              <a:rPr lang="tr" sz="1200" b="0" i="0" u="none" strike="noStrike">
                <a:solidFill>
                  <a:srgbClr val="000000"/>
                </a:solidFill>
                <a:latin typeface="Calibri"/>
                <a:ea typeface="Calibri"/>
                <a:cs typeface="Calibri"/>
                <a:sym typeface="Calibri"/>
              </a:rPr>
              <a:t>Aile işletmesinin desteklenmesinin yanı sıra okul masraflarının karşılanması gibi durumları sıklıkla finanse edebilme, kendilerine ve ailelerine önemli düzeyde finansal katkı sağlama</a:t>
            </a:r>
            <a:endParaRPr/>
          </a:p>
          <a:p>
            <a:pPr marL="171450" lvl="0" indent="-171450" algn="l" rtl="0">
              <a:spcBef>
                <a:spcPct val="0"/>
              </a:spcBef>
              <a:spcAft>
                <a:spcPct val="0"/>
              </a:spcAft>
              <a:buClr>
                <a:schemeClr val="dk1"/>
              </a:buClr>
              <a:buSzPts val="1200"/>
              <a:buFont typeface="Arial"/>
              <a:buChar char="•"/>
            </a:pPr>
            <a:r>
              <a:rPr lang="tr" sz="1200" b="0" i="0" u="none" strike="noStrike">
                <a:solidFill>
                  <a:srgbClr val="000000"/>
                </a:solidFill>
                <a:latin typeface="Calibri"/>
                <a:ea typeface="Calibri"/>
                <a:cs typeface="Calibri"/>
                <a:sym typeface="Calibri"/>
              </a:rPr>
              <a:t>Ailenin temel ihtiyaçlarının karşılanmasına yardımcı olma Çocuğun çalışmaması hâlinde aile daha yüksek bir yoksulluk düzeyinde yaşayabilir, hayatta kalma olasılıkları azalabilir veya çocuklar en kötü biçimlerdeki çocuk işçiliğine karşı daha kırılgan hâle gelebilir.</a:t>
            </a:r>
            <a:endParaRPr/>
          </a:p>
          <a:p>
            <a:pPr marL="171450" lvl="0" indent="-95250" algn="l" rtl="0">
              <a:spcBef>
                <a:spcPct val="0"/>
              </a:spcBef>
              <a:spcAft>
                <a:spcPct val="0"/>
              </a:spcAft>
              <a:buClr>
                <a:schemeClr val="dk1"/>
              </a:buClr>
              <a:buSzPts val="1200"/>
              <a:buFont typeface="Arial"/>
              <a:buNone/>
            </a:pPr>
            <a:endParaRPr sz="1200">
              <a:solidFill>
                <a:schemeClr val="dk1"/>
              </a:solidFill>
              <a:latin typeface="Calibri"/>
              <a:ea typeface="Calibri"/>
              <a:cs typeface="Calibri"/>
              <a:sym typeface="Calibri"/>
            </a:endParaRPr>
          </a:p>
          <a:p>
            <a:pPr marL="171450" lvl="0" indent="-95250" algn="l" rtl="0">
              <a:spcBef>
                <a:spcPct val="0"/>
              </a:spcBef>
              <a:spcAft>
                <a:spcPct val="0"/>
              </a:spcAft>
              <a:buClr>
                <a:schemeClr val="dk1"/>
              </a:buClr>
              <a:buSzPts val="1200"/>
              <a:buFont typeface="Arial"/>
              <a:buNone/>
            </a:pPr>
            <a:endParaRPr/>
          </a:p>
        </p:txBody>
      </p:sp>
      <p:sp>
        <p:nvSpPr>
          <p:cNvPr id="591" name="Google Shape;591;p2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ct val="0"/>
              </a:spcBef>
              <a:spcAft>
                <a:spcPct val="0"/>
              </a:spcAft>
              <a:buNone/>
            </a:pPr>
            <a:fld id="{00000000-1234-1234-1234-123412341234}" type="slidenum">
              <a:rPr lang="en-GB"/>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6"/>
        <p:cNvGrpSpPr/>
        <p:nvPr/>
      </p:nvGrpSpPr>
      <p:grpSpPr>
        <a:xfrm>
          <a:off x="0" y="0"/>
          <a:ext cx="0" cy="0"/>
          <a:chOff x="0" y="0"/>
          <a:chExt cx="0" cy="0"/>
        </a:xfrm>
      </p:grpSpPr>
      <p:sp>
        <p:nvSpPr>
          <p:cNvPr id="597" name="Google Shape;597;p29:notes"/>
          <p:cNvSpPr>
            <a:spLocks noGrp="1" noRot="1" noChangeAspect="1"/>
          </p:cNvSpPr>
          <p:nvPr>
            <p:ph type="sldImg" idx="2"/>
          </p:nvPr>
        </p:nvSpPr>
        <p:spPr>
          <a:xfrm>
            <a:off x="685800" y="1143000"/>
            <a:ext cx="5486400" cy="3086100"/>
          </a:xfrm>
          <a:custGeom>
            <a:avLst/>
            <a:gdLst/>
            <a:ahLst/>
            <a:cxnLst/>
            <a:rect l="l" t="t" r="r" b="b"/>
            <a:pathLst>
              <a:path w="119999" h="119999"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98" name="Google Shape;598;p2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ct val="0"/>
              </a:spcBef>
              <a:spcAft>
                <a:spcPct val="0"/>
              </a:spcAft>
              <a:buNone/>
            </a:pPr>
            <a:r>
              <a:rPr lang="en-GB" sz="1200" b="1">
                <a:solidFill>
                  <a:schemeClr val="dk1"/>
                </a:solidFill>
                <a:latin typeface="Calibri"/>
                <a:ea typeface="Calibri"/>
                <a:cs typeface="Calibri"/>
                <a:sym typeface="Calibri"/>
              </a:rPr>
              <a:t> </a:t>
            </a:r>
            <a:endParaRPr sz="1200">
              <a:solidFill>
                <a:schemeClr val="dk1"/>
              </a:solidFill>
              <a:latin typeface="Calibri"/>
              <a:ea typeface="Calibri"/>
              <a:cs typeface="Calibri"/>
              <a:sym typeface="Calibri"/>
            </a:endParaRPr>
          </a:p>
          <a:p>
            <a:pPr marL="0" lvl="0" indent="0" algn="l" rtl="0">
              <a:spcBef>
                <a:spcPct val="0"/>
              </a:spcBef>
              <a:spcAft>
                <a:spcPct val="0"/>
              </a:spcAft>
              <a:buNone/>
            </a:pPr>
            <a:endParaRPr/>
          </a:p>
        </p:txBody>
      </p:sp>
      <p:sp>
        <p:nvSpPr>
          <p:cNvPr id="599" name="Google Shape;599;p2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ct val="0"/>
              </a:spcBef>
              <a:spcAft>
                <a:spcPct val="0"/>
              </a:spcAft>
              <a:buNone/>
            </a:pPr>
            <a:fld id="{00000000-1234-1234-1234-123412341234}" type="slidenum">
              <a:rPr lang="en-GB"/>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p3:notes"/>
          <p:cNvSpPr>
            <a:spLocks noGrp="1" noRot="1" noChangeAspect="1"/>
          </p:cNvSpPr>
          <p:nvPr>
            <p:ph type="sldImg" idx="2"/>
          </p:nvPr>
        </p:nvSpPr>
        <p:spPr>
          <a:xfrm>
            <a:off x="685800" y="1143000"/>
            <a:ext cx="5486400" cy="3086100"/>
          </a:xfrm>
          <a:custGeom>
            <a:avLst/>
            <a:gdLst/>
            <a:ahLst/>
            <a:cxnLst/>
            <a:rect l="l" t="t" r="r" b="b"/>
            <a:pathLst>
              <a:path w="119999" h="119999"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7" name="Google Shape;237;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ct val="0"/>
              </a:spcBef>
              <a:spcAft>
                <a:spcPct val="0"/>
              </a:spcAft>
              <a:buClr>
                <a:schemeClr val="dk1"/>
              </a:buClr>
              <a:buSzPts val="1200"/>
              <a:buFont typeface="Calibri"/>
              <a:buNone/>
            </a:pPr>
            <a:endParaRPr sz="1200"/>
          </a:p>
        </p:txBody>
      </p:sp>
      <p:sp>
        <p:nvSpPr>
          <p:cNvPr id="238" name="Google Shape;238;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ct val="0"/>
              </a:spcBef>
              <a:spcAft>
                <a:spcPct val="0"/>
              </a:spcAft>
              <a:buNone/>
            </a:pPr>
            <a:fld id="{00000000-1234-1234-1234-123412341234}" type="slidenum">
              <a:rPr lang="en-GB"/>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5"/>
        <p:cNvGrpSpPr/>
        <p:nvPr/>
      </p:nvGrpSpPr>
      <p:grpSpPr>
        <a:xfrm>
          <a:off x="0" y="0"/>
          <a:ext cx="0" cy="0"/>
          <a:chOff x="0" y="0"/>
          <a:chExt cx="0" cy="0"/>
        </a:xfrm>
      </p:grpSpPr>
      <p:sp>
        <p:nvSpPr>
          <p:cNvPr id="606" name="Google Shape;606;p3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ct val="0"/>
              </a:spcBef>
              <a:spcAft>
                <a:spcPct val="0"/>
              </a:spcAft>
              <a:buNone/>
            </a:pPr>
            <a:endParaRPr/>
          </a:p>
        </p:txBody>
      </p:sp>
      <p:sp>
        <p:nvSpPr>
          <p:cNvPr id="607" name="Google Shape;607;p30:notes"/>
          <p:cNvSpPr>
            <a:spLocks noGrp="1" noRot="1" noChangeAspect="1"/>
          </p:cNvSpPr>
          <p:nvPr>
            <p:ph type="sldImg" idx="2"/>
          </p:nvPr>
        </p:nvSpPr>
        <p:spPr>
          <a:xfrm>
            <a:off x="685800" y="1143000"/>
            <a:ext cx="5486400" cy="3086100"/>
          </a:xfrm>
          <a:custGeom>
            <a:avLst/>
            <a:gdLst/>
            <a:ahLst/>
            <a:cxnLst/>
            <a:rect l="l" t="t" r="r" b="b"/>
            <a:pathLst>
              <a:path w="119999" h="119999"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p4:notes"/>
          <p:cNvSpPr>
            <a:spLocks noGrp="1" noRot="1" noChangeAspect="1"/>
          </p:cNvSpPr>
          <p:nvPr>
            <p:ph type="sldImg" idx="2"/>
          </p:nvPr>
        </p:nvSpPr>
        <p:spPr>
          <a:xfrm>
            <a:off x="685800" y="1143000"/>
            <a:ext cx="5486400" cy="3086100"/>
          </a:xfrm>
          <a:custGeom>
            <a:avLst/>
            <a:gdLst/>
            <a:ahLst/>
            <a:cxnLst/>
            <a:rect l="l" t="t" r="r" b="b"/>
            <a:pathLst>
              <a:path w="119999" h="119999"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5" name="Google Shape;245;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ct val="0"/>
              </a:spcBef>
              <a:spcAft>
                <a:spcPct val="0"/>
              </a:spcAft>
              <a:buClr>
                <a:schemeClr val="dk1"/>
              </a:buClr>
              <a:buSzPts val="1200"/>
              <a:buFont typeface="Arial"/>
              <a:buNone/>
            </a:pPr>
            <a:r>
              <a:rPr lang="tr" sz="1200" b="0" i="0" u="none" strike="noStrike">
                <a:solidFill>
                  <a:srgbClr val="000000"/>
                </a:solidFill>
                <a:latin typeface="Calibri"/>
                <a:ea typeface="Calibri"/>
                <a:cs typeface="Calibri"/>
                <a:sym typeface="Calibri"/>
              </a:rPr>
              <a:t>Açıklayın</a:t>
            </a:r>
            <a:endParaRPr/>
          </a:p>
          <a:p>
            <a:pPr marL="171450" marR="0" lvl="0" indent="-171450" algn="l" rtl="0">
              <a:lnSpc>
                <a:spcPct val="100000"/>
              </a:lnSpc>
              <a:spcBef>
                <a:spcPct val="0"/>
              </a:spcBef>
              <a:spcAft>
                <a:spcPct val="0"/>
              </a:spcAft>
              <a:buClr>
                <a:schemeClr val="dk1"/>
              </a:buClr>
              <a:buSzPts val="1200"/>
              <a:buFont typeface="Arial"/>
              <a:buChar char="•"/>
            </a:pPr>
            <a:r>
              <a:rPr lang="tr" sz="1200" b="0" i="0" u="none" strike="noStrike">
                <a:solidFill>
                  <a:srgbClr val="000000"/>
                </a:solidFill>
                <a:latin typeface="Calibri"/>
                <a:ea typeface="Calibri"/>
                <a:cs typeface="Calibri"/>
                <a:sym typeface="Calibri"/>
              </a:rPr>
              <a:t>Çemberin en dışı, hem zararlı hem de yararlı olan işler ve bu iki uç arasındaki her şeyi içeren işlerde çalışan bütün çocukları kapsar. Bu çalışma türünde çalışan çocukların üretken faaliyetlerde bulunduğu bilindiği için bu tür çocuk çalışmasının ortadan kaldırılması şart değildir.</a:t>
            </a:r>
            <a:endParaRPr/>
          </a:p>
          <a:p>
            <a:pPr marL="171450" lvl="0" indent="-171450" algn="l" rtl="0">
              <a:spcBef>
                <a:spcPct val="0"/>
              </a:spcBef>
              <a:spcAft>
                <a:spcPct val="0"/>
              </a:spcAft>
              <a:buClr>
                <a:schemeClr val="dk1"/>
              </a:buClr>
              <a:buSzPts val="1200"/>
              <a:buFont typeface="Arial"/>
              <a:buChar char="•"/>
            </a:pPr>
            <a:r>
              <a:rPr lang="tr" sz="1200" b="0" i="0" u="none" strike="noStrike">
                <a:solidFill>
                  <a:srgbClr val="000000"/>
                </a:solidFill>
                <a:latin typeface="Calibri"/>
                <a:ea typeface="Calibri"/>
                <a:cs typeface="Calibri"/>
                <a:sym typeface="Calibri"/>
              </a:rPr>
              <a:t>Ortadaki çember, çocuk işçiliğinin ortadan kaldırılması gereken bütün türlerini göstermektedir. </a:t>
            </a:r>
            <a:endParaRPr/>
          </a:p>
          <a:p>
            <a:pPr marL="171450" lvl="0" indent="-171450" algn="l" rtl="0">
              <a:spcBef>
                <a:spcPct val="0"/>
              </a:spcBef>
              <a:spcAft>
                <a:spcPct val="0"/>
              </a:spcAft>
              <a:buClr>
                <a:schemeClr val="dk1"/>
              </a:buClr>
              <a:buSzPts val="1200"/>
              <a:buFont typeface="Arial"/>
              <a:buChar char="•"/>
            </a:pPr>
            <a:r>
              <a:rPr lang="tr" sz="1200" b="0" i="0" u="none" strike="noStrike">
                <a:solidFill>
                  <a:srgbClr val="000000"/>
                </a:solidFill>
                <a:latin typeface="Calibri"/>
                <a:ea typeface="Calibri"/>
                <a:cs typeface="Calibri"/>
                <a:sym typeface="Calibri"/>
              </a:rPr>
              <a:t>En içteki çember ise çok daha ciddi olan ve özgürlüğünden mahrum bırakılma ile belirgin fiziksel ve psikolojik zararı içinde barındıran bütün çocuk işçiliği türlerini belirtmektedir. Bunlar en kötü biçimlerdeki çocuk işçiliğidir (EKBÇİ) ve acilen ortadan kaldırılmaları gerekmektedir.   </a:t>
            </a:r>
            <a:endParaRPr/>
          </a:p>
          <a:p>
            <a:pPr marL="171450" marR="0" lvl="0" indent="-95250" algn="l" rtl="0">
              <a:lnSpc>
                <a:spcPct val="100000"/>
              </a:lnSpc>
              <a:spcBef>
                <a:spcPct val="0"/>
              </a:spcBef>
              <a:spcAft>
                <a:spcPct val="0"/>
              </a:spcAft>
              <a:buClr>
                <a:schemeClr val="dk1"/>
              </a:buClr>
              <a:buSzPts val="1200"/>
              <a:buFont typeface="Arial"/>
              <a:buNone/>
            </a:pPr>
            <a:endParaRPr sz="1200"/>
          </a:p>
          <a:p>
            <a:pPr marL="0" lvl="0" indent="0" algn="l" rtl="0">
              <a:spcBef>
                <a:spcPct val="0"/>
              </a:spcBef>
              <a:spcAft>
                <a:spcPct val="0"/>
              </a:spcAft>
              <a:buNone/>
            </a:pPr>
            <a:endParaRPr/>
          </a:p>
        </p:txBody>
      </p:sp>
      <p:sp>
        <p:nvSpPr>
          <p:cNvPr id="246" name="Google Shape;246;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ct val="0"/>
              </a:spcBef>
              <a:spcAft>
                <a:spcPct val="0"/>
              </a:spcAft>
              <a:buNone/>
            </a:pPr>
            <a:fld id="{00000000-1234-1234-1234-123412341234}" type="slidenum">
              <a:rPr lang="en-GB"/>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p5:notes"/>
          <p:cNvSpPr>
            <a:spLocks noGrp="1" noRot="1" noChangeAspect="1"/>
          </p:cNvSpPr>
          <p:nvPr>
            <p:ph type="sldImg" idx="2"/>
          </p:nvPr>
        </p:nvSpPr>
        <p:spPr>
          <a:xfrm>
            <a:off x="685800" y="1143000"/>
            <a:ext cx="5486400" cy="3086100"/>
          </a:xfrm>
          <a:custGeom>
            <a:avLst/>
            <a:gdLst/>
            <a:ahLst/>
            <a:cxnLst/>
            <a:rect l="l" t="t" r="r" b="b"/>
            <a:pathLst>
              <a:path w="119999" h="119999"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4" name="Google Shape;264;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ct val="0"/>
              </a:spcBef>
              <a:spcAft>
                <a:spcPct val="0"/>
              </a:spcAft>
              <a:buNone/>
            </a:pPr>
            <a:r>
              <a:rPr lang="tr" sz="1200" b="0" i="0" u="none" strike="noStrike">
                <a:latin typeface="Calibri"/>
              </a:rPr>
              <a:t>İster mal üretimi ister hizmet sunumunda olsun, resmî veya gayriresmî sektörlerde, bir çocuğun evinin içinde veya dışında yaptığı tüm işleri açıklayın. Bunlar üretimle veya evle ilgili, ücretli veya ücretsiz, tam zamanlı ya da yarı zamanlı, okula ek olarak veya okul yerine yapılan işler olabilir. Bu nedenle hafif işler ve insana yakışır işler de dâhil olmak üzere ortadan kaldırılması şart olmayan tüm kabul edilebilir çalışma biçimleri ile çocuk işçiliğini ve en kötü biçimlerdeki çocuk işçiliğini de içeren kabul edilebilir olmayan tüm çalışma biçimlerini açıklayın. </a:t>
            </a:r>
            <a:endParaRPr/>
          </a:p>
          <a:p>
            <a:pPr marL="0" lvl="0" indent="0" algn="l" rtl="0">
              <a:spcBef>
                <a:spcPct val="0"/>
              </a:spcBef>
              <a:spcAft>
                <a:spcPct val="0"/>
              </a:spcAft>
              <a:buNone/>
            </a:pPr>
            <a:endParaRPr/>
          </a:p>
        </p:txBody>
      </p:sp>
      <p:sp>
        <p:nvSpPr>
          <p:cNvPr id="265" name="Google Shape;265;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ct val="0"/>
              </a:spcBef>
              <a:spcAft>
                <a:spcPct val="0"/>
              </a:spcAft>
              <a:buNone/>
            </a:pPr>
            <a:fld id="{00000000-1234-1234-1234-123412341234}" type="slidenum">
              <a:rPr lang="en-GB"/>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p6:notes"/>
          <p:cNvSpPr>
            <a:spLocks noGrp="1" noRot="1" noChangeAspect="1"/>
          </p:cNvSpPr>
          <p:nvPr>
            <p:ph type="sldImg" idx="2"/>
          </p:nvPr>
        </p:nvSpPr>
        <p:spPr>
          <a:xfrm>
            <a:off x="685800" y="1143000"/>
            <a:ext cx="5486400" cy="3086100"/>
          </a:xfrm>
          <a:custGeom>
            <a:avLst/>
            <a:gdLst/>
            <a:ahLst/>
            <a:cxnLst/>
            <a:rect l="l" t="t" r="r" b="b"/>
            <a:pathLst>
              <a:path w="119999" h="119999"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2" name="Google Shape;282;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ct val="0"/>
              </a:spcBef>
              <a:spcAft>
                <a:spcPct val="0"/>
              </a:spcAft>
              <a:buNone/>
            </a:pPr>
            <a:endParaRPr sz="1200"/>
          </a:p>
          <a:p>
            <a:pPr marL="0" lvl="0" indent="0" algn="l" rtl="0">
              <a:spcBef>
                <a:spcPct val="0"/>
              </a:spcBef>
              <a:spcAft>
                <a:spcPct val="0"/>
              </a:spcAft>
              <a:buNone/>
            </a:pPr>
            <a:r>
              <a:rPr lang="tr" sz="1200" b="0" i="0" u="none" strike="noStrike">
                <a:solidFill>
                  <a:srgbClr val="000000"/>
                </a:solidFill>
                <a:latin typeface="Calibri"/>
                <a:ea typeface="Calibri"/>
                <a:cs typeface="Calibri"/>
                <a:sym typeface="Calibri"/>
              </a:rPr>
              <a:t>Çalışma hayatı içerisinde yer alan çocuk çok küçükse ve asgari çalışma yaşının altındaysa çalışma durumu çocukların zorunlu eğitime devam etmesini veya eğitimini tamamlamasını etkiliyorsa </a:t>
            </a:r>
            <a:r>
              <a:rPr lang="tr" sz="1200" b="0" i="1" u="none" strike="noStrike">
                <a:solidFill>
                  <a:srgbClr val="000000"/>
                </a:solidFill>
                <a:latin typeface="Calibri"/>
                <a:ea typeface="Calibri"/>
                <a:cs typeface="Calibri"/>
                <a:sym typeface="Calibri"/>
              </a:rPr>
              <a:t>yapılan</a:t>
            </a:r>
            <a:r>
              <a:rPr lang="tr" sz="1200" b="0" i="0" u="none" strike="noStrike">
                <a:solidFill>
                  <a:srgbClr val="000000"/>
                </a:solidFill>
                <a:latin typeface="Calibri"/>
                <a:ea typeface="Calibri"/>
                <a:cs typeface="Calibri"/>
                <a:sym typeface="Calibri"/>
              </a:rPr>
              <a:t> işin niteliği veya koşulları çocuğun duygusal, gelişimsel, fiziksel veya ahlaki iyi olma hâline zarar veriyorsa çocuk işçiliğinin söz konusu olduğunu açıklayın. Katılımcılara çocukların yaptığı işin çocuk işçiliği olup olmadığının çocuğun yaşına, yapılan işin türüne, çalışma saatlerine ve hangi koşullarda yapıldığına bağlı olduğunu hatırlatın. Her ne kadar çocuk işçiliği ortadan kaldırılması gereken bir durum olsa da uluslararası hukuk en kötü biçimlerdeki çocuk işçiliğinin ortadan kaldırılmasına odaklanılması gerektiği konusunda son derece nettir. Ancak geçim kaynaklarının, evlerin, okulların ve çocuklar için koruyucu ortamların kaybedildiği insani acil durum koşullarında çocuklar hızla en kötü biçimlerdeki çocuk işçiliğine sürüklenebileceğinden çocuk işçiliğini önlemek için ciddi çaba sarf etmemiz insani yardım bağlamında önem taşımaktadır. </a:t>
            </a:r>
            <a:endParaRPr sz="1200"/>
          </a:p>
          <a:p>
            <a:pPr marL="0" lvl="0" indent="0" algn="l" rtl="0">
              <a:spcBef>
                <a:spcPct val="0"/>
              </a:spcBef>
              <a:spcAft>
                <a:spcPct val="0"/>
              </a:spcAft>
              <a:buNone/>
            </a:pPr>
            <a:endParaRPr sz="1200"/>
          </a:p>
          <a:p>
            <a:pPr marL="0" marR="0" lvl="0" indent="0" algn="l" rtl="0">
              <a:lnSpc>
                <a:spcPct val="100000"/>
              </a:lnSpc>
              <a:spcBef>
                <a:spcPct val="0"/>
              </a:spcBef>
              <a:spcAft>
                <a:spcPct val="0"/>
              </a:spcAft>
              <a:buClr>
                <a:schemeClr val="dk1"/>
              </a:buClr>
              <a:buSzPts val="1200"/>
              <a:buFont typeface="Arial"/>
              <a:buNone/>
            </a:pPr>
            <a:endParaRPr sz="1200"/>
          </a:p>
        </p:txBody>
      </p:sp>
      <p:sp>
        <p:nvSpPr>
          <p:cNvPr id="283" name="Google Shape;283;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ct val="0"/>
              </a:spcBef>
              <a:spcAft>
                <a:spcPct val="0"/>
              </a:spcAft>
              <a:buNone/>
            </a:pPr>
            <a:fld id="{00000000-1234-1234-1234-123412341234}" type="slidenum">
              <a:rPr lang="en-GB"/>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p7:notes"/>
          <p:cNvSpPr>
            <a:spLocks noGrp="1" noRot="1" noChangeAspect="1"/>
          </p:cNvSpPr>
          <p:nvPr>
            <p:ph type="sldImg" idx="2"/>
          </p:nvPr>
        </p:nvSpPr>
        <p:spPr>
          <a:xfrm>
            <a:off x="685800" y="1143000"/>
            <a:ext cx="5486400" cy="3086100"/>
          </a:xfrm>
          <a:custGeom>
            <a:avLst/>
            <a:gdLst/>
            <a:ahLst/>
            <a:cxnLst/>
            <a:rect l="l" t="t" r="r" b="b"/>
            <a:pathLst>
              <a:path w="119999" h="119999"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0" name="Google Shape;300;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ct val="0"/>
              </a:spcBef>
              <a:spcAft>
                <a:spcPct val="0"/>
              </a:spcAft>
              <a:buClr>
                <a:schemeClr val="dk1"/>
              </a:buClr>
              <a:buSzPts val="1200"/>
              <a:buFont typeface="Calibri"/>
              <a:buNone/>
            </a:pPr>
            <a:r>
              <a:rPr lang="tr" sz="1200" b="0" i="0" u="none" strike="noStrike">
                <a:solidFill>
                  <a:srgbClr val="000000"/>
                </a:solidFill>
                <a:latin typeface="Calibri"/>
                <a:ea typeface="Calibri"/>
                <a:cs typeface="Calibri"/>
                <a:sym typeface="Calibri"/>
              </a:rPr>
              <a:t>EKBÇİ'nin şunları kapsadığını açıklayın: </a:t>
            </a:r>
            <a:endParaRPr/>
          </a:p>
          <a:p>
            <a:pPr marL="171450" lvl="0" indent="-171450" algn="l" rtl="0">
              <a:spcBef>
                <a:spcPct val="0"/>
              </a:spcBef>
              <a:spcAft>
                <a:spcPct val="0"/>
              </a:spcAft>
              <a:buClr>
                <a:schemeClr val="dk1"/>
              </a:buClr>
              <a:buSzPts val="1200"/>
              <a:buFont typeface="Arial"/>
              <a:buChar char="•"/>
            </a:pPr>
            <a:r>
              <a:rPr lang="tr" sz="1200" b="0" i="0" u="none" strike="noStrike">
                <a:solidFill>
                  <a:srgbClr val="000000"/>
                </a:solidFill>
                <a:latin typeface="Calibri"/>
                <a:ea typeface="Calibri"/>
                <a:cs typeface="Calibri"/>
                <a:sym typeface="Calibri"/>
              </a:rPr>
              <a:t>Her türlü kölelik veya köleliğe benzer uygulamalar, örneğin çocukların satılması ve ticareti, zorla veya zorunlu olarak çalıştırılması, silahlı çatışmalarda çocukların silahaltına alınması ve kullanılması, borç esareti veya serflik vb. </a:t>
            </a:r>
            <a:endParaRPr/>
          </a:p>
          <a:p>
            <a:pPr marL="171450" lvl="0" indent="-171450" algn="l" rtl="0">
              <a:spcBef>
                <a:spcPct val="0"/>
              </a:spcBef>
              <a:spcAft>
                <a:spcPct val="0"/>
              </a:spcAft>
              <a:buClr>
                <a:schemeClr val="dk1"/>
              </a:buClr>
              <a:buSzPts val="1200"/>
              <a:buFont typeface="Arial"/>
              <a:buChar char="•"/>
            </a:pPr>
            <a:r>
              <a:rPr lang="tr" sz="1200" b="0" i="0" u="none" strike="noStrike">
                <a:solidFill>
                  <a:srgbClr val="000000"/>
                </a:solidFill>
                <a:latin typeface="Calibri"/>
                <a:ea typeface="Calibri"/>
                <a:cs typeface="Calibri"/>
                <a:sym typeface="Calibri"/>
              </a:rPr>
              <a:t>Çocuğun fuhuş, pornografik yayınların üretimi veya pornografik gösterilerde kullanılması, bunlar için tedariki ya da sunulması.</a:t>
            </a:r>
            <a:endParaRPr/>
          </a:p>
          <a:p>
            <a:pPr marL="171450" lvl="0" indent="-171450" algn="l" rtl="0">
              <a:spcBef>
                <a:spcPct val="0"/>
              </a:spcBef>
              <a:spcAft>
                <a:spcPct val="0"/>
              </a:spcAft>
              <a:buClr>
                <a:schemeClr val="dk1"/>
              </a:buClr>
              <a:buSzPts val="1200"/>
              <a:buFont typeface="Arial"/>
              <a:buChar char="•"/>
            </a:pPr>
            <a:r>
              <a:rPr lang="tr" sz="1200" b="0" i="0" u="none" strike="noStrike">
                <a:solidFill>
                  <a:srgbClr val="000000"/>
                </a:solidFill>
                <a:latin typeface="Calibri"/>
                <a:ea typeface="Calibri"/>
                <a:cs typeface="Calibri"/>
                <a:sym typeface="Calibri"/>
              </a:rPr>
              <a:t>Çocuğun özellikle de uyuşturucu üretimi ve ticareti gibi yasa dışı faaliyetlerde kullanılması, bunlar için tedariki ya da sunulması. </a:t>
            </a:r>
            <a:endParaRPr/>
          </a:p>
          <a:p>
            <a:pPr marL="171450" lvl="0" indent="-171450" algn="l" rtl="0">
              <a:spcBef>
                <a:spcPct val="0"/>
              </a:spcBef>
              <a:spcAft>
                <a:spcPct val="0"/>
              </a:spcAft>
              <a:buClr>
                <a:schemeClr val="dk1"/>
              </a:buClr>
              <a:buSzPts val="1200"/>
              <a:buFont typeface="Arial"/>
              <a:buChar char="•"/>
            </a:pPr>
            <a:r>
              <a:rPr lang="tr" sz="1200" b="0" i="0" u="none" strike="noStrike">
                <a:solidFill>
                  <a:srgbClr val="000000"/>
                </a:solidFill>
                <a:latin typeface="Calibri"/>
                <a:ea typeface="Calibri"/>
                <a:cs typeface="Calibri"/>
                <a:sym typeface="Calibri"/>
              </a:rPr>
              <a:t>İşin doğası veya gerçekleştirildiği koşullar gereği çocuğun sağlığına, gelişimine, güvenliğine veya ahlakına zarar verme ihtimali olan işler "tehlikeli işler" olarak da bilinir.</a:t>
            </a:r>
            <a:endParaRPr/>
          </a:p>
          <a:p>
            <a:pPr marL="171450" lvl="0" indent="-95250" algn="l" rtl="0">
              <a:spcBef>
                <a:spcPct val="0"/>
              </a:spcBef>
              <a:spcAft>
                <a:spcPct val="0"/>
              </a:spcAft>
              <a:buClr>
                <a:schemeClr val="dk1"/>
              </a:buClr>
              <a:buSzPts val="1200"/>
              <a:buFont typeface="Arial"/>
              <a:buNone/>
            </a:pPr>
            <a:endParaRPr/>
          </a:p>
          <a:p>
            <a:pPr marL="171450" marR="0" lvl="0" indent="-171450" algn="l" rtl="0">
              <a:lnSpc>
                <a:spcPct val="100000"/>
              </a:lnSpc>
              <a:spcBef>
                <a:spcPct val="0"/>
              </a:spcBef>
              <a:spcAft>
                <a:spcPct val="0"/>
              </a:spcAft>
              <a:buClr>
                <a:schemeClr val="dk1"/>
              </a:buClr>
              <a:buSzPts val="1200"/>
              <a:buFont typeface="Arial"/>
              <a:buChar char="•"/>
            </a:pPr>
            <a:r>
              <a:rPr lang="tr" sz="1200" b="0" i="0" u="none" strike="noStrike">
                <a:solidFill>
                  <a:srgbClr val="000000"/>
                </a:solidFill>
                <a:latin typeface="Calibri"/>
                <a:ea typeface="Calibri"/>
                <a:cs typeface="Calibri"/>
                <a:sym typeface="Calibri"/>
              </a:rPr>
              <a:t>Katılımcılara dünya genelinde çocuk işçi olarak çalışan çocukların yarısından fazlasının tehlikeli işlerde çalıştığını hatırlatın. Bu durum, çocuğun bakım vereninin yetkisi veya iknası altında gerçekleşmiş veya gerçekleşmekte olduğu insani yardım bağlamlarında ciddi zorluklara yol açmaktadır. Kriz uzadıkça roller değiştikçe ve hanehalkının ihtiyaçları ağırlıklı olarak geçim sağlamaya yoğunlaştıkça ergenler arasında bu gibi işlerde çalışma oranı artış göstermiştir. </a:t>
            </a:r>
            <a:endParaRPr/>
          </a:p>
          <a:p>
            <a:pPr marL="171450" lvl="0" indent="-95250" algn="l" rtl="0">
              <a:spcBef>
                <a:spcPct val="0"/>
              </a:spcBef>
              <a:spcAft>
                <a:spcPct val="0"/>
              </a:spcAft>
              <a:buClr>
                <a:schemeClr val="dk1"/>
              </a:buClr>
              <a:buSzPts val="1200"/>
              <a:buFont typeface="Arial"/>
              <a:buNone/>
            </a:pPr>
            <a:endParaRPr/>
          </a:p>
        </p:txBody>
      </p:sp>
      <p:sp>
        <p:nvSpPr>
          <p:cNvPr id="301" name="Google Shape;301;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ct val="0"/>
              </a:spcBef>
              <a:spcAft>
                <a:spcPct val="0"/>
              </a:spcAft>
              <a:buNone/>
            </a:pPr>
            <a:fld id="{00000000-1234-1234-1234-123412341234}" type="slidenum">
              <a:rPr lang="en-GB"/>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p8:notes"/>
          <p:cNvSpPr>
            <a:spLocks noGrp="1" noRot="1" noChangeAspect="1"/>
          </p:cNvSpPr>
          <p:nvPr>
            <p:ph type="sldImg" idx="2"/>
          </p:nvPr>
        </p:nvSpPr>
        <p:spPr>
          <a:xfrm>
            <a:off x="685800" y="1143000"/>
            <a:ext cx="5486400" cy="3086100"/>
          </a:xfrm>
          <a:custGeom>
            <a:avLst/>
            <a:gdLst/>
            <a:ahLst/>
            <a:cxnLst/>
            <a:rect l="l" t="t" r="r" b="b"/>
            <a:pathLst>
              <a:path w="119999" h="119999"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6" name="Google Shape;326;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ct val="0"/>
              </a:spcBef>
              <a:spcAft>
                <a:spcPct val="0"/>
              </a:spcAft>
              <a:buClr>
                <a:schemeClr val="dk1"/>
              </a:buClr>
              <a:buSzPts val="1200"/>
              <a:buFont typeface="Calibri"/>
              <a:buNone/>
            </a:pPr>
            <a:r>
              <a:rPr lang="tr" sz="1200" b="0" i="0" u="none" strike="noStrike">
                <a:solidFill>
                  <a:srgbClr val="000000"/>
                </a:solidFill>
                <a:latin typeface="Calibri"/>
                <a:ea typeface="Calibri"/>
                <a:cs typeface="Calibri"/>
                <a:sym typeface="Calibri"/>
              </a:rPr>
              <a:t>Doğası gereği zararlı olan işlerin, örneğin çocukları fiziksel, duygusal veya cinsel istismara maruz bırakan, yer altında, su altında, tehlikeli yüksekliklerde veya dar alanlarda sürdürülen; tehlikeli makine, ekipman ve aletlerle yapılan veya ağır yüklerin elle taşınmasını veya nakledilmesini içeren işlerin tehlikeli olduğunu açıklayın. Ancak iş, çocukları tehlikeli maddelere veya sağlıklarına zarar veren sıcaklıklara, gürültü seviyelerine veya titreşimlere maruz bırakan sağlıksız ortamlardaki koşullar nedeniyle veya çocukların uzun saatler boyunca veya gece boyunca çalıştırılması veya çocuğun makul olmayan bir şekilde işverenin tesislerine hapsedilmesi gibi son derece zor koşullarda çalıştırılması nedeniyle de tehlikeli sayılabilir.</a:t>
            </a:r>
            <a:endParaRPr/>
          </a:p>
          <a:p>
            <a:pPr marL="0" lvl="0" indent="0" algn="l" rtl="0">
              <a:spcBef>
                <a:spcPct val="0"/>
              </a:spcBef>
              <a:spcAft>
                <a:spcPct val="0"/>
              </a:spcAft>
              <a:buNone/>
            </a:pPr>
            <a:endParaRPr/>
          </a:p>
          <a:p>
            <a:pPr marL="0" lvl="0" indent="0" algn="l" rtl="0">
              <a:spcBef>
                <a:spcPct val="0"/>
              </a:spcBef>
              <a:spcAft>
                <a:spcPct val="0"/>
              </a:spcAft>
              <a:buNone/>
            </a:pPr>
            <a:endParaRPr/>
          </a:p>
          <a:p>
            <a:pPr marL="0" lvl="0" indent="0" algn="l" rtl="0">
              <a:spcBef>
                <a:spcPct val="0"/>
              </a:spcBef>
              <a:spcAft>
                <a:spcPct val="0"/>
              </a:spcAft>
              <a:buNone/>
            </a:pPr>
            <a:endParaRPr/>
          </a:p>
        </p:txBody>
      </p:sp>
      <p:sp>
        <p:nvSpPr>
          <p:cNvPr id="327" name="Google Shape;327;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ct val="0"/>
              </a:spcBef>
              <a:spcAft>
                <a:spcPct val="0"/>
              </a:spcAft>
              <a:buNone/>
            </a:pPr>
            <a:fld id="{00000000-1234-1234-1234-123412341234}" type="slidenum">
              <a:rPr lang="en-GB"/>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p9:notes"/>
          <p:cNvSpPr>
            <a:spLocks noGrp="1" noRot="1" noChangeAspect="1"/>
          </p:cNvSpPr>
          <p:nvPr>
            <p:ph type="sldImg" idx="2"/>
          </p:nvPr>
        </p:nvSpPr>
        <p:spPr>
          <a:xfrm>
            <a:off x="685800" y="1143000"/>
            <a:ext cx="5486400" cy="3086100"/>
          </a:xfrm>
          <a:custGeom>
            <a:avLst/>
            <a:gdLst/>
            <a:ahLst/>
            <a:cxnLst/>
            <a:rect l="l" t="t" r="r" b="b"/>
            <a:pathLst>
              <a:path w="119999" h="119999"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5" name="Google Shape;345;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ct val="0"/>
              </a:spcBef>
              <a:spcAft>
                <a:spcPct val="0"/>
              </a:spcAft>
              <a:buNone/>
            </a:pPr>
            <a:r>
              <a:rPr lang="tr" sz="1200" b="0" i="0" u="none" strike="noStrike">
                <a:solidFill>
                  <a:srgbClr val="000000"/>
                </a:solidFill>
                <a:latin typeface="Calibri"/>
                <a:ea typeface="Calibri"/>
                <a:cs typeface="Calibri"/>
                <a:sym typeface="Calibri"/>
              </a:rPr>
              <a:t>Aşağıdaki hususları açıklayın: </a:t>
            </a:r>
            <a:endParaRPr/>
          </a:p>
          <a:p>
            <a:pPr marL="171450" lvl="0" indent="-171450" algn="l" rtl="0">
              <a:spcBef>
                <a:spcPct val="0"/>
              </a:spcBef>
              <a:spcAft>
                <a:spcPct val="0"/>
              </a:spcAft>
              <a:buClr>
                <a:schemeClr val="dk1"/>
              </a:buClr>
              <a:buSzPts val="1200"/>
              <a:buFont typeface="Arial"/>
              <a:buChar char="•"/>
            </a:pPr>
            <a:r>
              <a:rPr lang="tr" sz="1200" b="0" i="0" u="none" strike="noStrike">
                <a:solidFill>
                  <a:srgbClr val="000000"/>
                </a:solidFill>
                <a:latin typeface="Calibri"/>
                <a:ea typeface="Calibri"/>
                <a:cs typeface="Calibri"/>
                <a:sym typeface="Calibri"/>
              </a:rPr>
              <a:t>13 (12) yaş altındaki çocuklar çalışmamalıdır ve okula gitmelidir. </a:t>
            </a:r>
            <a:endParaRPr/>
          </a:p>
          <a:p>
            <a:pPr marL="171450" lvl="0" indent="-171450" algn="l" rtl="0">
              <a:spcBef>
                <a:spcPct val="0"/>
              </a:spcBef>
              <a:spcAft>
                <a:spcPct val="0"/>
              </a:spcAft>
              <a:buClr>
                <a:schemeClr val="dk1"/>
              </a:buClr>
              <a:buSzPts val="1200"/>
              <a:buFont typeface="Arial"/>
              <a:buChar char="•"/>
            </a:pPr>
            <a:r>
              <a:rPr lang="tr" sz="1200" b="0" i="0" u="none" strike="noStrike">
                <a:solidFill>
                  <a:srgbClr val="000000"/>
                </a:solidFill>
                <a:latin typeface="Calibri"/>
                <a:ea typeface="Calibri"/>
                <a:cs typeface="Calibri"/>
                <a:sym typeface="Calibri"/>
              </a:rPr>
              <a:t>13 (12) ila 15 (14) yaş arasındaki çocuklar yalnızca hafif işlerde çalışmalıdır.</a:t>
            </a:r>
            <a:endParaRPr/>
          </a:p>
          <a:p>
            <a:pPr marL="171450" lvl="0" indent="-171450" algn="l" rtl="0">
              <a:spcBef>
                <a:spcPct val="0"/>
              </a:spcBef>
              <a:spcAft>
                <a:spcPct val="0"/>
              </a:spcAft>
              <a:buClr>
                <a:schemeClr val="dk1"/>
              </a:buClr>
              <a:buSzPts val="1200"/>
              <a:buFont typeface="Arial"/>
              <a:buChar char="•"/>
            </a:pPr>
            <a:r>
              <a:rPr lang="tr" sz="1200" b="0" i="0" u="none" strike="noStrike">
                <a:solidFill>
                  <a:srgbClr val="000000"/>
                </a:solidFill>
                <a:latin typeface="Calibri"/>
                <a:ea typeface="Calibri"/>
                <a:cs typeface="Calibri"/>
                <a:sym typeface="Calibri"/>
              </a:rPr>
              <a:t>15 yaş üstündeki çocuklar, yapılan iş tehlikeli olmadığı müddetçe çalışabilirler ve 18 yaş altındaki bütün çocuklar en kötü biçimlerdeki çocuk işçiliği türlerinde çalışmaktan istisnasız bir şekilde muaf tutulmalıdır. </a:t>
            </a:r>
            <a:endParaRPr/>
          </a:p>
          <a:p>
            <a:pPr marL="0" marR="0" lvl="0" indent="0" algn="l" rtl="0">
              <a:lnSpc>
                <a:spcPct val="100000"/>
              </a:lnSpc>
              <a:spcBef>
                <a:spcPct val="0"/>
              </a:spcBef>
              <a:spcAft>
                <a:spcPct val="0"/>
              </a:spcAft>
              <a:buClr>
                <a:schemeClr val="dk1"/>
              </a:buClr>
              <a:buSzPts val="1200"/>
              <a:buFont typeface="Arial"/>
              <a:buNone/>
            </a:pPr>
            <a:endParaRPr sz="1200">
              <a:latin typeface="Calibri"/>
              <a:ea typeface="Calibri"/>
              <a:cs typeface="Calibri"/>
              <a:sym typeface="Calibri"/>
            </a:endParaRPr>
          </a:p>
          <a:p>
            <a:pPr marL="0" marR="0" lvl="0" indent="0" algn="l" rtl="0">
              <a:lnSpc>
                <a:spcPct val="100000"/>
              </a:lnSpc>
              <a:spcBef>
                <a:spcPct val="0"/>
              </a:spcBef>
              <a:spcAft>
                <a:spcPct val="0"/>
              </a:spcAft>
              <a:buClr>
                <a:schemeClr val="dk1"/>
              </a:buClr>
              <a:buSzPts val="1200"/>
              <a:buFont typeface="Arial"/>
              <a:buNone/>
            </a:pPr>
            <a:r>
              <a:rPr lang="tr" sz="1200" b="0" i="0" u="none" strike="noStrike">
                <a:solidFill>
                  <a:srgbClr val="000000"/>
                </a:solidFill>
                <a:latin typeface="Calibri"/>
                <a:ea typeface="Calibri"/>
                <a:cs typeface="Calibri"/>
                <a:sym typeface="Calibri"/>
              </a:rPr>
              <a:t>Bu slaytta 13 ve 15 yaşlarına kıyasla daha küçük olan yaşları görüyorsunuz (12 ve 14). Bunun nedeni, ekonomileri ve eğitim olanakları yeterince gelişmemiş ülkelerde istisnalara izin verilmesidir ancak daha düşük asgari yaşların belirlendiği ülke hükûmetleri, asgari yaş yasasını zaman içinde daha yüksek yaşa işaret eden küresel standartlarla uyumlu hâle getirmek için çalışmalıdır. Bununla birlikte her hâlükârda, asgari çalışma yaşı zorunlu eğitimi bitirme yaşının altında olmamalıdır. </a:t>
            </a:r>
            <a:endParaRPr/>
          </a:p>
          <a:p>
            <a:pPr marL="0" marR="0" lvl="0" indent="0" algn="l" rtl="0">
              <a:lnSpc>
                <a:spcPct val="100000"/>
              </a:lnSpc>
              <a:spcBef>
                <a:spcPct val="0"/>
              </a:spcBef>
              <a:spcAft>
                <a:spcPct val="0"/>
              </a:spcAft>
              <a:buClr>
                <a:schemeClr val="dk1"/>
              </a:buClr>
              <a:buSzPts val="1200"/>
              <a:buFont typeface="Arial"/>
              <a:buNone/>
            </a:pPr>
            <a:endParaRPr sz="1200">
              <a:latin typeface="Calibri"/>
              <a:ea typeface="Calibri"/>
              <a:cs typeface="Calibri"/>
              <a:sym typeface="Calibri"/>
            </a:endParaRPr>
          </a:p>
        </p:txBody>
      </p:sp>
      <p:sp>
        <p:nvSpPr>
          <p:cNvPr id="346" name="Google Shape;346;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ct val="0"/>
              </a:spcBef>
              <a:spcAft>
                <a:spcPct val="0"/>
              </a:spcAft>
              <a:buNone/>
            </a:pPr>
            <a:fld id="{00000000-1234-1234-1234-123412341234}" type="slidenum">
              <a:rPr lang="en-GB"/>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2"/>
        <p:cNvGrpSpPr/>
        <p:nvPr/>
      </p:nvGrpSpPr>
      <p:grpSpPr>
        <a:xfrm>
          <a:off x="0" y="0"/>
          <a:ext cx="0" cy="0"/>
          <a:chOff x="0" y="0"/>
          <a:chExt cx="0" cy="0"/>
        </a:xfrm>
      </p:grpSpPr>
      <p:sp>
        <p:nvSpPr>
          <p:cNvPr id="13" name="Google Shape;13;p32"/>
          <p:cNvSpPr txBox="1">
            <a:spLocks noGrp="1"/>
          </p:cNvSpPr>
          <p:nvPr>
            <p:ph type="title"/>
          </p:nvPr>
        </p:nvSpPr>
        <p:spPr>
          <a:xfrm>
            <a:off x="6712238" y="4570639"/>
            <a:ext cx="4889212"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ct val="0"/>
              </a:spcBef>
              <a:spcAft>
                <a:spcPct val="0"/>
              </a:spcAft>
              <a:buClr>
                <a:srgbClr val="405E79"/>
              </a:buClr>
              <a:buSzPts val="4000"/>
              <a:buFont typeface="Helvetica Neue"/>
              <a:buNone/>
              <a:defRPr sz="4000" b="1">
                <a:solidFill>
                  <a:srgbClr val="405E79"/>
                </a:solidFill>
              </a:defRPr>
            </a:lvl1pPr>
            <a:lvl2pPr lvl="1">
              <a:spcBef>
                <a:spcPct val="0"/>
              </a:spcBef>
              <a:spcAft>
                <a:spcPct val="0"/>
              </a:spcAft>
              <a:buSzPts val="1400"/>
              <a:buNone/>
              <a:defRPr/>
            </a:lvl2pPr>
            <a:lvl3pPr lvl="2">
              <a:spcBef>
                <a:spcPct val="0"/>
              </a:spcBef>
              <a:spcAft>
                <a:spcPct val="0"/>
              </a:spcAft>
              <a:buSzPts val="1400"/>
              <a:buNone/>
              <a:defRPr/>
            </a:lvl3pPr>
            <a:lvl4pPr lvl="3">
              <a:spcBef>
                <a:spcPct val="0"/>
              </a:spcBef>
              <a:spcAft>
                <a:spcPct val="0"/>
              </a:spcAft>
              <a:buSzPts val="1400"/>
              <a:buNone/>
              <a:defRPr/>
            </a:lvl4pPr>
            <a:lvl5pPr lvl="4">
              <a:spcBef>
                <a:spcPct val="0"/>
              </a:spcBef>
              <a:spcAft>
                <a:spcPct val="0"/>
              </a:spcAft>
              <a:buSzPts val="1400"/>
              <a:buNone/>
              <a:defRPr/>
            </a:lvl5pPr>
            <a:lvl6pPr lvl="5">
              <a:spcBef>
                <a:spcPct val="0"/>
              </a:spcBef>
              <a:spcAft>
                <a:spcPct val="0"/>
              </a:spcAft>
              <a:buSzPts val="1400"/>
              <a:buNone/>
              <a:defRPr/>
            </a:lvl6pPr>
            <a:lvl7pPr lvl="6">
              <a:spcBef>
                <a:spcPct val="0"/>
              </a:spcBef>
              <a:spcAft>
                <a:spcPct val="0"/>
              </a:spcAft>
              <a:buSzPts val="1400"/>
              <a:buNone/>
              <a:defRPr/>
            </a:lvl7pPr>
            <a:lvl8pPr lvl="7">
              <a:spcBef>
                <a:spcPct val="0"/>
              </a:spcBef>
              <a:spcAft>
                <a:spcPct val="0"/>
              </a:spcAft>
              <a:buSzPts val="1400"/>
              <a:buNone/>
              <a:defRPr/>
            </a:lvl8pPr>
            <a:lvl9pPr lvl="8">
              <a:spcBef>
                <a:spcPct val="0"/>
              </a:spcBef>
              <a:spcAft>
                <a:spcPct val="0"/>
              </a:spcAft>
              <a:buSzPts val="1400"/>
              <a:buNone/>
              <a:defRPr/>
            </a:lvl9pPr>
          </a:lstStyle>
          <a:p>
            <a:endParaRPr/>
          </a:p>
        </p:txBody>
      </p:sp>
      <p:pic>
        <p:nvPicPr>
          <p:cNvPr id="14" name="Google Shape;14;p32"/>
          <p:cNvPicPr preferRelativeResize="0"/>
          <p:nvPr/>
        </p:nvPicPr>
        <p:blipFill>
          <a:blip r:embed="rId2">
            <a:alphaModFix/>
          </a:blip>
          <a:srcRect l="30622" t="-2" r="34584"/>
          <a:stretch>
            <a:fillRect/>
          </a:stretch>
        </p:blipFill>
        <p:spPr>
          <a:xfrm>
            <a:off x="0" y="14990"/>
            <a:ext cx="4242216" cy="6858000"/>
          </a:xfrm>
          <a:prstGeom prst="rect">
            <a:avLst/>
          </a:prstGeom>
          <a:noFill/>
          <a:ln>
            <a:noFill/>
          </a:ln>
        </p:spPr>
      </p:pic>
      <p:cxnSp>
        <p:nvCxnSpPr>
          <p:cNvPr id="15" name="Google Shape;15;p32"/>
          <p:cNvCxnSpPr/>
          <p:nvPr/>
        </p:nvCxnSpPr>
        <p:spPr>
          <a:xfrm>
            <a:off x="4737140" y="6016980"/>
            <a:ext cx="7454860" cy="0"/>
          </a:xfrm>
          <a:prstGeom prst="straightConnector1">
            <a:avLst/>
          </a:prstGeom>
          <a:noFill/>
          <a:ln w="9525" cap="flat" cmpd="sng">
            <a:solidFill>
              <a:srgbClr val="405E79"/>
            </a:solidFill>
            <a:prstDash val="solid"/>
            <a:miter lim="800000"/>
            <a:headEnd type="none" w="sm" len="sm"/>
            <a:tailEnd type="none" w="sm" len="sm"/>
          </a:ln>
        </p:spPr>
      </p:cxnSp>
      <p:pic>
        <p:nvPicPr>
          <p:cNvPr id="16" name="Google Shape;16;p32"/>
          <p:cNvPicPr preferRelativeResize="0"/>
          <p:nvPr/>
        </p:nvPicPr>
        <p:blipFill>
          <a:blip r:embed="rId3">
            <a:alphaModFix/>
          </a:blip>
          <a:stretch>
            <a:fillRect/>
          </a:stretch>
        </p:blipFill>
        <p:spPr>
          <a:xfrm>
            <a:off x="4603790" y="3746756"/>
            <a:ext cx="1956048" cy="2028668"/>
          </a:xfrm>
          <a:prstGeom prst="rect">
            <a:avLst/>
          </a:prstGeom>
          <a:noFill/>
          <a:ln>
            <a:noFill/>
          </a:ln>
        </p:spPr>
      </p:pic>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ver - Green Background">
  <p:cSld name="Cover - Green Background">
    <p:bg>
      <p:bgPr>
        <a:blipFill>
          <a:blip r:embed="rId2">
            <a:alphaModFix/>
          </a:blip>
          <a:stretch>
            <a:fillRect/>
          </a:stretch>
        </a:blipFill>
        <a:effectLst/>
      </p:bgPr>
    </p:bg>
    <p:spTree>
      <p:nvGrpSpPr>
        <p:cNvPr id="1" name="Shape 65"/>
        <p:cNvGrpSpPr/>
        <p:nvPr/>
      </p:nvGrpSpPr>
      <p:grpSpPr>
        <a:xfrm>
          <a:off x="0" y="0"/>
          <a:ext cx="0" cy="0"/>
          <a:chOff x="0" y="0"/>
          <a:chExt cx="0" cy="0"/>
        </a:xfrm>
      </p:grpSpPr>
      <p:sp>
        <p:nvSpPr>
          <p:cNvPr id="66" name="Google Shape;66;p41"/>
          <p:cNvSpPr/>
          <p:nvPr/>
        </p:nvSpPr>
        <p:spPr>
          <a:xfrm>
            <a:off x="0" y="0"/>
            <a:ext cx="12192000" cy="6858000"/>
          </a:xfrm>
          <a:prstGeom prst="rect">
            <a:avLst/>
          </a:prstGeom>
          <a:solidFill>
            <a:srgbClr val="95CD7A">
              <a:alpha val="72941"/>
            </a:srgbClr>
          </a:solidFill>
          <a:ln>
            <a:noFill/>
          </a:ln>
        </p:spPr>
        <p:txBody>
          <a:bodyPr spcFirstLastPara="1" wrap="square" lIns="91425" tIns="45700" rIns="91425" bIns="45700" anchor="ctr" anchorCtr="0">
            <a:noAutofit/>
          </a:bodyPr>
          <a:lstStyle/>
          <a:p>
            <a:pPr marL="0" marR="0" lvl="0" indent="0" algn="ctr" rtl="0">
              <a:spcBef>
                <a:spcPct val="0"/>
              </a:spcBef>
              <a:spcAft>
                <a:spcPct val="0"/>
              </a:spcAft>
              <a:buNone/>
            </a:pPr>
            <a:endParaRPr sz="1800">
              <a:solidFill>
                <a:schemeClr val="lt1"/>
              </a:solidFill>
              <a:latin typeface="Calibri"/>
              <a:ea typeface="Calibri"/>
              <a:cs typeface="Calibri"/>
              <a:sym typeface="Calibri"/>
            </a:endParaRPr>
          </a:p>
        </p:txBody>
      </p:sp>
      <p:sp>
        <p:nvSpPr>
          <p:cNvPr id="67" name="Google Shape;67;p41"/>
          <p:cNvSpPr txBox="1">
            <a:spLocks noGrp="1"/>
          </p:cNvSpPr>
          <p:nvPr>
            <p:ph type="body" idx="1"/>
          </p:nvPr>
        </p:nvSpPr>
        <p:spPr>
          <a:xfrm>
            <a:off x="1828007" y="2076693"/>
            <a:ext cx="8535987" cy="627939"/>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ct val="0"/>
              </a:spcAft>
              <a:buClr>
                <a:schemeClr val="lt1"/>
              </a:buClr>
              <a:buSzPts val="2800"/>
              <a:buNone/>
              <a:defRPr sz="2800" b="1" i="0">
                <a:solidFill>
                  <a:schemeClr val="lt1"/>
                </a:solidFill>
                <a:latin typeface="Helvetica Neue"/>
                <a:ea typeface="Helvetica Neue"/>
                <a:cs typeface="Helvetica Neue"/>
                <a:sym typeface="Helvetica Neue"/>
              </a:defRPr>
            </a:lvl1pPr>
            <a:lvl2pPr marL="914400" lvl="1" indent="-342900" algn="l">
              <a:lnSpc>
                <a:spcPct val="90000"/>
              </a:lnSpc>
              <a:spcBef>
                <a:spcPts val="500"/>
              </a:spcBef>
              <a:spcAft>
                <a:spcPct val="0"/>
              </a:spcAft>
              <a:buClr>
                <a:schemeClr val="dk1"/>
              </a:buClr>
              <a:buSzPts val="1800"/>
              <a:buChar char="•"/>
              <a:defRPr/>
            </a:lvl2pPr>
            <a:lvl3pPr marL="1371600" lvl="2" indent="-342900" algn="l">
              <a:lnSpc>
                <a:spcPct val="90000"/>
              </a:lnSpc>
              <a:spcBef>
                <a:spcPts val="500"/>
              </a:spcBef>
              <a:spcAft>
                <a:spcPct val="0"/>
              </a:spcAft>
              <a:buClr>
                <a:schemeClr val="dk1"/>
              </a:buClr>
              <a:buSzPts val="1800"/>
              <a:buChar char="•"/>
              <a:defRPr/>
            </a:lvl3pPr>
            <a:lvl4pPr marL="1828800" lvl="3" indent="-342900" algn="l">
              <a:lnSpc>
                <a:spcPct val="90000"/>
              </a:lnSpc>
              <a:spcBef>
                <a:spcPts val="500"/>
              </a:spcBef>
              <a:spcAft>
                <a:spcPct val="0"/>
              </a:spcAft>
              <a:buClr>
                <a:schemeClr val="dk1"/>
              </a:buClr>
              <a:buSzPts val="1800"/>
              <a:buChar char="•"/>
              <a:defRPr/>
            </a:lvl4pPr>
            <a:lvl5pPr marL="2286000" lvl="4" indent="-342900" algn="l">
              <a:lnSpc>
                <a:spcPct val="90000"/>
              </a:lnSpc>
              <a:spcBef>
                <a:spcPts val="500"/>
              </a:spcBef>
              <a:spcAft>
                <a:spcPct val="0"/>
              </a:spcAft>
              <a:buClr>
                <a:schemeClr val="dk1"/>
              </a:buClr>
              <a:buSzPts val="1800"/>
              <a:buChar char="•"/>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a:endParaRPr/>
          </a:p>
        </p:txBody>
      </p:sp>
      <p:sp>
        <p:nvSpPr>
          <p:cNvPr id="68" name="Google Shape;68;p41"/>
          <p:cNvSpPr txBox="1">
            <a:spLocks noGrp="1"/>
          </p:cNvSpPr>
          <p:nvPr>
            <p:ph type="body" idx="2"/>
          </p:nvPr>
        </p:nvSpPr>
        <p:spPr>
          <a:xfrm>
            <a:off x="1754188" y="3051922"/>
            <a:ext cx="8683625" cy="1455738"/>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ct val="0"/>
              </a:spcAft>
              <a:buClr>
                <a:schemeClr val="lt1"/>
              </a:buClr>
              <a:buSzPts val="2800"/>
              <a:buNone/>
              <a:defRPr sz="2800">
                <a:solidFill>
                  <a:schemeClr val="lt1"/>
                </a:solidFill>
                <a:latin typeface="Helvetica Neue"/>
                <a:ea typeface="Helvetica Neue"/>
                <a:cs typeface="Helvetica Neue"/>
                <a:sym typeface="Helvetica Neue"/>
              </a:defRPr>
            </a:lvl1pPr>
            <a:lvl2pPr marL="914400" lvl="1" indent="-406400" algn="l">
              <a:lnSpc>
                <a:spcPct val="90000"/>
              </a:lnSpc>
              <a:spcBef>
                <a:spcPts val="500"/>
              </a:spcBef>
              <a:spcAft>
                <a:spcPct val="0"/>
              </a:spcAft>
              <a:buClr>
                <a:schemeClr val="dk1"/>
              </a:buClr>
              <a:buSzPts val="2800"/>
              <a:buChar char="•"/>
              <a:defRPr sz="2800">
                <a:latin typeface="Helvetica Neue"/>
                <a:ea typeface="Helvetica Neue"/>
                <a:cs typeface="Helvetica Neue"/>
                <a:sym typeface="Helvetica Neue"/>
              </a:defRPr>
            </a:lvl2pPr>
            <a:lvl3pPr marL="1371600" lvl="2" indent="-406400" algn="l">
              <a:lnSpc>
                <a:spcPct val="90000"/>
              </a:lnSpc>
              <a:spcBef>
                <a:spcPts val="500"/>
              </a:spcBef>
              <a:spcAft>
                <a:spcPct val="0"/>
              </a:spcAft>
              <a:buClr>
                <a:schemeClr val="dk1"/>
              </a:buClr>
              <a:buSzPts val="2800"/>
              <a:buChar char="•"/>
              <a:defRPr sz="2800">
                <a:latin typeface="Helvetica Neue"/>
                <a:ea typeface="Helvetica Neue"/>
                <a:cs typeface="Helvetica Neue"/>
                <a:sym typeface="Helvetica Neue"/>
              </a:defRPr>
            </a:lvl3pPr>
            <a:lvl4pPr marL="1828800" lvl="3" indent="-406400" algn="l">
              <a:lnSpc>
                <a:spcPct val="90000"/>
              </a:lnSpc>
              <a:spcBef>
                <a:spcPts val="500"/>
              </a:spcBef>
              <a:spcAft>
                <a:spcPct val="0"/>
              </a:spcAft>
              <a:buClr>
                <a:schemeClr val="dk1"/>
              </a:buClr>
              <a:buSzPts val="2800"/>
              <a:buChar char="•"/>
              <a:defRPr sz="2800">
                <a:latin typeface="Helvetica Neue"/>
                <a:ea typeface="Helvetica Neue"/>
                <a:cs typeface="Helvetica Neue"/>
                <a:sym typeface="Helvetica Neue"/>
              </a:defRPr>
            </a:lvl4pPr>
            <a:lvl5pPr marL="2286000" lvl="4" indent="-406400" algn="l">
              <a:lnSpc>
                <a:spcPct val="90000"/>
              </a:lnSpc>
              <a:spcBef>
                <a:spcPts val="500"/>
              </a:spcBef>
              <a:spcAft>
                <a:spcPct val="0"/>
              </a:spcAft>
              <a:buClr>
                <a:schemeClr val="dk1"/>
              </a:buClr>
              <a:buSzPts val="2800"/>
              <a:buChar char="•"/>
              <a:defRPr sz="2800">
                <a:latin typeface="Helvetica Neue"/>
                <a:ea typeface="Helvetica Neue"/>
                <a:cs typeface="Helvetica Neue"/>
                <a:sym typeface="Helvetica Neue"/>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a:endParaRPr/>
          </a:p>
        </p:txBody>
      </p:sp>
      <p:sp>
        <p:nvSpPr>
          <p:cNvPr id="69" name="Google Shape;69;p41"/>
          <p:cNvSpPr/>
          <p:nvPr/>
        </p:nvSpPr>
        <p:spPr>
          <a:xfrm>
            <a:off x="5083215" y="2704632"/>
            <a:ext cx="2025570" cy="119131"/>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ct val="0"/>
              </a:spcBef>
              <a:spcAft>
                <a:spcPct val="0"/>
              </a:spcAft>
              <a:buNone/>
            </a:pPr>
            <a:endParaRPr sz="1800">
              <a:solidFill>
                <a:srgbClr val="405E79"/>
              </a:solidFill>
              <a:latin typeface="Calibri"/>
              <a:ea typeface="Calibri"/>
              <a:cs typeface="Calibri"/>
              <a:sym typeface="Calibri"/>
            </a:endParaRPr>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plit - Green">
  <p:cSld name="Split - Green">
    <p:spTree>
      <p:nvGrpSpPr>
        <p:cNvPr id="1" name="Shape 70"/>
        <p:cNvGrpSpPr/>
        <p:nvPr/>
      </p:nvGrpSpPr>
      <p:grpSpPr>
        <a:xfrm>
          <a:off x="0" y="0"/>
          <a:ext cx="0" cy="0"/>
          <a:chOff x="0" y="0"/>
          <a:chExt cx="0" cy="0"/>
        </a:xfrm>
      </p:grpSpPr>
      <p:sp>
        <p:nvSpPr>
          <p:cNvPr id="71" name="Google Shape;71;p4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ct val="0"/>
              </a:spcBef>
              <a:spcAft>
                <a:spcPct val="0"/>
              </a:spcAft>
              <a:buSzPts val="1400"/>
              <a:buNone/>
              <a:defRPr sz="1800">
                <a:solidFill>
                  <a:schemeClr val="dk1"/>
                </a:solidFill>
                <a:latin typeface="Calibri"/>
                <a:ea typeface="Calibri"/>
                <a:cs typeface="Calibri"/>
                <a:sym typeface="Calibri"/>
              </a:defRPr>
            </a:lvl1pPr>
            <a:lvl2pPr marR="0" lvl="1"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2pPr>
            <a:lvl3pPr marR="0" lvl="2"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3pPr>
            <a:lvl4pPr marR="0" lvl="3"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4pPr>
            <a:lvl5pPr marR="0" lvl="4"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5pPr>
            <a:lvl6pPr marR="0" lvl="5"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6pPr>
            <a:lvl7pPr marR="0" lvl="6"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7pPr>
            <a:lvl8pPr marR="0" lvl="7"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8pPr>
            <a:lvl9pPr marR="0" lvl="8"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2" name="Google Shape;72;p42"/>
          <p:cNvSpPr/>
          <p:nvPr/>
        </p:nvSpPr>
        <p:spPr>
          <a:xfrm>
            <a:off x="0" y="0"/>
            <a:ext cx="3572540" cy="68580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ct val="0"/>
              </a:spcBef>
              <a:spcAft>
                <a:spcPct val="0"/>
              </a:spcAft>
              <a:buNone/>
            </a:pPr>
            <a:endParaRPr sz="1800">
              <a:solidFill>
                <a:srgbClr val="016794"/>
              </a:solidFill>
              <a:latin typeface="Calibri"/>
              <a:ea typeface="Calibri"/>
              <a:cs typeface="Calibri"/>
              <a:sym typeface="Calibri"/>
            </a:endParaRPr>
          </a:p>
        </p:txBody>
      </p:sp>
      <p:pic>
        <p:nvPicPr>
          <p:cNvPr id="73" name="Google Shape;73;p42"/>
          <p:cNvPicPr preferRelativeResize="0"/>
          <p:nvPr/>
        </p:nvPicPr>
        <p:blipFill>
          <a:blip r:embed="rId2">
            <a:alphaModFix amt="20000"/>
          </a:blip>
          <a:srcRect l="4826" t="9031" r="39371" b="9030"/>
          <a:stretch>
            <a:fillRect/>
          </a:stretch>
        </p:blipFill>
        <p:spPr>
          <a:xfrm>
            <a:off x="0" y="0"/>
            <a:ext cx="3572540" cy="6858000"/>
          </a:xfrm>
          <a:prstGeom prst="rect">
            <a:avLst/>
          </a:prstGeom>
          <a:noFill/>
          <a:ln>
            <a:noFill/>
          </a:ln>
        </p:spPr>
      </p:pic>
      <p:sp>
        <p:nvSpPr>
          <p:cNvPr id="74" name="Google Shape;74;p42"/>
          <p:cNvSpPr txBox="1">
            <a:spLocks noGrp="1"/>
          </p:cNvSpPr>
          <p:nvPr>
            <p:ph type="body" idx="1"/>
          </p:nvPr>
        </p:nvSpPr>
        <p:spPr>
          <a:xfrm>
            <a:off x="4100513" y="528638"/>
            <a:ext cx="7300912" cy="12715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ct val="0"/>
              </a:spcAft>
              <a:buClr>
                <a:schemeClr val="accent2"/>
              </a:buClr>
              <a:buSzPts val="3200"/>
              <a:buNone/>
              <a:defRPr sz="3200" b="1">
                <a:solidFill>
                  <a:schemeClr val="accent2"/>
                </a:solidFill>
              </a:defRPr>
            </a:lvl1pPr>
            <a:lvl2pPr marL="914400" lvl="1" indent="-228600" algn="l">
              <a:lnSpc>
                <a:spcPct val="90000"/>
              </a:lnSpc>
              <a:spcBef>
                <a:spcPts val="500"/>
              </a:spcBef>
              <a:spcAft>
                <a:spcPct val="0"/>
              </a:spcAft>
              <a:buClr>
                <a:schemeClr val="dk1"/>
              </a:buClr>
              <a:buSzPts val="2400"/>
              <a:buNone/>
              <a:defRPr/>
            </a:lvl2pPr>
            <a:lvl3pPr marL="1371600" lvl="2" indent="-228600" algn="l">
              <a:lnSpc>
                <a:spcPct val="90000"/>
              </a:lnSpc>
              <a:spcBef>
                <a:spcPts val="500"/>
              </a:spcBef>
              <a:spcAft>
                <a:spcPct val="0"/>
              </a:spcAft>
              <a:buClr>
                <a:schemeClr val="dk1"/>
              </a:buClr>
              <a:buSzPts val="2000"/>
              <a:buNone/>
              <a:defRPr/>
            </a:lvl3pPr>
            <a:lvl4pPr marL="1828800" lvl="3" indent="-228600" algn="l">
              <a:lnSpc>
                <a:spcPct val="90000"/>
              </a:lnSpc>
              <a:spcBef>
                <a:spcPts val="500"/>
              </a:spcBef>
              <a:spcAft>
                <a:spcPct val="0"/>
              </a:spcAft>
              <a:buClr>
                <a:schemeClr val="dk1"/>
              </a:buClr>
              <a:buSzPts val="1800"/>
              <a:buNone/>
              <a:defRPr/>
            </a:lvl4pPr>
            <a:lvl5pPr marL="2286000" lvl="4" indent="-228600" algn="l">
              <a:lnSpc>
                <a:spcPct val="90000"/>
              </a:lnSpc>
              <a:spcBef>
                <a:spcPts val="500"/>
              </a:spcBef>
              <a:spcAft>
                <a:spcPct val="0"/>
              </a:spcAft>
              <a:buClr>
                <a:schemeClr val="dk1"/>
              </a:buClr>
              <a:buSzPts val="1800"/>
              <a:buNone/>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a:endParaRPr/>
          </a:p>
        </p:txBody>
      </p:sp>
      <p:sp>
        <p:nvSpPr>
          <p:cNvPr id="75" name="Google Shape;75;p42"/>
          <p:cNvSpPr txBox="1">
            <a:spLocks noGrp="1"/>
          </p:cNvSpPr>
          <p:nvPr>
            <p:ph type="body" idx="2"/>
          </p:nvPr>
        </p:nvSpPr>
        <p:spPr>
          <a:xfrm>
            <a:off x="4100513" y="2400300"/>
            <a:ext cx="7300912" cy="212883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ct val="0"/>
              </a:spcAft>
              <a:buClr>
                <a:schemeClr val="accent4"/>
              </a:buClr>
              <a:buSzPts val="2800"/>
              <a:buChar char="•"/>
              <a:defRPr>
                <a:solidFill>
                  <a:schemeClr val="dk1"/>
                </a:solidFill>
              </a:defRPr>
            </a:lvl1pPr>
            <a:lvl2pPr marL="914400" lvl="1" indent="-381000" algn="l">
              <a:lnSpc>
                <a:spcPct val="90000"/>
              </a:lnSpc>
              <a:spcBef>
                <a:spcPts val="500"/>
              </a:spcBef>
              <a:spcAft>
                <a:spcPct val="0"/>
              </a:spcAft>
              <a:buClr>
                <a:schemeClr val="accent4"/>
              </a:buClr>
              <a:buSzPts val="2400"/>
              <a:buChar char="•"/>
              <a:defRPr>
                <a:solidFill>
                  <a:schemeClr val="dk1"/>
                </a:solidFill>
              </a:defRPr>
            </a:lvl2pPr>
            <a:lvl3pPr marL="1371600" lvl="2" indent="-355600" algn="l">
              <a:lnSpc>
                <a:spcPct val="90000"/>
              </a:lnSpc>
              <a:spcBef>
                <a:spcPts val="500"/>
              </a:spcBef>
              <a:spcAft>
                <a:spcPct val="0"/>
              </a:spcAft>
              <a:buClr>
                <a:schemeClr val="accent4"/>
              </a:buClr>
              <a:buSzPts val="2000"/>
              <a:buChar char="•"/>
              <a:defRPr>
                <a:solidFill>
                  <a:schemeClr val="dk1"/>
                </a:solidFill>
              </a:defRPr>
            </a:lvl3pPr>
            <a:lvl4pPr marL="1828800" lvl="3" indent="-342900" algn="l">
              <a:lnSpc>
                <a:spcPct val="90000"/>
              </a:lnSpc>
              <a:spcBef>
                <a:spcPts val="500"/>
              </a:spcBef>
              <a:spcAft>
                <a:spcPct val="0"/>
              </a:spcAft>
              <a:buClr>
                <a:schemeClr val="accent4"/>
              </a:buClr>
              <a:buSzPts val="1800"/>
              <a:buChar char="•"/>
              <a:defRPr>
                <a:solidFill>
                  <a:schemeClr val="dk1"/>
                </a:solidFill>
              </a:defRPr>
            </a:lvl4pPr>
            <a:lvl5pPr marL="2286000" lvl="4" indent="-342900" algn="l">
              <a:lnSpc>
                <a:spcPct val="90000"/>
              </a:lnSpc>
              <a:spcBef>
                <a:spcPts val="500"/>
              </a:spcBef>
              <a:spcAft>
                <a:spcPct val="0"/>
              </a:spcAft>
              <a:buClr>
                <a:schemeClr val="accent4"/>
              </a:buClr>
              <a:buSzPts val="1800"/>
              <a:buChar char="•"/>
              <a:defRPr>
                <a:solidFill>
                  <a:schemeClr val="dk1"/>
                </a:solidFill>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a:endParaRPr/>
          </a:p>
        </p:txBody>
      </p:sp>
      <p:sp>
        <p:nvSpPr>
          <p:cNvPr id="76" name="Google Shape;76;p42"/>
          <p:cNvSpPr txBox="1">
            <a:spLocks noGrp="1"/>
          </p:cNvSpPr>
          <p:nvPr>
            <p:ph type="body" idx="3"/>
          </p:nvPr>
        </p:nvSpPr>
        <p:spPr>
          <a:xfrm>
            <a:off x="284417" y="528638"/>
            <a:ext cx="2970847" cy="479926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ct val="0"/>
              </a:spcAft>
              <a:buClr>
                <a:schemeClr val="lt1"/>
              </a:buClr>
              <a:buSzPts val="3600"/>
              <a:buNone/>
              <a:defRPr sz="3600" b="1">
                <a:solidFill>
                  <a:schemeClr val="lt1"/>
                </a:solidFill>
              </a:defRPr>
            </a:lvl1pPr>
            <a:lvl2pPr marL="914400" lvl="1" indent="-228600" algn="l">
              <a:lnSpc>
                <a:spcPct val="90000"/>
              </a:lnSpc>
              <a:spcBef>
                <a:spcPts val="500"/>
              </a:spcBef>
              <a:spcAft>
                <a:spcPct val="0"/>
              </a:spcAft>
              <a:buClr>
                <a:schemeClr val="dk1"/>
              </a:buClr>
              <a:buSzPts val="2400"/>
              <a:buNone/>
              <a:defRPr/>
            </a:lvl2pPr>
            <a:lvl3pPr marL="1371600" lvl="2" indent="-228600" algn="l">
              <a:lnSpc>
                <a:spcPct val="90000"/>
              </a:lnSpc>
              <a:spcBef>
                <a:spcPts val="500"/>
              </a:spcBef>
              <a:spcAft>
                <a:spcPct val="0"/>
              </a:spcAft>
              <a:buClr>
                <a:schemeClr val="dk1"/>
              </a:buClr>
              <a:buSzPts val="2000"/>
              <a:buNone/>
              <a:defRPr/>
            </a:lvl3pPr>
            <a:lvl4pPr marL="1828800" lvl="3" indent="-228600" algn="l">
              <a:lnSpc>
                <a:spcPct val="90000"/>
              </a:lnSpc>
              <a:spcBef>
                <a:spcPts val="500"/>
              </a:spcBef>
              <a:spcAft>
                <a:spcPct val="0"/>
              </a:spcAft>
              <a:buClr>
                <a:schemeClr val="dk1"/>
              </a:buClr>
              <a:buSzPts val="1800"/>
              <a:buNone/>
              <a:defRPr/>
            </a:lvl4pPr>
            <a:lvl5pPr marL="2286000" lvl="4" indent="-228600" algn="l">
              <a:lnSpc>
                <a:spcPct val="90000"/>
              </a:lnSpc>
              <a:spcBef>
                <a:spcPts val="500"/>
              </a:spcBef>
              <a:spcAft>
                <a:spcPct val="0"/>
              </a:spcAft>
              <a:buClr>
                <a:schemeClr val="dk1"/>
              </a:buClr>
              <a:buSzPts val="1800"/>
              <a:buNone/>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a:endParaRPr/>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mp; Text - Blue">
  <p:cSld name="Title &amp; Text - Blue">
    <p:spTree>
      <p:nvGrpSpPr>
        <p:cNvPr id="1" name="Shape 77"/>
        <p:cNvGrpSpPr/>
        <p:nvPr/>
      </p:nvGrpSpPr>
      <p:grpSpPr>
        <a:xfrm>
          <a:off x="0" y="0"/>
          <a:ext cx="0" cy="0"/>
          <a:chOff x="0" y="0"/>
          <a:chExt cx="0" cy="0"/>
        </a:xfrm>
      </p:grpSpPr>
      <p:sp>
        <p:nvSpPr>
          <p:cNvPr id="78" name="Google Shape;78;p43"/>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ct val="0"/>
              </a:spcBef>
              <a:spcAft>
                <a:spcPct val="0"/>
              </a:spcAft>
              <a:buClr>
                <a:schemeClr val="accent1"/>
              </a:buClr>
              <a:buSzPts val="3600"/>
              <a:buFont typeface="Helvetica Neue"/>
              <a:buNone/>
              <a:defRPr sz="3600" b="1">
                <a:solidFill>
                  <a:schemeClr val="accent1"/>
                </a:solidFill>
              </a:defRPr>
            </a:lvl1pPr>
            <a:lvl2pPr lvl="1">
              <a:spcBef>
                <a:spcPct val="0"/>
              </a:spcBef>
              <a:spcAft>
                <a:spcPct val="0"/>
              </a:spcAft>
              <a:buSzPts val="1400"/>
              <a:buNone/>
              <a:defRPr/>
            </a:lvl2pPr>
            <a:lvl3pPr lvl="2">
              <a:spcBef>
                <a:spcPct val="0"/>
              </a:spcBef>
              <a:spcAft>
                <a:spcPct val="0"/>
              </a:spcAft>
              <a:buSzPts val="1400"/>
              <a:buNone/>
              <a:defRPr/>
            </a:lvl3pPr>
            <a:lvl4pPr lvl="3">
              <a:spcBef>
                <a:spcPct val="0"/>
              </a:spcBef>
              <a:spcAft>
                <a:spcPct val="0"/>
              </a:spcAft>
              <a:buSzPts val="1400"/>
              <a:buNone/>
              <a:defRPr/>
            </a:lvl4pPr>
            <a:lvl5pPr lvl="4">
              <a:spcBef>
                <a:spcPct val="0"/>
              </a:spcBef>
              <a:spcAft>
                <a:spcPct val="0"/>
              </a:spcAft>
              <a:buSzPts val="1400"/>
              <a:buNone/>
              <a:defRPr/>
            </a:lvl5pPr>
            <a:lvl6pPr lvl="5">
              <a:spcBef>
                <a:spcPct val="0"/>
              </a:spcBef>
              <a:spcAft>
                <a:spcPct val="0"/>
              </a:spcAft>
              <a:buSzPts val="1400"/>
              <a:buNone/>
              <a:defRPr/>
            </a:lvl6pPr>
            <a:lvl7pPr lvl="6">
              <a:spcBef>
                <a:spcPct val="0"/>
              </a:spcBef>
              <a:spcAft>
                <a:spcPct val="0"/>
              </a:spcAft>
              <a:buSzPts val="1400"/>
              <a:buNone/>
              <a:defRPr/>
            </a:lvl7pPr>
            <a:lvl8pPr lvl="7">
              <a:spcBef>
                <a:spcPct val="0"/>
              </a:spcBef>
              <a:spcAft>
                <a:spcPct val="0"/>
              </a:spcAft>
              <a:buSzPts val="1400"/>
              <a:buNone/>
              <a:defRPr/>
            </a:lvl8pPr>
            <a:lvl9pPr lvl="8">
              <a:spcBef>
                <a:spcPct val="0"/>
              </a:spcBef>
              <a:spcAft>
                <a:spcPct val="0"/>
              </a:spcAft>
              <a:buSzPts val="1400"/>
              <a:buNone/>
              <a:defRPr/>
            </a:lvl9pPr>
          </a:lstStyle>
          <a:p>
            <a:endParaRPr/>
          </a:p>
        </p:txBody>
      </p:sp>
      <p:cxnSp>
        <p:nvCxnSpPr>
          <p:cNvPr id="79" name="Google Shape;79;p43"/>
          <p:cNvCxnSpPr/>
          <p:nvPr/>
        </p:nvCxnSpPr>
        <p:spPr>
          <a:xfrm rot="10800000" flipH="1">
            <a:off x="656024" y="1635973"/>
            <a:ext cx="10820189" cy="33878"/>
          </a:xfrm>
          <a:prstGeom prst="straightConnector1">
            <a:avLst/>
          </a:prstGeom>
          <a:noFill/>
          <a:ln w="9525" cap="flat" cmpd="sng">
            <a:solidFill>
              <a:srgbClr val="036794"/>
            </a:solidFill>
            <a:prstDash val="solid"/>
            <a:miter lim="800000"/>
            <a:headEnd type="none" w="sm" len="sm"/>
            <a:tailEnd type="none" w="sm" len="sm"/>
          </a:ln>
        </p:spPr>
      </p:cxnSp>
      <p:sp>
        <p:nvSpPr>
          <p:cNvPr id="80" name="Google Shape;80;p43"/>
          <p:cNvSpPr/>
          <p:nvPr/>
        </p:nvSpPr>
        <p:spPr>
          <a:xfrm>
            <a:off x="7858954" y="1589835"/>
            <a:ext cx="3617259" cy="92275"/>
          </a:xfrm>
          <a:prstGeom prst="rect">
            <a:avLst/>
          </a:prstGeom>
          <a:solidFill>
            <a:srgbClr val="036794"/>
          </a:solidFill>
          <a:ln>
            <a:noFill/>
          </a:ln>
        </p:spPr>
        <p:txBody>
          <a:bodyPr spcFirstLastPara="1" wrap="square" lIns="91425" tIns="45700" rIns="91425" bIns="45700" anchor="ctr" anchorCtr="0">
            <a:noAutofit/>
          </a:bodyPr>
          <a:lstStyle/>
          <a:p>
            <a:pPr marL="0" marR="0" lvl="0" indent="0" algn="ctr" rtl="0">
              <a:spcBef>
                <a:spcPct val="0"/>
              </a:spcBef>
              <a:spcAft>
                <a:spcPct val="0"/>
              </a:spcAft>
              <a:buNone/>
            </a:pPr>
            <a:endParaRPr sz="1800">
              <a:solidFill>
                <a:schemeClr val="lt1"/>
              </a:solidFill>
              <a:latin typeface="Calibri"/>
              <a:ea typeface="Calibri"/>
              <a:cs typeface="Calibri"/>
              <a:sym typeface="Calibri"/>
            </a:endParaRPr>
          </a:p>
        </p:txBody>
      </p:sp>
      <p:sp>
        <p:nvSpPr>
          <p:cNvPr id="81" name="Google Shape;81;p43"/>
          <p:cNvSpPr txBox="1">
            <a:spLocks noGrp="1"/>
          </p:cNvSpPr>
          <p:nvPr>
            <p:ph type="body" idx="1"/>
          </p:nvPr>
        </p:nvSpPr>
        <p:spPr>
          <a:xfrm>
            <a:off x="656022" y="1971675"/>
            <a:ext cx="10820015" cy="50006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ct val="0"/>
              </a:spcAft>
              <a:buClr>
                <a:schemeClr val="accent3"/>
              </a:buClr>
              <a:buSzPts val="2800"/>
              <a:buNone/>
              <a:defRPr b="1">
                <a:solidFill>
                  <a:schemeClr val="accent3"/>
                </a:solidFill>
              </a:defRPr>
            </a:lvl1pPr>
            <a:lvl2pPr marL="914400" lvl="1" indent="-381000" algn="l">
              <a:lnSpc>
                <a:spcPct val="90000"/>
              </a:lnSpc>
              <a:spcBef>
                <a:spcPts val="500"/>
              </a:spcBef>
              <a:spcAft>
                <a:spcPct val="0"/>
              </a:spcAft>
              <a:buClr>
                <a:schemeClr val="accent3"/>
              </a:buClr>
              <a:buSzPts val="2400"/>
              <a:buChar char="•"/>
              <a:defRPr/>
            </a:lvl2pPr>
            <a:lvl3pPr marL="1371600" lvl="2" indent="-355600" algn="l">
              <a:lnSpc>
                <a:spcPct val="90000"/>
              </a:lnSpc>
              <a:spcBef>
                <a:spcPts val="500"/>
              </a:spcBef>
              <a:spcAft>
                <a:spcPct val="0"/>
              </a:spcAft>
              <a:buClr>
                <a:schemeClr val="accent3"/>
              </a:buClr>
              <a:buSzPts val="2000"/>
              <a:buChar char="•"/>
              <a:defRPr/>
            </a:lvl3pPr>
            <a:lvl4pPr marL="1828800" lvl="3" indent="-342900" algn="l">
              <a:lnSpc>
                <a:spcPct val="90000"/>
              </a:lnSpc>
              <a:spcBef>
                <a:spcPts val="500"/>
              </a:spcBef>
              <a:spcAft>
                <a:spcPct val="0"/>
              </a:spcAft>
              <a:buClr>
                <a:schemeClr val="accent3"/>
              </a:buClr>
              <a:buSzPts val="1800"/>
              <a:buChar char="•"/>
              <a:defRPr/>
            </a:lvl4pPr>
            <a:lvl5pPr marL="2286000" lvl="4" indent="-342900" algn="l">
              <a:lnSpc>
                <a:spcPct val="90000"/>
              </a:lnSpc>
              <a:spcBef>
                <a:spcPts val="500"/>
              </a:spcBef>
              <a:spcAft>
                <a:spcPct val="0"/>
              </a:spcAft>
              <a:buClr>
                <a:schemeClr val="accent3"/>
              </a:buClr>
              <a:buSzPts val="1800"/>
              <a:buChar char="•"/>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a:endParaRPr/>
          </a:p>
        </p:txBody>
      </p:sp>
      <p:sp>
        <p:nvSpPr>
          <p:cNvPr id="82" name="Google Shape;82;p43"/>
          <p:cNvSpPr txBox="1">
            <a:spLocks noGrp="1"/>
          </p:cNvSpPr>
          <p:nvPr>
            <p:ph type="body" idx="2"/>
          </p:nvPr>
        </p:nvSpPr>
        <p:spPr>
          <a:xfrm>
            <a:off x="656021" y="2614613"/>
            <a:ext cx="10820015" cy="3771900"/>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ct val="0"/>
              </a:spcAft>
              <a:buClr>
                <a:schemeClr val="accent3"/>
              </a:buClr>
              <a:buSzPts val="2800"/>
              <a:buChar char="•"/>
              <a:defRPr>
                <a:solidFill>
                  <a:schemeClr val="dk1"/>
                </a:solidFill>
              </a:defRPr>
            </a:lvl1pPr>
            <a:lvl2pPr marL="914400" lvl="1" indent="-381000" algn="l">
              <a:lnSpc>
                <a:spcPct val="90000"/>
              </a:lnSpc>
              <a:spcBef>
                <a:spcPts val="500"/>
              </a:spcBef>
              <a:spcAft>
                <a:spcPct val="0"/>
              </a:spcAft>
              <a:buClr>
                <a:schemeClr val="accent3"/>
              </a:buClr>
              <a:buSzPts val="2400"/>
              <a:buChar char="•"/>
              <a:defRPr>
                <a:solidFill>
                  <a:schemeClr val="dk1"/>
                </a:solidFill>
              </a:defRPr>
            </a:lvl2pPr>
            <a:lvl3pPr marL="1371600" lvl="2" indent="-355600" algn="l">
              <a:lnSpc>
                <a:spcPct val="90000"/>
              </a:lnSpc>
              <a:spcBef>
                <a:spcPts val="500"/>
              </a:spcBef>
              <a:spcAft>
                <a:spcPct val="0"/>
              </a:spcAft>
              <a:buClr>
                <a:schemeClr val="accent3"/>
              </a:buClr>
              <a:buSzPts val="2000"/>
              <a:buChar char="•"/>
              <a:defRPr>
                <a:solidFill>
                  <a:schemeClr val="dk1"/>
                </a:solidFill>
              </a:defRPr>
            </a:lvl3pPr>
            <a:lvl4pPr marL="1828800" lvl="3" indent="-342900" algn="l">
              <a:lnSpc>
                <a:spcPct val="90000"/>
              </a:lnSpc>
              <a:spcBef>
                <a:spcPts val="500"/>
              </a:spcBef>
              <a:spcAft>
                <a:spcPct val="0"/>
              </a:spcAft>
              <a:buClr>
                <a:schemeClr val="accent3"/>
              </a:buClr>
              <a:buSzPts val="1800"/>
              <a:buChar char="•"/>
              <a:defRPr>
                <a:solidFill>
                  <a:schemeClr val="dk1"/>
                </a:solidFill>
              </a:defRPr>
            </a:lvl4pPr>
            <a:lvl5pPr marL="2286000" lvl="4" indent="-342900" algn="l">
              <a:lnSpc>
                <a:spcPct val="90000"/>
              </a:lnSpc>
              <a:spcBef>
                <a:spcPts val="500"/>
              </a:spcBef>
              <a:spcAft>
                <a:spcPct val="0"/>
              </a:spcAft>
              <a:buClr>
                <a:schemeClr val="accent3"/>
              </a:buClr>
              <a:buSzPts val="1800"/>
              <a:buChar char="•"/>
              <a:defRPr>
                <a:solidFill>
                  <a:schemeClr val="dk1"/>
                </a:solidFill>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a:endParaRPr/>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mp; Text - Green">
  <p:cSld name="Title &amp; Text - Green">
    <p:spTree>
      <p:nvGrpSpPr>
        <p:cNvPr id="1" name="Shape 83"/>
        <p:cNvGrpSpPr/>
        <p:nvPr/>
      </p:nvGrpSpPr>
      <p:grpSpPr>
        <a:xfrm>
          <a:off x="0" y="0"/>
          <a:ext cx="0" cy="0"/>
          <a:chOff x="0" y="0"/>
          <a:chExt cx="0" cy="0"/>
        </a:xfrm>
      </p:grpSpPr>
      <p:sp>
        <p:nvSpPr>
          <p:cNvPr id="84" name="Google Shape;84;p44"/>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ct val="0"/>
              </a:spcBef>
              <a:spcAft>
                <a:spcPct val="0"/>
              </a:spcAft>
              <a:buClr>
                <a:schemeClr val="accent4"/>
              </a:buClr>
              <a:buSzPts val="3600"/>
              <a:buFont typeface="Helvetica Neue"/>
              <a:buNone/>
              <a:defRPr sz="3600" b="1">
                <a:solidFill>
                  <a:schemeClr val="accent4"/>
                </a:solidFill>
              </a:defRPr>
            </a:lvl1pPr>
            <a:lvl2pPr lvl="1">
              <a:spcBef>
                <a:spcPct val="0"/>
              </a:spcBef>
              <a:spcAft>
                <a:spcPct val="0"/>
              </a:spcAft>
              <a:buSzPts val="1400"/>
              <a:buNone/>
              <a:defRPr/>
            </a:lvl2pPr>
            <a:lvl3pPr lvl="2">
              <a:spcBef>
                <a:spcPct val="0"/>
              </a:spcBef>
              <a:spcAft>
                <a:spcPct val="0"/>
              </a:spcAft>
              <a:buSzPts val="1400"/>
              <a:buNone/>
              <a:defRPr/>
            </a:lvl3pPr>
            <a:lvl4pPr lvl="3">
              <a:spcBef>
                <a:spcPct val="0"/>
              </a:spcBef>
              <a:spcAft>
                <a:spcPct val="0"/>
              </a:spcAft>
              <a:buSzPts val="1400"/>
              <a:buNone/>
              <a:defRPr/>
            </a:lvl4pPr>
            <a:lvl5pPr lvl="4">
              <a:spcBef>
                <a:spcPct val="0"/>
              </a:spcBef>
              <a:spcAft>
                <a:spcPct val="0"/>
              </a:spcAft>
              <a:buSzPts val="1400"/>
              <a:buNone/>
              <a:defRPr/>
            </a:lvl5pPr>
            <a:lvl6pPr lvl="5">
              <a:spcBef>
                <a:spcPct val="0"/>
              </a:spcBef>
              <a:spcAft>
                <a:spcPct val="0"/>
              </a:spcAft>
              <a:buSzPts val="1400"/>
              <a:buNone/>
              <a:defRPr/>
            </a:lvl6pPr>
            <a:lvl7pPr lvl="6">
              <a:spcBef>
                <a:spcPct val="0"/>
              </a:spcBef>
              <a:spcAft>
                <a:spcPct val="0"/>
              </a:spcAft>
              <a:buSzPts val="1400"/>
              <a:buNone/>
              <a:defRPr/>
            </a:lvl7pPr>
            <a:lvl8pPr lvl="7">
              <a:spcBef>
                <a:spcPct val="0"/>
              </a:spcBef>
              <a:spcAft>
                <a:spcPct val="0"/>
              </a:spcAft>
              <a:buSzPts val="1400"/>
              <a:buNone/>
              <a:defRPr/>
            </a:lvl8pPr>
            <a:lvl9pPr lvl="8">
              <a:spcBef>
                <a:spcPct val="0"/>
              </a:spcBef>
              <a:spcAft>
                <a:spcPct val="0"/>
              </a:spcAft>
              <a:buSzPts val="1400"/>
              <a:buNone/>
              <a:defRPr/>
            </a:lvl9pPr>
          </a:lstStyle>
          <a:p>
            <a:endParaRPr/>
          </a:p>
        </p:txBody>
      </p:sp>
      <p:cxnSp>
        <p:nvCxnSpPr>
          <p:cNvPr id="85" name="Google Shape;85;p44"/>
          <p:cNvCxnSpPr/>
          <p:nvPr/>
        </p:nvCxnSpPr>
        <p:spPr>
          <a:xfrm rot="10800000" flipH="1">
            <a:off x="656024" y="1635973"/>
            <a:ext cx="10820189" cy="33878"/>
          </a:xfrm>
          <a:prstGeom prst="straightConnector1">
            <a:avLst/>
          </a:prstGeom>
          <a:noFill/>
          <a:ln w="9525" cap="flat" cmpd="sng">
            <a:solidFill>
              <a:schemeClr val="accent4"/>
            </a:solidFill>
            <a:prstDash val="solid"/>
            <a:miter lim="800000"/>
            <a:headEnd type="none" w="sm" len="sm"/>
            <a:tailEnd type="none" w="sm" len="sm"/>
          </a:ln>
        </p:spPr>
      </p:cxnSp>
      <p:sp>
        <p:nvSpPr>
          <p:cNvPr id="86" name="Google Shape;86;p44"/>
          <p:cNvSpPr/>
          <p:nvPr/>
        </p:nvSpPr>
        <p:spPr>
          <a:xfrm>
            <a:off x="7858954" y="1589835"/>
            <a:ext cx="3617259" cy="92275"/>
          </a:xfrm>
          <a:prstGeom prst="rect">
            <a:avLst/>
          </a:prstGeom>
          <a:solidFill>
            <a:schemeClr val="accent4"/>
          </a:solid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ct val="0"/>
              </a:spcBef>
              <a:spcAft>
                <a:spcPct val="0"/>
              </a:spcAft>
              <a:buNone/>
            </a:pPr>
            <a:endParaRPr sz="1800">
              <a:solidFill>
                <a:schemeClr val="lt1"/>
              </a:solidFill>
              <a:latin typeface="Calibri"/>
              <a:ea typeface="Calibri"/>
              <a:cs typeface="Calibri"/>
              <a:sym typeface="Calibri"/>
            </a:endParaRPr>
          </a:p>
        </p:txBody>
      </p:sp>
      <p:sp>
        <p:nvSpPr>
          <p:cNvPr id="87" name="Google Shape;87;p44"/>
          <p:cNvSpPr txBox="1">
            <a:spLocks noGrp="1"/>
          </p:cNvSpPr>
          <p:nvPr>
            <p:ph type="body" idx="1"/>
          </p:nvPr>
        </p:nvSpPr>
        <p:spPr>
          <a:xfrm>
            <a:off x="656022" y="1971675"/>
            <a:ext cx="10820015" cy="42862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ct val="0"/>
              </a:spcAft>
              <a:buClr>
                <a:schemeClr val="accent2"/>
              </a:buClr>
              <a:buSzPts val="2800"/>
              <a:buNone/>
              <a:defRPr b="1">
                <a:solidFill>
                  <a:schemeClr val="accent2"/>
                </a:solidFill>
              </a:defRPr>
            </a:lvl1pPr>
            <a:lvl2pPr marL="914400" lvl="1" indent="-381000" algn="l">
              <a:lnSpc>
                <a:spcPct val="90000"/>
              </a:lnSpc>
              <a:spcBef>
                <a:spcPts val="500"/>
              </a:spcBef>
              <a:spcAft>
                <a:spcPct val="0"/>
              </a:spcAft>
              <a:buClr>
                <a:schemeClr val="accent2"/>
              </a:buClr>
              <a:buSzPts val="2400"/>
              <a:buChar char="•"/>
              <a:defRPr/>
            </a:lvl2pPr>
            <a:lvl3pPr marL="1371600" lvl="2" indent="-355600" algn="l">
              <a:lnSpc>
                <a:spcPct val="90000"/>
              </a:lnSpc>
              <a:spcBef>
                <a:spcPts val="500"/>
              </a:spcBef>
              <a:spcAft>
                <a:spcPct val="0"/>
              </a:spcAft>
              <a:buClr>
                <a:schemeClr val="accent2"/>
              </a:buClr>
              <a:buSzPts val="2000"/>
              <a:buChar char="•"/>
              <a:defRPr/>
            </a:lvl3pPr>
            <a:lvl4pPr marL="1828800" lvl="3" indent="-342900" algn="l">
              <a:lnSpc>
                <a:spcPct val="90000"/>
              </a:lnSpc>
              <a:spcBef>
                <a:spcPts val="500"/>
              </a:spcBef>
              <a:spcAft>
                <a:spcPct val="0"/>
              </a:spcAft>
              <a:buClr>
                <a:schemeClr val="accent2"/>
              </a:buClr>
              <a:buSzPts val="1800"/>
              <a:buChar char="•"/>
              <a:defRPr/>
            </a:lvl4pPr>
            <a:lvl5pPr marL="2286000" lvl="4" indent="-342900" algn="l">
              <a:lnSpc>
                <a:spcPct val="90000"/>
              </a:lnSpc>
              <a:spcBef>
                <a:spcPts val="500"/>
              </a:spcBef>
              <a:spcAft>
                <a:spcPct val="0"/>
              </a:spcAft>
              <a:buClr>
                <a:schemeClr val="accent2"/>
              </a:buClr>
              <a:buSzPts val="1800"/>
              <a:buChar char="•"/>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a:endParaRPr/>
          </a:p>
        </p:txBody>
      </p:sp>
      <p:sp>
        <p:nvSpPr>
          <p:cNvPr id="88" name="Google Shape;88;p44"/>
          <p:cNvSpPr txBox="1">
            <a:spLocks noGrp="1"/>
          </p:cNvSpPr>
          <p:nvPr>
            <p:ph type="body" idx="2"/>
          </p:nvPr>
        </p:nvSpPr>
        <p:spPr>
          <a:xfrm>
            <a:off x="656021" y="2614612"/>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ct val="0"/>
              </a:spcAft>
              <a:buClr>
                <a:schemeClr val="accent2"/>
              </a:buClr>
              <a:buSzPts val="2800"/>
              <a:buChar char="•"/>
              <a:defRPr>
                <a:solidFill>
                  <a:schemeClr val="dk1"/>
                </a:solidFill>
              </a:defRPr>
            </a:lvl1pPr>
            <a:lvl2pPr marL="914400" lvl="1" indent="-381000" algn="l">
              <a:lnSpc>
                <a:spcPct val="90000"/>
              </a:lnSpc>
              <a:spcBef>
                <a:spcPts val="500"/>
              </a:spcBef>
              <a:spcAft>
                <a:spcPct val="0"/>
              </a:spcAft>
              <a:buClr>
                <a:schemeClr val="accent2"/>
              </a:buClr>
              <a:buSzPts val="2400"/>
              <a:buChar char="•"/>
              <a:defRPr>
                <a:solidFill>
                  <a:schemeClr val="dk1"/>
                </a:solidFill>
              </a:defRPr>
            </a:lvl2pPr>
            <a:lvl3pPr marL="1371600" lvl="2" indent="-355600" algn="l">
              <a:lnSpc>
                <a:spcPct val="90000"/>
              </a:lnSpc>
              <a:spcBef>
                <a:spcPts val="500"/>
              </a:spcBef>
              <a:spcAft>
                <a:spcPct val="0"/>
              </a:spcAft>
              <a:buClr>
                <a:schemeClr val="accent2"/>
              </a:buClr>
              <a:buSzPts val="2000"/>
              <a:buChar char="•"/>
              <a:defRPr>
                <a:solidFill>
                  <a:schemeClr val="dk1"/>
                </a:solidFill>
              </a:defRPr>
            </a:lvl3pPr>
            <a:lvl4pPr marL="1828800" lvl="3" indent="-342900" algn="l">
              <a:lnSpc>
                <a:spcPct val="90000"/>
              </a:lnSpc>
              <a:spcBef>
                <a:spcPts val="500"/>
              </a:spcBef>
              <a:spcAft>
                <a:spcPct val="0"/>
              </a:spcAft>
              <a:buClr>
                <a:schemeClr val="accent2"/>
              </a:buClr>
              <a:buSzPts val="1800"/>
              <a:buChar char="•"/>
              <a:defRPr>
                <a:solidFill>
                  <a:schemeClr val="dk1"/>
                </a:solidFill>
              </a:defRPr>
            </a:lvl4pPr>
            <a:lvl5pPr marL="2286000" lvl="4" indent="-342900" algn="l">
              <a:lnSpc>
                <a:spcPct val="90000"/>
              </a:lnSpc>
              <a:spcBef>
                <a:spcPts val="500"/>
              </a:spcBef>
              <a:spcAft>
                <a:spcPct val="0"/>
              </a:spcAft>
              <a:buClr>
                <a:schemeClr val="accent2"/>
              </a:buClr>
              <a:buSzPts val="1800"/>
              <a:buChar char="•"/>
              <a:defRPr>
                <a:solidFill>
                  <a:schemeClr val="dk1"/>
                </a:solidFill>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a:endParaRPr/>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mp; Text with Dots - Blue">
  <p:cSld name="Title &amp; Text with Dots - Blue">
    <p:spTree>
      <p:nvGrpSpPr>
        <p:cNvPr id="1" name="Shape 89"/>
        <p:cNvGrpSpPr/>
        <p:nvPr/>
      </p:nvGrpSpPr>
      <p:grpSpPr>
        <a:xfrm>
          <a:off x="0" y="0"/>
          <a:ext cx="0" cy="0"/>
          <a:chOff x="0" y="0"/>
          <a:chExt cx="0" cy="0"/>
        </a:xfrm>
      </p:grpSpPr>
      <p:grpSp>
        <p:nvGrpSpPr>
          <p:cNvPr id="90" name="Google Shape;90;p45"/>
          <p:cNvGrpSpPr/>
          <p:nvPr/>
        </p:nvGrpSpPr>
        <p:grpSpPr>
          <a:xfrm>
            <a:off x="0" y="5303520"/>
            <a:ext cx="12192000" cy="1639827"/>
            <a:chOff x="0" y="5303520"/>
            <a:chExt cx="12192000" cy="1639827"/>
          </a:xfrm>
        </p:grpSpPr>
        <p:pic>
          <p:nvPicPr>
            <p:cNvPr id="91" name="Google Shape;91;p45"/>
            <p:cNvPicPr preferRelativeResize="0"/>
            <p:nvPr/>
          </p:nvPicPr>
          <p:blipFill>
            <a:blip r:embed="rId2">
              <a:alphaModFix amt="20000"/>
            </a:blip>
            <a:srcRect l="59836" t="10673" r="12104" b="6770"/>
            <a:stretch>
              <a:fillRect/>
            </a:stretch>
          </p:blipFill>
          <p:spPr>
            <a:xfrm rot="5400000">
              <a:off x="2302155" y="3001365"/>
              <a:ext cx="1639827" cy="6244138"/>
            </a:xfrm>
            <a:prstGeom prst="rect">
              <a:avLst/>
            </a:prstGeom>
            <a:noFill/>
            <a:ln>
              <a:noFill/>
            </a:ln>
          </p:spPr>
        </p:pic>
        <p:pic>
          <p:nvPicPr>
            <p:cNvPr id="92" name="Google Shape;92;p45"/>
            <p:cNvPicPr preferRelativeResize="0"/>
            <p:nvPr/>
          </p:nvPicPr>
          <p:blipFill>
            <a:blip r:embed="rId2">
              <a:alphaModFix amt="20000"/>
            </a:blip>
            <a:srcRect l="60063" t="10673" r="11953" b="6770"/>
            <a:stretch>
              <a:fillRect/>
            </a:stretch>
          </p:blipFill>
          <p:spPr>
            <a:xfrm rot="5400000">
              <a:off x="8439135" y="3108523"/>
              <a:ext cx="1557867" cy="5947862"/>
            </a:xfrm>
            <a:prstGeom prst="rect">
              <a:avLst/>
            </a:prstGeom>
            <a:noFill/>
            <a:ln>
              <a:noFill/>
            </a:ln>
          </p:spPr>
        </p:pic>
      </p:grpSp>
      <p:sp>
        <p:nvSpPr>
          <p:cNvPr id="93" name="Google Shape;93;p45"/>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ct val="0"/>
              </a:spcBef>
              <a:spcAft>
                <a:spcPct val="0"/>
              </a:spcAft>
              <a:buClr>
                <a:schemeClr val="accent1"/>
              </a:buClr>
              <a:buSzPts val="3600"/>
              <a:buFont typeface="Helvetica Neue"/>
              <a:buNone/>
              <a:defRPr sz="3600" b="1">
                <a:solidFill>
                  <a:schemeClr val="accent1"/>
                </a:solidFill>
              </a:defRPr>
            </a:lvl1pPr>
            <a:lvl2pPr lvl="1">
              <a:spcBef>
                <a:spcPct val="0"/>
              </a:spcBef>
              <a:spcAft>
                <a:spcPct val="0"/>
              </a:spcAft>
              <a:buSzPts val="1400"/>
              <a:buNone/>
              <a:defRPr/>
            </a:lvl2pPr>
            <a:lvl3pPr lvl="2">
              <a:spcBef>
                <a:spcPct val="0"/>
              </a:spcBef>
              <a:spcAft>
                <a:spcPct val="0"/>
              </a:spcAft>
              <a:buSzPts val="1400"/>
              <a:buNone/>
              <a:defRPr/>
            </a:lvl3pPr>
            <a:lvl4pPr lvl="3">
              <a:spcBef>
                <a:spcPct val="0"/>
              </a:spcBef>
              <a:spcAft>
                <a:spcPct val="0"/>
              </a:spcAft>
              <a:buSzPts val="1400"/>
              <a:buNone/>
              <a:defRPr/>
            </a:lvl4pPr>
            <a:lvl5pPr lvl="4">
              <a:spcBef>
                <a:spcPct val="0"/>
              </a:spcBef>
              <a:spcAft>
                <a:spcPct val="0"/>
              </a:spcAft>
              <a:buSzPts val="1400"/>
              <a:buNone/>
              <a:defRPr/>
            </a:lvl5pPr>
            <a:lvl6pPr lvl="5">
              <a:spcBef>
                <a:spcPct val="0"/>
              </a:spcBef>
              <a:spcAft>
                <a:spcPct val="0"/>
              </a:spcAft>
              <a:buSzPts val="1400"/>
              <a:buNone/>
              <a:defRPr/>
            </a:lvl6pPr>
            <a:lvl7pPr lvl="6">
              <a:spcBef>
                <a:spcPct val="0"/>
              </a:spcBef>
              <a:spcAft>
                <a:spcPct val="0"/>
              </a:spcAft>
              <a:buSzPts val="1400"/>
              <a:buNone/>
              <a:defRPr/>
            </a:lvl7pPr>
            <a:lvl8pPr lvl="7">
              <a:spcBef>
                <a:spcPct val="0"/>
              </a:spcBef>
              <a:spcAft>
                <a:spcPct val="0"/>
              </a:spcAft>
              <a:buSzPts val="1400"/>
              <a:buNone/>
              <a:defRPr/>
            </a:lvl8pPr>
            <a:lvl9pPr lvl="8">
              <a:spcBef>
                <a:spcPct val="0"/>
              </a:spcBef>
              <a:spcAft>
                <a:spcPct val="0"/>
              </a:spcAft>
              <a:buSzPts val="1400"/>
              <a:buNone/>
              <a:defRPr/>
            </a:lvl9pPr>
          </a:lstStyle>
          <a:p>
            <a:endParaRPr/>
          </a:p>
        </p:txBody>
      </p:sp>
      <p:sp>
        <p:nvSpPr>
          <p:cNvPr id="94" name="Google Shape;94;p45"/>
          <p:cNvSpPr txBox="1">
            <a:spLocks noGrp="1"/>
          </p:cNvSpPr>
          <p:nvPr>
            <p:ph type="body" idx="1"/>
          </p:nvPr>
        </p:nvSpPr>
        <p:spPr>
          <a:xfrm>
            <a:off x="656023" y="1690688"/>
            <a:ext cx="10820015" cy="50006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ct val="0"/>
              </a:spcAft>
              <a:buClr>
                <a:schemeClr val="accent3"/>
              </a:buClr>
              <a:buSzPts val="2800"/>
              <a:buNone/>
              <a:defRPr b="1">
                <a:solidFill>
                  <a:schemeClr val="accent3"/>
                </a:solidFill>
              </a:defRPr>
            </a:lvl1pPr>
            <a:lvl2pPr marL="914400" lvl="1" indent="-381000" algn="l">
              <a:lnSpc>
                <a:spcPct val="90000"/>
              </a:lnSpc>
              <a:spcBef>
                <a:spcPts val="500"/>
              </a:spcBef>
              <a:spcAft>
                <a:spcPct val="0"/>
              </a:spcAft>
              <a:buClr>
                <a:schemeClr val="accent3"/>
              </a:buClr>
              <a:buSzPts val="2400"/>
              <a:buChar char="•"/>
              <a:defRPr/>
            </a:lvl2pPr>
            <a:lvl3pPr marL="1371600" lvl="2" indent="-355600" algn="l">
              <a:lnSpc>
                <a:spcPct val="90000"/>
              </a:lnSpc>
              <a:spcBef>
                <a:spcPts val="500"/>
              </a:spcBef>
              <a:spcAft>
                <a:spcPct val="0"/>
              </a:spcAft>
              <a:buClr>
                <a:schemeClr val="accent3"/>
              </a:buClr>
              <a:buSzPts val="2000"/>
              <a:buChar char="•"/>
              <a:defRPr/>
            </a:lvl3pPr>
            <a:lvl4pPr marL="1828800" lvl="3" indent="-342900" algn="l">
              <a:lnSpc>
                <a:spcPct val="90000"/>
              </a:lnSpc>
              <a:spcBef>
                <a:spcPts val="500"/>
              </a:spcBef>
              <a:spcAft>
                <a:spcPct val="0"/>
              </a:spcAft>
              <a:buClr>
                <a:schemeClr val="accent3"/>
              </a:buClr>
              <a:buSzPts val="1800"/>
              <a:buChar char="•"/>
              <a:defRPr/>
            </a:lvl4pPr>
            <a:lvl5pPr marL="2286000" lvl="4" indent="-342900" algn="l">
              <a:lnSpc>
                <a:spcPct val="90000"/>
              </a:lnSpc>
              <a:spcBef>
                <a:spcPts val="500"/>
              </a:spcBef>
              <a:spcAft>
                <a:spcPct val="0"/>
              </a:spcAft>
              <a:buClr>
                <a:schemeClr val="accent3"/>
              </a:buClr>
              <a:buSzPts val="1800"/>
              <a:buChar char="•"/>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a:endParaRPr/>
          </a:p>
        </p:txBody>
      </p:sp>
      <p:sp>
        <p:nvSpPr>
          <p:cNvPr id="95" name="Google Shape;95;p45"/>
          <p:cNvSpPr txBox="1">
            <a:spLocks noGrp="1"/>
          </p:cNvSpPr>
          <p:nvPr>
            <p:ph type="body" idx="2"/>
          </p:nvPr>
        </p:nvSpPr>
        <p:spPr>
          <a:xfrm>
            <a:off x="656022" y="2333626"/>
            <a:ext cx="10820015" cy="3771900"/>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ct val="0"/>
              </a:spcAft>
              <a:buClr>
                <a:schemeClr val="accent3"/>
              </a:buClr>
              <a:buSzPts val="2800"/>
              <a:buChar char="•"/>
              <a:defRPr>
                <a:solidFill>
                  <a:schemeClr val="dk1"/>
                </a:solidFill>
              </a:defRPr>
            </a:lvl1pPr>
            <a:lvl2pPr marL="914400" lvl="1" indent="-381000" algn="l">
              <a:lnSpc>
                <a:spcPct val="90000"/>
              </a:lnSpc>
              <a:spcBef>
                <a:spcPts val="500"/>
              </a:spcBef>
              <a:spcAft>
                <a:spcPct val="0"/>
              </a:spcAft>
              <a:buClr>
                <a:schemeClr val="accent3"/>
              </a:buClr>
              <a:buSzPts val="2400"/>
              <a:buChar char="•"/>
              <a:defRPr>
                <a:solidFill>
                  <a:schemeClr val="dk1"/>
                </a:solidFill>
              </a:defRPr>
            </a:lvl2pPr>
            <a:lvl3pPr marL="1371600" lvl="2" indent="-355600" algn="l">
              <a:lnSpc>
                <a:spcPct val="90000"/>
              </a:lnSpc>
              <a:spcBef>
                <a:spcPts val="500"/>
              </a:spcBef>
              <a:spcAft>
                <a:spcPct val="0"/>
              </a:spcAft>
              <a:buClr>
                <a:schemeClr val="accent3"/>
              </a:buClr>
              <a:buSzPts val="2000"/>
              <a:buChar char="•"/>
              <a:defRPr>
                <a:solidFill>
                  <a:schemeClr val="dk1"/>
                </a:solidFill>
              </a:defRPr>
            </a:lvl3pPr>
            <a:lvl4pPr marL="1828800" lvl="3" indent="-342900" algn="l">
              <a:lnSpc>
                <a:spcPct val="90000"/>
              </a:lnSpc>
              <a:spcBef>
                <a:spcPts val="500"/>
              </a:spcBef>
              <a:spcAft>
                <a:spcPct val="0"/>
              </a:spcAft>
              <a:buClr>
                <a:schemeClr val="accent3"/>
              </a:buClr>
              <a:buSzPts val="1800"/>
              <a:buChar char="•"/>
              <a:defRPr>
                <a:solidFill>
                  <a:schemeClr val="dk1"/>
                </a:solidFill>
              </a:defRPr>
            </a:lvl4pPr>
            <a:lvl5pPr marL="2286000" lvl="4" indent="-342900" algn="l">
              <a:lnSpc>
                <a:spcPct val="90000"/>
              </a:lnSpc>
              <a:spcBef>
                <a:spcPts val="500"/>
              </a:spcBef>
              <a:spcAft>
                <a:spcPct val="0"/>
              </a:spcAft>
              <a:buClr>
                <a:schemeClr val="accent3"/>
              </a:buClr>
              <a:buSzPts val="1800"/>
              <a:buChar char="•"/>
              <a:defRPr>
                <a:solidFill>
                  <a:schemeClr val="dk1"/>
                </a:solidFill>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a:endParaRPr/>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mp; Text with Dots - Purple">
  <p:cSld name="Title &amp; Text with Dots - Purple">
    <p:spTree>
      <p:nvGrpSpPr>
        <p:cNvPr id="1" name="Shape 96"/>
        <p:cNvGrpSpPr/>
        <p:nvPr/>
      </p:nvGrpSpPr>
      <p:grpSpPr>
        <a:xfrm>
          <a:off x="0" y="0"/>
          <a:ext cx="0" cy="0"/>
          <a:chOff x="0" y="0"/>
          <a:chExt cx="0" cy="0"/>
        </a:xfrm>
      </p:grpSpPr>
      <p:grpSp>
        <p:nvGrpSpPr>
          <p:cNvPr id="97" name="Google Shape;97;p46"/>
          <p:cNvGrpSpPr/>
          <p:nvPr/>
        </p:nvGrpSpPr>
        <p:grpSpPr>
          <a:xfrm>
            <a:off x="0" y="5303520"/>
            <a:ext cx="12192000" cy="1639827"/>
            <a:chOff x="0" y="5303520"/>
            <a:chExt cx="12192000" cy="1639827"/>
          </a:xfrm>
        </p:grpSpPr>
        <p:pic>
          <p:nvPicPr>
            <p:cNvPr id="98" name="Google Shape;98;p46"/>
            <p:cNvPicPr preferRelativeResize="0"/>
            <p:nvPr/>
          </p:nvPicPr>
          <p:blipFill>
            <a:blip r:embed="rId2">
              <a:alphaModFix amt="20000"/>
            </a:blip>
            <a:srcRect l="59836" t="10673" r="12104" b="6770"/>
            <a:stretch>
              <a:fillRect/>
            </a:stretch>
          </p:blipFill>
          <p:spPr>
            <a:xfrm rot="5400000">
              <a:off x="2302155" y="3001365"/>
              <a:ext cx="1639827" cy="6244138"/>
            </a:xfrm>
            <a:prstGeom prst="rect">
              <a:avLst/>
            </a:prstGeom>
            <a:noFill/>
            <a:ln>
              <a:noFill/>
            </a:ln>
          </p:spPr>
        </p:pic>
        <p:pic>
          <p:nvPicPr>
            <p:cNvPr id="99" name="Google Shape;99;p46"/>
            <p:cNvPicPr preferRelativeResize="0"/>
            <p:nvPr/>
          </p:nvPicPr>
          <p:blipFill>
            <a:blip r:embed="rId2">
              <a:alphaModFix amt="20000"/>
            </a:blip>
            <a:srcRect l="60063" t="10673" r="11953" b="6770"/>
            <a:stretch>
              <a:fillRect/>
            </a:stretch>
          </p:blipFill>
          <p:spPr>
            <a:xfrm rot="5400000">
              <a:off x="8439135" y="3108523"/>
              <a:ext cx="1557867" cy="5947862"/>
            </a:xfrm>
            <a:prstGeom prst="rect">
              <a:avLst/>
            </a:prstGeom>
            <a:noFill/>
            <a:ln>
              <a:noFill/>
            </a:ln>
          </p:spPr>
        </p:pic>
      </p:grpSp>
      <p:sp>
        <p:nvSpPr>
          <p:cNvPr id="100" name="Google Shape;100;p46"/>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ct val="0"/>
              </a:spcBef>
              <a:spcAft>
                <a:spcPct val="0"/>
              </a:spcAft>
              <a:buClr>
                <a:schemeClr val="accent3"/>
              </a:buClr>
              <a:buSzPts val="3600"/>
              <a:buFont typeface="Helvetica Neue"/>
              <a:buNone/>
              <a:defRPr sz="3600" b="1">
                <a:solidFill>
                  <a:schemeClr val="accent3"/>
                </a:solidFill>
              </a:defRPr>
            </a:lvl1pPr>
            <a:lvl2pPr lvl="1">
              <a:spcBef>
                <a:spcPct val="0"/>
              </a:spcBef>
              <a:spcAft>
                <a:spcPct val="0"/>
              </a:spcAft>
              <a:buSzPts val="1400"/>
              <a:buNone/>
              <a:defRPr/>
            </a:lvl2pPr>
            <a:lvl3pPr lvl="2">
              <a:spcBef>
                <a:spcPct val="0"/>
              </a:spcBef>
              <a:spcAft>
                <a:spcPct val="0"/>
              </a:spcAft>
              <a:buSzPts val="1400"/>
              <a:buNone/>
              <a:defRPr/>
            </a:lvl3pPr>
            <a:lvl4pPr lvl="3">
              <a:spcBef>
                <a:spcPct val="0"/>
              </a:spcBef>
              <a:spcAft>
                <a:spcPct val="0"/>
              </a:spcAft>
              <a:buSzPts val="1400"/>
              <a:buNone/>
              <a:defRPr/>
            </a:lvl4pPr>
            <a:lvl5pPr lvl="4">
              <a:spcBef>
                <a:spcPct val="0"/>
              </a:spcBef>
              <a:spcAft>
                <a:spcPct val="0"/>
              </a:spcAft>
              <a:buSzPts val="1400"/>
              <a:buNone/>
              <a:defRPr/>
            </a:lvl5pPr>
            <a:lvl6pPr lvl="5">
              <a:spcBef>
                <a:spcPct val="0"/>
              </a:spcBef>
              <a:spcAft>
                <a:spcPct val="0"/>
              </a:spcAft>
              <a:buSzPts val="1400"/>
              <a:buNone/>
              <a:defRPr/>
            </a:lvl6pPr>
            <a:lvl7pPr lvl="6">
              <a:spcBef>
                <a:spcPct val="0"/>
              </a:spcBef>
              <a:spcAft>
                <a:spcPct val="0"/>
              </a:spcAft>
              <a:buSzPts val="1400"/>
              <a:buNone/>
              <a:defRPr/>
            </a:lvl7pPr>
            <a:lvl8pPr lvl="7">
              <a:spcBef>
                <a:spcPct val="0"/>
              </a:spcBef>
              <a:spcAft>
                <a:spcPct val="0"/>
              </a:spcAft>
              <a:buSzPts val="1400"/>
              <a:buNone/>
              <a:defRPr/>
            </a:lvl8pPr>
            <a:lvl9pPr lvl="8">
              <a:spcBef>
                <a:spcPct val="0"/>
              </a:spcBef>
              <a:spcAft>
                <a:spcPct val="0"/>
              </a:spcAft>
              <a:buSzPts val="1400"/>
              <a:buNone/>
              <a:defRPr/>
            </a:lvl9pPr>
          </a:lstStyle>
          <a:p>
            <a:endParaRPr/>
          </a:p>
        </p:txBody>
      </p:sp>
      <p:sp>
        <p:nvSpPr>
          <p:cNvPr id="101" name="Google Shape;101;p46"/>
          <p:cNvSpPr txBox="1">
            <a:spLocks noGrp="1"/>
          </p:cNvSpPr>
          <p:nvPr>
            <p:ph type="body" idx="1"/>
          </p:nvPr>
        </p:nvSpPr>
        <p:spPr>
          <a:xfrm>
            <a:off x="656022" y="1690688"/>
            <a:ext cx="10820015" cy="48577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ct val="0"/>
              </a:spcAft>
              <a:buClr>
                <a:schemeClr val="accent1"/>
              </a:buClr>
              <a:buSzPts val="2800"/>
              <a:buNone/>
              <a:defRPr b="1">
                <a:solidFill>
                  <a:schemeClr val="accent1"/>
                </a:solidFill>
              </a:defRPr>
            </a:lvl1pPr>
            <a:lvl2pPr marL="914400" lvl="1" indent="-381000" algn="l">
              <a:lnSpc>
                <a:spcPct val="90000"/>
              </a:lnSpc>
              <a:spcBef>
                <a:spcPts val="500"/>
              </a:spcBef>
              <a:spcAft>
                <a:spcPct val="0"/>
              </a:spcAft>
              <a:buClr>
                <a:schemeClr val="accent1"/>
              </a:buClr>
              <a:buSzPts val="2400"/>
              <a:buChar char="•"/>
              <a:defRPr/>
            </a:lvl2pPr>
            <a:lvl3pPr marL="1371600" lvl="2" indent="-355600" algn="l">
              <a:lnSpc>
                <a:spcPct val="90000"/>
              </a:lnSpc>
              <a:spcBef>
                <a:spcPts val="500"/>
              </a:spcBef>
              <a:spcAft>
                <a:spcPct val="0"/>
              </a:spcAft>
              <a:buClr>
                <a:schemeClr val="accent1"/>
              </a:buClr>
              <a:buSzPts val="2000"/>
              <a:buChar char="•"/>
              <a:defRPr/>
            </a:lvl3pPr>
            <a:lvl4pPr marL="1828800" lvl="3" indent="-342900" algn="l">
              <a:lnSpc>
                <a:spcPct val="90000"/>
              </a:lnSpc>
              <a:spcBef>
                <a:spcPts val="500"/>
              </a:spcBef>
              <a:spcAft>
                <a:spcPct val="0"/>
              </a:spcAft>
              <a:buClr>
                <a:schemeClr val="accent1"/>
              </a:buClr>
              <a:buSzPts val="1800"/>
              <a:buChar char="•"/>
              <a:defRPr/>
            </a:lvl4pPr>
            <a:lvl5pPr marL="2286000" lvl="4" indent="-342900" algn="l">
              <a:lnSpc>
                <a:spcPct val="90000"/>
              </a:lnSpc>
              <a:spcBef>
                <a:spcPts val="500"/>
              </a:spcBef>
              <a:spcAft>
                <a:spcPct val="0"/>
              </a:spcAft>
              <a:buClr>
                <a:schemeClr val="accent1"/>
              </a:buClr>
              <a:buSzPts val="1800"/>
              <a:buChar char="•"/>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a:endParaRPr/>
          </a:p>
        </p:txBody>
      </p:sp>
      <p:sp>
        <p:nvSpPr>
          <p:cNvPr id="102" name="Google Shape;102;p46"/>
          <p:cNvSpPr txBox="1">
            <a:spLocks noGrp="1"/>
          </p:cNvSpPr>
          <p:nvPr>
            <p:ph type="body" idx="2"/>
          </p:nvPr>
        </p:nvSpPr>
        <p:spPr>
          <a:xfrm>
            <a:off x="656021" y="2333625"/>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ct val="0"/>
              </a:spcAft>
              <a:buClr>
                <a:schemeClr val="accent1"/>
              </a:buClr>
              <a:buSzPts val="2800"/>
              <a:buChar char="•"/>
              <a:defRPr>
                <a:solidFill>
                  <a:schemeClr val="dk1"/>
                </a:solidFill>
              </a:defRPr>
            </a:lvl1pPr>
            <a:lvl2pPr marL="914400" lvl="1" indent="-381000" algn="l">
              <a:lnSpc>
                <a:spcPct val="90000"/>
              </a:lnSpc>
              <a:spcBef>
                <a:spcPts val="500"/>
              </a:spcBef>
              <a:spcAft>
                <a:spcPct val="0"/>
              </a:spcAft>
              <a:buClr>
                <a:schemeClr val="accent1"/>
              </a:buClr>
              <a:buSzPts val="2400"/>
              <a:buChar char="•"/>
              <a:defRPr>
                <a:solidFill>
                  <a:schemeClr val="dk1"/>
                </a:solidFill>
              </a:defRPr>
            </a:lvl2pPr>
            <a:lvl3pPr marL="1371600" lvl="2" indent="-355600" algn="l">
              <a:lnSpc>
                <a:spcPct val="90000"/>
              </a:lnSpc>
              <a:spcBef>
                <a:spcPts val="500"/>
              </a:spcBef>
              <a:spcAft>
                <a:spcPct val="0"/>
              </a:spcAft>
              <a:buClr>
                <a:schemeClr val="accent1"/>
              </a:buClr>
              <a:buSzPts val="2000"/>
              <a:buChar char="•"/>
              <a:defRPr>
                <a:solidFill>
                  <a:schemeClr val="dk1"/>
                </a:solidFill>
              </a:defRPr>
            </a:lvl3pPr>
            <a:lvl4pPr marL="1828800" lvl="3" indent="-342900" algn="l">
              <a:lnSpc>
                <a:spcPct val="90000"/>
              </a:lnSpc>
              <a:spcBef>
                <a:spcPts val="500"/>
              </a:spcBef>
              <a:spcAft>
                <a:spcPct val="0"/>
              </a:spcAft>
              <a:buClr>
                <a:schemeClr val="accent1"/>
              </a:buClr>
              <a:buSzPts val="1800"/>
              <a:buChar char="•"/>
              <a:defRPr>
                <a:solidFill>
                  <a:schemeClr val="dk1"/>
                </a:solidFill>
              </a:defRPr>
            </a:lvl4pPr>
            <a:lvl5pPr marL="2286000" lvl="4" indent="-342900" algn="l">
              <a:lnSpc>
                <a:spcPct val="90000"/>
              </a:lnSpc>
              <a:spcBef>
                <a:spcPts val="500"/>
              </a:spcBef>
              <a:spcAft>
                <a:spcPct val="0"/>
              </a:spcAft>
              <a:buClr>
                <a:schemeClr val="accent1"/>
              </a:buClr>
              <a:buSzPts val="1800"/>
              <a:buChar char="•"/>
              <a:defRPr>
                <a:solidFill>
                  <a:schemeClr val="dk1"/>
                </a:solidFill>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a:endParaRPr/>
          </a:p>
        </p:txBody>
      </p:sp>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mp; Text with Dots - Teal">
  <p:cSld name="Title &amp; Text with Dots - Teal">
    <p:spTree>
      <p:nvGrpSpPr>
        <p:cNvPr id="1" name="Shape 103"/>
        <p:cNvGrpSpPr/>
        <p:nvPr/>
      </p:nvGrpSpPr>
      <p:grpSpPr>
        <a:xfrm>
          <a:off x="0" y="0"/>
          <a:ext cx="0" cy="0"/>
          <a:chOff x="0" y="0"/>
          <a:chExt cx="0" cy="0"/>
        </a:xfrm>
      </p:grpSpPr>
      <p:sp>
        <p:nvSpPr>
          <p:cNvPr id="104" name="Google Shape;104;p47"/>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ct val="0"/>
              </a:spcBef>
              <a:spcAft>
                <a:spcPct val="0"/>
              </a:spcAft>
              <a:buClr>
                <a:schemeClr val="accent5"/>
              </a:buClr>
              <a:buSzPts val="3600"/>
              <a:buFont typeface="Helvetica Neue"/>
              <a:buNone/>
              <a:defRPr sz="3600" b="1">
                <a:solidFill>
                  <a:schemeClr val="accent5"/>
                </a:solidFill>
              </a:defRPr>
            </a:lvl1pPr>
            <a:lvl2pPr lvl="1">
              <a:spcBef>
                <a:spcPct val="0"/>
              </a:spcBef>
              <a:spcAft>
                <a:spcPct val="0"/>
              </a:spcAft>
              <a:buSzPts val="1400"/>
              <a:buNone/>
              <a:defRPr/>
            </a:lvl2pPr>
            <a:lvl3pPr lvl="2">
              <a:spcBef>
                <a:spcPct val="0"/>
              </a:spcBef>
              <a:spcAft>
                <a:spcPct val="0"/>
              </a:spcAft>
              <a:buSzPts val="1400"/>
              <a:buNone/>
              <a:defRPr/>
            </a:lvl3pPr>
            <a:lvl4pPr lvl="3">
              <a:spcBef>
                <a:spcPct val="0"/>
              </a:spcBef>
              <a:spcAft>
                <a:spcPct val="0"/>
              </a:spcAft>
              <a:buSzPts val="1400"/>
              <a:buNone/>
              <a:defRPr/>
            </a:lvl4pPr>
            <a:lvl5pPr lvl="4">
              <a:spcBef>
                <a:spcPct val="0"/>
              </a:spcBef>
              <a:spcAft>
                <a:spcPct val="0"/>
              </a:spcAft>
              <a:buSzPts val="1400"/>
              <a:buNone/>
              <a:defRPr/>
            </a:lvl5pPr>
            <a:lvl6pPr lvl="5">
              <a:spcBef>
                <a:spcPct val="0"/>
              </a:spcBef>
              <a:spcAft>
                <a:spcPct val="0"/>
              </a:spcAft>
              <a:buSzPts val="1400"/>
              <a:buNone/>
              <a:defRPr/>
            </a:lvl6pPr>
            <a:lvl7pPr lvl="6">
              <a:spcBef>
                <a:spcPct val="0"/>
              </a:spcBef>
              <a:spcAft>
                <a:spcPct val="0"/>
              </a:spcAft>
              <a:buSzPts val="1400"/>
              <a:buNone/>
              <a:defRPr/>
            </a:lvl7pPr>
            <a:lvl8pPr lvl="7">
              <a:spcBef>
                <a:spcPct val="0"/>
              </a:spcBef>
              <a:spcAft>
                <a:spcPct val="0"/>
              </a:spcAft>
              <a:buSzPts val="1400"/>
              <a:buNone/>
              <a:defRPr/>
            </a:lvl8pPr>
            <a:lvl9pPr lvl="8">
              <a:spcBef>
                <a:spcPct val="0"/>
              </a:spcBef>
              <a:spcAft>
                <a:spcPct val="0"/>
              </a:spcAft>
              <a:buSzPts val="1400"/>
              <a:buNone/>
              <a:defRPr/>
            </a:lvl9pPr>
          </a:lstStyle>
          <a:p>
            <a:endParaRPr/>
          </a:p>
        </p:txBody>
      </p:sp>
      <p:sp>
        <p:nvSpPr>
          <p:cNvPr id="105" name="Google Shape;105;p47"/>
          <p:cNvSpPr txBox="1">
            <a:spLocks noGrp="1"/>
          </p:cNvSpPr>
          <p:nvPr>
            <p:ph type="body" idx="1"/>
          </p:nvPr>
        </p:nvSpPr>
        <p:spPr>
          <a:xfrm>
            <a:off x="656022" y="1690688"/>
            <a:ext cx="10820015" cy="5715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ct val="0"/>
              </a:spcAft>
              <a:buClr>
                <a:schemeClr val="accent6"/>
              </a:buClr>
              <a:buSzPts val="2800"/>
              <a:buNone/>
              <a:defRPr b="1">
                <a:solidFill>
                  <a:schemeClr val="accent6"/>
                </a:solidFill>
              </a:defRPr>
            </a:lvl1pPr>
            <a:lvl2pPr marL="914400" lvl="1" indent="-381000" algn="l">
              <a:lnSpc>
                <a:spcPct val="90000"/>
              </a:lnSpc>
              <a:spcBef>
                <a:spcPts val="500"/>
              </a:spcBef>
              <a:spcAft>
                <a:spcPct val="0"/>
              </a:spcAft>
              <a:buClr>
                <a:schemeClr val="accent6"/>
              </a:buClr>
              <a:buSzPts val="2400"/>
              <a:buChar char="•"/>
              <a:defRPr/>
            </a:lvl2pPr>
            <a:lvl3pPr marL="1371600" lvl="2" indent="-355600" algn="l">
              <a:lnSpc>
                <a:spcPct val="90000"/>
              </a:lnSpc>
              <a:spcBef>
                <a:spcPts val="500"/>
              </a:spcBef>
              <a:spcAft>
                <a:spcPct val="0"/>
              </a:spcAft>
              <a:buClr>
                <a:schemeClr val="accent6"/>
              </a:buClr>
              <a:buSzPts val="2000"/>
              <a:buChar char="•"/>
              <a:defRPr/>
            </a:lvl3pPr>
            <a:lvl4pPr marL="1828800" lvl="3" indent="-342900" algn="l">
              <a:lnSpc>
                <a:spcPct val="90000"/>
              </a:lnSpc>
              <a:spcBef>
                <a:spcPts val="500"/>
              </a:spcBef>
              <a:spcAft>
                <a:spcPct val="0"/>
              </a:spcAft>
              <a:buClr>
                <a:schemeClr val="accent6"/>
              </a:buClr>
              <a:buSzPts val="1800"/>
              <a:buChar char="•"/>
              <a:defRPr/>
            </a:lvl4pPr>
            <a:lvl5pPr marL="2286000" lvl="4" indent="-342900" algn="l">
              <a:lnSpc>
                <a:spcPct val="90000"/>
              </a:lnSpc>
              <a:spcBef>
                <a:spcPts val="500"/>
              </a:spcBef>
              <a:spcAft>
                <a:spcPct val="0"/>
              </a:spcAft>
              <a:buClr>
                <a:schemeClr val="accent6"/>
              </a:buClr>
              <a:buSzPts val="1800"/>
              <a:buChar char="•"/>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a:endParaRPr/>
          </a:p>
        </p:txBody>
      </p:sp>
      <p:sp>
        <p:nvSpPr>
          <p:cNvPr id="106" name="Google Shape;106;p47"/>
          <p:cNvSpPr txBox="1">
            <a:spLocks noGrp="1"/>
          </p:cNvSpPr>
          <p:nvPr>
            <p:ph type="body" idx="2"/>
          </p:nvPr>
        </p:nvSpPr>
        <p:spPr>
          <a:xfrm>
            <a:off x="656021" y="2333624"/>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ct val="0"/>
              </a:spcAft>
              <a:buClr>
                <a:schemeClr val="accent6"/>
              </a:buClr>
              <a:buSzPts val="2800"/>
              <a:buChar char="•"/>
              <a:defRPr>
                <a:solidFill>
                  <a:schemeClr val="dk1"/>
                </a:solidFill>
              </a:defRPr>
            </a:lvl1pPr>
            <a:lvl2pPr marL="914400" lvl="1" indent="-381000" algn="l">
              <a:lnSpc>
                <a:spcPct val="90000"/>
              </a:lnSpc>
              <a:spcBef>
                <a:spcPts val="500"/>
              </a:spcBef>
              <a:spcAft>
                <a:spcPct val="0"/>
              </a:spcAft>
              <a:buClr>
                <a:schemeClr val="accent6"/>
              </a:buClr>
              <a:buSzPts val="2400"/>
              <a:buChar char="•"/>
              <a:defRPr>
                <a:solidFill>
                  <a:schemeClr val="dk1"/>
                </a:solidFill>
              </a:defRPr>
            </a:lvl2pPr>
            <a:lvl3pPr marL="1371600" lvl="2" indent="-355600" algn="l">
              <a:lnSpc>
                <a:spcPct val="90000"/>
              </a:lnSpc>
              <a:spcBef>
                <a:spcPts val="500"/>
              </a:spcBef>
              <a:spcAft>
                <a:spcPct val="0"/>
              </a:spcAft>
              <a:buClr>
                <a:schemeClr val="accent6"/>
              </a:buClr>
              <a:buSzPts val="2000"/>
              <a:buChar char="•"/>
              <a:defRPr>
                <a:solidFill>
                  <a:schemeClr val="dk1"/>
                </a:solidFill>
              </a:defRPr>
            </a:lvl3pPr>
            <a:lvl4pPr marL="1828800" lvl="3" indent="-342900" algn="l">
              <a:lnSpc>
                <a:spcPct val="90000"/>
              </a:lnSpc>
              <a:spcBef>
                <a:spcPts val="500"/>
              </a:spcBef>
              <a:spcAft>
                <a:spcPct val="0"/>
              </a:spcAft>
              <a:buClr>
                <a:schemeClr val="accent6"/>
              </a:buClr>
              <a:buSzPts val="1800"/>
              <a:buChar char="•"/>
              <a:defRPr>
                <a:solidFill>
                  <a:schemeClr val="dk1"/>
                </a:solidFill>
              </a:defRPr>
            </a:lvl4pPr>
            <a:lvl5pPr marL="2286000" lvl="4" indent="-342900" algn="l">
              <a:lnSpc>
                <a:spcPct val="90000"/>
              </a:lnSpc>
              <a:spcBef>
                <a:spcPts val="500"/>
              </a:spcBef>
              <a:spcAft>
                <a:spcPct val="0"/>
              </a:spcAft>
              <a:buClr>
                <a:schemeClr val="accent6"/>
              </a:buClr>
              <a:buSzPts val="1800"/>
              <a:buChar char="•"/>
              <a:defRPr>
                <a:solidFill>
                  <a:schemeClr val="dk1"/>
                </a:solidFill>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a:endParaRPr/>
          </a:p>
        </p:txBody>
      </p:sp>
      <p:grpSp>
        <p:nvGrpSpPr>
          <p:cNvPr id="107" name="Google Shape;107;p47"/>
          <p:cNvGrpSpPr/>
          <p:nvPr/>
        </p:nvGrpSpPr>
        <p:grpSpPr>
          <a:xfrm>
            <a:off x="0" y="5303520"/>
            <a:ext cx="12192000" cy="1639827"/>
            <a:chOff x="0" y="5303520"/>
            <a:chExt cx="12192000" cy="1639827"/>
          </a:xfrm>
        </p:grpSpPr>
        <p:pic>
          <p:nvPicPr>
            <p:cNvPr id="108" name="Google Shape;108;p47"/>
            <p:cNvPicPr preferRelativeResize="0"/>
            <p:nvPr/>
          </p:nvPicPr>
          <p:blipFill>
            <a:blip r:embed="rId2">
              <a:alphaModFix amt="20000"/>
            </a:blip>
            <a:srcRect l="59836" t="10673" r="12104" b="6770"/>
            <a:stretch>
              <a:fillRect/>
            </a:stretch>
          </p:blipFill>
          <p:spPr>
            <a:xfrm rot="5400000">
              <a:off x="2302155" y="3001365"/>
              <a:ext cx="1639827" cy="6244138"/>
            </a:xfrm>
            <a:prstGeom prst="rect">
              <a:avLst/>
            </a:prstGeom>
            <a:noFill/>
            <a:ln>
              <a:noFill/>
            </a:ln>
          </p:spPr>
        </p:pic>
        <p:pic>
          <p:nvPicPr>
            <p:cNvPr id="109" name="Google Shape;109;p47"/>
            <p:cNvPicPr preferRelativeResize="0"/>
            <p:nvPr/>
          </p:nvPicPr>
          <p:blipFill>
            <a:blip r:embed="rId2">
              <a:alphaModFix amt="20000"/>
            </a:blip>
            <a:srcRect l="60063" t="10673" r="11953" b="6770"/>
            <a:stretch>
              <a:fillRect/>
            </a:stretch>
          </p:blipFill>
          <p:spPr>
            <a:xfrm rot="5400000">
              <a:off x="8439135" y="3108523"/>
              <a:ext cx="1557867" cy="5947862"/>
            </a:xfrm>
            <a:prstGeom prst="rect">
              <a:avLst/>
            </a:prstGeom>
            <a:noFill/>
            <a:ln>
              <a:noFill/>
            </a:ln>
          </p:spPr>
        </p:pic>
      </p:grpSp>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mp; Text with Dots- Green">
  <p:cSld name="Title &amp; Text with Dots- Green">
    <p:spTree>
      <p:nvGrpSpPr>
        <p:cNvPr id="1" name="Shape 110"/>
        <p:cNvGrpSpPr/>
        <p:nvPr/>
      </p:nvGrpSpPr>
      <p:grpSpPr>
        <a:xfrm>
          <a:off x="0" y="0"/>
          <a:ext cx="0" cy="0"/>
          <a:chOff x="0" y="0"/>
          <a:chExt cx="0" cy="0"/>
        </a:xfrm>
      </p:grpSpPr>
      <p:grpSp>
        <p:nvGrpSpPr>
          <p:cNvPr id="111" name="Google Shape;111;p48"/>
          <p:cNvGrpSpPr/>
          <p:nvPr/>
        </p:nvGrpSpPr>
        <p:grpSpPr>
          <a:xfrm>
            <a:off x="0" y="5303520"/>
            <a:ext cx="12192000" cy="1639827"/>
            <a:chOff x="0" y="5303520"/>
            <a:chExt cx="12192000" cy="1639827"/>
          </a:xfrm>
        </p:grpSpPr>
        <p:pic>
          <p:nvPicPr>
            <p:cNvPr id="112" name="Google Shape;112;p48"/>
            <p:cNvPicPr preferRelativeResize="0"/>
            <p:nvPr/>
          </p:nvPicPr>
          <p:blipFill>
            <a:blip r:embed="rId2">
              <a:alphaModFix amt="20000"/>
            </a:blip>
            <a:srcRect l="59836" t="10673" r="12104" b="6770"/>
            <a:stretch>
              <a:fillRect/>
            </a:stretch>
          </p:blipFill>
          <p:spPr>
            <a:xfrm rot="5400000">
              <a:off x="2302155" y="3001365"/>
              <a:ext cx="1639827" cy="6244138"/>
            </a:xfrm>
            <a:prstGeom prst="rect">
              <a:avLst/>
            </a:prstGeom>
            <a:noFill/>
            <a:ln>
              <a:noFill/>
            </a:ln>
          </p:spPr>
        </p:pic>
        <p:pic>
          <p:nvPicPr>
            <p:cNvPr id="113" name="Google Shape;113;p48"/>
            <p:cNvPicPr preferRelativeResize="0"/>
            <p:nvPr/>
          </p:nvPicPr>
          <p:blipFill>
            <a:blip r:embed="rId2">
              <a:alphaModFix amt="20000"/>
            </a:blip>
            <a:srcRect l="60063" t="10673" r="11953" b="6770"/>
            <a:stretch>
              <a:fillRect/>
            </a:stretch>
          </p:blipFill>
          <p:spPr>
            <a:xfrm rot="5400000">
              <a:off x="8439135" y="3108523"/>
              <a:ext cx="1557867" cy="5947862"/>
            </a:xfrm>
            <a:prstGeom prst="rect">
              <a:avLst/>
            </a:prstGeom>
            <a:noFill/>
            <a:ln>
              <a:noFill/>
            </a:ln>
          </p:spPr>
        </p:pic>
      </p:grpSp>
      <p:sp>
        <p:nvSpPr>
          <p:cNvPr id="114" name="Google Shape;114;p48"/>
          <p:cNvSpPr txBox="1">
            <a:spLocks noGrp="1"/>
          </p:cNvSpPr>
          <p:nvPr>
            <p:ph type="title"/>
          </p:nvPr>
        </p:nvSpPr>
        <p:spPr>
          <a:xfrm>
            <a:off x="656022" y="365125"/>
            <a:ext cx="10820013"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ct val="0"/>
              </a:spcBef>
              <a:spcAft>
                <a:spcPct val="0"/>
              </a:spcAft>
              <a:buClr>
                <a:schemeClr val="accent4"/>
              </a:buClr>
              <a:buSzPts val="3600"/>
              <a:buFont typeface="Helvetica Neue"/>
              <a:buNone/>
              <a:defRPr sz="3600" b="1">
                <a:solidFill>
                  <a:schemeClr val="accent4"/>
                </a:solidFill>
              </a:defRPr>
            </a:lvl1pPr>
            <a:lvl2pPr lvl="1">
              <a:spcBef>
                <a:spcPct val="0"/>
              </a:spcBef>
              <a:spcAft>
                <a:spcPct val="0"/>
              </a:spcAft>
              <a:buSzPts val="1400"/>
              <a:buNone/>
              <a:defRPr/>
            </a:lvl2pPr>
            <a:lvl3pPr lvl="2">
              <a:spcBef>
                <a:spcPct val="0"/>
              </a:spcBef>
              <a:spcAft>
                <a:spcPct val="0"/>
              </a:spcAft>
              <a:buSzPts val="1400"/>
              <a:buNone/>
              <a:defRPr/>
            </a:lvl3pPr>
            <a:lvl4pPr lvl="3">
              <a:spcBef>
                <a:spcPct val="0"/>
              </a:spcBef>
              <a:spcAft>
                <a:spcPct val="0"/>
              </a:spcAft>
              <a:buSzPts val="1400"/>
              <a:buNone/>
              <a:defRPr/>
            </a:lvl4pPr>
            <a:lvl5pPr lvl="4">
              <a:spcBef>
                <a:spcPct val="0"/>
              </a:spcBef>
              <a:spcAft>
                <a:spcPct val="0"/>
              </a:spcAft>
              <a:buSzPts val="1400"/>
              <a:buNone/>
              <a:defRPr/>
            </a:lvl5pPr>
            <a:lvl6pPr lvl="5">
              <a:spcBef>
                <a:spcPct val="0"/>
              </a:spcBef>
              <a:spcAft>
                <a:spcPct val="0"/>
              </a:spcAft>
              <a:buSzPts val="1400"/>
              <a:buNone/>
              <a:defRPr/>
            </a:lvl6pPr>
            <a:lvl7pPr lvl="6">
              <a:spcBef>
                <a:spcPct val="0"/>
              </a:spcBef>
              <a:spcAft>
                <a:spcPct val="0"/>
              </a:spcAft>
              <a:buSzPts val="1400"/>
              <a:buNone/>
              <a:defRPr/>
            </a:lvl7pPr>
            <a:lvl8pPr lvl="7">
              <a:spcBef>
                <a:spcPct val="0"/>
              </a:spcBef>
              <a:spcAft>
                <a:spcPct val="0"/>
              </a:spcAft>
              <a:buSzPts val="1400"/>
              <a:buNone/>
              <a:defRPr/>
            </a:lvl8pPr>
            <a:lvl9pPr lvl="8">
              <a:spcBef>
                <a:spcPct val="0"/>
              </a:spcBef>
              <a:spcAft>
                <a:spcPct val="0"/>
              </a:spcAft>
              <a:buSzPts val="1400"/>
              <a:buNone/>
              <a:defRPr/>
            </a:lvl9pPr>
          </a:lstStyle>
          <a:p>
            <a:endParaRPr/>
          </a:p>
        </p:txBody>
      </p:sp>
      <p:sp>
        <p:nvSpPr>
          <p:cNvPr id="115" name="Google Shape;115;p48"/>
          <p:cNvSpPr txBox="1">
            <a:spLocks noGrp="1"/>
          </p:cNvSpPr>
          <p:nvPr>
            <p:ph type="body" idx="1"/>
          </p:nvPr>
        </p:nvSpPr>
        <p:spPr>
          <a:xfrm>
            <a:off x="656022" y="1690688"/>
            <a:ext cx="10820015" cy="42862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ct val="0"/>
              </a:spcAft>
              <a:buClr>
                <a:schemeClr val="accent2"/>
              </a:buClr>
              <a:buSzPts val="2800"/>
              <a:buNone/>
              <a:defRPr b="1">
                <a:solidFill>
                  <a:schemeClr val="accent2"/>
                </a:solidFill>
              </a:defRPr>
            </a:lvl1pPr>
            <a:lvl2pPr marL="914400" lvl="1" indent="-381000" algn="l">
              <a:lnSpc>
                <a:spcPct val="90000"/>
              </a:lnSpc>
              <a:spcBef>
                <a:spcPts val="500"/>
              </a:spcBef>
              <a:spcAft>
                <a:spcPct val="0"/>
              </a:spcAft>
              <a:buClr>
                <a:schemeClr val="accent2"/>
              </a:buClr>
              <a:buSzPts val="2400"/>
              <a:buChar char="•"/>
              <a:defRPr/>
            </a:lvl2pPr>
            <a:lvl3pPr marL="1371600" lvl="2" indent="-355600" algn="l">
              <a:lnSpc>
                <a:spcPct val="90000"/>
              </a:lnSpc>
              <a:spcBef>
                <a:spcPts val="500"/>
              </a:spcBef>
              <a:spcAft>
                <a:spcPct val="0"/>
              </a:spcAft>
              <a:buClr>
                <a:schemeClr val="accent2"/>
              </a:buClr>
              <a:buSzPts val="2000"/>
              <a:buChar char="•"/>
              <a:defRPr/>
            </a:lvl3pPr>
            <a:lvl4pPr marL="1828800" lvl="3" indent="-342900" algn="l">
              <a:lnSpc>
                <a:spcPct val="90000"/>
              </a:lnSpc>
              <a:spcBef>
                <a:spcPts val="500"/>
              </a:spcBef>
              <a:spcAft>
                <a:spcPct val="0"/>
              </a:spcAft>
              <a:buClr>
                <a:schemeClr val="accent2"/>
              </a:buClr>
              <a:buSzPts val="1800"/>
              <a:buChar char="•"/>
              <a:defRPr/>
            </a:lvl4pPr>
            <a:lvl5pPr marL="2286000" lvl="4" indent="-342900" algn="l">
              <a:lnSpc>
                <a:spcPct val="90000"/>
              </a:lnSpc>
              <a:spcBef>
                <a:spcPts val="500"/>
              </a:spcBef>
              <a:spcAft>
                <a:spcPct val="0"/>
              </a:spcAft>
              <a:buClr>
                <a:schemeClr val="accent2"/>
              </a:buClr>
              <a:buSzPts val="1800"/>
              <a:buChar char="•"/>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a:endParaRPr/>
          </a:p>
        </p:txBody>
      </p:sp>
      <p:sp>
        <p:nvSpPr>
          <p:cNvPr id="116" name="Google Shape;116;p48"/>
          <p:cNvSpPr txBox="1">
            <a:spLocks noGrp="1"/>
          </p:cNvSpPr>
          <p:nvPr>
            <p:ph type="body" idx="2"/>
          </p:nvPr>
        </p:nvSpPr>
        <p:spPr>
          <a:xfrm>
            <a:off x="656021" y="2333625"/>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ct val="0"/>
              </a:spcAft>
              <a:buClr>
                <a:schemeClr val="accent2"/>
              </a:buClr>
              <a:buSzPts val="2800"/>
              <a:buChar char="•"/>
              <a:defRPr>
                <a:solidFill>
                  <a:schemeClr val="dk1"/>
                </a:solidFill>
              </a:defRPr>
            </a:lvl1pPr>
            <a:lvl2pPr marL="914400" lvl="1" indent="-381000" algn="l">
              <a:lnSpc>
                <a:spcPct val="90000"/>
              </a:lnSpc>
              <a:spcBef>
                <a:spcPts val="500"/>
              </a:spcBef>
              <a:spcAft>
                <a:spcPct val="0"/>
              </a:spcAft>
              <a:buClr>
                <a:schemeClr val="accent2"/>
              </a:buClr>
              <a:buSzPts val="2400"/>
              <a:buChar char="•"/>
              <a:defRPr>
                <a:solidFill>
                  <a:schemeClr val="dk1"/>
                </a:solidFill>
              </a:defRPr>
            </a:lvl2pPr>
            <a:lvl3pPr marL="1371600" lvl="2" indent="-355600" algn="l">
              <a:lnSpc>
                <a:spcPct val="90000"/>
              </a:lnSpc>
              <a:spcBef>
                <a:spcPts val="500"/>
              </a:spcBef>
              <a:spcAft>
                <a:spcPct val="0"/>
              </a:spcAft>
              <a:buClr>
                <a:schemeClr val="accent2"/>
              </a:buClr>
              <a:buSzPts val="2000"/>
              <a:buChar char="•"/>
              <a:defRPr>
                <a:solidFill>
                  <a:schemeClr val="dk1"/>
                </a:solidFill>
              </a:defRPr>
            </a:lvl3pPr>
            <a:lvl4pPr marL="1828800" lvl="3" indent="-342900" algn="l">
              <a:lnSpc>
                <a:spcPct val="90000"/>
              </a:lnSpc>
              <a:spcBef>
                <a:spcPts val="500"/>
              </a:spcBef>
              <a:spcAft>
                <a:spcPct val="0"/>
              </a:spcAft>
              <a:buClr>
                <a:schemeClr val="accent2"/>
              </a:buClr>
              <a:buSzPts val="1800"/>
              <a:buChar char="•"/>
              <a:defRPr>
                <a:solidFill>
                  <a:schemeClr val="dk1"/>
                </a:solidFill>
              </a:defRPr>
            </a:lvl4pPr>
            <a:lvl5pPr marL="2286000" lvl="4" indent="-342900" algn="l">
              <a:lnSpc>
                <a:spcPct val="90000"/>
              </a:lnSpc>
              <a:spcBef>
                <a:spcPts val="500"/>
              </a:spcBef>
              <a:spcAft>
                <a:spcPct val="0"/>
              </a:spcAft>
              <a:buClr>
                <a:schemeClr val="accent2"/>
              </a:buClr>
              <a:buSzPts val="1800"/>
              <a:buChar char="•"/>
              <a:defRPr>
                <a:solidFill>
                  <a:schemeClr val="dk1"/>
                </a:solidFill>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a:endParaRPr/>
          </a:p>
        </p:txBody>
      </p:sp>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Image &amp; Text - Blue">
  <p:cSld name="Image &amp; Text - Blue">
    <p:spTree>
      <p:nvGrpSpPr>
        <p:cNvPr id="1" name="Shape 117"/>
        <p:cNvGrpSpPr/>
        <p:nvPr/>
      </p:nvGrpSpPr>
      <p:grpSpPr>
        <a:xfrm>
          <a:off x="0" y="0"/>
          <a:ext cx="0" cy="0"/>
          <a:chOff x="0" y="0"/>
          <a:chExt cx="0" cy="0"/>
        </a:xfrm>
      </p:grpSpPr>
      <p:sp>
        <p:nvSpPr>
          <p:cNvPr id="118" name="Google Shape;118;p49"/>
          <p:cNvSpPr txBox="1">
            <a:spLocks noGrp="1"/>
          </p:cNvSpPr>
          <p:nvPr>
            <p:ph type="title"/>
          </p:nvPr>
        </p:nvSpPr>
        <p:spPr>
          <a:xfrm>
            <a:off x="4890099" y="257176"/>
            <a:ext cx="6943302"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ct val="0"/>
              </a:spcBef>
              <a:spcAft>
                <a:spcPct val="0"/>
              </a:spcAft>
              <a:buClr>
                <a:schemeClr val="accent1"/>
              </a:buClr>
              <a:buSzPts val="3200"/>
              <a:buFont typeface="Helvetica Neue"/>
              <a:buNone/>
              <a:defRPr sz="3200" b="1">
                <a:solidFill>
                  <a:schemeClr val="accent1"/>
                </a:solidFill>
              </a:defRPr>
            </a:lvl1pPr>
            <a:lvl2pPr lvl="1">
              <a:spcBef>
                <a:spcPct val="0"/>
              </a:spcBef>
              <a:spcAft>
                <a:spcPct val="0"/>
              </a:spcAft>
              <a:buSzPts val="1400"/>
              <a:buNone/>
              <a:defRPr/>
            </a:lvl2pPr>
            <a:lvl3pPr lvl="2">
              <a:spcBef>
                <a:spcPct val="0"/>
              </a:spcBef>
              <a:spcAft>
                <a:spcPct val="0"/>
              </a:spcAft>
              <a:buSzPts val="1400"/>
              <a:buNone/>
              <a:defRPr/>
            </a:lvl3pPr>
            <a:lvl4pPr lvl="3">
              <a:spcBef>
                <a:spcPct val="0"/>
              </a:spcBef>
              <a:spcAft>
                <a:spcPct val="0"/>
              </a:spcAft>
              <a:buSzPts val="1400"/>
              <a:buNone/>
              <a:defRPr/>
            </a:lvl4pPr>
            <a:lvl5pPr lvl="4">
              <a:spcBef>
                <a:spcPct val="0"/>
              </a:spcBef>
              <a:spcAft>
                <a:spcPct val="0"/>
              </a:spcAft>
              <a:buSzPts val="1400"/>
              <a:buNone/>
              <a:defRPr/>
            </a:lvl5pPr>
            <a:lvl6pPr lvl="5">
              <a:spcBef>
                <a:spcPct val="0"/>
              </a:spcBef>
              <a:spcAft>
                <a:spcPct val="0"/>
              </a:spcAft>
              <a:buSzPts val="1400"/>
              <a:buNone/>
              <a:defRPr/>
            </a:lvl6pPr>
            <a:lvl7pPr lvl="6">
              <a:spcBef>
                <a:spcPct val="0"/>
              </a:spcBef>
              <a:spcAft>
                <a:spcPct val="0"/>
              </a:spcAft>
              <a:buSzPts val="1400"/>
              <a:buNone/>
              <a:defRPr/>
            </a:lvl7pPr>
            <a:lvl8pPr lvl="7">
              <a:spcBef>
                <a:spcPct val="0"/>
              </a:spcBef>
              <a:spcAft>
                <a:spcPct val="0"/>
              </a:spcAft>
              <a:buSzPts val="1400"/>
              <a:buNone/>
              <a:defRPr/>
            </a:lvl8pPr>
            <a:lvl9pPr lvl="8">
              <a:spcBef>
                <a:spcPct val="0"/>
              </a:spcBef>
              <a:spcAft>
                <a:spcPct val="0"/>
              </a:spcAft>
              <a:buSzPts val="1400"/>
              <a:buNone/>
              <a:defRPr/>
            </a:lvl9pPr>
          </a:lstStyle>
          <a:p>
            <a:endParaRPr/>
          </a:p>
        </p:txBody>
      </p:sp>
      <p:cxnSp>
        <p:nvCxnSpPr>
          <p:cNvPr id="119" name="Google Shape;119;p49"/>
          <p:cNvCxnSpPr/>
          <p:nvPr/>
        </p:nvCxnSpPr>
        <p:spPr>
          <a:xfrm rot="10800000" flipH="1">
            <a:off x="5027117" y="1509236"/>
            <a:ext cx="6806284" cy="17612"/>
          </a:xfrm>
          <a:prstGeom prst="straightConnector1">
            <a:avLst/>
          </a:prstGeom>
          <a:noFill/>
          <a:ln w="9525" cap="flat" cmpd="sng">
            <a:solidFill>
              <a:schemeClr val="accent3"/>
            </a:solidFill>
            <a:prstDash val="solid"/>
            <a:miter lim="800000"/>
            <a:headEnd type="none" w="sm" len="sm"/>
            <a:tailEnd type="none" w="sm" len="sm"/>
          </a:ln>
        </p:spPr>
      </p:cxnSp>
      <p:sp>
        <p:nvSpPr>
          <p:cNvPr id="120" name="Google Shape;120;p49"/>
          <p:cNvSpPr/>
          <p:nvPr/>
        </p:nvSpPr>
        <p:spPr>
          <a:xfrm>
            <a:off x="9351335" y="1467293"/>
            <a:ext cx="2482066" cy="78223"/>
          </a:xfrm>
          <a:prstGeom prst="rect">
            <a:avLst/>
          </a:prstGeom>
          <a:solidFill>
            <a:schemeClr val="accent3"/>
          </a:solidFill>
          <a:ln w="1270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ct val="0"/>
              </a:spcBef>
              <a:spcAft>
                <a:spcPct val="0"/>
              </a:spcAft>
              <a:buNone/>
            </a:pPr>
            <a:endParaRPr sz="1800">
              <a:solidFill>
                <a:schemeClr val="lt1"/>
              </a:solidFill>
              <a:latin typeface="Calibri"/>
              <a:ea typeface="Calibri"/>
              <a:cs typeface="Calibri"/>
              <a:sym typeface="Calibri"/>
            </a:endParaRPr>
          </a:p>
        </p:txBody>
      </p:sp>
      <p:sp>
        <p:nvSpPr>
          <p:cNvPr id="121" name="Google Shape;121;p49"/>
          <p:cNvSpPr>
            <a:spLocks noGrp="1"/>
          </p:cNvSpPr>
          <p:nvPr>
            <p:ph type="pic" idx="2"/>
          </p:nvPr>
        </p:nvSpPr>
        <p:spPr>
          <a:xfrm>
            <a:off x="0" y="0"/>
            <a:ext cx="4340225" cy="6858000"/>
          </a:xfrm>
          <a:prstGeom prst="rect">
            <a:avLst/>
          </a:prstGeom>
          <a:noFill/>
          <a:ln>
            <a:noFill/>
          </a:ln>
        </p:spPr>
        <p:txBody>
          <a:bodyPr/>
          <a:lstStyle/>
          <a:p>
            <a:endParaRPr/>
          </a:p>
        </p:txBody>
      </p:sp>
      <p:sp>
        <p:nvSpPr>
          <p:cNvPr id="122" name="Google Shape;122;p49"/>
          <p:cNvSpPr txBox="1">
            <a:spLocks noGrp="1"/>
          </p:cNvSpPr>
          <p:nvPr>
            <p:ph type="body" idx="1"/>
          </p:nvPr>
        </p:nvSpPr>
        <p:spPr>
          <a:xfrm>
            <a:off x="4890100" y="1907476"/>
            <a:ext cx="6943302" cy="4493324"/>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ct val="0"/>
              </a:spcAft>
              <a:buClr>
                <a:schemeClr val="accent1"/>
              </a:buClr>
              <a:buSzPts val="2800"/>
              <a:buChar char="•"/>
              <a:defRPr>
                <a:solidFill>
                  <a:schemeClr val="dk1"/>
                </a:solidFill>
              </a:defRPr>
            </a:lvl1pPr>
            <a:lvl2pPr marL="914400" lvl="1" indent="-381000" algn="l">
              <a:lnSpc>
                <a:spcPct val="90000"/>
              </a:lnSpc>
              <a:spcBef>
                <a:spcPts val="500"/>
              </a:spcBef>
              <a:spcAft>
                <a:spcPct val="0"/>
              </a:spcAft>
              <a:buClr>
                <a:schemeClr val="accent1"/>
              </a:buClr>
              <a:buSzPts val="2400"/>
              <a:buChar char="•"/>
              <a:defRPr>
                <a:solidFill>
                  <a:schemeClr val="dk1"/>
                </a:solidFill>
              </a:defRPr>
            </a:lvl2pPr>
            <a:lvl3pPr marL="1371600" lvl="2" indent="-355600" algn="l">
              <a:lnSpc>
                <a:spcPct val="90000"/>
              </a:lnSpc>
              <a:spcBef>
                <a:spcPts val="500"/>
              </a:spcBef>
              <a:spcAft>
                <a:spcPct val="0"/>
              </a:spcAft>
              <a:buClr>
                <a:schemeClr val="accent1"/>
              </a:buClr>
              <a:buSzPts val="2000"/>
              <a:buChar char="•"/>
              <a:defRPr>
                <a:solidFill>
                  <a:schemeClr val="dk1"/>
                </a:solidFill>
              </a:defRPr>
            </a:lvl3pPr>
            <a:lvl4pPr marL="1828800" lvl="3" indent="-342900" algn="l">
              <a:lnSpc>
                <a:spcPct val="90000"/>
              </a:lnSpc>
              <a:spcBef>
                <a:spcPts val="500"/>
              </a:spcBef>
              <a:spcAft>
                <a:spcPct val="0"/>
              </a:spcAft>
              <a:buClr>
                <a:schemeClr val="accent1"/>
              </a:buClr>
              <a:buSzPts val="1800"/>
              <a:buChar char="•"/>
              <a:defRPr>
                <a:solidFill>
                  <a:schemeClr val="dk1"/>
                </a:solidFill>
              </a:defRPr>
            </a:lvl4pPr>
            <a:lvl5pPr marL="2286000" lvl="4" indent="-342900" algn="l">
              <a:lnSpc>
                <a:spcPct val="90000"/>
              </a:lnSpc>
              <a:spcBef>
                <a:spcPts val="500"/>
              </a:spcBef>
              <a:spcAft>
                <a:spcPct val="0"/>
              </a:spcAft>
              <a:buClr>
                <a:schemeClr val="accent1"/>
              </a:buClr>
              <a:buSzPts val="1800"/>
              <a:buChar char="•"/>
              <a:defRPr>
                <a:solidFill>
                  <a:schemeClr val="dk1"/>
                </a:solidFill>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a:endParaRPr/>
          </a:p>
        </p:txBody>
      </p:sp>
    </p:spTree>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Image &amp; Text - Purple">
  <p:cSld name="Image &amp; Text - Purple">
    <p:spTree>
      <p:nvGrpSpPr>
        <p:cNvPr id="1" name="Shape 123"/>
        <p:cNvGrpSpPr/>
        <p:nvPr/>
      </p:nvGrpSpPr>
      <p:grpSpPr>
        <a:xfrm>
          <a:off x="0" y="0"/>
          <a:ext cx="0" cy="0"/>
          <a:chOff x="0" y="0"/>
          <a:chExt cx="0" cy="0"/>
        </a:xfrm>
      </p:grpSpPr>
      <p:sp>
        <p:nvSpPr>
          <p:cNvPr id="124" name="Google Shape;124;p50"/>
          <p:cNvSpPr txBox="1">
            <a:spLocks noGrp="1"/>
          </p:cNvSpPr>
          <p:nvPr>
            <p:ph type="title"/>
          </p:nvPr>
        </p:nvSpPr>
        <p:spPr>
          <a:xfrm>
            <a:off x="4890099" y="257176"/>
            <a:ext cx="6943302"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ct val="0"/>
              </a:spcBef>
              <a:spcAft>
                <a:spcPct val="0"/>
              </a:spcAft>
              <a:buClr>
                <a:schemeClr val="accent3"/>
              </a:buClr>
              <a:buSzPts val="3200"/>
              <a:buFont typeface="Helvetica Neue"/>
              <a:buNone/>
              <a:defRPr sz="3200" b="1">
                <a:solidFill>
                  <a:schemeClr val="accent3"/>
                </a:solidFill>
              </a:defRPr>
            </a:lvl1pPr>
            <a:lvl2pPr lvl="1">
              <a:spcBef>
                <a:spcPct val="0"/>
              </a:spcBef>
              <a:spcAft>
                <a:spcPct val="0"/>
              </a:spcAft>
              <a:buSzPts val="1400"/>
              <a:buNone/>
              <a:defRPr/>
            </a:lvl2pPr>
            <a:lvl3pPr lvl="2">
              <a:spcBef>
                <a:spcPct val="0"/>
              </a:spcBef>
              <a:spcAft>
                <a:spcPct val="0"/>
              </a:spcAft>
              <a:buSzPts val="1400"/>
              <a:buNone/>
              <a:defRPr/>
            </a:lvl3pPr>
            <a:lvl4pPr lvl="3">
              <a:spcBef>
                <a:spcPct val="0"/>
              </a:spcBef>
              <a:spcAft>
                <a:spcPct val="0"/>
              </a:spcAft>
              <a:buSzPts val="1400"/>
              <a:buNone/>
              <a:defRPr/>
            </a:lvl4pPr>
            <a:lvl5pPr lvl="4">
              <a:spcBef>
                <a:spcPct val="0"/>
              </a:spcBef>
              <a:spcAft>
                <a:spcPct val="0"/>
              </a:spcAft>
              <a:buSzPts val="1400"/>
              <a:buNone/>
              <a:defRPr/>
            </a:lvl5pPr>
            <a:lvl6pPr lvl="5">
              <a:spcBef>
                <a:spcPct val="0"/>
              </a:spcBef>
              <a:spcAft>
                <a:spcPct val="0"/>
              </a:spcAft>
              <a:buSzPts val="1400"/>
              <a:buNone/>
              <a:defRPr/>
            </a:lvl6pPr>
            <a:lvl7pPr lvl="6">
              <a:spcBef>
                <a:spcPct val="0"/>
              </a:spcBef>
              <a:spcAft>
                <a:spcPct val="0"/>
              </a:spcAft>
              <a:buSzPts val="1400"/>
              <a:buNone/>
              <a:defRPr/>
            </a:lvl7pPr>
            <a:lvl8pPr lvl="7">
              <a:spcBef>
                <a:spcPct val="0"/>
              </a:spcBef>
              <a:spcAft>
                <a:spcPct val="0"/>
              </a:spcAft>
              <a:buSzPts val="1400"/>
              <a:buNone/>
              <a:defRPr/>
            </a:lvl8pPr>
            <a:lvl9pPr lvl="8">
              <a:spcBef>
                <a:spcPct val="0"/>
              </a:spcBef>
              <a:spcAft>
                <a:spcPct val="0"/>
              </a:spcAft>
              <a:buSzPts val="1400"/>
              <a:buNone/>
              <a:defRPr/>
            </a:lvl9pPr>
          </a:lstStyle>
          <a:p>
            <a:endParaRPr/>
          </a:p>
        </p:txBody>
      </p:sp>
      <p:cxnSp>
        <p:nvCxnSpPr>
          <p:cNvPr id="125" name="Google Shape;125;p50"/>
          <p:cNvCxnSpPr/>
          <p:nvPr/>
        </p:nvCxnSpPr>
        <p:spPr>
          <a:xfrm rot="10800000" flipH="1">
            <a:off x="5027117" y="1509236"/>
            <a:ext cx="6806284" cy="17612"/>
          </a:xfrm>
          <a:prstGeom prst="straightConnector1">
            <a:avLst/>
          </a:prstGeom>
          <a:noFill/>
          <a:ln w="9525" cap="flat" cmpd="sng">
            <a:solidFill>
              <a:schemeClr val="accent1"/>
            </a:solidFill>
            <a:prstDash val="solid"/>
            <a:miter lim="800000"/>
            <a:headEnd type="none" w="sm" len="sm"/>
            <a:tailEnd type="none" w="sm" len="sm"/>
          </a:ln>
        </p:spPr>
      </p:cxnSp>
      <p:sp>
        <p:nvSpPr>
          <p:cNvPr id="126" name="Google Shape;126;p50"/>
          <p:cNvSpPr/>
          <p:nvPr/>
        </p:nvSpPr>
        <p:spPr>
          <a:xfrm>
            <a:off x="9351335" y="1467293"/>
            <a:ext cx="2482066" cy="78223"/>
          </a:xfrm>
          <a:prstGeom prst="rect">
            <a:avLst/>
          </a:prstGeom>
          <a:solidFill>
            <a:schemeClr val="accent1"/>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ct val="0"/>
              </a:spcBef>
              <a:spcAft>
                <a:spcPct val="0"/>
              </a:spcAft>
              <a:buNone/>
            </a:pPr>
            <a:endParaRPr sz="1800">
              <a:solidFill>
                <a:schemeClr val="lt1"/>
              </a:solidFill>
              <a:latin typeface="Calibri"/>
              <a:ea typeface="Calibri"/>
              <a:cs typeface="Calibri"/>
              <a:sym typeface="Calibri"/>
            </a:endParaRPr>
          </a:p>
        </p:txBody>
      </p:sp>
      <p:sp>
        <p:nvSpPr>
          <p:cNvPr id="127" name="Google Shape;127;p50"/>
          <p:cNvSpPr>
            <a:spLocks noGrp="1"/>
          </p:cNvSpPr>
          <p:nvPr>
            <p:ph type="pic" idx="2"/>
          </p:nvPr>
        </p:nvSpPr>
        <p:spPr>
          <a:xfrm>
            <a:off x="0" y="0"/>
            <a:ext cx="4340225" cy="6858000"/>
          </a:xfrm>
          <a:prstGeom prst="rect">
            <a:avLst/>
          </a:prstGeom>
          <a:noFill/>
          <a:ln>
            <a:noFill/>
          </a:ln>
        </p:spPr>
        <p:txBody>
          <a:bodyPr/>
          <a:lstStyle/>
          <a:p>
            <a:endParaRPr/>
          </a:p>
        </p:txBody>
      </p:sp>
      <p:sp>
        <p:nvSpPr>
          <p:cNvPr id="128" name="Google Shape;128;p50"/>
          <p:cNvSpPr txBox="1">
            <a:spLocks noGrp="1"/>
          </p:cNvSpPr>
          <p:nvPr>
            <p:ph type="body" idx="1"/>
          </p:nvPr>
        </p:nvSpPr>
        <p:spPr>
          <a:xfrm>
            <a:off x="4890100" y="1907476"/>
            <a:ext cx="6943302" cy="4493324"/>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ct val="0"/>
              </a:spcAft>
              <a:buClr>
                <a:schemeClr val="accent3"/>
              </a:buClr>
              <a:buSzPts val="2800"/>
              <a:buChar char="•"/>
              <a:defRPr>
                <a:solidFill>
                  <a:schemeClr val="dk1"/>
                </a:solidFill>
              </a:defRPr>
            </a:lvl1pPr>
            <a:lvl2pPr marL="914400" lvl="1" indent="-381000" algn="l">
              <a:lnSpc>
                <a:spcPct val="90000"/>
              </a:lnSpc>
              <a:spcBef>
                <a:spcPts val="500"/>
              </a:spcBef>
              <a:spcAft>
                <a:spcPct val="0"/>
              </a:spcAft>
              <a:buClr>
                <a:schemeClr val="accent3"/>
              </a:buClr>
              <a:buSzPts val="2400"/>
              <a:buChar char="•"/>
              <a:defRPr>
                <a:solidFill>
                  <a:schemeClr val="dk1"/>
                </a:solidFill>
              </a:defRPr>
            </a:lvl2pPr>
            <a:lvl3pPr marL="1371600" lvl="2" indent="-355600" algn="l">
              <a:lnSpc>
                <a:spcPct val="90000"/>
              </a:lnSpc>
              <a:spcBef>
                <a:spcPts val="500"/>
              </a:spcBef>
              <a:spcAft>
                <a:spcPct val="0"/>
              </a:spcAft>
              <a:buClr>
                <a:schemeClr val="accent3"/>
              </a:buClr>
              <a:buSzPts val="2000"/>
              <a:buChar char="•"/>
              <a:defRPr>
                <a:solidFill>
                  <a:schemeClr val="dk1"/>
                </a:solidFill>
              </a:defRPr>
            </a:lvl3pPr>
            <a:lvl4pPr marL="1828800" lvl="3" indent="-342900" algn="l">
              <a:lnSpc>
                <a:spcPct val="90000"/>
              </a:lnSpc>
              <a:spcBef>
                <a:spcPts val="500"/>
              </a:spcBef>
              <a:spcAft>
                <a:spcPct val="0"/>
              </a:spcAft>
              <a:buClr>
                <a:schemeClr val="accent3"/>
              </a:buClr>
              <a:buSzPts val="1800"/>
              <a:buChar char="•"/>
              <a:defRPr>
                <a:solidFill>
                  <a:schemeClr val="dk1"/>
                </a:solidFill>
              </a:defRPr>
            </a:lvl4pPr>
            <a:lvl5pPr marL="2286000" lvl="4" indent="-342900" algn="l">
              <a:lnSpc>
                <a:spcPct val="90000"/>
              </a:lnSpc>
              <a:spcBef>
                <a:spcPts val="500"/>
              </a:spcBef>
              <a:spcAft>
                <a:spcPct val="0"/>
              </a:spcAft>
              <a:buClr>
                <a:schemeClr val="accent3"/>
              </a:buClr>
              <a:buSzPts val="1800"/>
              <a:buChar char="•"/>
              <a:defRPr>
                <a:solidFill>
                  <a:schemeClr val="dk1"/>
                </a:solidFill>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a:endParaRPr/>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ver - Blue Background">
  <p:cSld name="Cover - Blue Background">
    <p:bg>
      <p:bgPr>
        <a:blipFill>
          <a:blip r:embed="rId2">
            <a:alphaModFix/>
          </a:blip>
          <a:stretch>
            <a:fillRect/>
          </a:stretch>
        </a:blipFill>
        <a:effectLst/>
      </p:bgPr>
    </p:bg>
    <p:spTree>
      <p:nvGrpSpPr>
        <p:cNvPr id="1" name="Shape 17"/>
        <p:cNvGrpSpPr/>
        <p:nvPr/>
      </p:nvGrpSpPr>
      <p:grpSpPr>
        <a:xfrm>
          <a:off x="0" y="0"/>
          <a:ext cx="0" cy="0"/>
          <a:chOff x="0" y="0"/>
          <a:chExt cx="0" cy="0"/>
        </a:xfrm>
      </p:grpSpPr>
      <p:sp>
        <p:nvSpPr>
          <p:cNvPr id="18" name="Google Shape;18;p33"/>
          <p:cNvSpPr/>
          <p:nvPr/>
        </p:nvSpPr>
        <p:spPr>
          <a:xfrm>
            <a:off x="0" y="0"/>
            <a:ext cx="12192000" cy="6858000"/>
          </a:xfrm>
          <a:prstGeom prst="rect">
            <a:avLst/>
          </a:prstGeom>
          <a:solidFill>
            <a:srgbClr val="026794">
              <a:alpha val="74901"/>
            </a:srgbClr>
          </a:solidFill>
          <a:ln>
            <a:noFill/>
          </a:ln>
        </p:spPr>
        <p:txBody>
          <a:bodyPr spcFirstLastPara="1" wrap="square" lIns="91425" tIns="45700" rIns="91425" bIns="45700" anchor="ctr" anchorCtr="0">
            <a:noAutofit/>
          </a:bodyPr>
          <a:lstStyle/>
          <a:p>
            <a:pPr marL="0" marR="0" lvl="0" indent="0" algn="ctr" rtl="0">
              <a:spcBef>
                <a:spcPct val="0"/>
              </a:spcBef>
              <a:spcAft>
                <a:spcPct val="0"/>
              </a:spcAft>
              <a:buNone/>
            </a:pPr>
            <a:endParaRPr sz="1800" b="0" i="0" u="none" strike="noStrike" cap="none">
              <a:solidFill>
                <a:schemeClr val="lt1"/>
              </a:solidFill>
              <a:latin typeface="Calibri"/>
              <a:ea typeface="Calibri"/>
              <a:cs typeface="Calibri"/>
              <a:sym typeface="Calibri"/>
            </a:endParaRPr>
          </a:p>
        </p:txBody>
      </p:sp>
      <p:sp>
        <p:nvSpPr>
          <p:cNvPr id="19" name="Google Shape;19;p33"/>
          <p:cNvSpPr txBox="1">
            <a:spLocks noGrp="1"/>
          </p:cNvSpPr>
          <p:nvPr>
            <p:ph type="body" idx="1"/>
          </p:nvPr>
        </p:nvSpPr>
        <p:spPr>
          <a:xfrm>
            <a:off x="1828007" y="2076693"/>
            <a:ext cx="8535987" cy="627939"/>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ct val="0"/>
              </a:spcAft>
              <a:buClr>
                <a:schemeClr val="lt1"/>
              </a:buClr>
              <a:buSzPts val="2800"/>
              <a:buNone/>
              <a:defRPr sz="2800" b="1" i="0">
                <a:solidFill>
                  <a:schemeClr val="lt1"/>
                </a:solidFill>
                <a:latin typeface="Helvetica Neue"/>
                <a:ea typeface="Helvetica Neue"/>
                <a:cs typeface="Helvetica Neue"/>
                <a:sym typeface="Helvetica Neue"/>
              </a:defRPr>
            </a:lvl1pPr>
            <a:lvl2pPr marL="914400" lvl="1" indent="-342900" algn="l">
              <a:lnSpc>
                <a:spcPct val="90000"/>
              </a:lnSpc>
              <a:spcBef>
                <a:spcPts val="500"/>
              </a:spcBef>
              <a:spcAft>
                <a:spcPct val="0"/>
              </a:spcAft>
              <a:buClr>
                <a:schemeClr val="dk1"/>
              </a:buClr>
              <a:buSzPts val="1800"/>
              <a:buChar char="•"/>
              <a:defRPr/>
            </a:lvl2pPr>
            <a:lvl3pPr marL="1371600" lvl="2" indent="-342900" algn="l">
              <a:lnSpc>
                <a:spcPct val="90000"/>
              </a:lnSpc>
              <a:spcBef>
                <a:spcPts val="500"/>
              </a:spcBef>
              <a:spcAft>
                <a:spcPct val="0"/>
              </a:spcAft>
              <a:buClr>
                <a:schemeClr val="dk1"/>
              </a:buClr>
              <a:buSzPts val="1800"/>
              <a:buChar char="•"/>
              <a:defRPr/>
            </a:lvl3pPr>
            <a:lvl4pPr marL="1828800" lvl="3" indent="-342900" algn="l">
              <a:lnSpc>
                <a:spcPct val="90000"/>
              </a:lnSpc>
              <a:spcBef>
                <a:spcPts val="500"/>
              </a:spcBef>
              <a:spcAft>
                <a:spcPct val="0"/>
              </a:spcAft>
              <a:buClr>
                <a:schemeClr val="dk1"/>
              </a:buClr>
              <a:buSzPts val="1800"/>
              <a:buChar char="•"/>
              <a:defRPr/>
            </a:lvl4pPr>
            <a:lvl5pPr marL="2286000" lvl="4" indent="-342900" algn="l">
              <a:lnSpc>
                <a:spcPct val="90000"/>
              </a:lnSpc>
              <a:spcBef>
                <a:spcPts val="500"/>
              </a:spcBef>
              <a:spcAft>
                <a:spcPct val="0"/>
              </a:spcAft>
              <a:buClr>
                <a:schemeClr val="dk1"/>
              </a:buClr>
              <a:buSzPts val="1800"/>
              <a:buChar char="•"/>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a:endParaRPr/>
          </a:p>
        </p:txBody>
      </p:sp>
      <p:sp>
        <p:nvSpPr>
          <p:cNvPr id="20" name="Google Shape;20;p33"/>
          <p:cNvSpPr txBox="1">
            <a:spLocks noGrp="1"/>
          </p:cNvSpPr>
          <p:nvPr>
            <p:ph type="body" idx="2"/>
          </p:nvPr>
        </p:nvSpPr>
        <p:spPr>
          <a:xfrm>
            <a:off x="1754188" y="3051922"/>
            <a:ext cx="8683625" cy="1455738"/>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ct val="0"/>
              </a:spcAft>
              <a:buClr>
                <a:schemeClr val="lt1"/>
              </a:buClr>
              <a:buSzPts val="2800"/>
              <a:buNone/>
              <a:defRPr sz="2800">
                <a:solidFill>
                  <a:schemeClr val="lt1"/>
                </a:solidFill>
                <a:latin typeface="Helvetica Neue"/>
                <a:ea typeface="Helvetica Neue"/>
                <a:cs typeface="Helvetica Neue"/>
                <a:sym typeface="Helvetica Neue"/>
              </a:defRPr>
            </a:lvl1pPr>
            <a:lvl2pPr marL="914400" lvl="1" indent="-406400" algn="l">
              <a:lnSpc>
                <a:spcPct val="90000"/>
              </a:lnSpc>
              <a:spcBef>
                <a:spcPts val="500"/>
              </a:spcBef>
              <a:spcAft>
                <a:spcPct val="0"/>
              </a:spcAft>
              <a:buClr>
                <a:schemeClr val="dk1"/>
              </a:buClr>
              <a:buSzPts val="2800"/>
              <a:buChar char="•"/>
              <a:defRPr sz="2800">
                <a:latin typeface="Helvetica Neue"/>
                <a:ea typeface="Helvetica Neue"/>
                <a:cs typeface="Helvetica Neue"/>
                <a:sym typeface="Helvetica Neue"/>
              </a:defRPr>
            </a:lvl2pPr>
            <a:lvl3pPr marL="1371600" lvl="2" indent="-406400" algn="l">
              <a:lnSpc>
                <a:spcPct val="90000"/>
              </a:lnSpc>
              <a:spcBef>
                <a:spcPts val="500"/>
              </a:spcBef>
              <a:spcAft>
                <a:spcPct val="0"/>
              </a:spcAft>
              <a:buClr>
                <a:schemeClr val="dk1"/>
              </a:buClr>
              <a:buSzPts val="2800"/>
              <a:buChar char="•"/>
              <a:defRPr sz="2800">
                <a:latin typeface="Helvetica Neue"/>
                <a:ea typeface="Helvetica Neue"/>
                <a:cs typeface="Helvetica Neue"/>
                <a:sym typeface="Helvetica Neue"/>
              </a:defRPr>
            </a:lvl3pPr>
            <a:lvl4pPr marL="1828800" lvl="3" indent="-406400" algn="l">
              <a:lnSpc>
                <a:spcPct val="90000"/>
              </a:lnSpc>
              <a:spcBef>
                <a:spcPts val="500"/>
              </a:spcBef>
              <a:spcAft>
                <a:spcPct val="0"/>
              </a:spcAft>
              <a:buClr>
                <a:schemeClr val="dk1"/>
              </a:buClr>
              <a:buSzPts val="2800"/>
              <a:buChar char="•"/>
              <a:defRPr sz="2800">
                <a:latin typeface="Helvetica Neue"/>
                <a:ea typeface="Helvetica Neue"/>
                <a:cs typeface="Helvetica Neue"/>
                <a:sym typeface="Helvetica Neue"/>
              </a:defRPr>
            </a:lvl4pPr>
            <a:lvl5pPr marL="2286000" lvl="4" indent="-406400" algn="l">
              <a:lnSpc>
                <a:spcPct val="90000"/>
              </a:lnSpc>
              <a:spcBef>
                <a:spcPts val="500"/>
              </a:spcBef>
              <a:spcAft>
                <a:spcPct val="0"/>
              </a:spcAft>
              <a:buClr>
                <a:schemeClr val="dk1"/>
              </a:buClr>
              <a:buSzPts val="2800"/>
              <a:buChar char="•"/>
              <a:defRPr sz="2800">
                <a:latin typeface="Helvetica Neue"/>
                <a:ea typeface="Helvetica Neue"/>
                <a:cs typeface="Helvetica Neue"/>
                <a:sym typeface="Helvetica Neue"/>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a:endParaRPr/>
          </a:p>
        </p:txBody>
      </p:sp>
      <p:sp>
        <p:nvSpPr>
          <p:cNvPr id="21" name="Google Shape;21;p33"/>
          <p:cNvSpPr/>
          <p:nvPr/>
        </p:nvSpPr>
        <p:spPr>
          <a:xfrm>
            <a:off x="5083215" y="2704632"/>
            <a:ext cx="2025570" cy="119131"/>
          </a:xfrm>
          <a:prstGeom prst="rect">
            <a:avLst/>
          </a:prstGeom>
          <a:solidFill>
            <a:srgbClr val="97467D"/>
          </a:solidFill>
          <a:ln>
            <a:noFill/>
          </a:ln>
        </p:spPr>
        <p:txBody>
          <a:bodyPr spcFirstLastPara="1" wrap="square" lIns="91425" tIns="45700" rIns="91425" bIns="45700" anchor="ctr" anchorCtr="0">
            <a:noAutofit/>
          </a:bodyPr>
          <a:lstStyle/>
          <a:p>
            <a:pPr marL="0" marR="0" lvl="0" indent="0" algn="ctr" rtl="0">
              <a:spcBef>
                <a:spcPct val="0"/>
              </a:spcBef>
              <a:spcAft>
                <a:spcPct val="0"/>
              </a:spcAft>
              <a:buNone/>
            </a:pPr>
            <a:endParaRPr sz="1800" b="0" i="0" u="none" strike="noStrike" cap="none">
              <a:solidFill>
                <a:srgbClr val="405E79"/>
              </a:solidFill>
              <a:latin typeface="Calibri"/>
              <a:ea typeface="Calibri"/>
              <a:cs typeface="Calibri"/>
              <a:sym typeface="Calibri"/>
            </a:endParaRPr>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Image &amp; Text - Teal">
  <p:cSld name="Image &amp; Text - Teal">
    <p:spTree>
      <p:nvGrpSpPr>
        <p:cNvPr id="1" name="Shape 129"/>
        <p:cNvGrpSpPr/>
        <p:nvPr/>
      </p:nvGrpSpPr>
      <p:grpSpPr>
        <a:xfrm>
          <a:off x="0" y="0"/>
          <a:ext cx="0" cy="0"/>
          <a:chOff x="0" y="0"/>
          <a:chExt cx="0" cy="0"/>
        </a:xfrm>
      </p:grpSpPr>
      <p:sp>
        <p:nvSpPr>
          <p:cNvPr id="130" name="Google Shape;130;p51"/>
          <p:cNvSpPr txBox="1">
            <a:spLocks noGrp="1"/>
          </p:cNvSpPr>
          <p:nvPr>
            <p:ph type="title"/>
          </p:nvPr>
        </p:nvSpPr>
        <p:spPr>
          <a:xfrm>
            <a:off x="4890099" y="257176"/>
            <a:ext cx="6943302"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ct val="0"/>
              </a:spcBef>
              <a:spcAft>
                <a:spcPct val="0"/>
              </a:spcAft>
              <a:buClr>
                <a:schemeClr val="accent5"/>
              </a:buClr>
              <a:buSzPts val="3200"/>
              <a:buFont typeface="Helvetica Neue"/>
              <a:buNone/>
              <a:defRPr sz="3200" b="1">
                <a:solidFill>
                  <a:schemeClr val="accent5"/>
                </a:solidFill>
              </a:defRPr>
            </a:lvl1pPr>
            <a:lvl2pPr lvl="1">
              <a:spcBef>
                <a:spcPct val="0"/>
              </a:spcBef>
              <a:spcAft>
                <a:spcPct val="0"/>
              </a:spcAft>
              <a:buSzPts val="1400"/>
              <a:buNone/>
              <a:defRPr/>
            </a:lvl2pPr>
            <a:lvl3pPr lvl="2">
              <a:spcBef>
                <a:spcPct val="0"/>
              </a:spcBef>
              <a:spcAft>
                <a:spcPct val="0"/>
              </a:spcAft>
              <a:buSzPts val="1400"/>
              <a:buNone/>
              <a:defRPr/>
            </a:lvl3pPr>
            <a:lvl4pPr lvl="3">
              <a:spcBef>
                <a:spcPct val="0"/>
              </a:spcBef>
              <a:spcAft>
                <a:spcPct val="0"/>
              </a:spcAft>
              <a:buSzPts val="1400"/>
              <a:buNone/>
              <a:defRPr/>
            </a:lvl4pPr>
            <a:lvl5pPr lvl="4">
              <a:spcBef>
                <a:spcPct val="0"/>
              </a:spcBef>
              <a:spcAft>
                <a:spcPct val="0"/>
              </a:spcAft>
              <a:buSzPts val="1400"/>
              <a:buNone/>
              <a:defRPr/>
            </a:lvl5pPr>
            <a:lvl6pPr lvl="5">
              <a:spcBef>
                <a:spcPct val="0"/>
              </a:spcBef>
              <a:spcAft>
                <a:spcPct val="0"/>
              </a:spcAft>
              <a:buSzPts val="1400"/>
              <a:buNone/>
              <a:defRPr/>
            </a:lvl6pPr>
            <a:lvl7pPr lvl="6">
              <a:spcBef>
                <a:spcPct val="0"/>
              </a:spcBef>
              <a:spcAft>
                <a:spcPct val="0"/>
              </a:spcAft>
              <a:buSzPts val="1400"/>
              <a:buNone/>
              <a:defRPr/>
            </a:lvl7pPr>
            <a:lvl8pPr lvl="7">
              <a:spcBef>
                <a:spcPct val="0"/>
              </a:spcBef>
              <a:spcAft>
                <a:spcPct val="0"/>
              </a:spcAft>
              <a:buSzPts val="1400"/>
              <a:buNone/>
              <a:defRPr/>
            </a:lvl8pPr>
            <a:lvl9pPr lvl="8">
              <a:spcBef>
                <a:spcPct val="0"/>
              </a:spcBef>
              <a:spcAft>
                <a:spcPct val="0"/>
              </a:spcAft>
              <a:buSzPts val="1400"/>
              <a:buNone/>
              <a:defRPr/>
            </a:lvl9pPr>
          </a:lstStyle>
          <a:p>
            <a:endParaRPr/>
          </a:p>
        </p:txBody>
      </p:sp>
      <p:cxnSp>
        <p:nvCxnSpPr>
          <p:cNvPr id="131" name="Google Shape;131;p51"/>
          <p:cNvCxnSpPr/>
          <p:nvPr/>
        </p:nvCxnSpPr>
        <p:spPr>
          <a:xfrm rot="10800000" flipH="1">
            <a:off x="5027117" y="1509236"/>
            <a:ext cx="6806284" cy="17612"/>
          </a:xfrm>
          <a:prstGeom prst="straightConnector1">
            <a:avLst/>
          </a:prstGeom>
          <a:noFill/>
          <a:ln w="9525" cap="flat" cmpd="sng">
            <a:solidFill>
              <a:schemeClr val="accent6"/>
            </a:solidFill>
            <a:prstDash val="solid"/>
            <a:miter lim="800000"/>
            <a:headEnd type="none" w="sm" len="sm"/>
            <a:tailEnd type="none" w="sm" len="sm"/>
          </a:ln>
        </p:spPr>
      </p:cxnSp>
      <p:sp>
        <p:nvSpPr>
          <p:cNvPr id="132" name="Google Shape;132;p51"/>
          <p:cNvSpPr/>
          <p:nvPr/>
        </p:nvSpPr>
        <p:spPr>
          <a:xfrm>
            <a:off x="9351335" y="1467293"/>
            <a:ext cx="2482066" cy="78223"/>
          </a:xfrm>
          <a:prstGeom prst="rect">
            <a:avLst/>
          </a:prstGeom>
          <a:solidFill>
            <a:schemeClr val="accent6"/>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ct val="0"/>
              </a:spcBef>
              <a:spcAft>
                <a:spcPct val="0"/>
              </a:spcAft>
              <a:buNone/>
            </a:pPr>
            <a:endParaRPr sz="1800">
              <a:solidFill>
                <a:schemeClr val="lt1"/>
              </a:solidFill>
              <a:latin typeface="Calibri"/>
              <a:ea typeface="Calibri"/>
              <a:cs typeface="Calibri"/>
              <a:sym typeface="Calibri"/>
            </a:endParaRPr>
          </a:p>
        </p:txBody>
      </p:sp>
      <p:sp>
        <p:nvSpPr>
          <p:cNvPr id="133" name="Google Shape;133;p51"/>
          <p:cNvSpPr>
            <a:spLocks noGrp="1"/>
          </p:cNvSpPr>
          <p:nvPr>
            <p:ph type="pic" idx="2"/>
          </p:nvPr>
        </p:nvSpPr>
        <p:spPr>
          <a:xfrm>
            <a:off x="0" y="0"/>
            <a:ext cx="4340225" cy="6858000"/>
          </a:xfrm>
          <a:prstGeom prst="rect">
            <a:avLst/>
          </a:prstGeom>
          <a:noFill/>
          <a:ln>
            <a:noFill/>
          </a:ln>
        </p:spPr>
        <p:txBody>
          <a:bodyPr/>
          <a:lstStyle/>
          <a:p>
            <a:endParaRPr/>
          </a:p>
        </p:txBody>
      </p:sp>
      <p:sp>
        <p:nvSpPr>
          <p:cNvPr id="134" name="Google Shape;134;p51"/>
          <p:cNvSpPr txBox="1">
            <a:spLocks noGrp="1"/>
          </p:cNvSpPr>
          <p:nvPr>
            <p:ph type="body" idx="1"/>
          </p:nvPr>
        </p:nvSpPr>
        <p:spPr>
          <a:xfrm>
            <a:off x="4890100" y="1907476"/>
            <a:ext cx="6943302" cy="4493324"/>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ct val="0"/>
              </a:spcAft>
              <a:buClr>
                <a:schemeClr val="accent5"/>
              </a:buClr>
              <a:buSzPts val="2800"/>
              <a:buChar char="•"/>
              <a:defRPr>
                <a:solidFill>
                  <a:schemeClr val="dk1"/>
                </a:solidFill>
              </a:defRPr>
            </a:lvl1pPr>
            <a:lvl2pPr marL="914400" lvl="1" indent="-381000" algn="l">
              <a:lnSpc>
                <a:spcPct val="90000"/>
              </a:lnSpc>
              <a:spcBef>
                <a:spcPts val="500"/>
              </a:spcBef>
              <a:spcAft>
                <a:spcPct val="0"/>
              </a:spcAft>
              <a:buClr>
                <a:schemeClr val="accent5"/>
              </a:buClr>
              <a:buSzPts val="2400"/>
              <a:buChar char="•"/>
              <a:defRPr>
                <a:solidFill>
                  <a:schemeClr val="dk1"/>
                </a:solidFill>
              </a:defRPr>
            </a:lvl2pPr>
            <a:lvl3pPr marL="1371600" lvl="2" indent="-355600" algn="l">
              <a:lnSpc>
                <a:spcPct val="90000"/>
              </a:lnSpc>
              <a:spcBef>
                <a:spcPts val="500"/>
              </a:spcBef>
              <a:spcAft>
                <a:spcPct val="0"/>
              </a:spcAft>
              <a:buClr>
                <a:schemeClr val="accent5"/>
              </a:buClr>
              <a:buSzPts val="2000"/>
              <a:buChar char="•"/>
              <a:defRPr>
                <a:solidFill>
                  <a:schemeClr val="dk1"/>
                </a:solidFill>
              </a:defRPr>
            </a:lvl3pPr>
            <a:lvl4pPr marL="1828800" lvl="3" indent="-342900" algn="l">
              <a:lnSpc>
                <a:spcPct val="90000"/>
              </a:lnSpc>
              <a:spcBef>
                <a:spcPts val="500"/>
              </a:spcBef>
              <a:spcAft>
                <a:spcPct val="0"/>
              </a:spcAft>
              <a:buClr>
                <a:schemeClr val="accent5"/>
              </a:buClr>
              <a:buSzPts val="1800"/>
              <a:buChar char="•"/>
              <a:defRPr>
                <a:solidFill>
                  <a:schemeClr val="dk1"/>
                </a:solidFill>
              </a:defRPr>
            </a:lvl4pPr>
            <a:lvl5pPr marL="2286000" lvl="4" indent="-342900" algn="l">
              <a:lnSpc>
                <a:spcPct val="90000"/>
              </a:lnSpc>
              <a:spcBef>
                <a:spcPts val="500"/>
              </a:spcBef>
              <a:spcAft>
                <a:spcPct val="0"/>
              </a:spcAft>
              <a:buClr>
                <a:schemeClr val="accent5"/>
              </a:buClr>
              <a:buSzPts val="1800"/>
              <a:buChar char="•"/>
              <a:defRPr>
                <a:solidFill>
                  <a:schemeClr val="dk1"/>
                </a:solidFill>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a:endParaRPr/>
          </a:p>
        </p:txBody>
      </p:sp>
    </p:spTree>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Image &amp; Text - Green">
  <p:cSld name="Image &amp; Text - Green">
    <p:spTree>
      <p:nvGrpSpPr>
        <p:cNvPr id="1" name="Shape 135"/>
        <p:cNvGrpSpPr/>
        <p:nvPr/>
      </p:nvGrpSpPr>
      <p:grpSpPr>
        <a:xfrm>
          <a:off x="0" y="0"/>
          <a:ext cx="0" cy="0"/>
          <a:chOff x="0" y="0"/>
          <a:chExt cx="0" cy="0"/>
        </a:xfrm>
      </p:grpSpPr>
      <p:sp>
        <p:nvSpPr>
          <p:cNvPr id="136" name="Google Shape;136;p52"/>
          <p:cNvSpPr txBox="1">
            <a:spLocks noGrp="1"/>
          </p:cNvSpPr>
          <p:nvPr>
            <p:ph type="title"/>
          </p:nvPr>
        </p:nvSpPr>
        <p:spPr>
          <a:xfrm>
            <a:off x="4890099" y="257176"/>
            <a:ext cx="6943302"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ct val="0"/>
              </a:spcBef>
              <a:spcAft>
                <a:spcPct val="0"/>
              </a:spcAft>
              <a:buClr>
                <a:schemeClr val="accent4"/>
              </a:buClr>
              <a:buSzPts val="3200"/>
              <a:buFont typeface="Helvetica Neue"/>
              <a:buNone/>
              <a:defRPr sz="3200" b="1">
                <a:solidFill>
                  <a:schemeClr val="accent4"/>
                </a:solidFill>
              </a:defRPr>
            </a:lvl1pPr>
            <a:lvl2pPr lvl="1">
              <a:spcBef>
                <a:spcPct val="0"/>
              </a:spcBef>
              <a:spcAft>
                <a:spcPct val="0"/>
              </a:spcAft>
              <a:buSzPts val="1400"/>
              <a:buNone/>
              <a:defRPr/>
            </a:lvl2pPr>
            <a:lvl3pPr lvl="2">
              <a:spcBef>
                <a:spcPct val="0"/>
              </a:spcBef>
              <a:spcAft>
                <a:spcPct val="0"/>
              </a:spcAft>
              <a:buSzPts val="1400"/>
              <a:buNone/>
              <a:defRPr/>
            </a:lvl3pPr>
            <a:lvl4pPr lvl="3">
              <a:spcBef>
                <a:spcPct val="0"/>
              </a:spcBef>
              <a:spcAft>
                <a:spcPct val="0"/>
              </a:spcAft>
              <a:buSzPts val="1400"/>
              <a:buNone/>
              <a:defRPr/>
            </a:lvl4pPr>
            <a:lvl5pPr lvl="4">
              <a:spcBef>
                <a:spcPct val="0"/>
              </a:spcBef>
              <a:spcAft>
                <a:spcPct val="0"/>
              </a:spcAft>
              <a:buSzPts val="1400"/>
              <a:buNone/>
              <a:defRPr/>
            </a:lvl5pPr>
            <a:lvl6pPr lvl="5">
              <a:spcBef>
                <a:spcPct val="0"/>
              </a:spcBef>
              <a:spcAft>
                <a:spcPct val="0"/>
              </a:spcAft>
              <a:buSzPts val="1400"/>
              <a:buNone/>
              <a:defRPr/>
            </a:lvl6pPr>
            <a:lvl7pPr lvl="6">
              <a:spcBef>
                <a:spcPct val="0"/>
              </a:spcBef>
              <a:spcAft>
                <a:spcPct val="0"/>
              </a:spcAft>
              <a:buSzPts val="1400"/>
              <a:buNone/>
              <a:defRPr/>
            </a:lvl7pPr>
            <a:lvl8pPr lvl="7">
              <a:spcBef>
                <a:spcPct val="0"/>
              </a:spcBef>
              <a:spcAft>
                <a:spcPct val="0"/>
              </a:spcAft>
              <a:buSzPts val="1400"/>
              <a:buNone/>
              <a:defRPr/>
            </a:lvl8pPr>
            <a:lvl9pPr lvl="8">
              <a:spcBef>
                <a:spcPct val="0"/>
              </a:spcBef>
              <a:spcAft>
                <a:spcPct val="0"/>
              </a:spcAft>
              <a:buSzPts val="1400"/>
              <a:buNone/>
              <a:defRPr/>
            </a:lvl9pPr>
          </a:lstStyle>
          <a:p>
            <a:endParaRPr/>
          </a:p>
        </p:txBody>
      </p:sp>
      <p:cxnSp>
        <p:nvCxnSpPr>
          <p:cNvPr id="137" name="Google Shape;137;p52"/>
          <p:cNvCxnSpPr/>
          <p:nvPr/>
        </p:nvCxnSpPr>
        <p:spPr>
          <a:xfrm rot="10800000" flipH="1">
            <a:off x="5027117" y="1509236"/>
            <a:ext cx="6806284" cy="17612"/>
          </a:xfrm>
          <a:prstGeom prst="straightConnector1">
            <a:avLst/>
          </a:prstGeom>
          <a:noFill/>
          <a:ln w="9525" cap="flat" cmpd="sng">
            <a:solidFill>
              <a:schemeClr val="accent4"/>
            </a:solidFill>
            <a:prstDash val="solid"/>
            <a:miter lim="800000"/>
            <a:headEnd type="none" w="sm" len="sm"/>
            <a:tailEnd type="none" w="sm" len="sm"/>
          </a:ln>
        </p:spPr>
      </p:cxnSp>
      <p:sp>
        <p:nvSpPr>
          <p:cNvPr id="138" name="Google Shape;138;p52"/>
          <p:cNvSpPr/>
          <p:nvPr/>
        </p:nvSpPr>
        <p:spPr>
          <a:xfrm>
            <a:off x="9351335" y="1467293"/>
            <a:ext cx="2482066" cy="78223"/>
          </a:xfrm>
          <a:prstGeom prst="rect">
            <a:avLst/>
          </a:prstGeom>
          <a:solidFill>
            <a:schemeClr val="accent4"/>
          </a:solid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ct val="0"/>
              </a:spcBef>
              <a:spcAft>
                <a:spcPct val="0"/>
              </a:spcAft>
              <a:buNone/>
            </a:pPr>
            <a:endParaRPr sz="1800">
              <a:solidFill>
                <a:schemeClr val="lt1"/>
              </a:solidFill>
              <a:latin typeface="Calibri"/>
              <a:ea typeface="Calibri"/>
              <a:cs typeface="Calibri"/>
              <a:sym typeface="Calibri"/>
            </a:endParaRPr>
          </a:p>
        </p:txBody>
      </p:sp>
      <p:sp>
        <p:nvSpPr>
          <p:cNvPr id="139" name="Google Shape;139;p52"/>
          <p:cNvSpPr>
            <a:spLocks noGrp="1"/>
          </p:cNvSpPr>
          <p:nvPr>
            <p:ph type="pic" idx="2"/>
          </p:nvPr>
        </p:nvSpPr>
        <p:spPr>
          <a:xfrm>
            <a:off x="0" y="0"/>
            <a:ext cx="4340225" cy="6858000"/>
          </a:xfrm>
          <a:prstGeom prst="rect">
            <a:avLst/>
          </a:prstGeom>
          <a:noFill/>
          <a:ln>
            <a:noFill/>
          </a:ln>
        </p:spPr>
        <p:txBody>
          <a:bodyPr/>
          <a:lstStyle/>
          <a:p>
            <a:endParaRPr/>
          </a:p>
        </p:txBody>
      </p:sp>
      <p:sp>
        <p:nvSpPr>
          <p:cNvPr id="140" name="Google Shape;140;p52"/>
          <p:cNvSpPr txBox="1">
            <a:spLocks noGrp="1"/>
          </p:cNvSpPr>
          <p:nvPr>
            <p:ph type="body" idx="1"/>
          </p:nvPr>
        </p:nvSpPr>
        <p:spPr>
          <a:xfrm>
            <a:off x="4890100" y="1907476"/>
            <a:ext cx="6943302" cy="4493324"/>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ct val="0"/>
              </a:spcAft>
              <a:buClr>
                <a:schemeClr val="accent2"/>
              </a:buClr>
              <a:buSzPts val="2800"/>
              <a:buChar char="•"/>
              <a:defRPr>
                <a:solidFill>
                  <a:schemeClr val="dk1"/>
                </a:solidFill>
              </a:defRPr>
            </a:lvl1pPr>
            <a:lvl2pPr marL="914400" lvl="1" indent="-381000" algn="l">
              <a:lnSpc>
                <a:spcPct val="90000"/>
              </a:lnSpc>
              <a:spcBef>
                <a:spcPts val="500"/>
              </a:spcBef>
              <a:spcAft>
                <a:spcPct val="0"/>
              </a:spcAft>
              <a:buClr>
                <a:schemeClr val="accent2"/>
              </a:buClr>
              <a:buSzPts val="2400"/>
              <a:buChar char="•"/>
              <a:defRPr>
                <a:solidFill>
                  <a:schemeClr val="dk1"/>
                </a:solidFill>
              </a:defRPr>
            </a:lvl2pPr>
            <a:lvl3pPr marL="1371600" lvl="2" indent="-355600" algn="l">
              <a:lnSpc>
                <a:spcPct val="90000"/>
              </a:lnSpc>
              <a:spcBef>
                <a:spcPts val="500"/>
              </a:spcBef>
              <a:spcAft>
                <a:spcPct val="0"/>
              </a:spcAft>
              <a:buClr>
                <a:schemeClr val="accent2"/>
              </a:buClr>
              <a:buSzPts val="2000"/>
              <a:buChar char="•"/>
              <a:defRPr>
                <a:solidFill>
                  <a:schemeClr val="dk1"/>
                </a:solidFill>
              </a:defRPr>
            </a:lvl3pPr>
            <a:lvl4pPr marL="1828800" lvl="3" indent="-342900" algn="l">
              <a:lnSpc>
                <a:spcPct val="90000"/>
              </a:lnSpc>
              <a:spcBef>
                <a:spcPts val="500"/>
              </a:spcBef>
              <a:spcAft>
                <a:spcPct val="0"/>
              </a:spcAft>
              <a:buClr>
                <a:schemeClr val="accent2"/>
              </a:buClr>
              <a:buSzPts val="1800"/>
              <a:buChar char="•"/>
              <a:defRPr>
                <a:solidFill>
                  <a:schemeClr val="dk1"/>
                </a:solidFill>
              </a:defRPr>
            </a:lvl4pPr>
            <a:lvl5pPr marL="2286000" lvl="4" indent="-342900" algn="l">
              <a:lnSpc>
                <a:spcPct val="90000"/>
              </a:lnSpc>
              <a:spcBef>
                <a:spcPts val="500"/>
              </a:spcBef>
              <a:spcAft>
                <a:spcPct val="0"/>
              </a:spcAft>
              <a:buClr>
                <a:schemeClr val="accent2"/>
              </a:buClr>
              <a:buSzPts val="1800"/>
              <a:buChar char="•"/>
              <a:defRPr>
                <a:solidFill>
                  <a:schemeClr val="dk1"/>
                </a:solidFill>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a:endParaRPr/>
          </a:p>
        </p:txBody>
      </p:sp>
    </p:spTree>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mp; Two Column - Blue">
  <p:cSld name="Title &amp; Two Column - Blue">
    <p:spTree>
      <p:nvGrpSpPr>
        <p:cNvPr id="1" name="Shape 141"/>
        <p:cNvGrpSpPr/>
        <p:nvPr/>
      </p:nvGrpSpPr>
      <p:grpSpPr>
        <a:xfrm>
          <a:off x="0" y="0"/>
          <a:ext cx="0" cy="0"/>
          <a:chOff x="0" y="0"/>
          <a:chExt cx="0" cy="0"/>
        </a:xfrm>
      </p:grpSpPr>
      <p:sp>
        <p:nvSpPr>
          <p:cNvPr id="142" name="Google Shape;142;p53"/>
          <p:cNvSpPr/>
          <p:nvPr/>
        </p:nvSpPr>
        <p:spPr>
          <a:xfrm>
            <a:off x="0" y="0"/>
            <a:ext cx="12192000" cy="1609344"/>
          </a:xfrm>
          <a:prstGeom prst="rect">
            <a:avLst/>
          </a:prstGeom>
          <a:solidFill>
            <a:srgbClr val="016794"/>
          </a:solidFill>
          <a:ln w="12700" cap="flat" cmpd="sng">
            <a:solidFill>
              <a:srgbClr val="0147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ct val="0"/>
              </a:spcBef>
              <a:spcAft>
                <a:spcPct val="0"/>
              </a:spcAft>
              <a:buNone/>
            </a:pPr>
            <a:endParaRPr sz="1800">
              <a:solidFill>
                <a:schemeClr val="lt1"/>
              </a:solidFill>
              <a:latin typeface="Calibri"/>
              <a:ea typeface="Calibri"/>
              <a:cs typeface="Calibri"/>
              <a:sym typeface="Calibri"/>
            </a:endParaRPr>
          </a:p>
        </p:txBody>
      </p:sp>
      <p:grpSp>
        <p:nvGrpSpPr>
          <p:cNvPr id="143" name="Google Shape;143;p53"/>
          <p:cNvGrpSpPr/>
          <p:nvPr/>
        </p:nvGrpSpPr>
        <p:grpSpPr>
          <a:xfrm>
            <a:off x="-208788" y="0"/>
            <a:ext cx="12609576" cy="2174490"/>
            <a:chOff x="0" y="5043119"/>
            <a:chExt cx="12192000" cy="1814883"/>
          </a:xfrm>
        </p:grpSpPr>
        <p:pic>
          <p:nvPicPr>
            <p:cNvPr id="144" name="Google Shape;144;p53"/>
            <p:cNvPicPr preferRelativeResize="0"/>
            <p:nvPr/>
          </p:nvPicPr>
          <p:blipFill>
            <a:blip r:embed="rId2">
              <a:alphaModFix amt="20000"/>
            </a:blip>
            <a:srcRect l="50000" t="7392" r="19089" b="9029"/>
            <a:stretch>
              <a:fillRect/>
            </a:stretch>
          </p:blipFill>
          <p:spPr>
            <a:xfrm rot="5400000">
              <a:off x="2349106" y="2694015"/>
              <a:ext cx="1814881" cy="6513094"/>
            </a:xfrm>
            <a:prstGeom prst="rect">
              <a:avLst/>
            </a:prstGeom>
            <a:noFill/>
            <a:ln>
              <a:noFill/>
            </a:ln>
          </p:spPr>
        </p:pic>
        <p:pic>
          <p:nvPicPr>
            <p:cNvPr id="145" name="Google Shape;145;p53"/>
            <p:cNvPicPr preferRelativeResize="0"/>
            <p:nvPr/>
          </p:nvPicPr>
          <p:blipFill>
            <a:blip r:embed="rId2">
              <a:alphaModFix amt="20000"/>
            </a:blip>
            <a:srcRect l="54597" t="31445" r="16826" b="9029"/>
            <a:stretch>
              <a:fillRect/>
            </a:stretch>
          </p:blipFill>
          <p:spPr>
            <a:xfrm rot="5400000">
              <a:off x="8435259" y="3077812"/>
              <a:ext cx="1791433" cy="5722047"/>
            </a:xfrm>
            <a:prstGeom prst="rect">
              <a:avLst/>
            </a:prstGeom>
            <a:noFill/>
            <a:ln>
              <a:noFill/>
            </a:ln>
          </p:spPr>
        </p:pic>
      </p:grpSp>
      <p:cxnSp>
        <p:nvCxnSpPr>
          <p:cNvPr id="146" name="Google Shape;146;p53"/>
          <p:cNvCxnSpPr/>
          <p:nvPr/>
        </p:nvCxnSpPr>
        <p:spPr>
          <a:xfrm flipH="1">
            <a:off x="6125488" y="3178428"/>
            <a:ext cx="0" cy="3127254"/>
          </a:xfrm>
          <a:prstGeom prst="straightConnector1">
            <a:avLst/>
          </a:prstGeom>
          <a:noFill/>
          <a:ln w="9525" cap="flat" cmpd="sng">
            <a:solidFill>
              <a:srgbClr val="A5A5A5"/>
            </a:solidFill>
            <a:prstDash val="solid"/>
            <a:miter lim="800000"/>
            <a:headEnd type="none" w="sm" len="sm"/>
            <a:tailEnd type="none" w="sm" len="sm"/>
          </a:ln>
        </p:spPr>
      </p:cxnSp>
      <p:sp>
        <p:nvSpPr>
          <p:cNvPr id="147" name="Google Shape;147;p53"/>
          <p:cNvSpPr txBox="1">
            <a:spLocks noGrp="1"/>
          </p:cNvSpPr>
          <p:nvPr>
            <p:ph type="title"/>
          </p:nvPr>
        </p:nvSpPr>
        <p:spPr>
          <a:xfrm>
            <a:off x="656023" y="246594"/>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ct val="0"/>
              </a:spcBef>
              <a:spcAft>
                <a:spcPct val="0"/>
              </a:spcAft>
              <a:buClr>
                <a:schemeClr val="lt1"/>
              </a:buClr>
              <a:buSzPts val="3600"/>
              <a:buFont typeface="Helvetica Neue"/>
              <a:buNone/>
              <a:defRPr sz="3600" b="1">
                <a:solidFill>
                  <a:schemeClr val="lt1"/>
                </a:solidFill>
              </a:defRPr>
            </a:lvl1pPr>
            <a:lvl2pPr lvl="1">
              <a:spcBef>
                <a:spcPct val="0"/>
              </a:spcBef>
              <a:spcAft>
                <a:spcPct val="0"/>
              </a:spcAft>
              <a:buSzPts val="1400"/>
              <a:buNone/>
              <a:defRPr/>
            </a:lvl2pPr>
            <a:lvl3pPr lvl="2">
              <a:spcBef>
                <a:spcPct val="0"/>
              </a:spcBef>
              <a:spcAft>
                <a:spcPct val="0"/>
              </a:spcAft>
              <a:buSzPts val="1400"/>
              <a:buNone/>
              <a:defRPr/>
            </a:lvl3pPr>
            <a:lvl4pPr lvl="3">
              <a:spcBef>
                <a:spcPct val="0"/>
              </a:spcBef>
              <a:spcAft>
                <a:spcPct val="0"/>
              </a:spcAft>
              <a:buSzPts val="1400"/>
              <a:buNone/>
              <a:defRPr/>
            </a:lvl4pPr>
            <a:lvl5pPr lvl="4">
              <a:spcBef>
                <a:spcPct val="0"/>
              </a:spcBef>
              <a:spcAft>
                <a:spcPct val="0"/>
              </a:spcAft>
              <a:buSzPts val="1400"/>
              <a:buNone/>
              <a:defRPr/>
            </a:lvl5pPr>
            <a:lvl6pPr lvl="5">
              <a:spcBef>
                <a:spcPct val="0"/>
              </a:spcBef>
              <a:spcAft>
                <a:spcPct val="0"/>
              </a:spcAft>
              <a:buSzPts val="1400"/>
              <a:buNone/>
              <a:defRPr/>
            </a:lvl6pPr>
            <a:lvl7pPr lvl="6">
              <a:spcBef>
                <a:spcPct val="0"/>
              </a:spcBef>
              <a:spcAft>
                <a:spcPct val="0"/>
              </a:spcAft>
              <a:buSzPts val="1400"/>
              <a:buNone/>
              <a:defRPr/>
            </a:lvl7pPr>
            <a:lvl8pPr lvl="7">
              <a:spcBef>
                <a:spcPct val="0"/>
              </a:spcBef>
              <a:spcAft>
                <a:spcPct val="0"/>
              </a:spcAft>
              <a:buSzPts val="1400"/>
              <a:buNone/>
              <a:defRPr/>
            </a:lvl8pPr>
            <a:lvl9pPr lvl="8">
              <a:spcBef>
                <a:spcPct val="0"/>
              </a:spcBef>
              <a:spcAft>
                <a:spcPct val="0"/>
              </a:spcAft>
              <a:buSzPts val="1400"/>
              <a:buNone/>
              <a:defRPr/>
            </a:lvl9pPr>
          </a:lstStyle>
          <a:p>
            <a:endParaRPr/>
          </a:p>
        </p:txBody>
      </p:sp>
      <p:sp>
        <p:nvSpPr>
          <p:cNvPr id="148" name="Google Shape;148;p53"/>
          <p:cNvSpPr txBox="1">
            <a:spLocks noGrp="1"/>
          </p:cNvSpPr>
          <p:nvPr>
            <p:ph type="body" idx="1"/>
          </p:nvPr>
        </p:nvSpPr>
        <p:spPr>
          <a:xfrm>
            <a:off x="656022" y="1903943"/>
            <a:ext cx="10820015" cy="50006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ct val="0"/>
              </a:spcAft>
              <a:buClr>
                <a:schemeClr val="accent3"/>
              </a:buClr>
              <a:buSzPts val="2800"/>
              <a:buNone/>
              <a:defRPr b="1">
                <a:solidFill>
                  <a:schemeClr val="accent3"/>
                </a:solidFill>
              </a:defRPr>
            </a:lvl1pPr>
            <a:lvl2pPr marL="914400" lvl="1" indent="-381000" algn="l">
              <a:lnSpc>
                <a:spcPct val="90000"/>
              </a:lnSpc>
              <a:spcBef>
                <a:spcPts val="500"/>
              </a:spcBef>
              <a:spcAft>
                <a:spcPct val="0"/>
              </a:spcAft>
              <a:buClr>
                <a:schemeClr val="accent3"/>
              </a:buClr>
              <a:buSzPts val="2400"/>
              <a:buChar char="•"/>
              <a:defRPr/>
            </a:lvl2pPr>
            <a:lvl3pPr marL="1371600" lvl="2" indent="-355600" algn="l">
              <a:lnSpc>
                <a:spcPct val="90000"/>
              </a:lnSpc>
              <a:spcBef>
                <a:spcPts val="500"/>
              </a:spcBef>
              <a:spcAft>
                <a:spcPct val="0"/>
              </a:spcAft>
              <a:buClr>
                <a:schemeClr val="accent3"/>
              </a:buClr>
              <a:buSzPts val="2000"/>
              <a:buChar char="•"/>
              <a:defRPr/>
            </a:lvl3pPr>
            <a:lvl4pPr marL="1828800" lvl="3" indent="-342900" algn="l">
              <a:lnSpc>
                <a:spcPct val="90000"/>
              </a:lnSpc>
              <a:spcBef>
                <a:spcPts val="500"/>
              </a:spcBef>
              <a:spcAft>
                <a:spcPct val="0"/>
              </a:spcAft>
              <a:buClr>
                <a:schemeClr val="accent3"/>
              </a:buClr>
              <a:buSzPts val="1800"/>
              <a:buChar char="•"/>
              <a:defRPr/>
            </a:lvl4pPr>
            <a:lvl5pPr marL="2286000" lvl="4" indent="-342900" algn="l">
              <a:lnSpc>
                <a:spcPct val="90000"/>
              </a:lnSpc>
              <a:spcBef>
                <a:spcPts val="500"/>
              </a:spcBef>
              <a:spcAft>
                <a:spcPct val="0"/>
              </a:spcAft>
              <a:buClr>
                <a:schemeClr val="accent3"/>
              </a:buClr>
              <a:buSzPts val="1800"/>
              <a:buChar char="•"/>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a:endParaRPr/>
          </a:p>
        </p:txBody>
      </p:sp>
      <p:sp>
        <p:nvSpPr>
          <p:cNvPr id="149" name="Google Shape;149;p53"/>
          <p:cNvSpPr txBox="1">
            <a:spLocks noGrp="1"/>
          </p:cNvSpPr>
          <p:nvPr>
            <p:ph type="body" idx="2"/>
          </p:nvPr>
        </p:nvSpPr>
        <p:spPr>
          <a:xfrm>
            <a:off x="656021" y="2479149"/>
            <a:ext cx="10820015" cy="52117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ct val="0"/>
              </a:spcAft>
              <a:buClr>
                <a:schemeClr val="accent3"/>
              </a:buClr>
              <a:buSzPts val="2400"/>
              <a:buNone/>
              <a:defRPr sz="2400">
                <a:solidFill>
                  <a:schemeClr val="dk1"/>
                </a:solidFill>
              </a:defRPr>
            </a:lvl1pPr>
            <a:lvl2pPr marL="914400" lvl="1" indent="-228600" algn="l">
              <a:lnSpc>
                <a:spcPct val="90000"/>
              </a:lnSpc>
              <a:spcBef>
                <a:spcPts val="500"/>
              </a:spcBef>
              <a:spcAft>
                <a:spcPct val="0"/>
              </a:spcAft>
              <a:buClr>
                <a:schemeClr val="accent3"/>
              </a:buClr>
              <a:buSzPts val="2400"/>
              <a:buNone/>
              <a:defRPr>
                <a:solidFill>
                  <a:schemeClr val="dk1"/>
                </a:solidFill>
              </a:defRPr>
            </a:lvl2pPr>
            <a:lvl3pPr marL="1371600" lvl="2" indent="-228600" algn="l">
              <a:lnSpc>
                <a:spcPct val="90000"/>
              </a:lnSpc>
              <a:spcBef>
                <a:spcPts val="500"/>
              </a:spcBef>
              <a:spcAft>
                <a:spcPct val="0"/>
              </a:spcAft>
              <a:buClr>
                <a:schemeClr val="accent3"/>
              </a:buClr>
              <a:buSzPts val="2000"/>
              <a:buNone/>
              <a:defRPr>
                <a:solidFill>
                  <a:schemeClr val="dk1"/>
                </a:solidFill>
              </a:defRPr>
            </a:lvl3pPr>
            <a:lvl4pPr marL="1828800" lvl="3" indent="-228600" algn="l">
              <a:lnSpc>
                <a:spcPct val="90000"/>
              </a:lnSpc>
              <a:spcBef>
                <a:spcPts val="500"/>
              </a:spcBef>
              <a:spcAft>
                <a:spcPct val="0"/>
              </a:spcAft>
              <a:buClr>
                <a:schemeClr val="accent3"/>
              </a:buClr>
              <a:buSzPts val="1800"/>
              <a:buNone/>
              <a:defRPr>
                <a:solidFill>
                  <a:schemeClr val="dk1"/>
                </a:solidFill>
              </a:defRPr>
            </a:lvl4pPr>
            <a:lvl5pPr marL="2286000" lvl="4" indent="-228600" algn="l">
              <a:lnSpc>
                <a:spcPct val="90000"/>
              </a:lnSpc>
              <a:spcBef>
                <a:spcPts val="500"/>
              </a:spcBef>
              <a:spcAft>
                <a:spcPct val="0"/>
              </a:spcAft>
              <a:buClr>
                <a:schemeClr val="accent3"/>
              </a:buClr>
              <a:buSzPts val="1800"/>
              <a:buNone/>
              <a:defRPr>
                <a:solidFill>
                  <a:schemeClr val="dk1"/>
                </a:solidFill>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a:endParaRPr/>
          </a:p>
        </p:txBody>
      </p:sp>
      <p:sp>
        <p:nvSpPr>
          <p:cNvPr id="150" name="Google Shape;150;p53"/>
          <p:cNvSpPr txBox="1">
            <a:spLocks noGrp="1"/>
          </p:cNvSpPr>
          <p:nvPr>
            <p:ph type="body" idx="3"/>
          </p:nvPr>
        </p:nvSpPr>
        <p:spPr>
          <a:xfrm>
            <a:off x="656022" y="3358502"/>
            <a:ext cx="4661045" cy="60507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ct val="0"/>
              </a:spcAft>
              <a:buClr>
                <a:schemeClr val="accent3"/>
              </a:buClr>
              <a:buSzPts val="2400"/>
              <a:buNone/>
              <a:defRPr sz="2400" b="1">
                <a:solidFill>
                  <a:schemeClr val="accent3"/>
                </a:solidFill>
              </a:defRPr>
            </a:lvl1pPr>
            <a:lvl2pPr marL="914400" lvl="1" indent="-381000" algn="l">
              <a:lnSpc>
                <a:spcPct val="90000"/>
              </a:lnSpc>
              <a:spcBef>
                <a:spcPts val="500"/>
              </a:spcBef>
              <a:spcAft>
                <a:spcPct val="0"/>
              </a:spcAft>
              <a:buClr>
                <a:schemeClr val="accent3"/>
              </a:buClr>
              <a:buSzPts val="2400"/>
              <a:buChar char="•"/>
              <a:defRPr/>
            </a:lvl2pPr>
            <a:lvl3pPr marL="1371600" lvl="2" indent="-355600" algn="l">
              <a:lnSpc>
                <a:spcPct val="90000"/>
              </a:lnSpc>
              <a:spcBef>
                <a:spcPts val="500"/>
              </a:spcBef>
              <a:spcAft>
                <a:spcPct val="0"/>
              </a:spcAft>
              <a:buClr>
                <a:schemeClr val="accent3"/>
              </a:buClr>
              <a:buSzPts val="2000"/>
              <a:buChar char="•"/>
              <a:defRPr/>
            </a:lvl3pPr>
            <a:lvl4pPr marL="1828800" lvl="3" indent="-342900" algn="l">
              <a:lnSpc>
                <a:spcPct val="90000"/>
              </a:lnSpc>
              <a:spcBef>
                <a:spcPts val="500"/>
              </a:spcBef>
              <a:spcAft>
                <a:spcPct val="0"/>
              </a:spcAft>
              <a:buClr>
                <a:schemeClr val="accent3"/>
              </a:buClr>
              <a:buSzPts val="1800"/>
              <a:buChar char="•"/>
              <a:defRPr/>
            </a:lvl4pPr>
            <a:lvl5pPr marL="2286000" lvl="4" indent="-342900" algn="l">
              <a:lnSpc>
                <a:spcPct val="90000"/>
              </a:lnSpc>
              <a:spcBef>
                <a:spcPts val="500"/>
              </a:spcBef>
              <a:spcAft>
                <a:spcPct val="0"/>
              </a:spcAft>
              <a:buClr>
                <a:schemeClr val="accent3"/>
              </a:buClr>
              <a:buSzPts val="1800"/>
              <a:buChar char="•"/>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a:endParaRPr/>
          </a:p>
        </p:txBody>
      </p:sp>
      <p:sp>
        <p:nvSpPr>
          <p:cNvPr id="151" name="Google Shape;151;p53"/>
          <p:cNvSpPr txBox="1">
            <a:spLocks noGrp="1"/>
          </p:cNvSpPr>
          <p:nvPr>
            <p:ph type="body" idx="4"/>
          </p:nvPr>
        </p:nvSpPr>
        <p:spPr>
          <a:xfrm>
            <a:off x="656022" y="4066959"/>
            <a:ext cx="4661046" cy="2238723"/>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ct val="0"/>
              </a:spcAft>
              <a:buClr>
                <a:schemeClr val="accent3"/>
              </a:buClr>
              <a:buSzPts val="2400"/>
              <a:buChar char="•"/>
              <a:defRPr sz="2400">
                <a:solidFill>
                  <a:schemeClr val="dk1"/>
                </a:solidFill>
              </a:defRPr>
            </a:lvl1pPr>
            <a:lvl2pPr marL="914400" lvl="1" indent="-381000" algn="l">
              <a:lnSpc>
                <a:spcPct val="90000"/>
              </a:lnSpc>
              <a:spcBef>
                <a:spcPts val="500"/>
              </a:spcBef>
              <a:spcAft>
                <a:spcPct val="0"/>
              </a:spcAft>
              <a:buClr>
                <a:schemeClr val="accent3"/>
              </a:buClr>
              <a:buSzPts val="2400"/>
              <a:buChar char="•"/>
              <a:defRPr sz="2400">
                <a:solidFill>
                  <a:schemeClr val="dk1"/>
                </a:solidFill>
              </a:defRPr>
            </a:lvl2pPr>
            <a:lvl3pPr marL="1371600" lvl="2" indent="-381000" algn="l">
              <a:lnSpc>
                <a:spcPct val="90000"/>
              </a:lnSpc>
              <a:spcBef>
                <a:spcPts val="500"/>
              </a:spcBef>
              <a:spcAft>
                <a:spcPct val="0"/>
              </a:spcAft>
              <a:buClr>
                <a:schemeClr val="accent3"/>
              </a:buClr>
              <a:buSzPts val="2400"/>
              <a:buChar char="•"/>
              <a:defRPr sz="2400">
                <a:solidFill>
                  <a:schemeClr val="dk1"/>
                </a:solidFill>
              </a:defRPr>
            </a:lvl3pPr>
            <a:lvl4pPr marL="1828800" lvl="3" indent="-381000" algn="l">
              <a:lnSpc>
                <a:spcPct val="90000"/>
              </a:lnSpc>
              <a:spcBef>
                <a:spcPts val="500"/>
              </a:spcBef>
              <a:spcAft>
                <a:spcPct val="0"/>
              </a:spcAft>
              <a:buClr>
                <a:schemeClr val="accent3"/>
              </a:buClr>
              <a:buSzPts val="2400"/>
              <a:buChar char="•"/>
              <a:defRPr sz="2400">
                <a:solidFill>
                  <a:schemeClr val="dk1"/>
                </a:solidFill>
              </a:defRPr>
            </a:lvl4pPr>
            <a:lvl5pPr marL="2286000" lvl="4" indent="-381000" algn="l">
              <a:lnSpc>
                <a:spcPct val="90000"/>
              </a:lnSpc>
              <a:spcBef>
                <a:spcPts val="500"/>
              </a:spcBef>
              <a:spcAft>
                <a:spcPct val="0"/>
              </a:spcAft>
              <a:buClr>
                <a:schemeClr val="accent3"/>
              </a:buClr>
              <a:buSzPts val="2400"/>
              <a:buChar char="•"/>
              <a:defRPr sz="2400">
                <a:solidFill>
                  <a:schemeClr val="dk1"/>
                </a:solidFill>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a:endParaRPr/>
          </a:p>
        </p:txBody>
      </p:sp>
      <p:sp>
        <p:nvSpPr>
          <p:cNvPr id="152" name="Google Shape;152;p53"/>
          <p:cNvSpPr txBox="1">
            <a:spLocks noGrp="1"/>
          </p:cNvSpPr>
          <p:nvPr>
            <p:ph type="body" idx="5"/>
          </p:nvPr>
        </p:nvSpPr>
        <p:spPr>
          <a:xfrm>
            <a:off x="6814990" y="3358502"/>
            <a:ext cx="4661045" cy="60507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ct val="0"/>
              </a:spcAft>
              <a:buClr>
                <a:schemeClr val="accent3"/>
              </a:buClr>
              <a:buSzPts val="2400"/>
              <a:buNone/>
              <a:defRPr sz="2400" b="1">
                <a:solidFill>
                  <a:schemeClr val="accent3"/>
                </a:solidFill>
              </a:defRPr>
            </a:lvl1pPr>
            <a:lvl2pPr marL="914400" lvl="1" indent="-381000" algn="l">
              <a:lnSpc>
                <a:spcPct val="90000"/>
              </a:lnSpc>
              <a:spcBef>
                <a:spcPts val="500"/>
              </a:spcBef>
              <a:spcAft>
                <a:spcPct val="0"/>
              </a:spcAft>
              <a:buClr>
                <a:schemeClr val="accent3"/>
              </a:buClr>
              <a:buSzPts val="2400"/>
              <a:buChar char="•"/>
              <a:defRPr/>
            </a:lvl2pPr>
            <a:lvl3pPr marL="1371600" lvl="2" indent="-355600" algn="l">
              <a:lnSpc>
                <a:spcPct val="90000"/>
              </a:lnSpc>
              <a:spcBef>
                <a:spcPts val="500"/>
              </a:spcBef>
              <a:spcAft>
                <a:spcPct val="0"/>
              </a:spcAft>
              <a:buClr>
                <a:schemeClr val="accent3"/>
              </a:buClr>
              <a:buSzPts val="2000"/>
              <a:buChar char="•"/>
              <a:defRPr/>
            </a:lvl3pPr>
            <a:lvl4pPr marL="1828800" lvl="3" indent="-342900" algn="l">
              <a:lnSpc>
                <a:spcPct val="90000"/>
              </a:lnSpc>
              <a:spcBef>
                <a:spcPts val="500"/>
              </a:spcBef>
              <a:spcAft>
                <a:spcPct val="0"/>
              </a:spcAft>
              <a:buClr>
                <a:schemeClr val="accent3"/>
              </a:buClr>
              <a:buSzPts val="1800"/>
              <a:buChar char="•"/>
              <a:defRPr/>
            </a:lvl4pPr>
            <a:lvl5pPr marL="2286000" lvl="4" indent="-342900" algn="l">
              <a:lnSpc>
                <a:spcPct val="90000"/>
              </a:lnSpc>
              <a:spcBef>
                <a:spcPts val="500"/>
              </a:spcBef>
              <a:spcAft>
                <a:spcPct val="0"/>
              </a:spcAft>
              <a:buClr>
                <a:schemeClr val="accent3"/>
              </a:buClr>
              <a:buSzPts val="1800"/>
              <a:buChar char="•"/>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a:endParaRPr/>
          </a:p>
        </p:txBody>
      </p:sp>
      <p:sp>
        <p:nvSpPr>
          <p:cNvPr id="153" name="Google Shape;153;p53"/>
          <p:cNvSpPr txBox="1">
            <a:spLocks noGrp="1"/>
          </p:cNvSpPr>
          <p:nvPr>
            <p:ph type="body" idx="6"/>
          </p:nvPr>
        </p:nvSpPr>
        <p:spPr>
          <a:xfrm>
            <a:off x="6814990" y="4066959"/>
            <a:ext cx="4661046" cy="2238723"/>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ct val="0"/>
              </a:spcAft>
              <a:buClr>
                <a:schemeClr val="accent3"/>
              </a:buClr>
              <a:buSzPts val="2400"/>
              <a:buChar char="•"/>
              <a:defRPr sz="2400">
                <a:solidFill>
                  <a:schemeClr val="dk1"/>
                </a:solidFill>
              </a:defRPr>
            </a:lvl1pPr>
            <a:lvl2pPr marL="914400" lvl="1" indent="-381000" algn="l">
              <a:lnSpc>
                <a:spcPct val="90000"/>
              </a:lnSpc>
              <a:spcBef>
                <a:spcPts val="500"/>
              </a:spcBef>
              <a:spcAft>
                <a:spcPct val="0"/>
              </a:spcAft>
              <a:buClr>
                <a:schemeClr val="accent3"/>
              </a:buClr>
              <a:buSzPts val="2400"/>
              <a:buChar char="•"/>
              <a:defRPr sz="2400">
                <a:solidFill>
                  <a:schemeClr val="dk1"/>
                </a:solidFill>
              </a:defRPr>
            </a:lvl2pPr>
            <a:lvl3pPr marL="1371600" lvl="2" indent="-381000" algn="l">
              <a:lnSpc>
                <a:spcPct val="90000"/>
              </a:lnSpc>
              <a:spcBef>
                <a:spcPts val="500"/>
              </a:spcBef>
              <a:spcAft>
                <a:spcPct val="0"/>
              </a:spcAft>
              <a:buClr>
                <a:schemeClr val="accent3"/>
              </a:buClr>
              <a:buSzPts val="2400"/>
              <a:buChar char="•"/>
              <a:defRPr sz="2400">
                <a:solidFill>
                  <a:schemeClr val="dk1"/>
                </a:solidFill>
              </a:defRPr>
            </a:lvl3pPr>
            <a:lvl4pPr marL="1828800" lvl="3" indent="-381000" algn="l">
              <a:lnSpc>
                <a:spcPct val="90000"/>
              </a:lnSpc>
              <a:spcBef>
                <a:spcPts val="500"/>
              </a:spcBef>
              <a:spcAft>
                <a:spcPct val="0"/>
              </a:spcAft>
              <a:buClr>
                <a:schemeClr val="accent3"/>
              </a:buClr>
              <a:buSzPts val="2400"/>
              <a:buChar char="•"/>
              <a:defRPr sz="2400">
                <a:solidFill>
                  <a:schemeClr val="dk1"/>
                </a:solidFill>
              </a:defRPr>
            </a:lvl4pPr>
            <a:lvl5pPr marL="2286000" lvl="4" indent="-381000" algn="l">
              <a:lnSpc>
                <a:spcPct val="90000"/>
              </a:lnSpc>
              <a:spcBef>
                <a:spcPts val="500"/>
              </a:spcBef>
              <a:spcAft>
                <a:spcPct val="0"/>
              </a:spcAft>
              <a:buClr>
                <a:schemeClr val="accent3"/>
              </a:buClr>
              <a:buSzPts val="2400"/>
              <a:buChar char="•"/>
              <a:defRPr sz="2400">
                <a:solidFill>
                  <a:schemeClr val="dk1"/>
                </a:solidFill>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a:endParaRPr/>
          </a:p>
        </p:txBody>
      </p:sp>
    </p:spTree>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mp; Two Column - Purple">
  <p:cSld name="Title &amp; Two Column - Purple">
    <p:spTree>
      <p:nvGrpSpPr>
        <p:cNvPr id="1" name="Shape 154"/>
        <p:cNvGrpSpPr/>
        <p:nvPr/>
      </p:nvGrpSpPr>
      <p:grpSpPr>
        <a:xfrm>
          <a:off x="0" y="0"/>
          <a:ext cx="0" cy="0"/>
          <a:chOff x="0" y="0"/>
          <a:chExt cx="0" cy="0"/>
        </a:xfrm>
      </p:grpSpPr>
      <p:sp>
        <p:nvSpPr>
          <p:cNvPr id="155" name="Google Shape;155;p54"/>
          <p:cNvSpPr/>
          <p:nvPr/>
        </p:nvSpPr>
        <p:spPr>
          <a:xfrm>
            <a:off x="0" y="0"/>
            <a:ext cx="12192000" cy="1609344"/>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spcBef>
                <a:spcPct val="0"/>
              </a:spcBef>
              <a:spcAft>
                <a:spcPct val="0"/>
              </a:spcAft>
              <a:buNone/>
            </a:pPr>
            <a:endParaRPr sz="1800">
              <a:solidFill>
                <a:schemeClr val="lt1"/>
              </a:solidFill>
              <a:latin typeface="Calibri"/>
              <a:ea typeface="Calibri"/>
              <a:cs typeface="Calibri"/>
              <a:sym typeface="Calibri"/>
            </a:endParaRPr>
          </a:p>
        </p:txBody>
      </p:sp>
      <p:grpSp>
        <p:nvGrpSpPr>
          <p:cNvPr id="156" name="Google Shape;156;p54"/>
          <p:cNvGrpSpPr/>
          <p:nvPr/>
        </p:nvGrpSpPr>
        <p:grpSpPr>
          <a:xfrm>
            <a:off x="-208788" y="0"/>
            <a:ext cx="12609576" cy="2174490"/>
            <a:chOff x="0" y="5043119"/>
            <a:chExt cx="12192000" cy="1814883"/>
          </a:xfrm>
        </p:grpSpPr>
        <p:pic>
          <p:nvPicPr>
            <p:cNvPr id="157" name="Google Shape;157;p54"/>
            <p:cNvPicPr preferRelativeResize="0"/>
            <p:nvPr/>
          </p:nvPicPr>
          <p:blipFill>
            <a:blip r:embed="rId2">
              <a:alphaModFix amt="20000"/>
            </a:blip>
            <a:srcRect l="50000" t="7392" r="19089" b="9029"/>
            <a:stretch>
              <a:fillRect/>
            </a:stretch>
          </p:blipFill>
          <p:spPr>
            <a:xfrm rot="5400000">
              <a:off x="2349106" y="2694015"/>
              <a:ext cx="1814881" cy="6513094"/>
            </a:xfrm>
            <a:prstGeom prst="rect">
              <a:avLst/>
            </a:prstGeom>
            <a:noFill/>
            <a:ln>
              <a:noFill/>
            </a:ln>
          </p:spPr>
        </p:pic>
        <p:pic>
          <p:nvPicPr>
            <p:cNvPr id="158" name="Google Shape;158;p54"/>
            <p:cNvPicPr preferRelativeResize="0"/>
            <p:nvPr/>
          </p:nvPicPr>
          <p:blipFill>
            <a:blip r:embed="rId2">
              <a:alphaModFix amt="20000"/>
            </a:blip>
            <a:srcRect l="54597" t="31445" r="16826" b="9029"/>
            <a:stretch>
              <a:fillRect/>
            </a:stretch>
          </p:blipFill>
          <p:spPr>
            <a:xfrm rot="5400000">
              <a:off x="8435259" y="3077812"/>
              <a:ext cx="1791433" cy="5722047"/>
            </a:xfrm>
            <a:prstGeom prst="rect">
              <a:avLst/>
            </a:prstGeom>
            <a:noFill/>
            <a:ln>
              <a:noFill/>
            </a:ln>
          </p:spPr>
        </p:pic>
      </p:grpSp>
      <p:cxnSp>
        <p:nvCxnSpPr>
          <p:cNvPr id="159" name="Google Shape;159;p54"/>
          <p:cNvCxnSpPr/>
          <p:nvPr/>
        </p:nvCxnSpPr>
        <p:spPr>
          <a:xfrm flipH="1">
            <a:off x="6125488" y="3178428"/>
            <a:ext cx="0" cy="3127254"/>
          </a:xfrm>
          <a:prstGeom prst="straightConnector1">
            <a:avLst/>
          </a:prstGeom>
          <a:noFill/>
          <a:ln w="9525" cap="flat" cmpd="sng">
            <a:solidFill>
              <a:srgbClr val="A5A5A5"/>
            </a:solidFill>
            <a:prstDash val="solid"/>
            <a:miter lim="800000"/>
            <a:headEnd type="none" w="sm" len="sm"/>
            <a:tailEnd type="none" w="sm" len="sm"/>
          </a:ln>
        </p:spPr>
      </p:cxnSp>
      <p:sp>
        <p:nvSpPr>
          <p:cNvPr id="160" name="Google Shape;160;p54"/>
          <p:cNvSpPr txBox="1">
            <a:spLocks noGrp="1"/>
          </p:cNvSpPr>
          <p:nvPr>
            <p:ph type="title"/>
          </p:nvPr>
        </p:nvSpPr>
        <p:spPr>
          <a:xfrm>
            <a:off x="656023" y="246594"/>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ct val="0"/>
              </a:spcBef>
              <a:spcAft>
                <a:spcPct val="0"/>
              </a:spcAft>
              <a:buClr>
                <a:schemeClr val="lt1"/>
              </a:buClr>
              <a:buSzPts val="3600"/>
              <a:buFont typeface="Helvetica Neue"/>
              <a:buNone/>
              <a:defRPr sz="3600" b="1">
                <a:solidFill>
                  <a:schemeClr val="lt1"/>
                </a:solidFill>
              </a:defRPr>
            </a:lvl1pPr>
            <a:lvl2pPr lvl="1">
              <a:spcBef>
                <a:spcPct val="0"/>
              </a:spcBef>
              <a:spcAft>
                <a:spcPct val="0"/>
              </a:spcAft>
              <a:buSzPts val="1400"/>
              <a:buNone/>
              <a:defRPr/>
            </a:lvl2pPr>
            <a:lvl3pPr lvl="2">
              <a:spcBef>
                <a:spcPct val="0"/>
              </a:spcBef>
              <a:spcAft>
                <a:spcPct val="0"/>
              </a:spcAft>
              <a:buSzPts val="1400"/>
              <a:buNone/>
              <a:defRPr/>
            </a:lvl3pPr>
            <a:lvl4pPr lvl="3">
              <a:spcBef>
                <a:spcPct val="0"/>
              </a:spcBef>
              <a:spcAft>
                <a:spcPct val="0"/>
              </a:spcAft>
              <a:buSzPts val="1400"/>
              <a:buNone/>
              <a:defRPr/>
            </a:lvl4pPr>
            <a:lvl5pPr lvl="4">
              <a:spcBef>
                <a:spcPct val="0"/>
              </a:spcBef>
              <a:spcAft>
                <a:spcPct val="0"/>
              </a:spcAft>
              <a:buSzPts val="1400"/>
              <a:buNone/>
              <a:defRPr/>
            </a:lvl5pPr>
            <a:lvl6pPr lvl="5">
              <a:spcBef>
                <a:spcPct val="0"/>
              </a:spcBef>
              <a:spcAft>
                <a:spcPct val="0"/>
              </a:spcAft>
              <a:buSzPts val="1400"/>
              <a:buNone/>
              <a:defRPr/>
            </a:lvl6pPr>
            <a:lvl7pPr lvl="6">
              <a:spcBef>
                <a:spcPct val="0"/>
              </a:spcBef>
              <a:spcAft>
                <a:spcPct val="0"/>
              </a:spcAft>
              <a:buSzPts val="1400"/>
              <a:buNone/>
              <a:defRPr/>
            </a:lvl7pPr>
            <a:lvl8pPr lvl="7">
              <a:spcBef>
                <a:spcPct val="0"/>
              </a:spcBef>
              <a:spcAft>
                <a:spcPct val="0"/>
              </a:spcAft>
              <a:buSzPts val="1400"/>
              <a:buNone/>
              <a:defRPr/>
            </a:lvl8pPr>
            <a:lvl9pPr lvl="8">
              <a:spcBef>
                <a:spcPct val="0"/>
              </a:spcBef>
              <a:spcAft>
                <a:spcPct val="0"/>
              </a:spcAft>
              <a:buSzPts val="1400"/>
              <a:buNone/>
              <a:defRPr/>
            </a:lvl9pPr>
          </a:lstStyle>
          <a:p>
            <a:endParaRPr/>
          </a:p>
        </p:txBody>
      </p:sp>
      <p:sp>
        <p:nvSpPr>
          <p:cNvPr id="161" name="Google Shape;161;p54"/>
          <p:cNvSpPr txBox="1">
            <a:spLocks noGrp="1"/>
          </p:cNvSpPr>
          <p:nvPr>
            <p:ph type="body" idx="1"/>
          </p:nvPr>
        </p:nvSpPr>
        <p:spPr>
          <a:xfrm>
            <a:off x="656022" y="1903943"/>
            <a:ext cx="10820015" cy="50006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ct val="0"/>
              </a:spcAft>
              <a:buClr>
                <a:schemeClr val="accent1"/>
              </a:buClr>
              <a:buSzPts val="2800"/>
              <a:buNone/>
              <a:defRPr b="1">
                <a:solidFill>
                  <a:schemeClr val="accent1"/>
                </a:solidFill>
              </a:defRPr>
            </a:lvl1pPr>
            <a:lvl2pPr marL="914400" lvl="1" indent="-381000" algn="l">
              <a:lnSpc>
                <a:spcPct val="90000"/>
              </a:lnSpc>
              <a:spcBef>
                <a:spcPts val="500"/>
              </a:spcBef>
              <a:spcAft>
                <a:spcPct val="0"/>
              </a:spcAft>
              <a:buClr>
                <a:schemeClr val="accent3"/>
              </a:buClr>
              <a:buSzPts val="2400"/>
              <a:buChar char="•"/>
              <a:defRPr/>
            </a:lvl2pPr>
            <a:lvl3pPr marL="1371600" lvl="2" indent="-355600" algn="l">
              <a:lnSpc>
                <a:spcPct val="90000"/>
              </a:lnSpc>
              <a:spcBef>
                <a:spcPts val="500"/>
              </a:spcBef>
              <a:spcAft>
                <a:spcPct val="0"/>
              </a:spcAft>
              <a:buClr>
                <a:schemeClr val="accent3"/>
              </a:buClr>
              <a:buSzPts val="2000"/>
              <a:buChar char="•"/>
              <a:defRPr/>
            </a:lvl3pPr>
            <a:lvl4pPr marL="1828800" lvl="3" indent="-342900" algn="l">
              <a:lnSpc>
                <a:spcPct val="90000"/>
              </a:lnSpc>
              <a:spcBef>
                <a:spcPts val="500"/>
              </a:spcBef>
              <a:spcAft>
                <a:spcPct val="0"/>
              </a:spcAft>
              <a:buClr>
                <a:schemeClr val="accent3"/>
              </a:buClr>
              <a:buSzPts val="1800"/>
              <a:buChar char="•"/>
              <a:defRPr/>
            </a:lvl4pPr>
            <a:lvl5pPr marL="2286000" lvl="4" indent="-342900" algn="l">
              <a:lnSpc>
                <a:spcPct val="90000"/>
              </a:lnSpc>
              <a:spcBef>
                <a:spcPts val="500"/>
              </a:spcBef>
              <a:spcAft>
                <a:spcPct val="0"/>
              </a:spcAft>
              <a:buClr>
                <a:schemeClr val="accent3"/>
              </a:buClr>
              <a:buSzPts val="1800"/>
              <a:buChar char="•"/>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a:endParaRPr/>
          </a:p>
        </p:txBody>
      </p:sp>
      <p:sp>
        <p:nvSpPr>
          <p:cNvPr id="162" name="Google Shape;162;p54"/>
          <p:cNvSpPr txBox="1">
            <a:spLocks noGrp="1"/>
          </p:cNvSpPr>
          <p:nvPr>
            <p:ph type="body" idx="2"/>
          </p:nvPr>
        </p:nvSpPr>
        <p:spPr>
          <a:xfrm>
            <a:off x="656021" y="2479149"/>
            <a:ext cx="10820015" cy="52117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ct val="0"/>
              </a:spcAft>
              <a:buClr>
                <a:schemeClr val="accent3"/>
              </a:buClr>
              <a:buSzPts val="2400"/>
              <a:buNone/>
              <a:defRPr sz="2400">
                <a:solidFill>
                  <a:schemeClr val="dk1"/>
                </a:solidFill>
              </a:defRPr>
            </a:lvl1pPr>
            <a:lvl2pPr marL="914400" lvl="1" indent="-228600" algn="l">
              <a:lnSpc>
                <a:spcPct val="90000"/>
              </a:lnSpc>
              <a:spcBef>
                <a:spcPts val="500"/>
              </a:spcBef>
              <a:spcAft>
                <a:spcPct val="0"/>
              </a:spcAft>
              <a:buClr>
                <a:schemeClr val="accent3"/>
              </a:buClr>
              <a:buSzPts val="2400"/>
              <a:buNone/>
              <a:defRPr>
                <a:solidFill>
                  <a:schemeClr val="dk1"/>
                </a:solidFill>
              </a:defRPr>
            </a:lvl2pPr>
            <a:lvl3pPr marL="1371600" lvl="2" indent="-228600" algn="l">
              <a:lnSpc>
                <a:spcPct val="90000"/>
              </a:lnSpc>
              <a:spcBef>
                <a:spcPts val="500"/>
              </a:spcBef>
              <a:spcAft>
                <a:spcPct val="0"/>
              </a:spcAft>
              <a:buClr>
                <a:schemeClr val="accent3"/>
              </a:buClr>
              <a:buSzPts val="2000"/>
              <a:buNone/>
              <a:defRPr>
                <a:solidFill>
                  <a:schemeClr val="dk1"/>
                </a:solidFill>
              </a:defRPr>
            </a:lvl3pPr>
            <a:lvl4pPr marL="1828800" lvl="3" indent="-228600" algn="l">
              <a:lnSpc>
                <a:spcPct val="90000"/>
              </a:lnSpc>
              <a:spcBef>
                <a:spcPts val="500"/>
              </a:spcBef>
              <a:spcAft>
                <a:spcPct val="0"/>
              </a:spcAft>
              <a:buClr>
                <a:schemeClr val="accent3"/>
              </a:buClr>
              <a:buSzPts val="1800"/>
              <a:buNone/>
              <a:defRPr>
                <a:solidFill>
                  <a:schemeClr val="dk1"/>
                </a:solidFill>
              </a:defRPr>
            </a:lvl4pPr>
            <a:lvl5pPr marL="2286000" lvl="4" indent="-228600" algn="l">
              <a:lnSpc>
                <a:spcPct val="90000"/>
              </a:lnSpc>
              <a:spcBef>
                <a:spcPts val="500"/>
              </a:spcBef>
              <a:spcAft>
                <a:spcPct val="0"/>
              </a:spcAft>
              <a:buClr>
                <a:schemeClr val="accent3"/>
              </a:buClr>
              <a:buSzPts val="1800"/>
              <a:buNone/>
              <a:defRPr>
                <a:solidFill>
                  <a:schemeClr val="dk1"/>
                </a:solidFill>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a:endParaRPr/>
          </a:p>
        </p:txBody>
      </p:sp>
      <p:sp>
        <p:nvSpPr>
          <p:cNvPr id="163" name="Google Shape;163;p54"/>
          <p:cNvSpPr txBox="1">
            <a:spLocks noGrp="1"/>
          </p:cNvSpPr>
          <p:nvPr>
            <p:ph type="body" idx="3"/>
          </p:nvPr>
        </p:nvSpPr>
        <p:spPr>
          <a:xfrm>
            <a:off x="656022" y="3358502"/>
            <a:ext cx="4661045" cy="60507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ct val="0"/>
              </a:spcAft>
              <a:buClr>
                <a:schemeClr val="accent1"/>
              </a:buClr>
              <a:buSzPts val="2400"/>
              <a:buNone/>
              <a:defRPr sz="2400" b="1">
                <a:solidFill>
                  <a:schemeClr val="accent1"/>
                </a:solidFill>
              </a:defRPr>
            </a:lvl1pPr>
            <a:lvl2pPr marL="914400" lvl="1" indent="-381000" algn="l">
              <a:lnSpc>
                <a:spcPct val="90000"/>
              </a:lnSpc>
              <a:spcBef>
                <a:spcPts val="500"/>
              </a:spcBef>
              <a:spcAft>
                <a:spcPct val="0"/>
              </a:spcAft>
              <a:buClr>
                <a:schemeClr val="accent3"/>
              </a:buClr>
              <a:buSzPts val="2400"/>
              <a:buChar char="•"/>
              <a:defRPr/>
            </a:lvl2pPr>
            <a:lvl3pPr marL="1371600" lvl="2" indent="-355600" algn="l">
              <a:lnSpc>
                <a:spcPct val="90000"/>
              </a:lnSpc>
              <a:spcBef>
                <a:spcPts val="500"/>
              </a:spcBef>
              <a:spcAft>
                <a:spcPct val="0"/>
              </a:spcAft>
              <a:buClr>
                <a:schemeClr val="accent3"/>
              </a:buClr>
              <a:buSzPts val="2000"/>
              <a:buChar char="•"/>
              <a:defRPr/>
            </a:lvl3pPr>
            <a:lvl4pPr marL="1828800" lvl="3" indent="-342900" algn="l">
              <a:lnSpc>
                <a:spcPct val="90000"/>
              </a:lnSpc>
              <a:spcBef>
                <a:spcPts val="500"/>
              </a:spcBef>
              <a:spcAft>
                <a:spcPct val="0"/>
              </a:spcAft>
              <a:buClr>
                <a:schemeClr val="accent3"/>
              </a:buClr>
              <a:buSzPts val="1800"/>
              <a:buChar char="•"/>
              <a:defRPr/>
            </a:lvl4pPr>
            <a:lvl5pPr marL="2286000" lvl="4" indent="-342900" algn="l">
              <a:lnSpc>
                <a:spcPct val="90000"/>
              </a:lnSpc>
              <a:spcBef>
                <a:spcPts val="500"/>
              </a:spcBef>
              <a:spcAft>
                <a:spcPct val="0"/>
              </a:spcAft>
              <a:buClr>
                <a:schemeClr val="accent3"/>
              </a:buClr>
              <a:buSzPts val="1800"/>
              <a:buChar char="•"/>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a:endParaRPr/>
          </a:p>
        </p:txBody>
      </p:sp>
      <p:sp>
        <p:nvSpPr>
          <p:cNvPr id="164" name="Google Shape;164;p54"/>
          <p:cNvSpPr txBox="1">
            <a:spLocks noGrp="1"/>
          </p:cNvSpPr>
          <p:nvPr>
            <p:ph type="body" idx="4"/>
          </p:nvPr>
        </p:nvSpPr>
        <p:spPr>
          <a:xfrm>
            <a:off x="656022" y="4066959"/>
            <a:ext cx="4661046" cy="2238723"/>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ct val="0"/>
              </a:spcAft>
              <a:buClr>
                <a:schemeClr val="accent1"/>
              </a:buClr>
              <a:buSzPts val="2400"/>
              <a:buChar char="•"/>
              <a:defRPr sz="2400">
                <a:solidFill>
                  <a:schemeClr val="dk1"/>
                </a:solidFill>
              </a:defRPr>
            </a:lvl1pPr>
            <a:lvl2pPr marL="914400" lvl="1" indent="-381000" algn="l">
              <a:lnSpc>
                <a:spcPct val="90000"/>
              </a:lnSpc>
              <a:spcBef>
                <a:spcPts val="500"/>
              </a:spcBef>
              <a:spcAft>
                <a:spcPct val="0"/>
              </a:spcAft>
              <a:buClr>
                <a:schemeClr val="accent1"/>
              </a:buClr>
              <a:buSzPts val="2400"/>
              <a:buChar char="•"/>
              <a:defRPr sz="2400">
                <a:solidFill>
                  <a:schemeClr val="dk1"/>
                </a:solidFill>
              </a:defRPr>
            </a:lvl2pPr>
            <a:lvl3pPr marL="1371600" lvl="2" indent="-381000" algn="l">
              <a:lnSpc>
                <a:spcPct val="90000"/>
              </a:lnSpc>
              <a:spcBef>
                <a:spcPts val="500"/>
              </a:spcBef>
              <a:spcAft>
                <a:spcPct val="0"/>
              </a:spcAft>
              <a:buClr>
                <a:schemeClr val="accent1"/>
              </a:buClr>
              <a:buSzPts val="2400"/>
              <a:buChar char="•"/>
              <a:defRPr sz="2400">
                <a:solidFill>
                  <a:schemeClr val="dk1"/>
                </a:solidFill>
              </a:defRPr>
            </a:lvl3pPr>
            <a:lvl4pPr marL="1828800" lvl="3" indent="-381000" algn="l">
              <a:lnSpc>
                <a:spcPct val="90000"/>
              </a:lnSpc>
              <a:spcBef>
                <a:spcPts val="500"/>
              </a:spcBef>
              <a:spcAft>
                <a:spcPct val="0"/>
              </a:spcAft>
              <a:buClr>
                <a:schemeClr val="accent1"/>
              </a:buClr>
              <a:buSzPts val="2400"/>
              <a:buChar char="•"/>
              <a:defRPr sz="2400">
                <a:solidFill>
                  <a:schemeClr val="dk1"/>
                </a:solidFill>
              </a:defRPr>
            </a:lvl4pPr>
            <a:lvl5pPr marL="2286000" lvl="4" indent="-381000" algn="l">
              <a:lnSpc>
                <a:spcPct val="90000"/>
              </a:lnSpc>
              <a:spcBef>
                <a:spcPts val="500"/>
              </a:spcBef>
              <a:spcAft>
                <a:spcPct val="0"/>
              </a:spcAft>
              <a:buClr>
                <a:schemeClr val="accent1"/>
              </a:buClr>
              <a:buSzPts val="2400"/>
              <a:buChar char="•"/>
              <a:defRPr sz="2400">
                <a:solidFill>
                  <a:schemeClr val="dk1"/>
                </a:solidFill>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a:endParaRPr/>
          </a:p>
        </p:txBody>
      </p:sp>
      <p:sp>
        <p:nvSpPr>
          <p:cNvPr id="165" name="Google Shape;165;p54"/>
          <p:cNvSpPr txBox="1">
            <a:spLocks noGrp="1"/>
          </p:cNvSpPr>
          <p:nvPr>
            <p:ph type="body" idx="5"/>
          </p:nvPr>
        </p:nvSpPr>
        <p:spPr>
          <a:xfrm>
            <a:off x="6814990" y="3358502"/>
            <a:ext cx="4661045" cy="60507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ct val="0"/>
              </a:spcAft>
              <a:buClr>
                <a:schemeClr val="accent1"/>
              </a:buClr>
              <a:buSzPts val="2400"/>
              <a:buNone/>
              <a:defRPr sz="2400" b="1">
                <a:solidFill>
                  <a:schemeClr val="accent1"/>
                </a:solidFill>
              </a:defRPr>
            </a:lvl1pPr>
            <a:lvl2pPr marL="914400" lvl="1" indent="-381000" algn="l">
              <a:lnSpc>
                <a:spcPct val="90000"/>
              </a:lnSpc>
              <a:spcBef>
                <a:spcPts val="500"/>
              </a:spcBef>
              <a:spcAft>
                <a:spcPct val="0"/>
              </a:spcAft>
              <a:buClr>
                <a:schemeClr val="accent3"/>
              </a:buClr>
              <a:buSzPts val="2400"/>
              <a:buChar char="•"/>
              <a:defRPr/>
            </a:lvl2pPr>
            <a:lvl3pPr marL="1371600" lvl="2" indent="-355600" algn="l">
              <a:lnSpc>
                <a:spcPct val="90000"/>
              </a:lnSpc>
              <a:spcBef>
                <a:spcPts val="500"/>
              </a:spcBef>
              <a:spcAft>
                <a:spcPct val="0"/>
              </a:spcAft>
              <a:buClr>
                <a:schemeClr val="accent3"/>
              </a:buClr>
              <a:buSzPts val="2000"/>
              <a:buChar char="•"/>
              <a:defRPr/>
            </a:lvl3pPr>
            <a:lvl4pPr marL="1828800" lvl="3" indent="-342900" algn="l">
              <a:lnSpc>
                <a:spcPct val="90000"/>
              </a:lnSpc>
              <a:spcBef>
                <a:spcPts val="500"/>
              </a:spcBef>
              <a:spcAft>
                <a:spcPct val="0"/>
              </a:spcAft>
              <a:buClr>
                <a:schemeClr val="accent3"/>
              </a:buClr>
              <a:buSzPts val="1800"/>
              <a:buChar char="•"/>
              <a:defRPr/>
            </a:lvl4pPr>
            <a:lvl5pPr marL="2286000" lvl="4" indent="-342900" algn="l">
              <a:lnSpc>
                <a:spcPct val="90000"/>
              </a:lnSpc>
              <a:spcBef>
                <a:spcPts val="500"/>
              </a:spcBef>
              <a:spcAft>
                <a:spcPct val="0"/>
              </a:spcAft>
              <a:buClr>
                <a:schemeClr val="accent3"/>
              </a:buClr>
              <a:buSzPts val="1800"/>
              <a:buChar char="•"/>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a:endParaRPr/>
          </a:p>
        </p:txBody>
      </p:sp>
      <p:sp>
        <p:nvSpPr>
          <p:cNvPr id="166" name="Google Shape;166;p54"/>
          <p:cNvSpPr txBox="1">
            <a:spLocks noGrp="1"/>
          </p:cNvSpPr>
          <p:nvPr>
            <p:ph type="body" idx="6"/>
          </p:nvPr>
        </p:nvSpPr>
        <p:spPr>
          <a:xfrm>
            <a:off x="6814990" y="4066959"/>
            <a:ext cx="4661046" cy="2238723"/>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ct val="0"/>
              </a:spcAft>
              <a:buClr>
                <a:schemeClr val="accent1"/>
              </a:buClr>
              <a:buSzPts val="2400"/>
              <a:buChar char="•"/>
              <a:defRPr sz="2400">
                <a:solidFill>
                  <a:schemeClr val="dk1"/>
                </a:solidFill>
              </a:defRPr>
            </a:lvl1pPr>
            <a:lvl2pPr marL="914400" lvl="1" indent="-381000" algn="l">
              <a:lnSpc>
                <a:spcPct val="90000"/>
              </a:lnSpc>
              <a:spcBef>
                <a:spcPts val="500"/>
              </a:spcBef>
              <a:spcAft>
                <a:spcPct val="0"/>
              </a:spcAft>
              <a:buClr>
                <a:schemeClr val="accent1"/>
              </a:buClr>
              <a:buSzPts val="2400"/>
              <a:buChar char="•"/>
              <a:defRPr sz="2400">
                <a:solidFill>
                  <a:schemeClr val="dk1"/>
                </a:solidFill>
              </a:defRPr>
            </a:lvl2pPr>
            <a:lvl3pPr marL="1371600" lvl="2" indent="-381000" algn="l">
              <a:lnSpc>
                <a:spcPct val="90000"/>
              </a:lnSpc>
              <a:spcBef>
                <a:spcPts val="500"/>
              </a:spcBef>
              <a:spcAft>
                <a:spcPct val="0"/>
              </a:spcAft>
              <a:buClr>
                <a:schemeClr val="accent1"/>
              </a:buClr>
              <a:buSzPts val="2400"/>
              <a:buChar char="•"/>
              <a:defRPr sz="2400">
                <a:solidFill>
                  <a:schemeClr val="dk1"/>
                </a:solidFill>
              </a:defRPr>
            </a:lvl3pPr>
            <a:lvl4pPr marL="1828800" lvl="3" indent="-381000" algn="l">
              <a:lnSpc>
                <a:spcPct val="90000"/>
              </a:lnSpc>
              <a:spcBef>
                <a:spcPts val="500"/>
              </a:spcBef>
              <a:spcAft>
                <a:spcPct val="0"/>
              </a:spcAft>
              <a:buClr>
                <a:schemeClr val="accent1"/>
              </a:buClr>
              <a:buSzPts val="2400"/>
              <a:buChar char="•"/>
              <a:defRPr sz="2400">
                <a:solidFill>
                  <a:schemeClr val="dk1"/>
                </a:solidFill>
              </a:defRPr>
            </a:lvl4pPr>
            <a:lvl5pPr marL="2286000" lvl="4" indent="-381000" algn="l">
              <a:lnSpc>
                <a:spcPct val="90000"/>
              </a:lnSpc>
              <a:spcBef>
                <a:spcPts val="500"/>
              </a:spcBef>
              <a:spcAft>
                <a:spcPct val="0"/>
              </a:spcAft>
              <a:buClr>
                <a:schemeClr val="accent1"/>
              </a:buClr>
              <a:buSzPts val="2400"/>
              <a:buChar char="•"/>
              <a:defRPr sz="2400">
                <a:solidFill>
                  <a:schemeClr val="dk1"/>
                </a:solidFill>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a:endParaRPr/>
          </a:p>
        </p:txBody>
      </p:sp>
    </p:spTree>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mp; Two Column - Teal">
  <p:cSld name="Title &amp; Two Column - Teal">
    <p:spTree>
      <p:nvGrpSpPr>
        <p:cNvPr id="1" name="Shape 167"/>
        <p:cNvGrpSpPr/>
        <p:nvPr/>
      </p:nvGrpSpPr>
      <p:grpSpPr>
        <a:xfrm>
          <a:off x="0" y="0"/>
          <a:ext cx="0" cy="0"/>
          <a:chOff x="0" y="0"/>
          <a:chExt cx="0" cy="0"/>
        </a:xfrm>
      </p:grpSpPr>
      <p:sp>
        <p:nvSpPr>
          <p:cNvPr id="168" name="Google Shape;168;p55"/>
          <p:cNvSpPr/>
          <p:nvPr/>
        </p:nvSpPr>
        <p:spPr>
          <a:xfrm>
            <a:off x="0" y="0"/>
            <a:ext cx="12192000" cy="1609344"/>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ct val="0"/>
              </a:spcBef>
              <a:spcAft>
                <a:spcPct val="0"/>
              </a:spcAft>
              <a:buNone/>
            </a:pPr>
            <a:endParaRPr sz="1800">
              <a:solidFill>
                <a:schemeClr val="lt1"/>
              </a:solidFill>
              <a:latin typeface="Calibri"/>
              <a:ea typeface="Calibri"/>
              <a:cs typeface="Calibri"/>
              <a:sym typeface="Calibri"/>
            </a:endParaRPr>
          </a:p>
        </p:txBody>
      </p:sp>
      <p:grpSp>
        <p:nvGrpSpPr>
          <p:cNvPr id="169" name="Google Shape;169;p55"/>
          <p:cNvGrpSpPr/>
          <p:nvPr/>
        </p:nvGrpSpPr>
        <p:grpSpPr>
          <a:xfrm>
            <a:off x="-208788" y="0"/>
            <a:ext cx="12609576" cy="2174490"/>
            <a:chOff x="0" y="5043119"/>
            <a:chExt cx="12192000" cy="1814883"/>
          </a:xfrm>
        </p:grpSpPr>
        <p:pic>
          <p:nvPicPr>
            <p:cNvPr id="170" name="Google Shape;170;p55"/>
            <p:cNvPicPr preferRelativeResize="0"/>
            <p:nvPr/>
          </p:nvPicPr>
          <p:blipFill>
            <a:blip r:embed="rId2">
              <a:alphaModFix amt="20000"/>
            </a:blip>
            <a:srcRect l="50000" t="7392" r="19089" b="9029"/>
            <a:stretch>
              <a:fillRect/>
            </a:stretch>
          </p:blipFill>
          <p:spPr>
            <a:xfrm rot="5400000">
              <a:off x="2349106" y="2694015"/>
              <a:ext cx="1814881" cy="6513094"/>
            </a:xfrm>
            <a:prstGeom prst="rect">
              <a:avLst/>
            </a:prstGeom>
            <a:noFill/>
            <a:ln>
              <a:noFill/>
            </a:ln>
          </p:spPr>
        </p:pic>
        <p:pic>
          <p:nvPicPr>
            <p:cNvPr id="171" name="Google Shape;171;p55"/>
            <p:cNvPicPr preferRelativeResize="0"/>
            <p:nvPr/>
          </p:nvPicPr>
          <p:blipFill>
            <a:blip r:embed="rId2">
              <a:alphaModFix amt="20000"/>
            </a:blip>
            <a:srcRect l="54597" t="31445" r="16826" b="9029"/>
            <a:stretch>
              <a:fillRect/>
            </a:stretch>
          </p:blipFill>
          <p:spPr>
            <a:xfrm rot="5400000">
              <a:off x="8435259" y="3077812"/>
              <a:ext cx="1791433" cy="5722047"/>
            </a:xfrm>
            <a:prstGeom prst="rect">
              <a:avLst/>
            </a:prstGeom>
            <a:noFill/>
            <a:ln>
              <a:noFill/>
            </a:ln>
          </p:spPr>
        </p:pic>
      </p:grpSp>
      <p:cxnSp>
        <p:nvCxnSpPr>
          <p:cNvPr id="172" name="Google Shape;172;p55"/>
          <p:cNvCxnSpPr/>
          <p:nvPr/>
        </p:nvCxnSpPr>
        <p:spPr>
          <a:xfrm flipH="1">
            <a:off x="6125488" y="3178428"/>
            <a:ext cx="0" cy="3127254"/>
          </a:xfrm>
          <a:prstGeom prst="straightConnector1">
            <a:avLst/>
          </a:prstGeom>
          <a:noFill/>
          <a:ln w="9525" cap="flat" cmpd="sng">
            <a:solidFill>
              <a:srgbClr val="A5A5A5"/>
            </a:solidFill>
            <a:prstDash val="solid"/>
            <a:miter lim="800000"/>
            <a:headEnd type="none" w="sm" len="sm"/>
            <a:tailEnd type="none" w="sm" len="sm"/>
          </a:ln>
        </p:spPr>
      </p:cxnSp>
      <p:sp>
        <p:nvSpPr>
          <p:cNvPr id="173" name="Google Shape;173;p55"/>
          <p:cNvSpPr txBox="1">
            <a:spLocks noGrp="1"/>
          </p:cNvSpPr>
          <p:nvPr>
            <p:ph type="title"/>
          </p:nvPr>
        </p:nvSpPr>
        <p:spPr>
          <a:xfrm>
            <a:off x="656023" y="246594"/>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ct val="0"/>
              </a:spcBef>
              <a:spcAft>
                <a:spcPct val="0"/>
              </a:spcAft>
              <a:buClr>
                <a:schemeClr val="lt1"/>
              </a:buClr>
              <a:buSzPts val="3600"/>
              <a:buFont typeface="Helvetica Neue"/>
              <a:buNone/>
              <a:defRPr sz="3600" b="1">
                <a:solidFill>
                  <a:schemeClr val="lt1"/>
                </a:solidFill>
              </a:defRPr>
            </a:lvl1pPr>
            <a:lvl2pPr lvl="1">
              <a:spcBef>
                <a:spcPct val="0"/>
              </a:spcBef>
              <a:spcAft>
                <a:spcPct val="0"/>
              </a:spcAft>
              <a:buSzPts val="1400"/>
              <a:buNone/>
              <a:defRPr/>
            </a:lvl2pPr>
            <a:lvl3pPr lvl="2">
              <a:spcBef>
                <a:spcPct val="0"/>
              </a:spcBef>
              <a:spcAft>
                <a:spcPct val="0"/>
              </a:spcAft>
              <a:buSzPts val="1400"/>
              <a:buNone/>
              <a:defRPr/>
            </a:lvl3pPr>
            <a:lvl4pPr lvl="3">
              <a:spcBef>
                <a:spcPct val="0"/>
              </a:spcBef>
              <a:spcAft>
                <a:spcPct val="0"/>
              </a:spcAft>
              <a:buSzPts val="1400"/>
              <a:buNone/>
              <a:defRPr/>
            </a:lvl4pPr>
            <a:lvl5pPr lvl="4">
              <a:spcBef>
                <a:spcPct val="0"/>
              </a:spcBef>
              <a:spcAft>
                <a:spcPct val="0"/>
              </a:spcAft>
              <a:buSzPts val="1400"/>
              <a:buNone/>
              <a:defRPr/>
            </a:lvl5pPr>
            <a:lvl6pPr lvl="5">
              <a:spcBef>
                <a:spcPct val="0"/>
              </a:spcBef>
              <a:spcAft>
                <a:spcPct val="0"/>
              </a:spcAft>
              <a:buSzPts val="1400"/>
              <a:buNone/>
              <a:defRPr/>
            </a:lvl6pPr>
            <a:lvl7pPr lvl="6">
              <a:spcBef>
                <a:spcPct val="0"/>
              </a:spcBef>
              <a:spcAft>
                <a:spcPct val="0"/>
              </a:spcAft>
              <a:buSzPts val="1400"/>
              <a:buNone/>
              <a:defRPr/>
            </a:lvl7pPr>
            <a:lvl8pPr lvl="7">
              <a:spcBef>
                <a:spcPct val="0"/>
              </a:spcBef>
              <a:spcAft>
                <a:spcPct val="0"/>
              </a:spcAft>
              <a:buSzPts val="1400"/>
              <a:buNone/>
              <a:defRPr/>
            </a:lvl8pPr>
            <a:lvl9pPr lvl="8">
              <a:spcBef>
                <a:spcPct val="0"/>
              </a:spcBef>
              <a:spcAft>
                <a:spcPct val="0"/>
              </a:spcAft>
              <a:buSzPts val="1400"/>
              <a:buNone/>
              <a:defRPr/>
            </a:lvl9pPr>
          </a:lstStyle>
          <a:p>
            <a:endParaRPr/>
          </a:p>
        </p:txBody>
      </p:sp>
      <p:sp>
        <p:nvSpPr>
          <p:cNvPr id="174" name="Google Shape;174;p55"/>
          <p:cNvSpPr txBox="1">
            <a:spLocks noGrp="1"/>
          </p:cNvSpPr>
          <p:nvPr>
            <p:ph type="body" idx="1"/>
          </p:nvPr>
        </p:nvSpPr>
        <p:spPr>
          <a:xfrm>
            <a:off x="656022" y="1903943"/>
            <a:ext cx="10820015" cy="50006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ct val="0"/>
              </a:spcAft>
              <a:buClr>
                <a:schemeClr val="accent6"/>
              </a:buClr>
              <a:buSzPts val="2800"/>
              <a:buNone/>
              <a:defRPr b="1">
                <a:solidFill>
                  <a:schemeClr val="accent6"/>
                </a:solidFill>
              </a:defRPr>
            </a:lvl1pPr>
            <a:lvl2pPr marL="914400" lvl="1" indent="-381000" algn="l">
              <a:lnSpc>
                <a:spcPct val="90000"/>
              </a:lnSpc>
              <a:spcBef>
                <a:spcPts val="500"/>
              </a:spcBef>
              <a:spcAft>
                <a:spcPct val="0"/>
              </a:spcAft>
              <a:buClr>
                <a:schemeClr val="accent3"/>
              </a:buClr>
              <a:buSzPts val="2400"/>
              <a:buChar char="•"/>
              <a:defRPr/>
            </a:lvl2pPr>
            <a:lvl3pPr marL="1371600" lvl="2" indent="-355600" algn="l">
              <a:lnSpc>
                <a:spcPct val="90000"/>
              </a:lnSpc>
              <a:spcBef>
                <a:spcPts val="500"/>
              </a:spcBef>
              <a:spcAft>
                <a:spcPct val="0"/>
              </a:spcAft>
              <a:buClr>
                <a:schemeClr val="accent3"/>
              </a:buClr>
              <a:buSzPts val="2000"/>
              <a:buChar char="•"/>
              <a:defRPr/>
            </a:lvl3pPr>
            <a:lvl4pPr marL="1828800" lvl="3" indent="-342900" algn="l">
              <a:lnSpc>
                <a:spcPct val="90000"/>
              </a:lnSpc>
              <a:spcBef>
                <a:spcPts val="500"/>
              </a:spcBef>
              <a:spcAft>
                <a:spcPct val="0"/>
              </a:spcAft>
              <a:buClr>
                <a:schemeClr val="accent3"/>
              </a:buClr>
              <a:buSzPts val="1800"/>
              <a:buChar char="•"/>
              <a:defRPr/>
            </a:lvl4pPr>
            <a:lvl5pPr marL="2286000" lvl="4" indent="-342900" algn="l">
              <a:lnSpc>
                <a:spcPct val="90000"/>
              </a:lnSpc>
              <a:spcBef>
                <a:spcPts val="500"/>
              </a:spcBef>
              <a:spcAft>
                <a:spcPct val="0"/>
              </a:spcAft>
              <a:buClr>
                <a:schemeClr val="accent3"/>
              </a:buClr>
              <a:buSzPts val="1800"/>
              <a:buChar char="•"/>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a:endParaRPr/>
          </a:p>
        </p:txBody>
      </p:sp>
      <p:sp>
        <p:nvSpPr>
          <p:cNvPr id="175" name="Google Shape;175;p55"/>
          <p:cNvSpPr txBox="1">
            <a:spLocks noGrp="1"/>
          </p:cNvSpPr>
          <p:nvPr>
            <p:ph type="body" idx="2"/>
          </p:nvPr>
        </p:nvSpPr>
        <p:spPr>
          <a:xfrm>
            <a:off x="656021" y="2479149"/>
            <a:ext cx="10820015" cy="52117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ct val="0"/>
              </a:spcAft>
              <a:buClr>
                <a:schemeClr val="accent3"/>
              </a:buClr>
              <a:buSzPts val="2400"/>
              <a:buNone/>
              <a:defRPr sz="2400">
                <a:solidFill>
                  <a:schemeClr val="dk1"/>
                </a:solidFill>
              </a:defRPr>
            </a:lvl1pPr>
            <a:lvl2pPr marL="914400" lvl="1" indent="-228600" algn="l">
              <a:lnSpc>
                <a:spcPct val="90000"/>
              </a:lnSpc>
              <a:spcBef>
                <a:spcPts val="500"/>
              </a:spcBef>
              <a:spcAft>
                <a:spcPct val="0"/>
              </a:spcAft>
              <a:buClr>
                <a:schemeClr val="accent3"/>
              </a:buClr>
              <a:buSzPts val="2400"/>
              <a:buNone/>
              <a:defRPr>
                <a:solidFill>
                  <a:schemeClr val="dk1"/>
                </a:solidFill>
              </a:defRPr>
            </a:lvl2pPr>
            <a:lvl3pPr marL="1371600" lvl="2" indent="-228600" algn="l">
              <a:lnSpc>
                <a:spcPct val="90000"/>
              </a:lnSpc>
              <a:spcBef>
                <a:spcPts val="500"/>
              </a:spcBef>
              <a:spcAft>
                <a:spcPct val="0"/>
              </a:spcAft>
              <a:buClr>
                <a:schemeClr val="accent3"/>
              </a:buClr>
              <a:buSzPts val="2000"/>
              <a:buNone/>
              <a:defRPr>
                <a:solidFill>
                  <a:schemeClr val="dk1"/>
                </a:solidFill>
              </a:defRPr>
            </a:lvl3pPr>
            <a:lvl4pPr marL="1828800" lvl="3" indent="-228600" algn="l">
              <a:lnSpc>
                <a:spcPct val="90000"/>
              </a:lnSpc>
              <a:spcBef>
                <a:spcPts val="500"/>
              </a:spcBef>
              <a:spcAft>
                <a:spcPct val="0"/>
              </a:spcAft>
              <a:buClr>
                <a:schemeClr val="accent3"/>
              </a:buClr>
              <a:buSzPts val="1800"/>
              <a:buNone/>
              <a:defRPr>
                <a:solidFill>
                  <a:schemeClr val="dk1"/>
                </a:solidFill>
              </a:defRPr>
            </a:lvl4pPr>
            <a:lvl5pPr marL="2286000" lvl="4" indent="-228600" algn="l">
              <a:lnSpc>
                <a:spcPct val="90000"/>
              </a:lnSpc>
              <a:spcBef>
                <a:spcPts val="500"/>
              </a:spcBef>
              <a:spcAft>
                <a:spcPct val="0"/>
              </a:spcAft>
              <a:buClr>
                <a:schemeClr val="accent3"/>
              </a:buClr>
              <a:buSzPts val="1800"/>
              <a:buNone/>
              <a:defRPr>
                <a:solidFill>
                  <a:schemeClr val="dk1"/>
                </a:solidFill>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a:endParaRPr/>
          </a:p>
        </p:txBody>
      </p:sp>
      <p:sp>
        <p:nvSpPr>
          <p:cNvPr id="176" name="Google Shape;176;p55"/>
          <p:cNvSpPr txBox="1">
            <a:spLocks noGrp="1"/>
          </p:cNvSpPr>
          <p:nvPr>
            <p:ph type="body" idx="3"/>
          </p:nvPr>
        </p:nvSpPr>
        <p:spPr>
          <a:xfrm>
            <a:off x="656022" y="3358502"/>
            <a:ext cx="4661045" cy="60507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ct val="0"/>
              </a:spcAft>
              <a:buClr>
                <a:schemeClr val="accent6"/>
              </a:buClr>
              <a:buSzPts val="2400"/>
              <a:buNone/>
              <a:defRPr sz="2400" b="1">
                <a:solidFill>
                  <a:schemeClr val="accent6"/>
                </a:solidFill>
              </a:defRPr>
            </a:lvl1pPr>
            <a:lvl2pPr marL="914400" lvl="1" indent="-381000" algn="l">
              <a:lnSpc>
                <a:spcPct val="90000"/>
              </a:lnSpc>
              <a:spcBef>
                <a:spcPts val="500"/>
              </a:spcBef>
              <a:spcAft>
                <a:spcPct val="0"/>
              </a:spcAft>
              <a:buClr>
                <a:schemeClr val="accent3"/>
              </a:buClr>
              <a:buSzPts val="2400"/>
              <a:buChar char="•"/>
              <a:defRPr/>
            </a:lvl2pPr>
            <a:lvl3pPr marL="1371600" lvl="2" indent="-355600" algn="l">
              <a:lnSpc>
                <a:spcPct val="90000"/>
              </a:lnSpc>
              <a:spcBef>
                <a:spcPts val="500"/>
              </a:spcBef>
              <a:spcAft>
                <a:spcPct val="0"/>
              </a:spcAft>
              <a:buClr>
                <a:schemeClr val="accent3"/>
              </a:buClr>
              <a:buSzPts val="2000"/>
              <a:buChar char="•"/>
              <a:defRPr/>
            </a:lvl3pPr>
            <a:lvl4pPr marL="1828800" lvl="3" indent="-342900" algn="l">
              <a:lnSpc>
                <a:spcPct val="90000"/>
              </a:lnSpc>
              <a:spcBef>
                <a:spcPts val="500"/>
              </a:spcBef>
              <a:spcAft>
                <a:spcPct val="0"/>
              </a:spcAft>
              <a:buClr>
                <a:schemeClr val="accent3"/>
              </a:buClr>
              <a:buSzPts val="1800"/>
              <a:buChar char="•"/>
              <a:defRPr/>
            </a:lvl4pPr>
            <a:lvl5pPr marL="2286000" lvl="4" indent="-342900" algn="l">
              <a:lnSpc>
                <a:spcPct val="90000"/>
              </a:lnSpc>
              <a:spcBef>
                <a:spcPts val="500"/>
              </a:spcBef>
              <a:spcAft>
                <a:spcPct val="0"/>
              </a:spcAft>
              <a:buClr>
                <a:schemeClr val="accent3"/>
              </a:buClr>
              <a:buSzPts val="1800"/>
              <a:buChar char="•"/>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a:endParaRPr/>
          </a:p>
        </p:txBody>
      </p:sp>
      <p:sp>
        <p:nvSpPr>
          <p:cNvPr id="177" name="Google Shape;177;p55"/>
          <p:cNvSpPr txBox="1">
            <a:spLocks noGrp="1"/>
          </p:cNvSpPr>
          <p:nvPr>
            <p:ph type="body" idx="4"/>
          </p:nvPr>
        </p:nvSpPr>
        <p:spPr>
          <a:xfrm>
            <a:off x="656022" y="4066959"/>
            <a:ext cx="4661046" cy="2238723"/>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ct val="0"/>
              </a:spcAft>
              <a:buClr>
                <a:schemeClr val="accent6"/>
              </a:buClr>
              <a:buSzPts val="2400"/>
              <a:buChar char="•"/>
              <a:defRPr sz="2400">
                <a:solidFill>
                  <a:schemeClr val="dk1"/>
                </a:solidFill>
              </a:defRPr>
            </a:lvl1pPr>
            <a:lvl2pPr marL="914400" lvl="1" indent="-381000" algn="l">
              <a:lnSpc>
                <a:spcPct val="90000"/>
              </a:lnSpc>
              <a:spcBef>
                <a:spcPts val="500"/>
              </a:spcBef>
              <a:spcAft>
                <a:spcPct val="0"/>
              </a:spcAft>
              <a:buClr>
                <a:schemeClr val="accent6"/>
              </a:buClr>
              <a:buSzPts val="2400"/>
              <a:buChar char="•"/>
              <a:defRPr sz="2400">
                <a:solidFill>
                  <a:schemeClr val="dk1"/>
                </a:solidFill>
              </a:defRPr>
            </a:lvl2pPr>
            <a:lvl3pPr marL="1371600" lvl="2" indent="-381000" algn="l">
              <a:lnSpc>
                <a:spcPct val="90000"/>
              </a:lnSpc>
              <a:spcBef>
                <a:spcPts val="500"/>
              </a:spcBef>
              <a:spcAft>
                <a:spcPct val="0"/>
              </a:spcAft>
              <a:buClr>
                <a:schemeClr val="accent6"/>
              </a:buClr>
              <a:buSzPts val="2400"/>
              <a:buChar char="•"/>
              <a:defRPr sz="2400">
                <a:solidFill>
                  <a:schemeClr val="dk1"/>
                </a:solidFill>
              </a:defRPr>
            </a:lvl3pPr>
            <a:lvl4pPr marL="1828800" lvl="3" indent="-381000" algn="l">
              <a:lnSpc>
                <a:spcPct val="90000"/>
              </a:lnSpc>
              <a:spcBef>
                <a:spcPts val="500"/>
              </a:spcBef>
              <a:spcAft>
                <a:spcPct val="0"/>
              </a:spcAft>
              <a:buClr>
                <a:schemeClr val="accent6"/>
              </a:buClr>
              <a:buSzPts val="2400"/>
              <a:buChar char="•"/>
              <a:defRPr sz="2400">
                <a:solidFill>
                  <a:schemeClr val="dk1"/>
                </a:solidFill>
              </a:defRPr>
            </a:lvl4pPr>
            <a:lvl5pPr marL="2286000" lvl="4" indent="-381000" algn="l">
              <a:lnSpc>
                <a:spcPct val="90000"/>
              </a:lnSpc>
              <a:spcBef>
                <a:spcPts val="500"/>
              </a:spcBef>
              <a:spcAft>
                <a:spcPct val="0"/>
              </a:spcAft>
              <a:buClr>
                <a:schemeClr val="accent6"/>
              </a:buClr>
              <a:buSzPts val="2400"/>
              <a:buChar char="•"/>
              <a:defRPr sz="2400">
                <a:solidFill>
                  <a:schemeClr val="dk1"/>
                </a:solidFill>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a:endParaRPr/>
          </a:p>
        </p:txBody>
      </p:sp>
      <p:sp>
        <p:nvSpPr>
          <p:cNvPr id="178" name="Google Shape;178;p55"/>
          <p:cNvSpPr txBox="1">
            <a:spLocks noGrp="1"/>
          </p:cNvSpPr>
          <p:nvPr>
            <p:ph type="body" idx="5"/>
          </p:nvPr>
        </p:nvSpPr>
        <p:spPr>
          <a:xfrm>
            <a:off x="6814990" y="3358502"/>
            <a:ext cx="4661045" cy="60507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ct val="0"/>
              </a:spcAft>
              <a:buClr>
                <a:schemeClr val="accent6"/>
              </a:buClr>
              <a:buSzPts val="2400"/>
              <a:buNone/>
              <a:defRPr sz="2400" b="1">
                <a:solidFill>
                  <a:schemeClr val="accent6"/>
                </a:solidFill>
              </a:defRPr>
            </a:lvl1pPr>
            <a:lvl2pPr marL="914400" lvl="1" indent="-381000" algn="l">
              <a:lnSpc>
                <a:spcPct val="90000"/>
              </a:lnSpc>
              <a:spcBef>
                <a:spcPts val="500"/>
              </a:spcBef>
              <a:spcAft>
                <a:spcPct val="0"/>
              </a:spcAft>
              <a:buClr>
                <a:schemeClr val="accent3"/>
              </a:buClr>
              <a:buSzPts val="2400"/>
              <a:buChar char="•"/>
              <a:defRPr/>
            </a:lvl2pPr>
            <a:lvl3pPr marL="1371600" lvl="2" indent="-355600" algn="l">
              <a:lnSpc>
                <a:spcPct val="90000"/>
              </a:lnSpc>
              <a:spcBef>
                <a:spcPts val="500"/>
              </a:spcBef>
              <a:spcAft>
                <a:spcPct val="0"/>
              </a:spcAft>
              <a:buClr>
                <a:schemeClr val="accent3"/>
              </a:buClr>
              <a:buSzPts val="2000"/>
              <a:buChar char="•"/>
              <a:defRPr/>
            </a:lvl3pPr>
            <a:lvl4pPr marL="1828800" lvl="3" indent="-342900" algn="l">
              <a:lnSpc>
                <a:spcPct val="90000"/>
              </a:lnSpc>
              <a:spcBef>
                <a:spcPts val="500"/>
              </a:spcBef>
              <a:spcAft>
                <a:spcPct val="0"/>
              </a:spcAft>
              <a:buClr>
                <a:schemeClr val="accent3"/>
              </a:buClr>
              <a:buSzPts val="1800"/>
              <a:buChar char="•"/>
              <a:defRPr/>
            </a:lvl4pPr>
            <a:lvl5pPr marL="2286000" lvl="4" indent="-342900" algn="l">
              <a:lnSpc>
                <a:spcPct val="90000"/>
              </a:lnSpc>
              <a:spcBef>
                <a:spcPts val="500"/>
              </a:spcBef>
              <a:spcAft>
                <a:spcPct val="0"/>
              </a:spcAft>
              <a:buClr>
                <a:schemeClr val="accent3"/>
              </a:buClr>
              <a:buSzPts val="1800"/>
              <a:buChar char="•"/>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a:endParaRPr/>
          </a:p>
        </p:txBody>
      </p:sp>
      <p:sp>
        <p:nvSpPr>
          <p:cNvPr id="179" name="Google Shape;179;p55"/>
          <p:cNvSpPr txBox="1">
            <a:spLocks noGrp="1"/>
          </p:cNvSpPr>
          <p:nvPr>
            <p:ph type="body" idx="6"/>
          </p:nvPr>
        </p:nvSpPr>
        <p:spPr>
          <a:xfrm>
            <a:off x="6814990" y="4066959"/>
            <a:ext cx="4661046" cy="2238723"/>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ct val="0"/>
              </a:spcAft>
              <a:buClr>
                <a:schemeClr val="accent6"/>
              </a:buClr>
              <a:buSzPts val="2400"/>
              <a:buChar char="•"/>
              <a:defRPr sz="2400">
                <a:solidFill>
                  <a:schemeClr val="dk1"/>
                </a:solidFill>
              </a:defRPr>
            </a:lvl1pPr>
            <a:lvl2pPr marL="914400" lvl="1" indent="-381000" algn="l">
              <a:lnSpc>
                <a:spcPct val="90000"/>
              </a:lnSpc>
              <a:spcBef>
                <a:spcPts val="500"/>
              </a:spcBef>
              <a:spcAft>
                <a:spcPct val="0"/>
              </a:spcAft>
              <a:buClr>
                <a:schemeClr val="accent6"/>
              </a:buClr>
              <a:buSzPts val="2400"/>
              <a:buChar char="•"/>
              <a:defRPr sz="2400">
                <a:solidFill>
                  <a:schemeClr val="dk1"/>
                </a:solidFill>
              </a:defRPr>
            </a:lvl2pPr>
            <a:lvl3pPr marL="1371600" lvl="2" indent="-381000" algn="l">
              <a:lnSpc>
                <a:spcPct val="90000"/>
              </a:lnSpc>
              <a:spcBef>
                <a:spcPts val="500"/>
              </a:spcBef>
              <a:spcAft>
                <a:spcPct val="0"/>
              </a:spcAft>
              <a:buClr>
                <a:schemeClr val="accent6"/>
              </a:buClr>
              <a:buSzPts val="2400"/>
              <a:buChar char="•"/>
              <a:defRPr sz="2400">
                <a:solidFill>
                  <a:schemeClr val="dk1"/>
                </a:solidFill>
              </a:defRPr>
            </a:lvl3pPr>
            <a:lvl4pPr marL="1828800" lvl="3" indent="-381000" algn="l">
              <a:lnSpc>
                <a:spcPct val="90000"/>
              </a:lnSpc>
              <a:spcBef>
                <a:spcPts val="500"/>
              </a:spcBef>
              <a:spcAft>
                <a:spcPct val="0"/>
              </a:spcAft>
              <a:buClr>
                <a:schemeClr val="accent6"/>
              </a:buClr>
              <a:buSzPts val="2400"/>
              <a:buChar char="•"/>
              <a:defRPr sz="2400">
                <a:solidFill>
                  <a:schemeClr val="dk1"/>
                </a:solidFill>
              </a:defRPr>
            </a:lvl4pPr>
            <a:lvl5pPr marL="2286000" lvl="4" indent="-381000" algn="l">
              <a:lnSpc>
                <a:spcPct val="90000"/>
              </a:lnSpc>
              <a:spcBef>
                <a:spcPts val="500"/>
              </a:spcBef>
              <a:spcAft>
                <a:spcPct val="0"/>
              </a:spcAft>
              <a:buClr>
                <a:schemeClr val="accent6"/>
              </a:buClr>
              <a:buSzPts val="2400"/>
              <a:buChar char="•"/>
              <a:defRPr sz="2400">
                <a:solidFill>
                  <a:schemeClr val="dk1"/>
                </a:solidFill>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a:endParaRPr/>
          </a:p>
        </p:txBody>
      </p:sp>
    </p:spTree>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mp; Two Column - Green">
  <p:cSld name="Title &amp; Two Column - Green">
    <p:spTree>
      <p:nvGrpSpPr>
        <p:cNvPr id="1" name="Shape 180"/>
        <p:cNvGrpSpPr/>
        <p:nvPr/>
      </p:nvGrpSpPr>
      <p:grpSpPr>
        <a:xfrm>
          <a:off x="0" y="0"/>
          <a:ext cx="0" cy="0"/>
          <a:chOff x="0" y="0"/>
          <a:chExt cx="0" cy="0"/>
        </a:xfrm>
      </p:grpSpPr>
      <p:sp>
        <p:nvSpPr>
          <p:cNvPr id="181" name="Google Shape;181;p56"/>
          <p:cNvSpPr/>
          <p:nvPr/>
        </p:nvSpPr>
        <p:spPr>
          <a:xfrm>
            <a:off x="0" y="0"/>
            <a:ext cx="12192000" cy="1609344"/>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ct val="0"/>
              </a:spcBef>
              <a:spcAft>
                <a:spcPct val="0"/>
              </a:spcAft>
              <a:buNone/>
            </a:pPr>
            <a:endParaRPr sz="1800">
              <a:solidFill>
                <a:schemeClr val="lt1"/>
              </a:solidFill>
              <a:latin typeface="Calibri"/>
              <a:ea typeface="Calibri"/>
              <a:cs typeface="Calibri"/>
              <a:sym typeface="Calibri"/>
            </a:endParaRPr>
          </a:p>
        </p:txBody>
      </p:sp>
      <p:grpSp>
        <p:nvGrpSpPr>
          <p:cNvPr id="182" name="Google Shape;182;p56"/>
          <p:cNvGrpSpPr/>
          <p:nvPr/>
        </p:nvGrpSpPr>
        <p:grpSpPr>
          <a:xfrm>
            <a:off x="-208788" y="0"/>
            <a:ext cx="12609576" cy="2174490"/>
            <a:chOff x="0" y="5043119"/>
            <a:chExt cx="12192000" cy="1814883"/>
          </a:xfrm>
        </p:grpSpPr>
        <p:pic>
          <p:nvPicPr>
            <p:cNvPr id="183" name="Google Shape;183;p56"/>
            <p:cNvPicPr preferRelativeResize="0"/>
            <p:nvPr/>
          </p:nvPicPr>
          <p:blipFill>
            <a:blip r:embed="rId2">
              <a:alphaModFix amt="20000"/>
            </a:blip>
            <a:srcRect l="50000" t="7392" r="19089" b="9029"/>
            <a:stretch>
              <a:fillRect/>
            </a:stretch>
          </p:blipFill>
          <p:spPr>
            <a:xfrm rot="5400000">
              <a:off x="2349106" y="2694015"/>
              <a:ext cx="1814881" cy="6513094"/>
            </a:xfrm>
            <a:prstGeom prst="rect">
              <a:avLst/>
            </a:prstGeom>
            <a:noFill/>
            <a:ln>
              <a:noFill/>
            </a:ln>
          </p:spPr>
        </p:pic>
        <p:pic>
          <p:nvPicPr>
            <p:cNvPr id="184" name="Google Shape;184;p56"/>
            <p:cNvPicPr preferRelativeResize="0"/>
            <p:nvPr/>
          </p:nvPicPr>
          <p:blipFill>
            <a:blip r:embed="rId2">
              <a:alphaModFix amt="20000"/>
            </a:blip>
            <a:srcRect l="54597" t="31445" r="16826" b="9029"/>
            <a:stretch>
              <a:fillRect/>
            </a:stretch>
          </p:blipFill>
          <p:spPr>
            <a:xfrm rot="5400000">
              <a:off x="8435259" y="3077812"/>
              <a:ext cx="1791433" cy="5722047"/>
            </a:xfrm>
            <a:prstGeom prst="rect">
              <a:avLst/>
            </a:prstGeom>
            <a:noFill/>
            <a:ln>
              <a:noFill/>
            </a:ln>
          </p:spPr>
        </p:pic>
      </p:grpSp>
      <p:cxnSp>
        <p:nvCxnSpPr>
          <p:cNvPr id="185" name="Google Shape;185;p56"/>
          <p:cNvCxnSpPr/>
          <p:nvPr/>
        </p:nvCxnSpPr>
        <p:spPr>
          <a:xfrm flipH="1">
            <a:off x="6125488" y="3178428"/>
            <a:ext cx="0" cy="3127254"/>
          </a:xfrm>
          <a:prstGeom prst="straightConnector1">
            <a:avLst/>
          </a:prstGeom>
          <a:noFill/>
          <a:ln w="9525" cap="flat" cmpd="sng">
            <a:solidFill>
              <a:srgbClr val="A5A5A5"/>
            </a:solidFill>
            <a:prstDash val="solid"/>
            <a:miter lim="800000"/>
            <a:headEnd type="none" w="sm" len="sm"/>
            <a:tailEnd type="none" w="sm" len="sm"/>
          </a:ln>
        </p:spPr>
      </p:cxnSp>
      <p:sp>
        <p:nvSpPr>
          <p:cNvPr id="186" name="Google Shape;186;p56"/>
          <p:cNvSpPr txBox="1">
            <a:spLocks noGrp="1"/>
          </p:cNvSpPr>
          <p:nvPr>
            <p:ph type="title"/>
          </p:nvPr>
        </p:nvSpPr>
        <p:spPr>
          <a:xfrm>
            <a:off x="656023" y="246594"/>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ct val="0"/>
              </a:spcBef>
              <a:spcAft>
                <a:spcPct val="0"/>
              </a:spcAft>
              <a:buClr>
                <a:schemeClr val="lt1"/>
              </a:buClr>
              <a:buSzPts val="3600"/>
              <a:buFont typeface="Helvetica Neue"/>
              <a:buNone/>
              <a:defRPr sz="3600" b="1">
                <a:solidFill>
                  <a:schemeClr val="lt1"/>
                </a:solidFill>
              </a:defRPr>
            </a:lvl1pPr>
            <a:lvl2pPr lvl="1">
              <a:spcBef>
                <a:spcPct val="0"/>
              </a:spcBef>
              <a:spcAft>
                <a:spcPct val="0"/>
              </a:spcAft>
              <a:buSzPts val="1400"/>
              <a:buNone/>
              <a:defRPr/>
            </a:lvl2pPr>
            <a:lvl3pPr lvl="2">
              <a:spcBef>
                <a:spcPct val="0"/>
              </a:spcBef>
              <a:spcAft>
                <a:spcPct val="0"/>
              </a:spcAft>
              <a:buSzPts val="1400"/>
              <a:buNone/>
              <a:defRPr/>
            </a:lvl3pPr>
            <a:lvl4pPr lvl="3">
              <a:spcBef>
                <a:spcPct val="0"/>
              </a:spcBef>
              <a:spcAft>
                <a:spcPct val="0"/>
              </a:spcAft>
              <a:buSzPts val="1400"/>
              <a:buNone/>
              <a:defRPr/>
            </a:lvl4pPr>
            <a:lvl5pPr lvl="4">
              <a:spcBef>
                <a:spcPct val="0"/>
              </a:spcBef>
              <a:spcAft>
                <a:spcPct val="0"/>
              </a:spcAft>
              <a:buSzPts val="1400"/>
              <a:buNone/>
              <a:defRPr/>
            </a:lvl5pPr>
            <a:lvl6pPr lvl="5">
              <a:spcBef>
                <a:spcPct val="0"/>
              </a:spcBef>
              <a:spcAft>
                <a:spcPct val="0"/>
              </a:spcAft>
              <a:buSzPts val="1400"/>
              <a:buNone/>
              <a:defRPr/>
            </a:lvl6pPr>
            <a:lvl7pPr lvl="6">
              <a:spcBef>
                <a:spcPct val="0"/>
              </a:spcBef>
              <a:spcAft>
                <a:spcPct val="0"/>
              </a:spcAft>
              <a:buSzPts val="1400"/>
              <a:buNone/>
              <a:defRPr/>
            </a:lvl7pPr>
            <a:lvl8pPr lvl="7">
              <a:spcBef>
                <a:spcPct val="0"/>
              </a:spcBef>
              <a:spcAft>
                <a:spcPct val="0"/>
              </a:spcAft>
              <a:buSzPts val="1400"/>
              <a:buNone/>
              <a:defRPr/>
            </a:lvl8pPr>
            <a:lvl9pPr lvl="8">
              <a:spcBef>
                <a:spcPct val="0"/>
              </a:spcBef>
              <a:spcAft>
                <a:spcPct val="0"/>
              </a:spcAft>
              <a:buSzPts val="1400"/>
              <a:buNone/>
              <a:defRPr/>
            </a:lvl9pPr>
          </a:lstStyle>
          <a:p>
            <a:endParaRPr/>
          </a:p>
        </p:txBody>
      </p:sp>
      <p:sp>
        <p:nvSpPr>
          <p:cNvPr id="187" name="Google Shape;187;p56"/>
          <p:cNvSpPr txBox="1">
            <a:spLocks noGrp="1"/>
          </p:cNvSpPr>
          <p:nvPr>
            <p:ph type="body" idx="1"/>
          </p:nvPr>
        </p:nvSpPr>
        <p:spPr>
          <a:xfrm>
            <a:off x="656022" y="1903943"/>
            <a:ext cx="10820015" cy="50006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ct val="0"/>
              </a:spcAft>
              <a:buClr>
                <a:schemeClr val="accent2"/>
              </a:buClr>
              <a:buSzPts val="2800"/>
              <a:buNone/>
              <a:defRPr b="1">
                <a:solidFill>
                  <a:schemeClr val="accent2"/>
                </a:solidFill>
              </a:defRPr>
            </a:lvl1pPr>
            <a:lvl2pPr marL="914400" lvl="1" indent="-381000" algn="l">
              <a:lnSpc>
                <a:spcPct val="90000"/>
              </a:lnSpc>
              <a:spcBef>
                <a:spcPts val="500"/>
              </a:spcBef>
              <a:spcAft>
                <a:spcPct val="0"/>
              </a:spcAft>
              <a:buClr>
                <a:schemeClr val="accent3"/>
              </a:buClr>
              <a:buSzPts val="2400"/>
              <a:buChar char="•"/>
              <a:defRPr/>
            </a:lvl2pPr>
            <a:lvl3pPr marL="1371600" lvl="2" indent="-355600" algn="l">
              <a:lnSpc>
                <a:spcPct val="90000"/>
              </a:lnSpc>
              <a:spcBef>
                <a:spcPts val="500"/>
              </a:spcBef>
              <a:spcAft>
                <a:spcPct val="0"/>
              </a:spcAft>
              <a:buClr>
                <a:schemeClr val="accent3"/>
              </a:buClr>
              <a:buSzPts val="2000"/>
              <a:buChar char="•"/>
              <a:defRPr/>
            </a:lvl3pPr>
            <a:lvl4pPr marL="1828800" lvl="3" indent="-342900" algn="l">
              <a:lnSpc>
                <a:spcPct val="90000"/>
              </a:lnSpc>
              <a:spcBef>
                <a:spcPts val="500"/>
              </a:spcBef>
              <a:spcAft>
                <a:spcPct val="0"/>
              </a:spcAft>
              <a:buClr>
                <a:schemeClr val="accent3"/>
              </a:buClr>
              <a:buSzPts val="1800"/>
              <a:buChar char="•"/>
              <a:defRPr/>
            </a:lvl4pPr>
            <a:lvl5pPr marL="2286000" lvl="4" indent="-342900" algn="l">
              <a:lnSpc>
                <a:spcPct val="90000"/>
              </a:lnSpc>
              <a:spcBef>
                <a:spcPts val="500"/>
              </a:spcBef>
              <a:spcAft>
                <a:spcPct val="0"/>
              </a:spcAft>
              <a:buClr>
                <a:schemeClr val="accent3"/>
              </a:buClr>
              <a:buSzPts val="1800"/>
              <a:buChar char="•"/>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a:endParaRPr/>
          </a:p>
        </p:txBody>
      </p:sp>
      <p:sp>
        <p:nvSpPr>
          <p:cNvPr id="188" name="Google Shape;188;p56"/>
          <p:cNvSpPr txBox="1">
            <a:spLocks noGrp="1"/>
          </p:cNvSpPr>
          <p:nvPr>
            <p:ph type="body" idx="2"/>
          </p:nvPr>
        </p:nvSpPr>
        <p:spPr>
          <a:xfrm>
            <a:off x="656021" y="2479149"/>
            <a:ext cx="10820015" cy="52117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ct val="0"/>
              </a:spcAft>
              <a:buClr>
                <a:schemeClr val="accent3"/>
              </a:buClr>
              <a:buSzPts val="2400"/>
              <a:buNone/>
              <a:defRPr sz="2400">
                <a:solidFill>
                  <a:schemeClr val="dk1"/>
                </a:solidFill>
              </a:defRPr>
            </a:lvl1pPr>
            <a:lvl2pPr marL="914400" lvl="1" indent="-228600" algn="l">
              <a:lnSpc>
                <a:spcPct val="90000"/>
              </a:lnSpc>
              <a:spcBef>
                <a:spcPts val="500"/>
              </a:spcBef>
              <a:spcAft>
                <a:spcPct val="0"/>
              </a:spcAft>
              <a:buClr>
                <a:schemeClr val="accent3"/>
              </a:buClr>
              <a:buSzPts val="2400"/>
              <a:buNone/>
              <a:defRPr>
                <a:solidFill>
                  <a:schemeClr val="dk1"/>
                </a:solidFill>
              </a:defRPr>
            </a:lvl2pPr>
            <a:lvl3pPr marL="1371600" lvl="2" indent="-228600" algn="l">
              <a:lnSpc>
                <a:spcPct val="90000"/>
              </a:lnSpc>
              <a:spcBef>
                <a:spcPts val="500"/>
              </a:spcBef>
              <a:spcAft>
                <a:spcPct val="0"/>
              </a:spcAft>
              <a:buClr>
                <a:schemeClr val="accent3"/>
              </a:buClr>
              <a:buSzPts val="2000"/>
              <a:buNone/>
              <a:defRPr>
                <a:solidFill>
                  <a:schemeClr val="dk1"/>
                </a:solidFill>
              </a:defRPr>
            </a:lvl3pPr>
            <a:lvl4pPr marL="1828800" lvl="3" indent="-228600" algn="l">
              <a:lnSpc>
                <a:spcPct val="90000"/>
              </a:lnSpc>
              <a:spcBef>
                <a:spcPts val="500"/>
              </a:spcBef>
              <a:spcAft>
                <a:spcPct val="0"/>
              </a:spcAft>
              <a:buClr>
                <a:schemeClr val="accent3"/>
              </a:buClr>
              <a:buSzPts val="1800"/>
              <a:buNone/>
              <a:defRPr>
                <a:solidFill>
                  <a:schemeClr val="dk1"/>
                </a:solidFill>
              </a:defRPr>
            </a:lvl4pPr>
            <a:lvl5pPr marL="2286000" lvl="4" indent="-228600" algn="l">
              <a:lnSpc>
                <a:spcPct val="90000"/>
              </a:lnSpc>
              <a:spcBef>
                <a:spcPts val="500"/>
              </a:spcBef>
              <a:spcAft>
                <a:spcPct val="0"/>
              </a:spcAft>
              <a:buClr>
                <a:schemeClr val="accent3"/>
              </a:buClr>
              <a:buSzPts val="1800"/>
              <a:buNone/>
              <a:defRPr>
                <a:solidFill>
                  <a:schemeClr val="dk1"/>
                </a:solidFill>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a:endParaRPr/>
          </a:p>
        </p:txBody>
      </p:sp>
      <p:sp>
        <p:nvSpPr>
          <p:cNvPr id="189" name="Google Shape;189;p56"/>
          <p:cNvSpPr txBox="1">
            <a:spLocks noGrp="1"/>
          </p:cNvSpPr>
          <p:nvPr>
            <p:ph type="body" idx="3"/>
          </p:nvPr>
        </p:nvSpPr>
        <p:spPr>
          <a:xfrm>
            <a:off x="656022" y="3358502"/>
            <a:ext cx="4661045" cy="60507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ct val="0"/>
              </a:spcAft>
              <a:buClr>
                <a:schemeClr val="accent2"/>
              </a:buClr>
              <a:buSzPts val="2400"/>
              <a:buNone/>
              <a:defRPr sz="2400" b="1">
                <a:solidFill>
                  <a:schemeClr val="accent2"/>
                </a:solidFill>
              </a:defRPr>
            </a:lvl1pPr>
            <a:lvl2pPr marL="914400" lvl="1" indent="-381000" algn="l">
              <a:lnSpc>
                <a:spcPct val="90000"/>
              </a:lnSpc>
              <a:spcBef>
                <a:spcPts val="500"/>
              </a:spcBef>
              <a:spcAft>
                <a:spcPct val="0"/>
              </a:spcAft>
              <a:buClr>
                <a:schemeClr val="accent3"/>
              </a:buClr>
              <a:buSzPts val="2400"/>
              <a:buChar char="•"/>
              <a:defRPr/>
            </a:lvl2pPr>
            <a:lvl3pPr marL="1371600" lvl="2" indent="-355600" algn="l">
              <a:lnSpc>
                <a:spcPct val="90000"/>
              </a:lnSpc>
              <a:spcBef>
                <a:spcPts val="500"/>
              </a:spcBef>
              <a:spcAft>
                <a:spcPct val="0"/>
              </a:spcAft>
              <a:buClr>
                <a:schemeClr val="accent3"/>
              </a:buClr>
              <a:buSzPts val="2000"/>
              <a:buChar char="•"/>
              <a:defRPr/>
            </a:lvl3pPr>
            <a:lvl4pPr marL="1828800" lvl="3" indent="-342900" algn="l">
              <a:lnSpc>
                <a:spcPct val="90000"/>
              </a:lnSpc>
              <a:spcBef>
                <a:spcPts val="500"/>
              </a:spcBef>
              <a:spcAft>
                <a:spcPct val="0"/>
              </a:spcAft>
              <a:buClr>
                <a:schemeClr val="accent3"/>
              </a:buClr>
              <a:buSzPts val="1800"/>
              <a:buChar char="•"/>
              <a:defRPr/>
            </a:lvl4pPr>
            <a:lvl5pPr marL="2286000" lvl="4" indent="-342900" algn="l">
              <a:lnSpc>
                <a:spcPct val="90000"/>
              </a:lnSpc>
              <a:spcBef>
                <a:spcPts val="500"/>
              </a:spcBef>
              <a:spcAft>
                <a:spcPct val="0"/>
              </a:spcAft>
              <a:buClr>
                <a:schemeClr val="accent3"/>
              </a:buClr>
              <a:buSzPts val="1800"/>
              <a:buChar char="•"/>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a:endParaRPr/>
          </a:p>
        </p:txBody>
      </p:sp>
      <p:sp>
        <p:nvSpPr>
          <p:cNvPr id="190" name="Google Shape;190;p56"/>
          <p:cNvSpPr txBox="1">
            <a:spLocks noGrp="1"/>
          </p:cNvSpPr>
          <p:nvPr>
            <p:ph type="body" idx="4"/>
          </p:nvPr>
        </p:nvSpPr>
        <p:spPr>
          <a:xfrm>
            <a:off x="656022" y="4066959"/>
            <a:ext cx="4661046" cy="2238723"/>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ct val="0"/>
              </a:spcAft>
              <a:buClr>
                <a:schemeClr val="accent2"/>
              </a:buClr>
              <a:buSzPts val="2400"/>
              <a:buChar char="•"/>
              <a:defRPr sz="2400">
                <a:solidFill>
                  <a:schemeClr val="dk1"/>
                </a:solidFill>
              </a:defRPr>
            </a:lvl1pPr>
            <a:lvl2pPr marL="914400" lvl="1" indent="-381000" algn="l">
              <a:lnSpc>
                <a:spcPct val="90000"/>
              </a:lnSpc>
              <a:spcBef>
                <a:spcPts val="500"/>
              </a:spcBef>
              <a:spcAft>
                <a:spcPct val="0"/>
              </a:spcAft>
              <a:buClr>
                <a:schemeClr val="accent2"/>
              </a:buClr>
              <a:buSzPts val="2400"/>
              <a:buChar char="•"/>
              <a:defRPr sz="2400">
                <a:solidFill>
                  <a:schemeClr val="dk1"/>
                </a:solidFill>
              </a:defRPr>
            </a:lvl2pPr>
            <a:lvl3pPr marL="1371600" lvl="2" indent="-381000" algn="l">
              <a:lnSpc>
                <a:spcPct val="90000"/>
              </a:lnSpc>
              <a:spcBef>
                <a:spcPts val="500"/>
              </a:spcBef>
              <a:spcAft>
                <a:spcPct val="0"/>
              </a:spcAft>
              <a:buClr>
                <a:schemeClr val="accent2"/>
              </a:buClr>
              <a:buSzPts val="2400"/>
              <a:buChar char="•"/>
              <a:defRPr sz="2400">
                <a:solidFill>
                  <a:schemeClr val="dk1"/>
                </a:solidFill>
              </a:defRPr>
            </a:lvl3pPr>
            <a:lvl4pPr marL="1828800" lvl="3" indent="-381000" algn="l">
              <a:lnSpc>
                <a:spcPct val="90000"/>
              </a:lnSpc>
              <a:spcBef>
                <a:spcPts val="500"/>
              </a:spcBef>
              <a:spcAft>
                <a:spcPct val="0"/>
              </a:spcAft>
              <a:buClr>
                <a:schemeClr val="accent2"/>
              </a:buClr>
              <a:buSzPts val="2400"/>
              <a:buChar char="•"/>
              <a:defRPr sz="2400">
                <a:solidFill>
                  <a:schemeClr val="dk1"/>
                </a:solidFill>
              </a:defRPr>
            </a:lvl4pPr>
            <a:lvl5pPr marL="2286000" lvl="4" indent="-381000" algn="l">
              <a:lnSpc>
                <a:spcPct val="90000"/>
              </a:lnSpc>
              <a:spcBef>
                <a:spcPts val="500"/>
              </a:spcBef>
              <a:spcAft>
                <a:spcPct val="0"/>
              </a:spcAft>
              <a:buClr>
                <a:schemeClr val="accent2"/>
              </a:buClr>
              <a:buSzPts val="2400"/>
              <a:buChar char="•"/>
              <a:defRPr sz="2400">
                <a:solidFill>
                  <a:schemeClr val="dk1"/>
                </a:solidFill>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a:endParaRPr/>
          </a:p>
        </p:txBody>
      </p:sp>
      <p:sp>
        <p:nvSpPr>
          <p:cNvPr id="191" name="Google Shape;191;p56"/>
          <p:cNvSpPr txBox="1">
            <a:spLocks noGrp="1"/>
          </p:cNvSpPr>
          <p:nvPr>
            <p:ph type="body" idx="5"/>
          </p:nvPr>
        </p:nvSpPr>
        <p:spPr>
          <a:xfrm>
            <a:off x="6814990" y="3358502"/>
            <a:ext cx="4661045" cy="60507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ct val="0"/>
              </a:spcAft>
              <a:buClr>
                <a:schemeClr val="accent2"/>
              </a:buClr>
              <a:buSzPts val="2400"/>
              <a:buNone/>
              <a:defRPr sz="2400" b="1">
                <a:solidFill>
                  <a:schemeClr val="accent2"/>
                </a:solidFill>
              </a:defRPr>
            </a:lvl1pPr>
            <a:lvl2pPr marL="914400" lvl="1" indent="-381000" algn="l">
              <a:lnSpc>
                <a:spcPct val="90000"/>
              </a:lnSpc>
              <a:spcBef>
                <a:spcPts val="500"/>
              </a:spcBef>
              <a:spcAft>
                <a:spcPct val="0"/>
              </a:spcAft>
              <a:buClr>
                <a:schemeClr val="accent3"/>
              </a:buClr>
              <a:buSzPts val="2400"/>
              <a:buChar char="•"/>
              <a:defRPr/>
            </a:lvl2pPr>
            <a:lvl3pPr marL="1371600" lvl="2" indent="-355600" algn="l">
              <a:lnSpc>
                <a:spcPct val="90000"/>
              </a:lnSpc>
              <a:spcBef>
                <a:spcPts val="500"/>
              </a:spcBef>
              <a:spcAft>
                <a:spcPct val="0"/>
              </a:spcAft>
              <a:buClr>
                <a:schemeClr val="accent3"/>
              </a:buClr>
              <a:buSzPts val="2000"/>
              <a:buChar char="•"/>
              <a:defRPr/>
            </a:lvl3pPr>
            <a:lvl4pPr marL="1828800" lvl="3" indent="-342900" algn="l">
              <a:lnSpc>
                <a:spcPct val="90000"/>
              </a:lnSpc>
              <a:spcBef>
                <a:spcPts val="500"/>
              </a:spcBef>
              <a:spcAft>
                <a:spcPct val="0"/>
              </a:spcAft>
              <a:buClr>
                <a:schemeClr val="accent3"/>
              </a:buClr>
              <a:buSzPts val="1800"/>
              <a:buChar char="•"/>
              <a:defRPr/>
            </a:lvl4pPr>
            <a:lvl5pPr marL="2286000" lvl="4" indent="-342900" algn="l">
              <a:lnSpc>
                <a:spcPct val="90000"/>
              </a:lnSpc>
              <a:spcBef>
                <a:spcPts val="500"/>
              </a:spcBef>
              <a:spcAft>
                <a:spcPct val="0"/>
              </a:spcAft>
              <a:buClr>
                <a:schemeClr val="accent3"/>
              </a:buClr>
              <a:buSzPts val="1800"/>
              <a:buChar char="•"/>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a:endParaRPr/>
          </a:p>
        </p:txBody>
      </p:sp>
      <p:sp>
        <p:nvSpPr>
          <p:cNvPr id="192" name="Google Shape;192;p56"/>
          <p:cNvSpPr txBox="1">
            <a:spLocks noGrp="1"/>
          </p:cNvSpPr>
          <p:nvPr>
            <p:ph type="body" idx="6"/>
          </p:nvPr>
        </p:nvSpPr>
        <p:spPr>
          <a:xfrm>
            <a:off x="6814990" y="4066959"/>
            <a:ext cx="4661046" cy="2238723"/>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ct val="0"/>
              </a:spcAft>
              <a:buClr>
                <a:schemeClr val="accent2"/>
              </a:buClr>
              <a:buSzPts val="2400"/>
              <a:buChar char="•"/>
              <a:defRPr sz="2400">
                <a:solidFill>
                  <a:schemeClr val="dk1"/>
                </a:solidFill>
              </a:defRPr>
            </a:lvl1pPr>
            <a:lvl2pPr marL="914400" lvl="1" indent="-381000" algn="l">
              <a:lnSpc>
                <a:spcPct val="90000"/>
              </a:lnSpc>
              <a:spcBef>
                <a:spcPts val="500"/>
              </a:spcBef>
              <a:spcAft>
                <a:spcPct val="0"/>
              </a:spcAft>
              <a:buClr>
                <a:schemeClr val="accent2"/>
              </a:buClr>
              <a:buSzPts val="2400"/>
              <a:buChar char="•"/>
              <a:defRPr sz="2400">
                <a:solidFill>
                  <a:schemeClr val="dk1"/>
                </a:solidFill>
              </a:defRPr>
            </a:lvl2pPr>
            <a:lvl3pPr marL="1371600" lvl="2" indent="-381000" algn="l">
              <a:lnSpc>
                <a:spcPct val="90000"/>
              </a:lnSpc>
              <a:spcBef>
                <a:spcPts val="500"/>
              </a:spcBef>
              <a:spcAft>
                <a:spcPct val="0"/>
              </a:spcAft>
              <a:buClr>
                <a:schemeClr val="accent2"/>
              </a:buClr>
              <a:buSzPts val="2400"/>
              <a:buChar char="•"/>
              <a:defRPr sz="2400">
                <a:solidFill>
                  <a:schemeClr val="dk1"/>
                </a:solidFill>
              </a:defRPr>
            </a:lvl3pPr>
            <a:lvl4pPr marL="1828800" lvl="3" indent="-381000" algn="l">
              <a:lnSpc>
                <a:spcPct val="90000"/>
              </a:lnSpc>
              <a:spcBef>
                <a:spcPts val="500"/>
              </a:spcBef>
              <a:spcAft>
                <a:spcPct val="0"/>
              </a:spcAft>
              <a:buClr>
                <a:schemeClr val="accent2"/>
              </a:buClr>
              <a:buSzPts val="2400"/>
              <a:buChar char="•"/>
              <a:defRPr sz="2400">
                <a:solidFill>
                  <a:schemeClr val="dk1"/>
                </a:solidFill>
              </a:defRPr>
            </a:lvl4pPr>
            <a:lvl5pPr marL="2286000" lvl="4" indent="-381000" algn="l">
              <a:lnSpc>
                <a:spcPct val="90000"/>
              </a:lnSpc>
              <a:spcBef>
                <a:spcPts val="500"/>
              </a:spcBef>
              <a:spcAft>
                <a:spcPct val="0"/>
              </a:spcAft>
              <a:buClr>
                <a:schemeClr val="accent2"/>
              </a:buClr>
              <a:buSzPts val="2400"/>
              <a:buChar char="•"/>
              <a:defRPr sz="2400">
                <a:solidFill>
                  <a:schemeClr val="dk1"/>
                </a:solidFill>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a:endParaRPr/>
          </a:p>
        </p:txBody>
      </p:sp>
    </p:spTree>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on Colored Background - Blue">
  <p:cSld name="Title on Colored Background - Blue">
    <p:spTree>
      <p:nvGrpSpPr>
        <p:cNvPr id="1" name="Shape 193"/>
        <p:cNvGrpSpPr/>
        <p:nvPr/>
      </p:nvGrpSpPr>
      <p:grpSpPr>
        <a:xfrm>
          <a:off x="0" y="0"/>
          <a:ext cx="0" cy="0"/>
          <a:chOff x="0" y="0"/>
          <a:chExt cx="0" cy="0"/>
        </a:xfrm>
      </p:grpSpPr>
      <p:sp>
        <p:nvSpPr>
          <p:cNvPr id="194" name="Google Shape;194;p57"/>
          <p:cNvSpPr/>
          <p:nvPr/>
        </p:nvSpPr>
        <p:spPr>
          <a:xfrm>
            <a:off x="0" y="3541"/>
            <a:ext cx="12192000"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ct val="0"/>
              </a:spcBef>
              <a:spcAft>
                <a:spcPct val="0"/>
              </a:spcAft>
              <a:buNone/>
            </a:pPr>
            <a:endParaRPr sz="1800">
              <a:solidFill>
                <a:schemeClr val="lt1"/>
              </a:solidFill>
              <a:latin typeface="Calibri"/>
              <a:ea typeface="Calibri"/>
              <a:cs typeface="Calibri"/>
              <a:sym typeface="Calibri"/>
            </a:endParaRPr>
          </a:p>
        </p:txBody>
      </p:sp>
      <p:sp>
        <p:nvSpPr>
          <p:cNvPr id="195" name="Google Shape;195;p57"/>
          <p:cNvSpPr/>
          <p:nvPr/>
        </p:nvSpPr>
        <p:spPr>
          <a:xfrm>
            <a:off x="1941095" y="2837119"/>
            <a:ext cx="8293768" cy="1094802"/>
          </a:xfrm>
          <a:prstGeom prst="rect">
            <a:avLst/>
          </a:prstGeom>
          <a:noFill/>
          <a:ln w="5715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ct val="0"/>
              </a:spcBef>
              <a:spcAft>
                <a:spcPct val="0"/>
              </a:spcAft>
              <a:buNone/>
            </a:pPr>
            <a:endParaRPr sz="1800">
              <a:solidFill>
                <a:schemeClr val="lt1"/>
              </a:solidFill>
              <a:latin typeface="Calibri"/>
              <a:ea typeface="Calibri"/>
              <a:cs typeface="Calibri"/>
              <a:sym typeface="Calibri"/>
            </a:endParaRPr>
          </a:p>
        </p:txBody>
      </p:sp>
      <p:sp>
        <p:nvSpPr>
          <p:cNvPr id="196" name="Google Shape;196;p57"/>
          <p:cNvSpPr/>
          <p:nvPr/>
        </p:nvSpPr>
        <p:spPr>
          <a:xfrm>
            <a:off x="2610678" y="2502568"/>
            <a:ext cx="6997148" cy="802106"/>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ct val="0"/>
              </a:spcBef>
              <a:spcAft>
                <a:spcPct val="0"/>
              </a:spcAft>
              <a:buNone/>
            </a:pPr>
            <a:endParaRPr sz="1800">
              <a:solidFill>
                <a:schemeClr val="lt1"/>
              </a:solidFill>
              <a:latin typeface="Calibri"/>
              <a:ea typeface="Calibri"/>
              <a:cs typeface="Calibri"/>
              <a:sym typeface="Calibri"/>
            </a:endParaRPr>
          </a:p>
        </p:txBody>
      </p:sp>
      <p:pic>
        <p:nvPicPr>
          <p:cNvPr id="197" name="Google Shape;197;p57"/>
          <p:cNvPicPr preferRelativeResize="0"/>
          <p:nvPr/>
        </p:nvPicPr>
        <p:blipFill>
          <a:blip r:embed="rId2">
            <a:alphaModFix amt="20000"/>
          </a:blip>
          <a:srcRect l="60398" t="16294" r="3321" b="6459"/>
          <a:stretch>
            <a:fillRect/>
          </a:stretch>
        </p:blipFill>
        <p:spPr>
          <a:xfrm rot="5400000">
            <a:off x="4171319" y="95874"/>
            <a:ext cx="3849350" cy="12192003"/>
          </a:xfrm>
          <a:prstGeom prst="rect">
            <a:avLst/>
          </a:prstGeom>
          <a:noFill/>
          <a:ln>
            <a:noFill/>
          </a:ln>
        </p:spPr>
      </p:pic>
      <p:sp>
        <p:nvSpPr>
          <p:cNvPr id="198" name="Google Shape;198;p57"/>
          <p:cNvSpPr txBox="1">
            <a:spLocks noGrp="1"/>
          </p:cNvSpPr>
          <p:nvPr>
            <p:ph type="title"/>
          </p:nvPr>
        </p:nvSpPr>
        <p:spPr>
          <a:xfrm>
            <a:off x="2145791" y="3099692"/>
            <a:ext cx="7851649" cy="562168"/>
          </a:xfrm>
          <a:prstGeom prst="rect">
            <a:avLst/>
          </a:prstGeom>
          <a:noFill/>
          <a:ln>
            <a:noFill/>
          </a:ln>
        </p:spPr>
        <p:txBody>
          <a:bodyPr spcFirstLastPara="1" wrap="square" lIns="91425" tIns="45700" rIns="91425" bIns="45700" anchor="ctr" anchorCtr="0">
            <a:normAutofit/>
          </a:bodyPr>
          <a:lstStyle>
            <a:lvl1pPr lvl="0" algn="ctr">
              <a:lnSpc>
                <a:spcPct val="90000"/>
              </a:lnSpc>
              <a:spcBef>
                <a:spcPct val="0"/>
              </a:spcBef>
              <a:spcAft>
                <a:spcPct val="0"/>
              </a:spcAft>
              <a:buClr>
                <a:schemeClr val="lt1"/>
              </a:buClr>
              <a:buSzPts val="3200"/>
              <a:buFont typeface="Helvetica Neue"/>
              <a:buNone/>
              <a:defRPr sz="3200" b="1">
                <a:solidFill>
                  <a:schemeClr val="lt1"/>
                </a:solidFill>
              </a:defRPr>
            </a:lvl1pPr>
            <a:lvl2pPr lvl="1">
              <a:spcBef>
                <a:spcPct val="0"/>
              </a:spcBef>
              <a:spcAft>
                <a:spcPct val="0"/>
              </a:spcAft>
              <a:buSzPts val="1400"/>
              <a:buNone/>
              <a:defRPr/>
            </a:lvl2pPr>
            <a:lvl3pPr lvl="2">
              <a:spcBef>
                <a:spcPct val="0"/>
              </a:spcBef>
              <a:spcAft>
                <a:spcPct val="0"/>
              </a:spcAft>
              <a:buSzPts val="1400"/>
              <a:buNone/>
              <a:defRPr/>
            </a:lvl3pPr>
            <a:lvl4pPr lvl="3">
              <a:spcBef>
                <a:spcPct val="0"/>
              </a:spcBef>
              <a:spcAft>
                <a:spcPct val="0"/>
              </a:spcAft>
              <a:buSzPts val="1400"/>
              <a:buNone/>
              <a:defRPr/>
            </a:lvl4pPr>
            <a:lvl5pPr lvl="4">
              <a:spcBef>
                <a:spcPct val="0"/>
              </a:spcBef>
              <a:spcAft>
                <a:spcPct val="0"/>
              </a:spcAft>
              <a:buSzPts val="1400"/>
              <a:buNone/>
              <a:defRPr/>
            </a:lvl5pPr>
            <a:lvl6pPr lvl="5">
              <a:spcBef>
                <a:spcPct val="0"/>
              </a:spcBef>
              <a:spcAft>
                <a:spcPct val="0"/>
              </a:spcAft>
              <a:buSzPts val="1400"/>
              <a:buNone/>
              <a:defRPr/>
            </a:lvl6pPr>
            <a:lvl7pPr lvl="6">
              <a:spcBef>
                <a:spcPct val="0"/>
              </a:spcBef>
              <a:spcAft>
                <a:spcPct val="0"/>
              </a:spcAft>
              <a:buSzPts val="1400"/>
              <a:buNone/>
              <a:defRPr/>
            </a:lvl7pPr>
            <a:lvl8pPr lvl="7">
              <a:spcBef>
                <a:spcPct val="0"/>
              </a:spcBef>
              <a:spcAft>
                <a:spcPct val="0"/>
              </a:spcAft>
              <a:buSzPts val="1400"/>
              <a:buNone/>
              <a:defRPr/>
            </a:lvl8pPr>
            <a:lvl9pPr lvl="8">
              <a:spcBef>
                <a:spcPct val="0"/>
              </a:spcBef>
              <a:spcAft>
                <a:spcPct val="0"/>
              </a:spcAft>
              <a:buSzPts val="1400"/>
              <a:buNone/>
              <a:defRPr/>
            </a:lvl9pPr>
          </a:lstStyle>
          <a:p>
            <a:endParaRPr/>
          </a:p>
        </p:txBody>
      </p:sp>
      <p:sp>
        <p:nvSpPr>
          <p:cNvPr id="199" name="Google Shape;199;p57"/>
          <p:cNvSpPr txBox="1">
            <a:spLocks noGrp="1"/>
          </p:cNvSpPr>
          <p:nvPr>
            <p:ph type="body" idx="1"/>
          </p:nvPr>
        </p:nvSpPr>
        <p:spPr>
          <a:xfrm>
            <a:off x="2610678" y="2678354"/>
            <a:ext cx="6997148" cy="37570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ct val="0"/>
              </a:spcAft>
              <a:buClr>
                <a:schemeClr val="lt1"/>
              </a:buClr>
              <a:buSzPts val="1800"/>
              <a:buNone/>
              <a:defRPr sz="1800" b="1">
                <a:solidFill>
                  <a:schemeClr val="lt1"/>
                </a:solidFill>
              </a:defRPr>
            </a:lvl1pPr>
            <a:lvl2pPr marL="914400" lvl="1" indent="-381000" algn="l">
              <a:lnSpc>
                <a:spcPct val="90000"/>
              </a:lnSpc>
              <a:spcBef>
                <a:spcPts val="500"/>
              </a:spcBef>
              <a:spcAft>
                <a:spcPct val="0"/>
              </a:spcAft>
              <a:buClr>
                <a:schemeClr val="accent3"/>
              </a:buClr>
              <a:buSzPts val="2400"/>
              <a:buChar char="•"/>
              <a:defRPr/>
            </a:lvl2pPr>
            <a:lvl3pPr marL="1371600" lvl="2" indent="-355600" algn="l">
              <a:lnSpc>
                <a:spcPct val="90000"/>
              </a:lnSpc>
              <a:spcBef>
                <a:spcPts val="500"/>
              </a:spcBef>
              <a:spcAft>
                <a:spcPct val="0"/>
              </a:spcAft>
              <a:buClr>
                <a:schemeClr val="accent3"/>
              </a:buClr>
              <a:buSzPts val="2000"/>
              <a:buChar char="•"/>
              <a:defRPr/>
            </a:lvl3pPr>
            <a:lvl4pPr marL="1828800" lvl="3" indent="-342900" algn="l">
              <a:lnSpc>
                <a:spcPct val="90000"/>
              </a:lnSpc>
              <a:spcBef>
                <a:spcPts val="500"/>
              </a:spcBef>
              <a:spcAft>
                <a:spcPct val="0"/>
              </a:spcAft>
              <a:buClr>
                <a:schemeClr val="accent3"/>
              </a:buClr>
              <a:buSzPts val="1800"/>
              <a:buChar char="•"/>
              <a:defRPr/>
            </a:lvl4pPr>
            <a:lvl5pPr marL="2286000" lvl="4" indent="-342900" algn="l">
              <a:lnSpc>
                <a:spcPct val="90000"/>
              </a:lnSpc>
              <a:spcBef>
                <a:spcPts val="500"/>
              </a:spcBef>
              <a:spcAft>
                <a:spcPct val="0"/>
              </a:spcAft>
              <a:buClr>
                <a:schemeClr val="accent3"/>
              </a:buClr>
              <a:buSzPts val="1800"/>
              <a:buChar char="•"/>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a:endParaRPr/>
          </a:p>
        </p:txBody>
      </p:sp>
    </p:spTree>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on Colored Background - Purple">
  <p:cSld name="Title on Colored Background - Purple">
    <p:spTree>
      <p:nvGrpSpPr>
        <p:cNvPr id="1" name="Shape 200"/>
        <p:cNvGrpSpPr/>
        <p:nvPr/>
      </p:nvGrpSpPr>
      <p:grpSpPr>
        <a:xfrm>
          <a:off x="0" y="0"/>
          <a:ext cx="0" cy="0"/>
          <a:chOff x="0" y="0"/>
          <a:chExt cx="0" cy="0"/>
        </a:xfrm>
      </p:grpSpPr>
      <p:sp>
        <p:nvSpPr>
          <p:cNvPr id="201" name="Google Shape;201;p58"/>
          <p:cNvSpPr/>
          <p:nvPr/>
        </p:nvSpPr>
        <p:spPr>
          <a:xfrm>
            <a:off x="0" y="3541"/>
            <a:ext cx="12192000" cy="6858000"/>
          </a:xfrm>
          <a:prstGeom prst="rect">
            <a:avLst/>
          </a:prstGeom>
          <a:solidFill>
            <a:srgbClr val="97467D"/>
          </a:solidFill>
          <a:ln>
            <a:noFill/>
          </a:ln>
        </p:spPr>
        <p:txBody>
          <a:bodyPr spcFirstLastPara="1" wrap="square" lIns="91425" tIns="45700" rIns="91425" bIns="45700" anchor="ctr" anchorCtr="0">
            <a:noAutofit/>
          </a:bodyPr>
          <a:lstStyle/>
          <a:p>
            <a:pPr marL="0" marR="0" lvl="0" indent="0" algn="ctr" rtl="0">
              <a:spcBef>
                <a:spcPct val="0"/>
              </a:spcBef>
              <a:spcAft>
                <a:spcPct val="0"/>
              </a:spcAft>
              <a:buNone/>
            </a:pPr>
            <a:endParaRPr sz="1800">
              <a:solidFill>
                <a:schemeClr val="lt1"/>
              </a:solidFill>
              <a:latin typeface="Calibri"/>
              <a:ea typeface="Calibri"/>
              <a:cs typeface="Calibri"/>
              <a:sym typeface="Calibri"/>
            </a:endParaRPr>
          </a:p>
        </p:txBody>
      </p:sp>
      <p:sp>
        <p:nvSpPr>
          <p:cNvPr id="202" name="Google Shape;202;p58"/>
          <p:cNvSpPr/>
          <p:nvPr/>
        </p:nvSpPr>
        <p:spPr>
          <a:xfrm>
            <a:off x="1941095" y="2837119"/>
            <a:ext cx="8293768" cy="1094802"/>
          </a:xfrm>
          <a:prstGeom prst="rect">
            <a:avLst/>
          </a:prstGeom>
          <a:noFill/>
          <a:ln w="5715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ct val="0"/>
              </a:spcBef>
              <a:spcAft>
                <a:spcPct val="0"/>
              </a:spcAft>
              <a:buNone/>
            </a:pPr>
            <a:endParaRPr sz="1800">
              <a:solidFill>
                <a:schemeClr val="lt1"/>
              </a:solidFill>
              <a:latin typeface="Calibri"/>
              <a:ea typeface="Calibri"/>
              <a:cs typeface="Calibri"/>
              <a:sym typeface="Calibri"/>
            </a:endParaRPr>
          </a:p>
        </p:txBody>
      </p:sp>
      <p:sp>
        <p:nvSpPr>
          <p:cNvPr id="203" name="Google Shape;203;p58"/>
          <p:cNvSpPr/>
          <p:nvPr/>
        </p:nvSpPr>
        <p:spPr>
          <a:xfrm>
            <a:off x="2610678" y="2502568"/>
            <a:ext cx="6997148" cy="802106"/>
          </a:xfrm>
          <a:prstGeom prst="rect">
            <a:avLst/>
          </a:prstGeom>
          <a:solidFill>
            <a:srgbClr val="97467D"/>
          </a:solidFill>
          <a:ln>
            <a:noFill/>
          </a:ln>
        </p:spPr>
        <p:txBody>
          <a:bodyPr spcFirstLastPara="1" wrap="square" lIns="91425" tIns="45700" rIns="91425" bIns="45700" anchor="ctr" anchorCtr="0">
            <a:noAutofit/>
          </a:bodyPr>
          <a:lstStyle/>
          <a:p>
            <a:pPr marL="0" marR="0" lvl="0" indent="0" algn="ctr" rtl="0">
              <a:spcBef>
                <a:spcPct val="0"/>
              </a:spcBef>
              <a:spcAft>
                <a:spcPct val="0"/>
              </a:spcAft>
              <a:buNone/>
            </a:pPr>
            <a:endParaRPr sz="1800">
              <a:solidFill>
                <a:schemeClr val="lt1"/>
              </a:solidFill>
              <a:latin typeface="Calibri"/>
              <a:ea typeface="Calibri"/>
              <a:cs typeface="Calibri"/>
              <a:sym typeface="Calibri"/>
            </a:endParaRPr>
          </a:p>
        </p:txBody>
      </p:sp>
      <p:pic>
        <p:nvPicPr>
          <p:cNvPr id="204" name="Google Shape;204;p58"/>
          <p:cNvPicPr preferRelativeResize="0"/>
          <p:nvPr/>
        </p:nvPicPr>
        <p:blipFill>
          <a:blip r:embed="rId2">
            <a:alphaModFix amt="20000"/>
          </a:blip>
          <a:srcRect l="60398" t="16294" r="3321" b="6459"/>
          <a:stretch>
            <a:fillRect/>
          </a:stretch>
        </p:blipFill>
        <p:spPr>
          <a:xfrm rot="5400000">
            <a:off x="4171319" y="95874"/>
            <a:ext cx="3849350" cy="12192003"/>
          </a:xfrm>
          <a:prstGeom prst="rect">
            <a:avLst/>
          </a:prstGeom>
          <a:noFill/>
          <a:ln>
            <a:noFill/>
          </a:ln>
        </p:spPr>
      </p:pic>
      <p:sp>
        <p:nvSpPr>
          <p:cNvPr id="205" name="Google Shape;205;p58"/>
          <p:cNvSpPr txBox="1">
            <a:spLocks noGrp="1"/>
          </p:cNvSpPr>
          <p:nvPr>
            <p:ph type="title"/>
          </p:nvPr>
        </p:nvSpPr>
        <p:spPr>
          <a:xfrm>
            <a:off x="2145791" y="3099692"/>
            <a:ext cx="7851649" cy="562168"/>
          </a:xfrm>
          <a:prstGeom prst="rect">
            <a:avLst/>
          </a:prstGeom>
          <a:noFill/>
          <a:ln>
            <a:noFill/>
          </a:ln>
        </p:spPr>
        <p:txBody>
          <a:bodyPr spcFirstLastPara="1" wrap="square" lIns="91425" tIns="45700" rIns="91425" bIns="45700" anchor="ctr" anchorCtr="0">
            <a:normAutofit/>
          </a:bodyPr>
          <a:lstStyle>
            <a:lvl1pPr lvl="0" algn="ctr">
              <a:lnSpc>
                <a:spcPct val="90000"/>
              </a:lnSpc>
              <a:spcBef>
                <a:spcPct val="0"/>
              </a:spcBef>
              <a:spcAft>
                <a:spcPct val="0"/>
              </a:spcAft>
              <a:buClr>
                <a:schemeClr val="lt1"/>
              </a:buClr>
              <a:buSzPts val="3200"/>
              <a:buFont typeface="Helvetica Neue"/>
              <a:buNone/>
              <a:defRPr sz="3200" b="1">
                <a:solidFill>
                  <a:schemeClr val="lt1"/>
                </a:solidFill>
              </a:defRPr>
            </a:lvl1pPr>
            <a:lvl2pPr lvl="1">
              <a:spcBef>
                <a:spcPct val="0"/>
              </a:spcBef>
              <a:spcAft>
                <a:spcPct val="0"/>
              </a:spcAft>
              <a:buSzPts val="1400"/>
              <a:buNone/>
              <a:defRPr/>
            </a:lvl2pPr>
            <a:lvl3pPr lvl="2">
              <a:spcBef>
                <a:spcPct val="0"/>
              </a:spcBef>
              <a:spcAft>
                <a:spcPct val="0"/>
              </a:spcAft>
              <a:buSzPts val="1400"/>
              <a:buNone/>
              <a:defRPr/>
            </a:lvl3pPr>
            <a:lvl4pPr lvl="3">
              <a:spcBef>
                <a:spcPct val="0"/>
              </a:spcBef>
              <a:spcAft>
                <a:spcPct val="0"/>
              </a:spcAft>
              <a:buSzPts val="1400"/>
              <a:buNone/>
              <a:defRPr/>
            </a:lvl4pPr>
            <a:lvl5pPr lvl="4">
              <a:spcBef>
                <a:spcPct val="0"/>
              </a:spcBef>
              <a:spcAft>
                <a:spcPct val="0"/>
              </a:spcAft>
              <a:buSzPts val="1400"/>
              <a:buNone/>
              <a:defRPr/>
            </a:lvl5pPr>
            <a:lvl6pPr lvl="5">
              <a:spcBef>
                <a:spcPct val="0"/>
              </a:spcBef>
              <a:spcAft>
                <a:spcPct val="0"/>
              </a:spcAft>
              <a:buSzPts val="1400"/>
              <a:buNone/>
              <a:defRPr/>
            </a:lvl6pPr>
            <a:lvl7pPr lvl="6">
              <a:spcBef>
                <a:spcPct val="0"/>
              </a:spcBef>
              <a:spcAft>
                <a:spcPct val="0"/>
              </a:spcAft>
              <a:buSzPts val="1400"/>
              <a:buNone/>
              <a:defRPr/>
            </a:lvl7pPr>
            <a:lvl8pPr lvl="7">
              <a:spcBef>
                <a:spcPct val="0"/>
              </a:spcBef>
              <a:spcAft>
                <a:spcPct val="0"/>
              </a:spcAft>
              <a:buSzPts val="1400"/>
              <a:buNone/>
              <a:defRPr/>
            </a:lvl8pPr>
            <a:lvl9pPr lvl="8">
              <a:spcBef>
                <a:spcPct val="0"/>
              </a:spcBef>
              <a:spcAft>
                <a:spcPct val="0"/>
              </a:spcAft>
              <a:buSzPts val="1400"/>
              <a:buNone/>
              <a:defRPr/>
            </a:lvl9pPr>
          </a:lstStyle>
          <a:p>
            <a:endParaRPr/>
          </a:p>
        </p:txBody>
      </p:sp>
      <p:sp>
        <p:nvSpPr>
          <p:cNvPr id="206" name="Google Shape;206;p58"/>
          <p:cNvSpPr txBox="1">
            <a:spLocks noGrp="1"/>
          </p:cNvSpPr>
          <p:nvPr>
            <p:ph type="body" idx="1"/>
          </p:nvPr>
        </p:nvSpPr>
        <p:spPr>
          <a:xfrm>
            <a:off x="2610678" y="2678354"/>
            <a:ext cx="6997148" cy="37570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ct val="0"/>
              </a:spcAft>
              <a:buClr>
                <a:schemeClr val="lt1"/>
              </a:buClr>
              <a:buSzPts val="1800"/>
              <a:buNone/>
              <a:defRPr sz="1800" b="1">
                <a:solidFill>
                  <a:schemeClr val="lt1"/>
                </a:solidFill>
              </a:defRPr>
            </a:lvl1pPr>
            <a:lvl2pPr marL="914400" lvl="1" indent="-381000" algn="l">
              <a:lnSpc>
                <a:spcPct val="90000"/>
              </a:lnSpc>
              <a:spcBef>
                <a:spcPts val="500"/>
              </a:spcBef>
              <a:spcAft>
                <a:spcPct val="0"/>
              </a:spcAft>
              <a:buClr>
                <a:schemeClr val="accent3"/>
              </a:buClr>
              <a:buSzPts val="2400"/>
              <a:buChar char="•"/>
              <a:defRPr/>
            </a:lvl2pPr>
            <a:lvl3pPr marL="1371600" lvl="2" indent="-355600" algn="l">
              <a:lnSpc>
                <a:spcPct val="90000"/>
              </a:lnSpc>
              <a:spcBef>
                <a:spcPts val="500"/>
              </a:spcBef>
              <a:spcAft>
                <a:spcPct val="0"/>
              </a:spcAft>
              <a:buClr>
                <a:schemeClr val="accent3"/>
              </a:buClr>
              <a:buSzPts val="2000"/>
              <a:buChar char="•"/>
              <a:defRPr/>
            </a:lvl3pPr>
            <a:lvl4pPr marL="1828800" lvl="3" indent="-342900" algn="l">
              <a:lnSpc>
                <a:spcPct val="90000"/>
              </a:lnSpc>
              <a:spcBef>
                <a:spcPts val="500"/>
              </a:spcBef>
              <a:spcAft>
                <a:spcPct val="0"/>
              </a:spcAft>
              <a:buClr>
                <a:schemeClr val="accent3"/>
              </a:buClr>
              <a:buSzPts val="1800"/>
              <a:buChar char="•"/>
              <a:defRPr/>
            </a:lvl4pPr>
            <a:lvl5pPr marL="2286000" lvl="4" indent="-342900" algn="l">
              <a:lnSpc>
                <a:spcPct val="90000"/>
              </a:lnSpc>
              <a:spcBef>
                <a:spcPts val="500"/>
              </a:spcBef>
              <a:spcAft>
                <a:spcPct val="0"/>
              </a:spcAft>
              <a:buClr>
                <a:schemeClr val="accent3"/>
              </a:buClr>
              <a:buSzPts val="1800"/>
              <a:buChar char="•"/>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a:endParaRPr/>
          </a:p>
        </p:txBody>
      </p:sp>
    </p:spTree>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on Colored Background - Teal">
  <p:cSld name="Title on Colored Background - Teal">
    <p:spTree>
      <p:nvGrpSpPr>
        <p:cNvPr id="1" name="Shape 207"/>
        <p:cNvGrpSpPr/>
        <p:nvPr/>
      </p:nvGrpSpPr>
      <p:grpSpPr>
        <a:xfrm>
          <a:off x="0" y="0"/>
          <a:ext cx="0" cy="0"/>
          <a:chOff x="0" y="0"/>
          <a:chExt cx="0" cy="0"/>
        </a:xfrm>
      </p:grpSpPr>
      <p:sp>
        <p:nvSpPr>
          <p:cNvPr id="208" name="Google Shape;208;p59"/>
          <p:cNvSpPr/>
          <p:nvPr/>
        </p:nvSpPr>
        <p:spPr>
          <a:xfrm>
            <a:off x="0" y="3541"/>
            <a:ext cx="12192000" cy="68580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ct val="0"/>
              </a:spcBef>
              <a:spcAft>
                <a:spcPct val="0"/>
              </a:spcAft>
              <a:buNone/>
            </a:pPr>
            <a:endParaRPr sz="1800">
              <a:solidFill>
                <a:schemeClr val="lt1"/>
              </a:solidFill>
              <a:latin typeface="Calibri"/>
              <a:ea typeface="Calibri"/>
              <a:cs typeface="Calibri"/>
              <a:sym typeface="Calibri"/>
            </a:endParaRPr>
          </a:p>
        </p:txBody>
      </p:sp>
      <p:sp>
        <p:nvSpPr>
          <p:cNvPr id="209" name="Google Shape;209;p59"/>
          <p:cNvSpPr/>
          <p:nvPr/>
        </p:nvSpPr>
        <p:spPr>
          <a:xfrm>
            <a:off x="1941095" y="2837119"/>
            <a:ext cx="8293768" cy="1094802"/>
          </a:xfrm>
          <a:prstGeom prst="rect">
            <a:avLst/>
          </a:prstGeom>
          <a:noFill/>
          <a:ln w="5715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ct val="0"/>
              </a:spcBef>
              <a:spcAft>
                <a:spcPct val="0"/>
              </a:spcAft>
              <a:buNone/>
            </a:pPr>
            <a:endParaRPr sz="1800">
              <a:solidFill>
                <a:schemeClr val="lt1"/>
              </a:solidFill>
              <a:latin typeface="Calibri"/>
              <a:ea typeface="Calibri"/>
              <a:cs typeface="Calibri"/>
              <a:sym typeface="Calibri"/>
            </a:endParaRPr>
          </a:p>
        </p:txBody>
      </p:sp>
      <p:sp>
        <p:nvSpPr>
          <p:cNvPr id="210" name="Google Shape;210;p59"/>
          <p:cNvSpPr/>
          <p:nvPr/>
        </p:nvSpPr>
        <p:spPr>
          <a:xfrm>
            <a:off x="2610678" y="2502568"/>
            <a:ext cx="6997148" cy="802106"/>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ct val="0"/>
              </a:spcBef>
              <a:spcAft>
                <a:spcPct val="0"/>
              </a:spcAft>
              <a:buNone/>
            </a:pPr>
            <a:endParaRPr sz="1800">
              <a:solidFill>
                <a:schemeClr val="lt1"/>
              </a:solidFill>
              <a:latin typeface="Calibri"/>
              <a:ea typeface="Calibri"/>
              <a:cs typeface="Calibri"/>
              <a:sym typeface="Calibri"/>
            </a:endParaRPr>
          </a:p>
        </p:txBody>
      </p:sp>
      <p:pic>
        <p:nvPicPr>
          <p:cNvPr id="211" name="Google Shape;211;p59"/>
          <p:cNvPicPr preferRelativeResize="0"/>
          <p:nvPr/>
        </p:nvPicPr>
        <p:blipFill>
          <a:blip r:embed="rId2">
            <a:alphaModFix amt="20000"/>
          </a:blip>
          <a:srcRect l="60398" t="16294" r="3321" b="6459"/>
          <a:stretch>
            <a:fillRect/>
          </a:stretch>
        </p:blipFill>
        <p:spPr>
          <a:xfrm rot="5400000">
            <a:off x="4171319" y="95874"/>
            <a:ext cx="3849350" cy="12192003"/>
          </a:xfrm>
          <a:prstGeom prst="rect">
            <a:avLst/>
          </a:prstGeom>
          <a:noFill/>
          <a:ln>
            <a:noFill/>
          </a:ln>
        </p:spPr>
      </p:pic>
      <p:sp>
        <p:nvSpPr>
          <p:cNvPr id="212" name="Google Shape;212;p59"/>
          <p:cNvSpPr txBox="1">
            <a:spLocks noGrp="1"/>
          </p:cNvSpPr>
          <p:nvPr>
            <p:ph type="title"/>
          </p:nvPr>
        </p:nvSpPr>
        <p:spPr>
          <a:xfrm>
            <a:off x="2145791" y="3099692"/>
            <a:ext cx="7851649" cy="562168"/>
          </a:xfrm>
          <a:prstGeom prst="rect">
            <a:avLst/>
          </a:prstGeom>
          <a:noFill/>
          <a:ln>
            <a:noFill/>
          </a:ln>
        </p:spPr>
        <p:txBody>
          <a:bodyPr spcFirstLastPara="1" wrap="square" lIns="91425" tIns="45700" rIns="91425" bIns="45700" anchor="ctr" anchorCtr="0">
            <a:normAutofit/>
          </a:bodyPr>
          <a:lstStyle>
            <a:lvl1pPr lvl="0" algn="ctr">
              <a:lnSpc>
                <a:spcPct val="90000"/>
              </a:lnSpc>
              <a:spcBef>
                <a:spcPct val="0"/>
              </a:spcBef>
              <a:spcAft>
                <a:spcPct val="0"/>
              </a:spcAft>
              <a:buClr>
                <a:schemeClr val="lt1"/>
              </a:buClr>
              <a:buSzPts val="3200"/>
              <a:buFont typeface="Helvetica Neue"/>
              <a:buNone/>
              <a:defRPr sz="3200" b="1">
                <a:solidFill>
                  <a:schemeClr val="lt1"/>
                </a:solidFill>
              </a:defRPr>
            </a:lvl1pPr>
            <a:lvl2pPr lvl="1">
              <a:spcBef>
                <a:spcPct val="0"/>
              </a:spcBef>
              <a:spcAft>
                <a:spcPct val="0"/>
              </a:spcAft>
              <a:buSzPts val="1400"/>
              <a:buNone/>
              <a:defRPr/>
            </a:lvl2pPr>
            <a:lvl3pPr lvl="2">
              <a:spcBef>
                <a:spcPct val="0"/>
              </a:spcBef>
              <a:spcAft>
                <a:spcPct val="0"/>
              </a:spcAft>
              <a:buSzPts val="1400"/>
              <a:buNone/>
              <a:defRPr/>
            </a:lvl3pPr>
            <a:lvl4pPr lvl="3">
              <a:spcBef>
                <a:spcPct val="0"/>
              </a:spcBef>
              <a:spcAft>
                <a:spcPct val="0"/>
              </a:spcAft>
              <a:buSzPts val="1400"/>
              <a:buNone/>
              <a:defRPr/>
            </a:lvl4pPr>
            <a:lvl5pPr lvl="4">
              <a:spcBef>
                <a:spcPct val="0"/>
              </a:spcBef>
              <a:spcAft>
                <a:spcPct val="0"/>
              </a:spcAft>
              <a:buSzPts val="1400"/>
              <a:buNone/>
              <a:defRPr/>
            </a:lvl5pPr>
            <a:lvl6pPr lvl="5">
              <a:spcBef>
                <a:spcPct val="0"/>
              </a:spcBef>
              <a:spcAft>
                <a:spcPct val="0"/>
              </a:spcAft>
              <a:buSzPts val="1400"/>
              <a:buNone/>
              <a:defRPr/>
            </a:lvl6pPr>
            <a:lvl7pPr lvl="6">
              <a:spcBef>
                <a:spcPct val="0"/>
              </a:spcBef>
              <a:spcAft>
                <a:spcPct val="0"/>
              </a:spcAft>
              <a:buSzPts val="1400"/>
              <a:buNone/>
              <a:defRPr/>
            </a:lvl7pPr>
            <a:lvl8pPr lvl="7">
              <a:spcBef>
                <a:spcPct val="0"/>
              </a:spcBef>
              <a:spcAft>
                <a:spcPct val="0"/>
              </a:spcAft>
              <a:buSzPts val="1400"/>
              <a:buNone/>
              <a:defRPr/>
            </a:lvl8pPr>
            <a:lvl9pPr lvl="8">
              <a:spcBef>
                <a:spcPct val="0"/>
              </a:spcBef>
              <a:spcAft>
                <a:spcPct val="0"/>
              </a:spcAft>
              <a:buSzPts val="1400"/>
              <a:buNone/>
              <a:defRPr/>
            </a:lvl9pPr>
          </a:lstStyle>
          <a:p>
            <a:endParaRPr/>
          </a:p>
        </p:txBody>
      </p:sp>
      <p:sp>
        <p:nvSpPr>
          <p:cNvPr id="213" name="Google Shape;213;p59"/>
          <p:cNvSpPr txBox="1">
            <a:spLocks noGrp="1"/>
          </p:cNvSpPr>
          <p:nvPr>
            <p:ph type="body" idx="1"/>
          </p:nvPr>
        </p:nvSpPr>
        <p:spPr>
          <a:xfrm>
            <a:off x="2610678" y="2678354"/>
            <a:ext cx="6997148" cy="37570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ct val="0"/>
              </a:spcAft>
              <a:buClr>
                <a:schemeClr val="lt1"/>
              </a:buClr>
              <a:buSzPts val="1800"/>
              <a:buNone/>
              <a:defRPr sz="1800" b="1">
                <a:solidFill>
                  <a:schemeClr val="lt1"/>
                </a:solidFill>
              </a:defRPr>
            </a:lvl1pPr>
            <a:lvl2pPr marL="914400" lvl="1" indent="-381000" algn="l">
              <a:lnSpc>
                <a:spcPct val="90000"/>
              </a:lnSpc>
              <a:spcBef>
                <a:spcPts val="500"/>
              </a:spcBef>
              <a:spcAft>
                <a:spcPct val="0"/>
              </a:spcAft>
              <a:buClr>
                <a:schemeClr val="accent3"/>
              </a:buClr>
              <a:buSzPts val="2400"/>
              <a:buChar char="•"/>
              <a:defRPr/>
            </a:lvl2pPr>
            <a:lvl3pPr marL="1371600" lvl="2" indent="-355600" algn="l">
              <a:lnSpc>
                <a:spcPct val="90000"/>
              </a:lnSpc>
              <a:spcBef>
                <a:spcPts val="500"/>
              </a:spcBef>
              <a:spcAft>
                <a:spcPct val="0"/>
              </a:spcAft>
              <a:buClr>
                <a:schemeClr val="accent3"/>
              </a:buClr>
              <a:buSzPts val="2000"/>
              <a:buChar char="•"/>
              <a:defRPr/>
            </a:lvl3pPr>
            <a:lvl4pPr marL="1828800" lvl="3" indent="-342900" algn="l">
              <a:lnSpc>
                <a:spcPct val="90000"/>
              </a:lnSpc>
              <a:spcBef>
                <a:spcPts val="500"/>
              </a:spcBef>
              <a:spcAft>
                <a:spcPct val="0"/>
              </a:spcAft>
              <a:buClr>
                <a:schemeClr val="accent3"/>
              </a:buClr>
              <a:buSzPts val="1800"/>
              <a:buChar char="•"/>
              <a:defRPr/>
            </a:lvl4pPr>
            <a:lvl5pPr marL="2286000" lvl="4" indent="-342900" algn="l">
              <a:lnSpc>
                <a:spcPct val="90000"/>
              </a:lnSpc>
              <a:spcBef>
                <a:spcPts val="500"/>
              </a:spcBef>
              <a:spcAft>
                <a:spcPct val="0"/>
              </a:spcAft>
              <a:buClr>
                <a:schemeClr val="accent3"/>
              </a:buClr>
              <a:buSzPts val="1800"/>
              <a:buChar char="•"/>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a:endParaRPr/>
          </a:p>
        </p:txBody>
      </p:sp>
    </p:spTree>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on Colored Background - Green">
  <p:cSld name="Title on Colored Background - Green">
    <p:spTree>
      <p:nvGrpSpPr>
        <p:cNvPr id="1" name="Shape 214"/>
        <p:cNvGrpSpPr/>
        <p:nvPr/>
      </p:nvGrpSpPr>
      <p:grpSpPr>
        <a:xfrm>
          <a:off x="0" y="0"/>
          <a:ext cx="0" cy="0"/>
          <a:chOff x="0" y="0"/>
          <a:chExt cx="0" cy="0"/>
        </a:xfrm>
      </p:grpSpPr>
      <p:sp>
        <p:nvSpPr>
          <p:cNvPr id="215" name="Google Shape;215;p60"/>
          <p:cNvSpPr/>
          <p:nvPr/>
        </p:nvSpPr>
        <p:spPr>
          <a:xfrm>
            <a:off x="0" y="3541"/>
            <a:ext cx="12192000" cy="68580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ct val="0"/>
              </a:spcBef>
              <a:spcAft>
                <a:spcPct val="0"/>
              </a:spcAft>
              <a:buNone/>
            </a:pPr>
            <a:endParaRPr sz="1800">
              <a:solidFill>
                <a:schemeClr val="lt1"/>
              </a:solidFill>
              <a:latin typeface="Calibri"/>
              <a:ea typeface="Calibri"/>
              <a:cs typeface="Calibri"/>
              <a:sym typeface="Calibri"/>
            </a:endParaRPr>
          </a:p>
        </p:txBody>
      </p:sp>
      <p:sp>
        <p:nvSpPr>
          <p:cNvPr id="216" name="Google Shape;216;p60"/>
          <p:cNvSpPr/>
          <p:nvPr/>
        </p:nvSpPr>
        <p:spPr>
          <a:xfrm>
            <a:off x="1941095" y="2837119"/>
            <a:ext cx="8293768" cy="1094802"/>
          </a:xfrm>
          <a:prstGeom prst="rect">
            <a:avLst/>
          </a:prstGeom>
          <a:noFill/>
          <a:ln w="5715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ct val="0"/>
              </a:spcBef>
              <a:spcAft>
                <a:spcPct val="0"/>
              </a:spcAft>
              <a:buNone/>
            </a:pPr>
            <a:endParaRPr sz="1800">
              <a:solidFill>
                <a:schemeClr val="lt1"/>
              </a:solidFill>
              <a:latin typeface="Calibri"/>
              <a:ea typeface="Calibri"/>
              <a:cs typeface="Calibri"/>
              <a:sym typeface="Calibri"/>
            </a:endParaRPr>
          </a:p>
        </p:txBody>
      </p:sp>
      <p:sp>
        <p:nvSpPr>
          <p:cNvPr id="217" name="Google Shape;217;p60"/>
          <p:cNvSpPr/>
          <p:nvPr/>
        </p:nvSpPr>
        <p:spPr>
          <a:xfrm>
            <a:off x="2610678" y="2502568"/>
            <a:ext cx="6997148" cy="802106"/>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ct val="0"/>
              </a:spcBef>
              <a:spcAft>
                <a:spcPct val="0"/>
              </a:spcAft>
              <a:buNone/>
            </a:pPr>
            <a:endParaRPr sz="1800">
              <a:solidFill>
                <a:schemeClr val="lt1"/>
              </a:solidFill>
              <a:latin typeface="Calibri"/>
              <a:ea typeface="Calibri"/>
              <a:cs typeface="Calibri"/>
              <a:sym typeface="Calibri"/>
            </a:endParaRPr>
          </a:p>
        </p:txBody>
      </p:sp>
      <p:pic>
        <p:nvPicPr>
          <p:cNvPr id="218" name="Google Shape;218;p60"/>
          <p:cNvPicPr preferRelativeResize="0"/>
          <p:nvPr/>
        </p:nvPicPr>
        <p:blipFill>
          <a:blip r:embed="rId2">
            <a:alphaModFix amt="20000"/>
          </a:blip>
          <a:srcRect l="60398" t="16294" r="3321" b="6459"/>
          <a:stretch>
            <a:fillRect/>
          </a:stretch>
        </p:blipFill>
        <p:spPr>
          <a:xfrm rot="5400000">
            <a:off x="4171319" y="95874"/>
            <a:ext cx="3849350" cy="12192003"/>
          </a:xfrm>
          <a:prstGeom prst="rect">
            <a:avLst/>
          </a:prstGeom>
          <a:noFill/>
          <a:ln>
            <a:noFill/>
          </a:ln>
        </p:spPr>
      </p:pic>
      <p:sp>
        <p:nvSpPr>
          <p:cNvPr id="219" name="Google Shape;219;p60"/>
          <p:cNvSpPr txBox="1">
            <a:spLocks noGrp="1"/>
          </p:cNvSpPr>
          <p:nvPr>
            <p:ph type="title"/>
          </p:nvPr>
        </p:nvSpPr>
        <p:spPr>
          <a:xfrm>
            <a:off x="2145791" y="3099692"/>
            <a:ext cx="7851649" cy="562168"/>
          </a:xfrm>
          <a:prstGeom prst="rect">
            <a:avLst/>
          </a:prstGeom>
          <a:noFill/>
          <a:ln>
            <a:noFill/>
          </a:ln>
        </p:spPr>
        <p:txBody>
          <a:bodyPr spcFirstLastPara="1" wrap="square" lIns="91425" tIns="45700" rIns="91425" bIns="45700" anchor="ctr" anchorCtr="0">
            <a:normAutofit/>
          </a:bodyPr>
          <a:lstStyle>
            <a:lvl1pPr lvl="0" algn="ctr">
              <a:lnSpc>
                <a:spcPct val="90000"/>
              </a:lnSpc>
              <a:spcBef>
                <a:spcPct val="0"/>
              </a:spcBef>
              <a:spcAft>
                <a:spcPct val="0"/>
              </a:spcAft>
              <a:buClr>
                <a:schemeClr val="lt1"/>
              </a:buClr>
              <a:buSzPts val="3200"/>
              <a:buFont typeface="Helvetica Neue"/>
              <a:buNone/>
              <a:defRPr sz="3200" b="1">
                <a:solidFill>
                  <a:schemeClr val="lt1"/>
                </a:solidFill>
              </a:defRPr>
            </a:lvl1pPr>
            <a:lvl2pPr lvl="1">
              <a:spcBef>
                <a:spcPct val="0"/>
              </a:spcBef>
              <a:spcAft>
                <a:spcPct val="0"/>
              </a:spcAft>
              <a:buSzPts val="1400"/>
              <a:buNone/>
              <a:defRPr/>
            </a:lvl2pPr>
            <a:lvl3pPr lvl="2">
              <a:spcBef>
                <a:spcPct val="0"/>
              </a:spcBef>
              <a:spcAft>
                <a:spcPct val="0"/>
              </a:spcAft>
              <a:buSzPts val="1400"/>
              <a:buNone/>
              <a:defRPr/>
            </a:lvl3pPr>
            <a:lvl4pPr lvl="3">
              <a:spcBef>
                <a:spcPct val="0"/>
              </a:spcBef>
              <a:spcAft>
                <a:spcPct val="0"/>
              </a:spcAft>
              <a:buSzPts val="1400"/>
              <a:buNone/>
              <a:defRPr/>
            </a:lvl4pPr>
            <a:lvl5pPr lvl="4">
              <a:spcBef>
                <a:spcPct val="0"/>
              </a:spcBef>
              <a:spcAft>
                <a:spcPct val="0"/>
              </a:spcAft>
              <a:buSzPts val="1400"/>
              <a:buNone/>
              <a:defRPr/>
            </a:lvl5pPr>
            <a:lvl6pPr lvl="5">
              <a:spcBef>
                <a:spcPct val="0"/>
              </a:spcBef>
              <a:spcAft>
                <a:spcPct val="0"/>
              </a:spcAft>
              <a:buSzPts val="1400"/>
              <a:buNone/>
              <a:defRPr/>
            </a:lvl6pPr>
            <a:lvl7pPr lvl="6">
              <a:spcBef>
                <a:spcPct val="0"/>
              </a:spcBef>
              <a:spcAft>
                <a:spcPct val="0"/>
              </a:spcAft>
              <a:buSzPts val="1400"/>
              <a:buNone/>
              <a:defRPr/>
            </a:lvl7pPr>
            <a:lvl8pPr lvl="7">
              <a:spcBef>
                <a:spcPct val="0"/>
              </a:spcBef>
              <a:spcAft>
                <a:spcPct val="0"/>
              </a:spcAft>
              <a:buSzPts val="1400"/>
              <a:buNone/>
              <a:defRPr/>
            </a:lvl8pPr>
            <a:lvl9pPr lvl="8">
              <a:spcBef>
                <a:spcPct val="0"/>
              </a:spcBef>
              <a:spcAft>
                <a:spcPct val="0"/>
              </a:spcAft>
              <a:buSzPts val="1400"/>
              <a:buNone/>
              <a:defRPr/>
            </a:lvl9pPr>
          </a:lstStyle>
          <a:p>
            <a:endParaRPr/>
          </a:p>
        </p:txBody>
      </p:sp>
      <p:sp>
        <p:nvSpPr>
          <p:cNvPr id="220" name="Google Shape;220;p60"/>
          <p:cNvSpPr txBox="1">
            <a:spLocks noGrp="1"/>
          </p:cNvSpPr>
          <p:nvPr>
            <p:ph type="body" idx="1"/>
          </p:nvPr>
        </p:nvSpPr>
        <p:spPr>
          <a:xfrm>
            <a:off x="2610678" y="2678354"/>
            <a:ext cx="6997148" cy="37570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ct val="0"/>
              </a:spcAft>
              <a:buClr>
                <a:schemeClr val="lt1"/>
              </a:buClr>
              <a:buSzPts val="1800"/>
              <a:buNone/>
              <a:defRPr sz="1800" b="1">
                <a:solidFill>
                  <a:schemeClr val="lt1"/>
                </a:solidFill>
              </a:defRPr>
            </a:lvl1pPr>
            <a:lvl2pPr marL="914400" lvl="1" indent="-381000" algn="l">
              <a:lnSpc>
                <a:spcPct val="90000"/>
              </a:lnSpc>
              <a:spcBef>
                <a:spcPts val="500"/>
              </a:spcBef>
              <a:spcAft>
                <a:spcPct val="0"/>
              </a:spcAft>
              <a:buClr>
                <a:schemeClr val="accent3"/>
              </a:buClr>
              <a:buSzPts val="2400"/>
              <a:buChar char="•"/>
              <a:defRPr/>
            </a:lvl2pPr>
            <a:lvl3pPr marL="1371600" lvl="2" indent="-355600" algn="l">
              <a:lnSpc>
                <a:spcPct val="90000"/>
              </a:lnSpc>
              <a:spcBef>
                <a:spcPts val="500"/>
              </a:spcBef>
              <a:spcAft>
                <a:spcPct val="0"/>
              </a:spcAft>
              <a:buClr>
                <a:schemeClr val="accent3"/>
              </a:buClr>
              <a:buSzPts val="2000"/>
              <a:buChar char="•"/>
              <a:defRPr/>
            </a:lvl3pPr>
            <a:lvl4pPr marL="1828800" lvl="3" indent="-342900" algn="l">
              <a:lnSpc>
                <a:spcPct val="90000"/>
              </a:lnSpc>
              <a:spcBef>
                <a:spcPts val="500"/>
              </a:spcBef>
              <a:spcAft>
                <a:spcPct val="0"/>
              </a:spcAft>
              <a:buClr>
                <a:schemeClr val="accent3"/>
              </a:buClr>
              <a:buSzPts val="1800"/>
              <a:buChar char="•"/>
              <a:defRPr/>
            </a:lvl4pPr>
            <a:lvl5pPr marL="2286000" lvl="4" indent="-342900" algn="l">
              <a:lnSpc>
                <a:spcPct val="90000"/>
              </a:lnSpc>
              <a:spcBef>
                <a:spcPts val="500"/>
              </a:spcBef>
              <a:spcAft>
                <a:spcPct val="0"/>
              </a:spcAft>
              <a:buClr>
                <a:schemeClr val="accent3"/>
              </a:buClr>
              <a:buSzPts val="1800"/>
              <a:buChar char="•"/>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a:endParaRPr/>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ver - Purple Background">
  <p:cSld name="Cover - Purple Background">
    <p:bg>
      <p:bgPr>
        <a:blipFill>
          <a:blip r:embed="rId2">
            <a:alphaModFix/>
          </a:blip>
          <a:stretch>
            <a:fillRect/>
          </a:stretch>
        </a:blipFill>
        <a:effectLst/>
      </p:bgPr>
    </p:bg>
    <p:spTree>
      <p:nvGrpSpPr>
        <p:cNvPr id="1" name="Shape 22"/>
        <p:cNvGrpSpPr/>
        <p:nvPr/>
      </p:nvGrpSpPr>
      <p:grpSpPr>
        <a:xfrm>
          <a:off x="0" y="0"/>
          <a:ext cx="0" cy="0"/>
          <a:chOff x="0" y="0"/>
          <a:chExt cx="0" cy="0"/>
        </a:xfrm>
      </p:grpSpPr>
      <p:sp>
        <p:nvSpPr>
          <p:cNvPr id="23" name="Google Shape;23;p34"/>
          <p:cNvSpPr/>
          <p:nvPr/>
        </p:nvSpPr>
        <p:spPr>
          <a:xfrm>
            <a:off x="0" y="0"/>
            <a:ext cx="12192000" cy="6858000"/>
          </a:xfrm>
          <a:prstGeom prst="rect">
            <a:avLst/>
          </a:prstGeom>
          <a:solidFill>
            <a:srgbClr val="97467D">
              <a:alpha val="77647"/>
            </a:srgbClr>
          </a:solidFill>
          <a:ln>
            <a:noFill/>
          </a:ln>
        </p:spPr>
        <p:txBody>
          <a:bodyPr spcFirstLastPara="1" wrap="square" lIns="91425" tIns="45700" rIns="91425" bIns="45700" anchor="ctr" anchorCtr="0">
            <a:noAutofit/>
          </a:bodyPr>
          <a:lstStyle/>
          <a:p>
            <a:pPr marL="0" marR="0" lvl="0" indent="0" algn="ctr" rtl="0">
              <a:spcBef>
                <a:spcPct val="0"/>
              </a:spcBef>
              <a:spcAft>
                <a:spcPct val="0"/>
              </a:spcAft>
              <a:buNone/>
            </a:pPr>
            <a:endParaRPr sz="1800" b="0" i="0" u="none" strike="noStrike" cap="none">
              <a:solidFill>
                <a:schemeClr val="lt1"/>
              </a:solidFill>
              <a:latin typeface="Calibri"/>
              <a:ea typeface="Calibri"/>
              <a:cs typeface="Calibri"/>
              <a:sym typeface="Calibri"/>
            </a:endParaRPr>
          </a:p>
        </p:txBody>
      </p:sp>
      <p:sp>
        <p:nvSpPr>
          <p:cNvPr id="24" name="Google Shape;24;p34"/>
          <p:cNvSpPr txBox="1">
            <a:spLocks noGrp="1"/>
          </p:cNvSpPr>
          <p:nvPr>
            <p:ph type="body" idx="1"/>
          </p:nvPr>
        </p:nvSpPr>
        <p:spPr>
          <a:xfrm>
            <a:off x="1828007" y="2076693"/>
            <a:ext cx="8535987" cy="627939"/>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ct val="0"/>
              </a:spcAft>
              <a:buClr>
                <a:schemeClr val="lt1"/>
              </a:buClr>
              <a:buSzPts val="2800"/>
              <a:buNone/>
              <a:defRPr sz="2800" b="1" i="0">
                <a:solidFill>
                  <a:schemeClr val="lt1"/>
                </a:solidFill>
                <a:latin typeface="Helvetica Neue"/>
                <a:ea typeface="Helvetica Neue"/>
                <a:cs typeface="Helvetica Neue"/>
                <a:sym typeface="Helvetica Neue"/>
              </a:defRPr>
            </a:lvl1pPr>
            <a:lvl2pPr marL="914400" lvl="1" indent="-342900" algn="l">
              <a:lnSpc>
                <a:spcPct val="90000"/>
              </a:lnSpc>
              <a:spcBef>
                <a:spcPts val="500"/>
              </a:spcBef>
              <a:spcAft>
                <a:spcPct val="0"/>
              </a:spcAft>
              <a:buClr>
                <a:schemeClr val="dk1"/>
              </a:buClr>
              <a:buSzPts val="1800"/>
              <a:buChar char="•"/>
              <a:defRPr/>
            </a:lvl2pPr>
            <a:lvl3pPr marL="1371600" lvl="2" indent="-342900" algn="l">
              <a:lnSpc>
                <a:spcPct val="90000"/>
              </a:lnSpc>
              <a:spcBef>
                <a:spcPts val="500"/>
              </a:spcBef>
              <a:spcAft>
                <a:spcPct val="0"/>
              </a:spcAft>
              <a:buClr>
                <a:schemeClr val="dk1"/>
              </a:buClr>
              <a:buSzPts val="1800"/>
              <a:buChar char="•"/>
              <a:defRPr/>
            </a:lvl3pPr>
            <a:lvl4pPr marL="1828800" lvl="3" indent="-342900" algn="l">
              <a:lnSpc>
                <a:spcPct val="90000"/>
              </a:lnSpc>
              <a:spcBef>
                <a:spcPts val="500"/>
              </a:spcBef>
              <a:spcAft>
                <a:spcPct val="0"/>
              </a:spcAft>
              <a:buClr>
                <a:schemeClr val="dk1"/>
              </a:buClr>
              <a:buSzPts val="1800"/>
              <a:buChar char="•"/>
              <a:defRPr/>
            </a:lvl4pPr>
            <a:lvl5pPr marL="2286000" lvl="4" indent="-342900" algn="l">
              <a:lnSpc>
                <a:spcPct val="90000"/>
              </a:lnSpc>
              <a:spcBef>
                <a:spcPts val="500"/>
              </a:spcBef>
              <a:spcAft>
                <a:spcPct val="0"/>
              </a:spcAft>
              <a:buClr>
                <a:schemeClr val="dk1"/>
              </a:buClr>
              <a:buSzPts val="1800"/>
              <a:buChar char="•"/>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a:endParaRPr/>
          </a:p>
        </p:txBody>
      </p:sp>
      <p:sp>
        <p:nvSpPr>
          <p:cNvPr id="25" name="Google Shape;25;p34"/>
          <p:cNvSpPr txBox="1">
            <a:spLocks noGrp="1"/>
          </p:cNvSpPr>
          <p:nvPr>
            <p:ph type="body" idx="2"/>
          </p:nvPr>
        </p:nvSpPr>
        <p:spPr>
          <a:xfrm>
            <a:off x="1754188" y="3051922"/>
            <a:ext cx="8683625" cy="1455738"/>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ct val="0"/>
              </a:spcAft>
              <a:buClr>
                <a:schemeClr val="lt1"/>
              </a:buClr>
              <a:buSzPts val="2800"/>
              <a:buNone/>
              <a:defRPr sz="2800">
                <a:solidFill>
                  <a:schemeClr val="lt1"/>
                </a:solidFill>
                <a:latin typeface="Helvetica Neue"/>
                <a:ea typeface="Helvetica Neue"/>
                <a:cs typeface="Helvetica Neue"/>
                <a:sym typeface="Helvetica Neue"/>
              </a:defRPr>
            </a:lvl1pPr>
            <a:lvl2pPr marL="914400" lvl="1" indent="-406400" algn="l">
              <a:lnSpc>
                <a:spcPct val="90000"/>
              </a:lnSpc>
              <a:spcBef>
                <a:spcPts val="500"/>
              </a:spcBef>
              <a:spcAft>
                <a:spcPct val="0"/>
              </a:spcAft>
              <a:buClr>
                <a:schemeClr val="dk1"/>
              </a:buClr>
              <a:buSzPts val="2800"/>
              <a:buChar char="•"/>
              <a:defRPr sz="2800">
                <a:latin typeface="Helvetica Neue"/>
                <a:ea typeface="Helvetica Neue"/>
                <a:cs typeface="Helvetica Neue"/>
                <a:sym typeface="Helvetica Neue"/>
              </a:defRPr>
            </a:lvl2pPr>
            <a:lvl3pPr marL="1371600" lvl="2" indent="-406400" algn="l">
              <a:lnSpc>
                <a:spcPct val="90000"/>
              </a:lnSpc>
              <a:spcBef>
                <a:spcPts val="500"/>
              </a:spcBef>
              <a:spcAft>
                <a:spcPct val="0"/>
              </a:spcAft>
              <a:buClr>
                <a:schemeClr val="dk1"/>
              </a:buClr>
              <a:buSzPts val="2800"/>
              <a:buChar char="•"/>
              <a:defRPr sz="2800">
                <a:latin typeface="Helvetica Neue"/>
                <a:ea typeface="Helvetica Neue"/>
                <a:cs typeface="Helvetica Neue"/>
                <a:sym typeface="Helvetica Neue"/>
              </a:defRPr>
            </a:lvl3pPr>
            <a:lvl4pPr marL="1828800" lvl="3" indent="-406400" algn="l">
              <a:lnSpc>
                <a:spcPct val="90000"/>
              </a:lnSpc>
              <a:spcBef>
                <a:spcPts val="500"/>
              </a:spcBef>
              <a:spcAft>
                <a:spcPct val="0"/>
              </a:spcAft>
              <a:buClr>
                <a:schemeClr val="dk1"/>
              </a:buClr>
              <a:buSzPts val="2800"/>
              <a:buChar char="•"/>
              <a:defRPr sz="2800">
                <a:latin typeface="Helvetica Neue"/>
                <a:ea typeface="Helvetica Neue"/>
                <a:cs typeface="Helvetica Neue"/>
                <a:sym typeface="Helvetica Neue"/>
              </a:defRPr>
            </a:lvl4pPr>
            <a:lvl5pPr marL="2286000" lvl="4" indent="-406400" algn="l">
              <a:lnSpc>
                <a:spcPct val="90000"/>
              </a:lnSpc>
              <a:spcBef>
                <a:spcPts val="500"/>
              </a:spcBef>
              <a:spcAft>
                <a:spcPct val="0"/>
              </a:spcAft>
              <a:buClr>
                <a:schemeClr val="dk1"/>
              </a:buClr>
              <a:buSzPts val="2800"/>
              <a:buChar char="•"/>
              <a:defRPr sz="2800">
                <a:latin typeface="Helvetica Neue"/>
                <a:ea typeface="Helvetica Neue"/>
                <a:cs typeface="Helvetica Neue"/>
                <a:sym typeface="Helvetica Neue"/>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a:endParaRPr/>
          </a:p>
        </p:txBody>
      </p:sp>
      <p:sp>
        <p:nvSpPr>
          <p:cNvPr id="26" name="Google Shape;26;p34"/>
          <p:cNvSpPr/>
          <p:nvPr/>
        </p:nvSpPr>
        <p:spPr>
          <a:xfrm>
            <a:off x="5083215" y="2704632"/>
            <a:ext cx="2025570" cy="119131"/>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ct val="0"/>
              </a:spcBef>
              <a:spcAft>
                <a:spcPct val="0"/>
              </a:spcAft>
              <a:buNone/>
            </a:pPr>
            <a:endParaRPr sz="1800" b="0" i="0" u="none" strike="noStrike" cap="none">
              <a:solidFill>
                <a:srgbClr val="405E79"/>
              </a:solidFill>
              <a:latin typeface="Calibri"/>
              <a:ea typeface="Calibri"/>
              <a:cs typeface="Calibri"/>
              <a:sym typeface="Calibri"/>
            </a:endParaRPr>
          </a:p>
        </p:txBody>
      </p:sp>
    </p:spTree>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221"/>
        <p:cNvGrpSpPr/>
        <p:nvPr/>
      </p:nvGrpSpPr>
      <p:grpSpPr>
        <a:xfrm>
          <a:off x="0" y="0"/>
          <a:ext cx="0" cy="0"/>
          <a:chOff x="0" y="0"/>
          <a:chExt cx="0" cy="0"/>
        </a:xfrm>
      </p:grpSpPr>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ver - Teal Background">
  <p:cSld name="Cover - Teal Background">
    <p:bg>
      <p:bgPr>
        <a:blipFill>
          <a:blip r:embed="rId2">
            <a:alphaModFix/>
          </a:blip>
          <a:stretch>
            <a:fillRect/>
          </a:stretch>
        </a:blipFill>
        <a:effectLst/>
      </p:bgPr>
    </p:bg>
    <p:spTree>
      <p:nvGrpSpPr>
        <p:cNvPr id="1" name="Shape 27"/>
        <p:cNvGrpSpPr/>
        <p:nvPr/>
      </p:nvGrpSpPr>
      <p:grpSpPr>
        <a:xfrm>
          <a:off x="0" y="0"/>
          <a:ext cx="0" cy="0"/>
          <a:chOff x="0" y="0"/>
          <a:chExt cx="0" cy="0"/>
        </a:xfrm>
      </p:grpSpPr>
      <p:sp>
        <p:nvSpPr>
          <p:cNvPr id="28" name="Google Shape;28;p35"/>
          <p:cNvSpPr/>
          <p:nvPr/>
        </p:nvSpPr>
        <p:spPr>
          <a:xfrm>
            <a:off x="0" y="0"/>
            <a:ext cx="12192000" cy="6858000"/>
          </a:xfrm>
          <a:prstGeom prst="rect">
            <a:avLst/>
          </a:prstGeom>
          <a:solidFill>
            <a:srgbClr val="35B2B4">
              <a:alpha val="77647"/>
            </a:srgbClr>
          </a:solidFill>
          <a:ln>
            <a:noFill/>
          </a:ln>
        </p:spPr>
        <p:txBody>
          <a:bodyPr spcFirstLastPara="1" wrap="square" lIns="91425" tIns="45700" rIns="91425" bIns="45700" anchor="ctr" anchorCtr="0">
            <a:noAutofit/>
          </a:bodyPr>
          <a:lstStyle/>
          <a:p>
            <a:pPr marL="0" marR="0" lvl="0" indent="0" algn="ctr" rtl="0">
              <a:spcBef>
                <a:spcPct val="0"/>
              </a:spcBef>
              <a:spcAft>
                <a:spcPct val="0"/>
              </a:spcAft>
              <a:buNone/>
            </a:pPr>
            <a:endParaRPr sz="1800" b="0" i="0" u="none" strike="noStrike" cap="none">
              <a:solidFill>
                <a:schemeClr val="lt1"/>
              </a:solidFill>
              <a:latin typeface="Calibri"/>
              <a:ea typeface="Calibri"/>
              <a:cs typeface="Calibri"/>
              <a:sym typeface="Calibri"/>
            </a:endParaRPr>
          </a:p>
        </p:txBody>
      </p:sp>
      <p:sp>
        <p:nvSpPr>
          <p:cNvPr id="29" name="Google Shape;29;p35"/>
          <p:cNvSpPr txBox="1">
            <a:spLocks noGrp="1"/>
          </p:cNvSpPr>
          <p:nvPr>
            <p:ph type="body" idx="1"/>
          </p:nvPr>
        </p:nvSpPr>
        <p:spPr>
          <a:xfrm>
            <a:off x="1828007" y="2076693"/>
            <a:ext cx="8535987" cy="627939"/>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ct val="0"/>
              </a:spcAft>
              <a:buClr>
                <a:schemeClr val="lt1"/>
              </a:buClr>
              <a:buSzPts val="2800"/>
              <a:buNone/>
              <a:defRPr sz="2800" b="1" i="0">
                <a:solidFill>
                  <a:schemeClr val="lt1"/>
                </a:solidFill>
                <a:latin typeface="Helvetica Neue"/>
                <a:ea typeface="Helvetica Neue"/>
                <a:cs typeface="Helvetica Neue"/>
                <a:sym typeface="Helvetica Neue"/>
              </a:defRPr>
            </a:lvl1pPr>
            <a:lvl2pPr marL="914400" lvl="1" indent="-342900" algn="l">
              <a:lnSpc>
                <a:spcPct val="90000"/>
              </a:lnSpc>
              <a:spcBef>
                <a:spcPts val="500"/>
              </a:spcBef>
              <a:spcAft>
                <a:spcPct val="0"/>
              </a:spcAft>
              <a:buClr>
                <a:schemeClr val="dk1"/>
              </a:buClr>
              <a:buSzPts val="1800"/>
              <a:buChar char="•"/>
              <a:defRPr/>
            </a:lvl2pPr>
            <a:lvl3pPr marL="1371600" lvl="2" indent="-342900" algn="l">
              <a:lnSpc>
                <a:spcPct val="90000"/>
              </a:lnSpc>
              <a:spcBef>
                <a:spcPts val="500"/>
              </a:spcBef>
              <a:spcAft>
                <a:spcPct val="0"/>
              </a:spcAft>
              <a:buClr>
                <a:schemeClr val="dk1"/>
              </a:buClr>
              <a:buSzPts val="1800"/>
              <a:buChar char="•"/>
              <a:defRPr/>
            </a:lvl3pPr>
            <a:lvl4pPr marL="1828800" lvl="3" indent="-342900" algn="l">
              <a:lnSpc>
                <a:spcPct val="90000"/>
              </a:lnSpc>
              <a:spcBef>
                <a:spcPts val="500"/>
              </a:spcBef>
              <a:spcAft>
                <a:spcPct val="0"/>
              </a:spcAft>
              <a:buClr>
                <a:schemeClr val="dk1"/>
              </a:buClr>
              <a:buSzPts val="1800"/>
              <a:buChar char="•"/>
              <a:defRPr/>
            </a:lvl4pPr>
            <a:lvl5pPr marL="2286000" lvl="4" indent="-342900" algn="l">
              <a:lnSpc>
                <a:spcPct val="90000"/>
              </a:lnSpc>
              <a:spcBef>
                <a:spcPts val="500"/>
              </a:spcBef>
              <a:spcAft>
                <a:spcPct val="0"/>
              </a:spcAft>
              <a:buClr>
                <a:schemeClr val="dk1"/>
              </a:buClr>
              <a:buSzPts val="1800"/>
              <a:buChar char="•"/>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a:endParaRPr/>
          </a:p>
        </p:txBody>
      </p:sp>
      <p:sp>
        <p:nvSpPr>
          <p:cNvPr id="30" name="Google Shape;30;p35"/>
          <p:cNvSpPr txBox="1">
            <a:spLocks noGrp="1"/>
          </p:cNvSpPr>
          <p:nvPr>
            <p:ph type="body" idx="2"/>
          </p:nvPr>
        </p:nvSpPr>
        <p:spPr>
          <a:xfrm>
            <a:off x="1754188" y="3051922"/>
            <a:ext cx="8683625" cy="1455738"/>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ct val="0"/>
              </a:spcAft>
              <a:buClr>
                <a:schemeClr val="lt1"/>
              </a:buClr>
              <a:buSzPts val="2800"/>
              <a:buNone/>
              <a:defRPr sz="2800">
                <a:solidFill>
                  <a:schemeClr val="lt1"/>
                </a:solidFill>
                <a:latin typeface="Helvetica Neue"/>
                <a:ea typeface="Helvetica Neue"/>
                <a:cs typeface="Helvetica Neue"/>
                <a:sym typeface="Helvetica Neue"/>
              </a:defRPr>
            </a:lvl1pPr>
            <a:lvl2pPr marL="914400" lvl="1" indent="-406400" algn="l">
              <a:lnSpc>
                <a:spcPct val="90000"/>
              </a:lnSpc>
              <a:spcBef>
                <a:spcPts val="500"/>
              </a:spcBef>
              <a:spcAft>
                <a:spcPct val="0"/>
              </a:spcAft>
              <a:buClr>
                <a:schemeClr val="dk1"/>
              </a:buClr>
              <a:buSzPts val="2800"/>
              <a:buChar char="•"/>
              <a:defRPr sz="2800">
                <a:latin typeface="Helvetica Neue"/>
                <a:ea typeface="Helvetica Neue"/>
                <a:cs typeface="Helvetica Neue"/>
                <a:sym typeface="Helvetica Neue"/>
              </a:defRPr>
            </a:lvl2pPr>
            <a:lvl3pPr marL="1371600" lvl="2" indent="-406400" algn="l">
              <a:lnSpc>
                <a:spcPct val="90000"/>
              </a:lnSpc>
              <a:spcBef>
                <a:spcPts val="500"/>
              </a:spcBef>
              <a:spcAft>
                <a:spcPct val="0"/>
              </a:spcAft>
              <a:buClr>
                <a:schemeClr val="dk1"/>
              </a:buClr>
              <a:buSzPts val="2800"/>
              <a:buChar char="•"/>
              <a:defRPr sz="2800">
                <a:latin typeface="Helvetica Neue"/>
                <a:ea typeface="Helvetica Neue"/>
                <a:cs typeface="Helvetica Neue"/>
                <a:sym typeface="Helvetica Neue"/>
              </a:defRPr>
            </a:lvl3pPr>
            <a:lvl4pPr marL="1828800" lvl="3" indent="-406400" algn="l">
              <a:lnSpc>
                <a:spcPct val="90000"/>
              </a:lnSpc>
              <a:spcBef>
                <a:spcPts val="500"/>
              </a:spcBef>
              <a:spcAft>
                <a:spcPct val="0"/>
              </a:spcAft>
              <a:buClr>
                <a:schemeClr val="dk1"/>
              </a:buClr>
              <a:buSzPts val="2800"/>
              <a:buChar char="•"/>
              <a:defRPr sz="2800">
                <a:latin typeface="Helvetica Neue"/>
                <a:ea typeface="Helvetica Neue"/>
                <a:cs typeface="Helvetica Neue"/>
                <a:sym typeface="Helvetica Neue"/>
              </a:defRPr>
            </a:lvl4pPr>
            <a:lvl5pPr marL="2286000" lvl="4" indent="-406400" algn="l">
              <a:lnSpc>
                <a:spcPct val="90000"/>
              </a:lnSpc>
              <a:spcBef>
                <a:spcPts val="500"/>
              </a:spcBef>
              <a:spcAft>
                <a:spcPct val="0"/>
              </a:spcAft>
              <a:buClr>
                <a:schemeClr val="dk1"/>
              </a:buClr>
              <a:buSzPts val="2800"/>
              <a:buChar char="•"/>
              <a:defRPr sz="2800">
                <a:latin typeface="Helvetica Neue"/>
                <a:ea typeface="Helvetica Neue"/>
                <a:cs typeface="Helvetica Neue"/>
                <a:sym typeface="Helvetica Neue"/>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a:endParaRPr/>
          </a:p>
        </p:txBody>
      </p:sp>
      <p:sp>
        <p:nvSpPr>
          <p:cNvPr id="31" name="Google Shape;31;p35"/>
          <p:cNvSpPr/>
          <p:nvPr/>
        </p:nvSpPr>
        <p:spPr>
          <a:xfrm>
            <a:off x="5083215" y="2704632"/>
            <a:ext cx="2025570" cy="119131"/>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ct val="0"/>
              </a:spcBef>
              <a:spcAft>
                <a:spcPct val="0"/>
              </a:spcAft>
              <a:buNone/>
            </a:pPr>
            <a:endParaRPr sz="1800" b="0" i="0" u="none" strike="noStrike" cap="none">
              <a:solidFill>
                <a:srgbClr val="405E79"/>
              </a:solidFill>
              <a:latin typeface="Calibri"/>
              <a:ea typeface="Calibri"/>
              <a:cs typeface="Calibri"/>
              <a:sym typeface="Calibri"/>
            </a:endParaRPr>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plit - Purple">
  <p:cSld name="Split - Purple">
    <p:spTree>
      <p:nvGrpSpPr>
        <p:cNvPr id="1" name="Shape 32"/>
        <p:cNvGrpSpPr/>
        <p:nvPr/>
      </p:nvGrpSpPr>
      <p:grpSpPr>
        <a:xfrm>
          <a:off x="0" y="0"/>
          <a:ext cx="0" cy="0"/>
          <a:chOff x="0" y="0"/>
          <a:chExt cx="0" cy="0"/>
        </a:xfrm>
      </p:grpSpPr>
      <p:sp>
        <p:nvSpPr>
          <p:cNvPr id="33" name="Google Shape;33;p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ct val="0"/>
              </a:spcBef>
              <a:spcAft>
                <a:spcPct val="0"/>
              </a:spcAft>
              <a:buSzPts val="1400"/>
              <a:buNone/>
              <a:defRPr sz="1800">
                <a:solidFill>
                  <a:schemeClr val="dk1"/>
                </a:solidFill>
                <a:latin typeface="Calibri"/>
                <a:ea typeface="Calibri"/>
                <a:cs typeface="Calibri"/>
                <a:sym typeface="Calibri"/>
              </a:defRPr>
            </a:lvl1pPr>
            <a:lvl2pPr marR="0" lvl="1"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2pPr>
            <a:lvl3pPr marR="0" lvl="2"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3pPr>
            <a:lvl4pPr marR="0" lvl="3"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4pPr>
            <a:lvl5pPr marR="0" lvl="4"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5pPr>
            <a:lvl6pPr marR="0" lvl="5"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6pPr>
            <a:lvl7pPr marR="0" lvl="6"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7pPr>
            <a:lvl8pPr marR="0" lvl="7"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8pPr>
            <a:lvl9pPr marR="0" lvl="8"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4" name="Google Shape;34;p36"/>
          <p:cNvSpPr/>
          <p:nvPr/>
        </p:nvSpPr>
        <p:spPr>
          <a:xfrm>
            <a:off x="0" y="0"/>
            <a:ext cx="3572540" cy="6858000"/>
          </a:xfrm>
          <a:prstGeom prst="rect">
            <a:avLst/>
          </a:prstGeom>
          <a:solidFill>
            <a:srgbClr val="97467D"/>
          </a:solidFill>
          <a:ln>
            <a:noFill/>
          </a:ln>
        </p:spPr>
        <p:txBody>
          <a:bodyPr spcFirstLastPara="1" wrap="square" lIns="91425" tIns="45700" rIns="91425" bIns="45700" anchor="ctr" anchorCtr="0">
            <a:noAutofit/>
          </a:bodyPr>
          <a:lstStyle/>
          <a:p>
            <a:pPr marL="0" marR="0" lvl="0" indent="0" algn="ctr" rtl="0">
              <a:spcBef>
                <a:spcPct val="0"/>
              </a:spcBef>
              <a:spcAft>
                <a:spcPct val="0"/>
              </a:spcAft>
              <a:buNone/>
            </a:pPr>
            <a:endParaRPr sz="1800">
              <a:solidFill>
                <a:srgbClr val="016794"/>
              </a:solidFill>
              <a:latin typeface="Calibri"/>
              <a:ea typeface="Calibri"/>
              <a:cs typeface="Calibri"/>
              <a:sym typeface="Calibri"/>
            </a:endParaRPr>
          </a:p>
        </p:txBody>
      </p:sp>
      <p:pic>
        <p:nvPicPr>
          <p:cNvPr id="35" name="Google Shape;35;p36"/>
          <p:cNvPicPr preferRelativeResize="0"/>
          <p:nvPr/>
        </p:nvPicPr>
        <p:blipFill>
          <a:blip r:embed="rId2">
            <a:alphaModFix amt="20000"/>
          </a:blip>
          <a:srcRect l="4826" t="9031" r="39371" b="9030"/>
          <a:stretch>
            <a:fillRect/>
          </a:stretch>
        </p:blipFill>
        <p:spPr>
          <a:xfrm>
            <a:off x="0" y="0"/>
            <a:ext cx="3572540" cy="6858000"/>
          </a:xfrm>
          <a:prstGeom prst="rect">
            <a:avLst/>
          </a:prstGeom>
          <a:noFill/>
          <a:ln>
            <a:noFill/>
          </a:ln>
        </p:spPr>
      </p:pic>
      <p:sp>
        <p:nvSpPr>
          <p:cNvPr id="36" name="Google Shape;36;p36"/>
          <p:cNvSpPr txBox="1">
            <a:spLocks noGrp="1"/>
          </p:cNvSpPr>
          <p:nvPr>
            <p:ph type="body" idx="1"/>
          </p:nvPr>
        </p:nvSpPr>
        <p:spPr>
          <a:xfrm>
            <a:off x="4100513" y="528638"/>
            <a:ext cx="7300912" cy="12715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ct val="0"/>
              </a:spcAft>
              <a:buClr>
                <a:srgbClr val="026794"/>
              </a:buClr>
              <a:buSzPts val="3200"/>
              <a:buNone/>
              <a:defRPr sz="3200" b="1">
                <a:solidFill>
                  <a:srgbClr val="026794"/>
                </a:solidFill>
              </a:defRPr>
            </a:lvl1pPr>
            <a:lvl2pPr marL="914400" lvl="1" indent="-228600" algn="l">
              <a:lnSpc>
                <a:spcPct val="90000"/>
              </a:lnSpc>
              <a:spcBef>
                <a:spcPts val="500"/>
              </a:spcBef>
              <a:spcAft>
                <a:spcPct val="0"/>
              </a:spcAft>
              <a:buClr>
                <a:schemeClr val="dk1"/>
              </a:buClr>
              <a:buSzPts val="2400"/>
              <a:buNone/>
              <a:defRPr/>
            </a:lvl2pPr>
            <a:lvl3pPr marL="1371600" lvl="2" indent="-228600" algn="l">
              <a:lnSpc>
                <a:spcPct val="90000"/>
              </a:lnSpc>
              <a:spcBef>
                <a:spcPts val="500"/>
              </a:spcBef>
              <a:spcAft>
                <a:spcPct val="0"/>
              </a:spcAft>
              <a:buClr>
                <a:schemeClr val="dk1"/>
              </a:buClr>
              <a:buSzPts val="2000"/>
              <a:buNone/>
              <a:defRPr/>
            </a:lvl3pPr>
            <a:lvl4pPr marL="1828800" lvl="3" indent="-228600" algn="l">
              <a:lnSpc>
                <a:spcPct val="90000"/>
              </a:lnSpc>
              <a:spcBef>
                <a:spcPts val="500"/>
              </a:spcBef>
              <a:spcAft>
                <a:spcPct val="0"/>
              </a:spcAft>
              <a:buClr>
                <a:schemeClr val="dk1"/>
              </a:buClr>
              <a:buSzPts val="1800"/>
              <a:buNone/>
              <a:defRPr/>
            </a:lvl4pPr>
            <a:lvl5pPr marL="2286000" lvl="4" indent="-228600" algn="l">
              <a:lnSpc>
                <a:spcPct val="90000"/>
              </a:lnSpc>
              <a:spcBef>
                <a:spcPts val="500"/>
              </a:spcBef>
              <a:spcAft>
                <a:spcPct val="0"/>
              </a:spcAft>
              <a:buClr>
                <a:schemeClr val="dk1"/>
              </a:buClr>
              <a:buSzPts val="1800"/>
              <a:buNone/>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a:endParaRPr/>
          </a:p>
        </p:txBody>
      </p:sp>
      <p:sp>
        <p:nvSpPr>
          <p:cNvPr id="37" name="Google Shape;37;p36"/>
          <p:cNvSpPr txBox="1">
            <a:spLocks noGrp="1"/>
          </p:cNvSpPr>
          <p:nvPr>
            <p:ph type="body" idx="2"/>
          </p:nvPr>
        </p:nvSpPr>
        <p:spPr>
          <a:xfrm>
            <a:off x="4100513" y="2400300"/>
            <a:ext cx="7300912" cy="212883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ct val="0"/>
              </a:spcAft>
              <a:buClr>
                <a:schemeClr val="accent1"/>
              </a:buClr>
              <a:buSzPts val="2800"/>
              <a:buChar char="•"/>
              <a:defRPr>
                <a:solidFill>
                  <a:schemeClr val="dk1"/>
                </a:solidFill>
              </a:defRPr>
            </a:lvl1pPr>
            <a:lvl2pPr marL="914400" lvl="1" indent="-381000" algn="l">
              <a:lnSpc>
                <a:spcPct val="90000"/>
              </a:lnSpc>
              <a:spcBef>
                <a:spcPts val="500"/>
              </a:spcBef>
              <a:spcAft>
                <a:spcPct val="0"/>
              </a:spcAft>
              <a:buClr>
                <a:schemeClr val="accent1"/>
              </a:buClr>
              <a:buSzPts val="2400"/>
              <a:buChar char="•"/>
              <a:defRPr>
                <a:solidFill>
                  <a:schemeClr val="dk1"/>
                </a:solidFill>
              </a:defRPr>
            </a:lvl2pPr>
            <a:lvl3pPr marL="1371600" lvl="2" indent="-355600" algn="l">
              <a:lnSpc>
                <a:spcPct val="90000"/>
              </a:lnSpc>
              <a:spcBef>
                <a:spcPts val="500"/>
              </a:spcBef>
              <a:spcAft>
                <a:spcPct val="0"/>
              </a:spcAft>
              <a:buClr>
                <a:schemeClr val="accent1"/>
              </a:buClr>
              <a:buSzPts val="2000"/>
              <a:buChar char="•"/>
              <a:defRPr>
                <a:solidFill>
                  <a:schemeClr val="dk1"/>
                </a:solidFill>
              </a:defRPr>
            </a:lvl3pPr>
            <a:lvl4pPr marL="1828800" lvl="3" indent="-342900" algn="l">
              <a:lnSpc>
                <a:spcPct val="90000"/>
              </a:lnSpc>
              <a:spcBef>
                <a:spcPts val="500"/>
              </a:spcBef>
              <a:spcAft>
                <a:spcPct val="0"/>
              </a:spcAft>
              <a:buClr>
                <a:schemeClr val="accent1"/>
              </a:buClr>
              <a:buSzPts val="1800"/>
              <a:buChar char="•"/>
              <a:defRPr>
                <a:solidFill>
                  <a:schemeClr val="dk1"/>
                </a:solidFill>
              </a:defRPr>
            </a:lvl4pPr>
            <a:lvl5pPr marL="2286000" lvl="4" indent="-342900" algn="l">
              <a:lnSpc>
                <a:spcPct val="90000"/>
              </a:lnSpc>
              <a:spcBef>
                <a:spcPts val="500"/>
              </a:spcBef>
              <a:spcAft>
                <a:spcPct val="0"/>
              </a:spcAft>
              <a:buClr>
                <a:schemeClr val="accent1"/>
              </a:buClr>
              <a:buSzPts val="1800"/>
              <a:buChar char="•"/>
              <a:defRPr>
                <a:solidFill>
                  <a:schemeClr val="dk1"/>
                </a:solidFill>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a:endParaRPr/>
          </a:p>
        </p:txBody>
      </p:sp>
      <p:sp>
        <p:nvSpPr>
          <p:cNvPr id="38" name="Google Shape;38;p36"/>
          <p:cNvSpPr txBox="1">
            <a:spLocks noGrp="1"/>
          </p:cNvSpPr>
          <p:nvPr>
            <p:ph type="body" idx="3"/>
          </p:nvPr>
        </p:nvSpPr>
        <p:spPr>
          <a:xfrm>
            <a:off x="284417" y="528638"/>
            <a:ext cx="2970847" cy="479926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ct val="0"/>
              </a:spcAft>
              <a:buClr>
                <a:schemeClr val="lt1"/>
              </a:buClr>
              <a:buSzPts val="3600"/>
              <a:buNone/>
              <a:defRPr sz="3600" b="1">
                <a:solidFill>
                  <a:schemeClr val="lt1"/>
                </a:solidFill>
              </a:defRPr>
            </a:lvl1pPr>
            <a:lvl2pPr marL="914400" lvl="1" indent="-228600" algn="l">
              <a:lnSpc>
                <a:spcPct val="90000"/>
              </a:lnSpc>
              <a:spcBef>
                <a:spcPts val="500"/>
              </a:spcBef>
              <a:spcAft>
                <a:spcPct val="0"/>
              </a:spcAft>
              <a:buClr>
                <a:schemeClr val="dk1"/>
              </a:buClr>
              <a:buSzPts val="2400"/>
              <a:buNone/>
              <a:defRPr/>
            </a:lvl2pPr>
            <a:lvl3pPr marL="1371600" lvl="2" indent="-228600" algn="l">
              <a:lnSpc>
                <a:spcPct val="90000"/>
              </a:lnSpc>
              <a:spcBef>
                <a:spcPts val="500"/>
              </a:spcBef>
              <a:spcAft>
                <a:spcPct val="0"/>
              </a:spcAft>
              <a:buClr>
                <a:schemeClr val="dk1"/>
              </a:buClr>
              <a:buSzPts val="2000"/>
              <a:buNone/>
              <a:defRPr/>
            </a:lvl3pPr>
            <a:lvl4pPr marL="1828800" lvl="3" indent="-228600" algn="l">
              <a:lnSpc>
                <a:spcPct val="90000"/>
              </a:lnSpc>
              <a:spcBef>
                <a:spcPts val="500"/>
              </a:spcBef>
              <a:spcAft>
                <a:spcPct val="0"/>
              </a:spcAft>
              <a:buClr>
                <a:schemeClr val="dk1"/>
              </a:buClr>
              <a:buSzPts val="1800"/>
              <a:buNone/>
              <a:defRPr/>
            </a:lvl4pPr>
            <a:lvl5pPr marL="2286000" lvl="4" indent="-228600" algn="l">
              <a:lnSpc>
                <a:spcPct val="90000"/>
              </a:lnSpc>
              <a:spcBef>
                <a:spcPts val="500"/>
              </a:spcBef>
              <a:spcAft>
                <a:spcPct val="0"/>
              </a:spcAft>
              <a:buClr>
                <a:schemeClr val="dk1"/>
              </a:buClr>
              <a:buSzPts val="1800"/>
              <a:buNone/>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a:endParaRPr/>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plit - Teal">
  <p:cSld name="Split - Teal">
    <p:spTree>
      <p:nvGrpSpPr>
        <p:cNvPr id="1" name="Shape 39"/>
        <p:cNvGrpSpPr/>
        <p:nvPr/>
      </p:nvGrpSpPr>
      <p:grpSpPr>
        <a:xfrm>
          <a:off x="0" y="0"/>
          <a:ext cx="0" cy="0"/>
          <a:chOff x="0" y="0"/>
          <a:chExt cx="0" cy="0"/>
        </a:xfrm>
      </p:grpSpPr>
      <p:sp>
        <p:nvSpPr>
          <p:cNvPr id="40" name="Google Shape;40;p3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ct val="0"/>
              </a:spcBef>
              <a:spcAft>
                <a:spcPct val="0"/>
              </a:spcAft>
              <a:buSzPts val="1400"/>
              <a:buNone/>
              <a:defRPr sz="1800">
                <a:solidFill>
                  <a:schemeClr val="dk1"/>
                </a:solidFill>
                <a:latin typeface="Calibri"/>
                <a:ea typeface="Calibri"/>
                <a:cs typeface="Calibri"/>
                <a:sym typeface="Calibri"/>
              </a:defRPr>
            </a:lvl1pPr>
            <a:lvl2pPr marR="0" lvl="1"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2pPr>
            <a:lvl3pPr marR="0" lvl="2"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3pPr>
            <a:lvl4pPr marR="0" lvl="3"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4pPr>
            <a:lvl5pPr marR="0" lvl="4"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5pPr>
            <a:lvl6pPr marR="0" lvl="5"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6pPr>
            <a:lvl7pPr marR="0" lvl="6"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7pPr>
            <a:lvl8pPr marR="0" lvl="7"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8pPr>
            <a:lvl9pPr marR="0" lvl="8"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1" name="Google Shape;41;p37"/>
          <p:cNvSpPr/>
          <p:nvPr/>
        </p:nvSpPr>
        <p:spPr>
          <a:xfrm>
            <a:off x="0" y="0"/>
            <a:ext cx="3572540" cy="68580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ct val="0"/>
              </a:spcBef>
              <a:spcAft>
                <a:spcPct val="0"/>
              </a:spcAft>
              <a:buNone/>
            </a:pPr>
            <a:endParaRPr sz="1800">
              <a:solidFill>
                <a:srgbClr val="016794"/>
              </a:solidFill>
              <a:latin typeface="Calibri"/>
              <a:ea typeface="Calibri"/>
              <a:cs typeface="Calibri"/>
              <a:sym typeface="Calibri"/>
            </a:endParaRPr>
          </a:p>
        </p:txBody>
      </p:sp>
      <p:pic>
        <p:nvPicPr>
          <p:cNvPr id="42" name="Google Shape;42;p37"/>
          <p:cNvPicPr preferRelativeResize="0"/>
          <p:nvPr/>
        </p:nvPicPr>
        <p:blipFill>
          <a:blip r:embed="rId2">
            <a:alphaModFix amt="20000"/>
          </a:blip>
          <a:srcRect l="4826" t="9031" r="39371" b="9030"/>
          <a:stretch>
            <a:fillRect/>
          </a:stretch>
        </p:blipFill>
        <p:spPr>
          <a:xfrm>
            <a:off x="0" y="0"/>
            <a:ext cx="3572540" cy="6858000"/>
          </a:xfrm>
          <a:prstGeom prst="rect">
            <a:avLst/>
          </a:prstGeom>
          <a:noFill/>
          <a:ln>
            <a:noFill/>
          </a:ln>
        </p:spPr>
      </p:pic>
      <p:sp>
        <p:nvSpPr>
          <p:cNvPr id="43" name="Google Shape;43;p37"/>
          <p:cNvSpPr txBox="1">
            <a:spLocks noGrp="1"/>
          </p:cNvSpPr>
          <p:nvPr>
            <p:ph type="body" idx="1"/>
          </p:nvPr>
        </p:nvSpPr>
        <p:spPr>
          <a:xfrm>
            <a:off x="4100513" y="528638"/>
            <a:ext cx="7300912" cy="12715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ct val="0"/>
              </a:spcAft>
              <a:buClr>
                <a:schemeClr val="accent6"/>
              </a:buClr>
              <a:buSzPts val="3200"/>
              <a:buNone/>
              <a:defRPr sz="3200" b="1">
                <a:solidFill>
                  <a:schemeClr val="accent6"/>
                </a:solidFill>
              </a:defRPr>
            </a:lvl1pPr>
            <a:lvl2pPr marL="914400" lvl="1" indent="-228600" algn="l">
              <a:lnSpc>
                <a:spcPct val="90000"/>
              </a:lnSpc>
              <a:spcBef>
                <a:spcPts val="500"/>
              </a:spcBef>
              <a:spcAft>
                <a:spcPct val="0"/>
              </a:spcAft>
              <a:buClr>
                <a:schemeClr val="dk1"/>
              </a:buClr>
              <a:buSzPts val="2400"/>
              <a:buNone/>
              <a:defRPr/>
            </a:lvl2pPr>
            <a:lvl3pPr marL="1371600" lvl="2" indent="-228600" algn="l">
              <a:lnSpc>
                <a:spcPct val="90000"/>
              </a:lnSpc>
              <a:spcBef>
                <a:spcPts val="500"/>
              </a:spcBef>
              <a:spcAft>
                <a:spcPct val="0"/>
              </a:spcAft>
              <a:buClr>
                <a:schemeClr val="dk1"/>
              </a:buClr>
              <a:buSzPts val="2000"/>
              <a:buNone/>
              <a:defRPr/>
            </a:lvl3pPr>
            <a:lvl4pPr marL="1828800" lvl="3" indent="-228600" algn="l">
              <a:lnSpc>
                <a:spcPct val="90000"/>
              </a:lnSpc>
              <a:spcBef>
                <a:spcPts val="500"/>
              </a:spcBef>
              <a:spcAft>
                <a:spcPct val="0"/>
              </a:spcAft>
              <a:buClr>
                <a:schemeClr val="dk1"/>
              </a:buClr>
              <a:buSzPts val="1800"/>
              <a:buNone/>
              <a:defRPr/>
            </a:lvl4pPr>
            <a:lvl5pPr marL="2286000" lvl="4" indent="-228600" algn="l">
              <a:lnSpc>
                <a:spcPct val="90000"/>
              </a:lnSpc>
              <a:spcBef>
                <a:spcPts val="500"/>
              </a:spcBef>
              <a:spcAft>
                <a:spcPct val="0"/>
              </a:spcAft>
              <a:buClr>
                <a:schemeClr val="dk1"/>
              </a:buClr>
              <a:buSzPts val="1800"/>
              <a:buNone/>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a:endParaRPr/>
          </a:p>
        </p:txBody>
      </p:sp>
      <p:sp>
        <p:nvSpPr>
          <p:cNvPr id="44" name="Google Shape;44;p37"/>
          <p:cNvSpPr txBox="1">
            <a:spLocks noGrp="1"/>
          </p:cNvSpPr>
          <p:nvPr>
            <p:ph type="body" idx="2"/>
          </p:nvPr>
        </p:nvSpPr>
        <p:spPr>
          <a:xfrm>
            <a:off x="4100513" y="2400300"/>
            <a:ext cx="7300912" cy="212883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ct val="0"/>
              </a:spcAft>
              <a:buClr>
                <a:schemeClr val="accent5"/>
              </a:buClr>
              <a:buSzPts val="2800"/>
              <a:buChar char="•"/>
              <a:defRPr>
                <a:solidFill>
                  <a:schemeClr val="dk1"/>
                </a:solidFill>
              </a:defRPr>
            </a:lvl1pPr>
            <a:lvl2pPr marL="914400" lvl="1" indent="-381000" algn="l">
              <a:lnSpc>
                <a:spcPct val="90000"/>
              </a:lnSpc>
              <a:spcBef>
                <a:spcPts val="500"/>
              </a:spcBef>
              <a:spcAft>
                <a:spcPct val="0"/>
              </a:spcAft>
              <a:buClr>
                <a:schemeClr val="accent5"/>
              </a:buClr>
              <a:buSzPts val="2400"/>
              <a:buChar char="•"/>
              <a:defRPr>
                <a:solidFill>
                  <a:schemeClr val="dk1"/>
                </a:solidFill>
              </a:defRPr>
            </a:lvl2pPr>
            <a:lvl3pPr marL="1371600" lvl="2" indent="-355600" algn="l">
              <a:lnSpc>
                <a:spcPct val="90000"/>
              </a:lnSpc>
              <a:spcBef>
                <a:spcPts val="500"/>
              </a:spcBef>
              <a:spcAft>
                <a:spcPct val="0"/>
              </a:spcAft>
              <a:buClr>
                <a:schemeClr val="accent5"/>
              </a:buClr>
              <a:buSzPts val="2000"/>
              <a:buChar char="•"/>
              <a:defRPr>
                <a:solidFill>
                  <a:schemeClr val="dk1"/>
                </a:solidFill>
              </a:defRPr>
            </a:lvl3pPr>
            <a:lvl4pPr marL="1828800" lvl="3" indent="-342900" algn="l">
              <a:lnSpc>
                <a:spcPct val="90000"/>
              </a:lnSpc>
              <a:spcBef>
                <a:spcPts val="500"/>
              </a:spcBef>
              <a:spcAft>
                <a:spcPct val="0"/>
              </a:spcAft>
              <a:buClr>
                <a:schemeClr val="accent5"/>
              </a:buClr>
              <a:buSzPts val="1800"/>
              <a:buChar char="•"/>
              <a:defRPr>
                <a:solidFill>
                  <a:schemeClr val="dk1"/>
                </a:solidFill>
              </a:defRPr>
            </a:lvl4pPr>
            <a:lvl5pPr marL="2286000" lvl="4" indent="-342900" algn="l">
              <a:lnSpc>
                <a:spcPct val="90000"/>
              </a:lnSpc>
              <a:spcBef>
                <a:spcPts val="500"/>
              </a:spcBef>
              <a:spcAft>
                <a:spcPct val="0"/>
              </a:spcAft>
              <a:buClr>
                <a:schemeClr val="accent5"/>
              </a:buClr>
              <a:buSzPts val="1800"/>
              <a:buChar char="•"/>
              <a:defRPr>
                <a:solidFill>
                  <a:schemeClr val="dk1"/>
                </a:solidFill>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a:endParaRPr/>
          </a:p>
        </p:txBody>
      </p:sp>
      <p:sp>
        <p:nvSpPr>
          <p:cNvPr id="45" name="Google Shape;45;p37"/>
          <p:cNvSpPr txBox="1">
            <a:spLocks noGrp="1"/>
          </p:cNvSpPr>
          <p:nvPr>
            <p:ph type="body" idx="3"/>
          </p:nvPr>
        </p:nvSpPr>
        <p:spPr>
          <a:xfrm>
            <a:off x="284417" y="528638"/>
            <a:ext cx="2970847" cy="479926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ct val="0"/>
              </a:spcAft>
              <a:buClr>
                <a:schemeClr val="lt1"/>
              </a:buClr>
              <a:buSzPts val="3600"/>
              <a:buNone/>
              <a:defRPr sz="3600" b="1">
                <a:solidFill>
                  <a:schemeClr val="lt1"/>
                </a:solidFill>
              </a:defRPr>
            </a:lvl1pPr>
            <a:lvl2pPr marL="914400" lvl="1" indent="-228600" algn="l">
              <a:lnSpc>
                <a:spcPct val="90000"/>
              </a:lnSpc>
              <a:spcBef>
                <a:spcPts val="500"/>
              </a:spcBef>
              <a:spcAft>
                <a:spcPct val="0"/>
              </a:spcAft>
              <a:buClr>
                <a:schemeClr val="dk1"/>
              </a:buClr>
              <a:buSzPts val="2400"/>
              <a:buNone/>
              <a:defRPr/>
            </a:lvl2pPr>
            <a:lvl3pPr marL="1371600" lvl="2" indent="-228600" algn="l">
              <a:lnSpc>
                <a:spcPct val="90000"/>
              </a:lnSpc>
              <a:spcBef>
                <a:spcPts val="500"/>
              </a:spcBef>
              <a:spcAft>
                <a:spcPct val="0"/>
              </a:spcAft>
              <a:buClr>
                <a:schemeClr val="dk1"/>
              </a:buClr>
              <a:buSzPts val="2000"/>
              <a:buNone/>
              <a:defRPr/>
            </a:lvl3pPr>
            <a:lvl4pPr marL="1828800" lvl="3" indent="-228600" algn="l">
              <a:lnSpc>
                <a:spcPct val="90000"/>
              </a:lnSpc>
              <a:spcBef>
                <a:spcPts val="500"/>
              </a:spcBef>
              <a:spcAft>
                <a:spcPct val="0"/>
              </a:spcAft>
              <a:buClr>
                <a:schemeClr val="dk1"/>
              </a:buClr>
              <a:buSzPts val="1800"/>
              <a:buNone/>
              <a:defRPr/>
            </a:lvl4pPr>
            <a:lvl5pPr marL="2286000" lvl="4" indent="-228600" algn="l">
              <a:lnSpc>
                <a:spcPct val="90000"/>
              </a:lnSpc>
              <a:spcBef>
                <a:spcPts val="500"/>
              </a:spcBef>
              <a:spcAft>
                <a:spcPct val="0"/>
              </a:spcAft>
              <a:buClr>
                <a:schemeClr val="dk1"/>
              </a:buClr>
              <a:buSzPts val="1800"/>
              <a:buNone/>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a:endParaRPr/>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mp; Text - Teal">
  <p:cSld name="Title &amp; Text - Teal">
    <p:spTree>
      <p:nvGrpSpPr>
        <p:cNvPr id="1" name="Shape 46"/>
        <p:cNvGrpSpPr/>
        <p:nvPr/>
      </p:nvGrpSpPr>
      <p:grpSpPr>
        <a:xfrm>
          <a:off x="0" y="0"/>
          <a:ext cx="0" cy="0"/>
          <a:chOff x="0" y="0"/>
          <a:chExt cx="0" cy="0"/>
        </a:xfrm>
      </p:grpSpPr>
      <p:sp>
        <p:nvSpPr>
          <p:cNvPr id="47" name="Google Shape;47;p38"/>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ct val="0"/>
              </a:spcBef>
              <a:spcAft>
                <a:spcPct val="0"/>
              </a:spcAft>
              <a:buClr>
                <a:schemeClr val="accent5"/>
              </a:buClr>
              <a:buSzPts val="3600"/>
              <a:buFont typeface="Helvetica Neue"/>
              <a:buNone/>
              <a:defRPr sz="3600" b="1">
                <a:solidFill>
                  <a:schemeClr val="accent5"/>
                </a:solidFill>
              </a:defRPr>
            </a:lvl1pPr>
            <a:lvl2pPr lvl="1">
              <a:spcBef>
                <a:spcPct val="0"/>
              </a:spcBef>
              <a:spcAft>
                <a:spcPct val="0"/>
              </a:spcAft>
              <a:buSzPts val="1400"/>
              <a:buNone/>
              <a:defRPr/>
            </a:lvl2pPr>
            <a:lvl3pPr lvl="2">
              <a:spcBef>
                <a:spcPct val="0"/>
              </a:spcBef>
              <a:spcAft>
                <a:spcPct val="0"/>
              </a:spcAft>
              <a:buSzPts val="1400"/>
              <a:buNone/>
              <a:defRPr/>
            </a:lvl3pPr>
            <a:lvl4pPr lvl="3">
              <a:spcBef>
                <a:spcPct val="0"/>
              </a:spcBef>
              <a:spcAft>
                <a:spcPct val="0"/>
              </a:spcAft>
              <a:buSzPts val="1400"/>
              <a:buNone/>
              <a:defRPr/>
            </a:lvl4pPr>
            <a:lvl5pPr lvl="4">
              <a:spcBef>
                <a:spcPct val="0"/>
              </a:spcBef>
              <a:spcAft>
                <a:spcPct val="0"/>
              </a:spcAft>
              <a:buSzPts val="1400"/>
              <a:buNone/>
              <a:defRPr/>
            </a:lvl5pPr>
            <a:lvl6pPr lvl="5">
              <a:spcBef>
                <a:spcPct val="0"/>
              </a:spcBef>
              <a:spcAft>
                <a:spcPct val="0"/>
              </a:spcAft>
              <a:buSzPts val="1400"/>
              <a:buNone/>
              <a:defRPr/>
            </a:lvl6pPr>
            <a:lvl7pPr lvl="6">
              <a:spcBef>
                <a:spcPct val="0"/>
              </a:spcBef>
              <a:spcAft>
                <a:spcPct val="0"/>
              </a:spcAft>
              <a:buSzPts val="1400"/>
              <a:buNone/>
              <a:defRPr/>
            </a:lvl7pPr>
            <a:lvl8pPr lvl="7">
              <a:spcBef>
                <a:spcPct val="0"/>
              </a:spcBef>
              <a:spcAft>
                <a:spcPct val="0"/>
              </a:spcAft>
              <a:buSzPts val="1400"/>
              <a:buNone/>
              <a:defRPr/>
            </a:lvl8pPr>
            <a:lvl9pPr lvl="8">
              <a:spcBef>
                <a:spcPct val="0"/>
              </a:spcBef>
              <a:spcAft>
                <a:spcPct val="0"/>
              </a:spcAft>
              <a:buSzPts val="1400"/>
              <a:buNone/>
              <a:defRPr/>
            </a:lvl9pPr>
          </a:lstStyle>
          <a:p>
            <a:endParaRPr/>
          </a:p>
        </p:txBody>
      </p:sp>
      <p:cxnSp>
        <p:nvCxnSpPr>
          <p:cNvPr id="48" name="Google Shape;48;p38"/>
          <p:cNvCxnSpPr/>
          <p:nvPr/>
        </p:nvCxnSpPr>
        <p:spPr>
          <a:xfrm rot="10800000" flipH="1">
            <a:off x="656024" y="1635973"/>
            <a:ext cx="10820189" cy="33878"/>
          </a:xfrm>
          <a:prstGeom prst="straightConnector1">
            <a:avLst/>
          </a:prstGeom>
          <a:noFill/>
          <a:ln w="9525" cap="flat" cmpd="sng">
            <a:solidFill>
              <a:schemeClr val="accent5"/>
            </a:solidFill>
            <a:prstDash val="solid"/>
            <a:miter lim="800000"/>
            <a:headEnd type="none" w="sm" len="sm"/>
            <a:tailEnd type="none" w="sm" len="sm"/>
          </a:ln>
        </p:spPr>
      </p:cxnSp>
      <p:sp>
        <p:nvSpPr>
          <p:cNvPr id="49" name="Google Shape;49;p38"/>
          <p:cNvSpPr/>
          <p:nvPr/>
        </p:nvSpPr>
        <p:spPr>
          <a:xfrm>
            <a:off x="7858954" y="1589835"/>
            <a:ext cx="3617259" cy="92275"/>
          </a:xfrm>
          <a:prstGeom prst="rect">
            <a:avLst/>
          </a:prstGeom>
          <a:solidFill>
            <a:schemeClr val="accent5"/>
          </a:solidFill>
          <a:ln w="1270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ct val="0"/>
              </a:spcBef>
              <a:spcAft>
                <a:spcPct val="0"/>
              </a:spcAft>
              <a:buNone/>
            </a:pPr>
            <a:endParaRPr sz="1800">
              <a:solidFill>
                <a:schemeClr val="lt1"/>
              </a:solidFill>
              <a:latin typeface="Calibri"/>
              <a:ea typeface="Calibri"/>
              <a:cs typeface="Calibri"/>
              <a:sym typeface="Calibri"/>
            </a:endParaRPr>
          </a:p>
        </p:txBody>
      </p:sp>
      <p:sp>
        <p:nvSpPr>
          <p:cNvPr id="50" name="Google Shape;50;p38"/>
          <p:cNvSpPr txBox="1">
            <a:spLocks noGrp="1"/>
          </p:cNvSpPr>
          <p:nvPr>
            <p:ph type="body" idx="1"/>
          </p:nvPr>
        </p:nvSpPr>
        <p:spPr>
          <a:xfrm>
            <a:off x="656022" y="1971676"/>
            <a:ext cx="10820015" cy="5715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ct val="0"/>
              </a:spcAft>
              <a:buClr>
                <a:schemeClr val="accent6"/>
              </a:buClr>
              <a:buSzPts val="2800"/>
              <a:buNone/>
              <a:defRPr b="1">
                <a:solidFill>
                  <a:schemeClr val="accent6"/>
                </a:solidFill>
              </a:defRPr>
            </a:lvl1pPr>
            <a:lvl2pPr marL="914400" lvl="1" indent="-381000" algn="l">
              <a:lnSpc>
                <a:spcPct val="90000"/>
              </a:lnSpc>
              <a:spcBef>
                <a:spcPts val="500"/>
              </a:spcBef>
              <a:spcAft>
                <a:spcPct val="0"/>
              </a:spcAft>
              <a:buClr>
                <a:schemeClr val="accent6"/>
              </a:buClr>
              <a:buSzPts val="2400"/>
              <a:buChar char="•"/>
              <a:defRPr/>
            </a:lvl2pPr>
            <a:lvl3pPr marL="1371600" lvl="2" indent="-355600" algn="l">
              <a:lnSpc>
                <a:spcPct val="90000"/>
              </a:lnSpc>
              <a:spcBef>
                <a:spcPts val="500"/>
              </a:spcBef>
              <a:spcAft>
                <a:spcPct val="0"/>
              </a:spcAft>
              <a:buClr>
                <a:schemeClr val="accent6"/>
              </a:buClr>
              <a:buSzPts val="2000"/>
              <a:buChar char="•"/>
              <a:defRPr/>
            </a:lvl3pPr>
            <a:lvl4pPr marL="1828800" lvl="3" indent="-342900" algn="l">
              <a:lnSpc>
                <a:spcPct val="90000"/>
              </a:lnSpc>
              <a:spcBef>
                <a:spcPts val="500"/>
              </a:spcBef>
              <a:spcAft>
                <a:spcPct val="0"/>
              </a:spcAft>
              <a:buClr>
                <a:schemeClr val="accent6"/>
              </a:buClr>
              <a:buSzPts val="1800"/>
              <a:buChar char="•"/>
              <a:defRPr/>
            </a:lvl4pPr>
            <a:lvl5pPr marL="2286000" lvl="4" indent="-342900" algn="l">
              <a:lnSpc>
                <a:spcPct val="90000"/>
              </a:lnSpc>
              <a:spcBef>
                <a:spcPts val="500"/>
              </a:spcBef>
              <a:spcAft>
                <a:spcPct val="0"/>
              </a:spcAft>
              <a:buClr>
                <a:schemeClr val="accent6"/>
              </a:buClr>
              <a:buSzPts val="1800"/>
              <a:buChar char="•"/>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a:endParaRPr/>
          </a:p>
        </p:txBody>
      </p:sp>
      <p:sp>
        <p:nvSpPr>
          <p:cNvPr id="51" name="Google Shape;51;p38"/>
          <p:cNvSpPr txBox="1">
            <a:spLocks noGrp="1"/>
          </p:cNvSpPr>
          <p:nvPr>
            <p:ph type="body" idx="2"/>
          </p:nvPr>
        </p:nvSpPr>
        <p:spPr>
          <a:xfrm>
            <a:off x="656021" y="2614612"/>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ct val="0"/>
              </a:spcAft>
              <a:buClr>
                <a:schemeClr val="accent6"/>
              </a:buClr>
              <a:buSzPts val="2800"/>
              <a:buChar char="•"/>
              <a:defRPr>
                <a:solidFill>
                  <a:schemeClr val="dk1"/>
                </a:solidFill>
              </a:defRPr>
            </a:lvl1pPr>
            <a:lvl2pPr marL="914400" lvl="1" indent="-381000" algn="l">
              <a:lnSpc>
                <a:spcPct val="90000"/>
              </a:lnSpc>
              <a:spcBef>
                <a:spcPts val="500"/>
              </a:spcBef>
              <a:spcAft>
                <a:spcPct val="0"/>
              </a:spcAft>
              <a:buClr>
                <a:schemeClr val="accent6"/>
              </a:buClr>
              <a:buSzPts val="2400"/>
              <a:buChar char="•"/>
              <a:defRPr>
                <a:solidFill>
                  <a:schemeClr val="dk1"/>
                </a:solidFill>
              </a:defRPr>
            </a:lvl2pPr>
            <a:lvl3pPr marL="1371600" lvl="2" indent="-355600" algn="l">
              <a:lnSpc>
                <a:spcPct val="90000"/>
              </a:lnSpc>
              <a:spcBef>
                <a:spcPts val="500"/>
              </a:spcBef>
              <a:spcAft>
                <a:spcPct val="0"/>
              </a:spcAft>
              <a:buClr>
                <a:schemeClr val="accent6"/>
              </a:buClr>
              <a:buSzPts val="2000"/>
              <a:buChar char="•"/>
              <a:defRPr>
                <a:solidFill>
                  <a:schemeClr val="dk1"/>
                </a:solidFill>
              </a:defRPr>
            </a:lvl3pPr>
            <a:lvl4pPr marL="1828800" lvl="3" indent="-342900" algn="l">
              <a:lnSpc>
                <a:spcPct val="90000"/>
              </a:lnSpc>
              <a:spcBef>
                <a:spcPts val="500"/>
              </a:spcBef>
              <a:spcAft>
                <a:spcPct val="0"/>
              </a:spcAft>
              <a:buClr>
                <a:schemeClr val="accent6"/>
              </a:buClr>
              <a:buSzPts val="1800"/>
              <a:buChar char="•"/>
              <a:defRPr>
                <a:solidFill>
                  <a:schemeClr val="dk1"/>
                </a:solidFill>
              </a:defRPr>
            </a:lvl4pPr>
            <a:lvl5pPr marL="2286000" lvl="4" indent="-342900" algn="l">
              <a:lnSpc>
                <a:spcPct val="90000"/>
              </a:lnSpc>
              <a:spcBef>
                <a:spcPts val="500"/>
              </a:spcBef>
              <a:spcAft>
                <a:spcPct val="0"/>
              </a:spcAft>
              <a:buClr>
                <a:schemeClr val="accent6"/>
              </a:buClr>
              <a:buSzPts val="1800"/>
              <a:buChar char="•"/>
              <a:defRPr>
                <a:solidFill>
                  <a:schemeClr val="dk1"/>
                </a:solidFill>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a:endParaRPr/>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plit - Blue">
  <p:cSld name="Split - Blue">
    <p:spTree>
      <p:nvGrpSpPr>
        <p:cNvPr id="1" name="Shape 52"/>
        <p:cNvGrpSpPr/>
        <p:nvPr/>
      </p:nvGrpSpPr>
      <p:grpSpPr>
        <a:xfrm>
          <a:off x="0" y="0"/>
          <a:ext cx="0" cy="0"/>
          <a:chOff x="0" y="0"/>
          <a:chExt cx="0" cy="0"/>
        </a:xfrm>
      </p:grpSpPr>
      <p:sp>
        <p:nvSpPr>
          <p:cNvPr id="53" name="Google Shape;53;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ct val="0"/>
              </a:spcBef>
              <a:spcAft>
                <a:spcPct val="0"/>
              </a:spcAft>
              <a:buSzPts val="1400"/>
              <a:buNone/>
              <a:defRPr sz="1800">
                <a:solidFill>
                  <a:schemeClr val="dk1"/>
                </a:solidFill>
                <a:latin typeface="Calibri"/>
                <a:ea typeface="Calibri"/>
                <a:cs typeface="Calibri"/>
                <a:sym typeface="Calibri"/>
              </a:defRPr>
            </a:lvl1pPr>
            <a:lvl2pPr marR="0" lvl="1"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2pPr>
            <a:lvl3pPr marR="0" lvl="2"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3pPr>
            <a:lvl4pPr marR="0" lvl="3"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4pPr>
            <a:lvl5pPr marR="0" lvl="4"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5pPr>
            <a:lvl6pPr marR="0" lvl="5"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6pPr>
            <a:lvl7pPr marR="0" lvl="6"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7pPr>
            <a:lvl8pPr marR="0" lvl="7"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8pPr>
            <a:lvl9pPr marR="0" lvl="8"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4" name="Google Shape;54;p39"/>
          <p:cNvSpPr/>
          <p:nvPr/>
        </p:nvSpPr>
        <p:spPr>
          <a:xfrm>
            <a:off x="0" y="0"/>
            <a:ext cx="3572540"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ct val="0"/>
              </a:spcBef>
              <a:spcAft>
                <a:spcPct val="0"/>
              </a:spcAft>
              <a:buNone/>
            </a:pPr>
            <a:endParaRPr sz="1800">
              <a:solidFill>
                <a:srgbClr val="016794"/>
              </a:solidFill>
              <a:latin typeface="Calibri"/>
              <a:ea typeface="Calibri"/>
              <a:cs typeface="Calibri"/>
              <a:sym typeface="Calibri"/>
            </a:endParaRPr>
          </a:p>
        </p:txBody>
      </p:sp>
      <p:pic>
        <p:nvPicPr>
          <p:cNvPr id="55" name="Google Shape;55;p39"/>
          <p:cNvPicPr preferRelativeResize="0"/>
          <p:nvPr/>
        </p:nvPicPr>
        <p:blipFill>
          <a:blip r:embed="rId2">
            <a:alphaModFix amt="20000"/>
          </a:blip>
          <a:srcRect l="4826" t="9031" r="39371" b="9030"/>
          <a:stretch>
            <a:fillRect/>
          </a:stretch>
        </p:blipFill>
        <p:spPr>
          <a:xfrm>
            <a:off x="0" y="0"/>
            <a:ext cx="3572540" cy="6858000"/>
          </a:xfrm>
          <a:prstGeom prst="rect">
            <a:avLst/>
          </a:prstGeom>
          <a:noFill/>
          <a:ln>
            <a:noFill/>
          </a:ln>
        </p:spPr>
      </p:pic>
      <p:sp>
        <p:nvSpPr>
          <p:cNvPr id="56" name="Google Shape;56;p39"/>
          <p:cNvSpPr txBox="1">
            <a:spLocks noGrp="1"/>
          </p:cNvSpPr>
          <p:nvPr>
            <p:ph type="body" idx="1"/>
          </p:nvPr>
        </p:nvSpPr>
        <p:spPr>
          <a:xfrm>
            <a:off x="4100513" y="528638"/>
            <a:ext cx="7300912" cy="12715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ct val="0"/>
              </a:spcAft>
              <a:buClr>
                <a:srgbClr val="026794"/>
              </a:buClr>
              <a:buSzPts val="3200"/>
              <a:buNone/>
              <a:defRPr sz="3200" b="1">
                <a:solidFill>
                  <a:srgbClr val="026794"/>
                </a:solidFill>
              </a:defRPr>
            </a:lvl1pPr>
            <a:lvl2pPr marL="914400" lvl="1" indent="-228600" algn="l">
              <a:lnSpc>
                <a:spcPct val="90000"/>
              </a:lnSpc>
              <a:spcBef>
                <a:spcPts val="500"/>
              </a:spcBef>
              <a:spcAft>
                <a:spcPct val="0"/>
              </a:spcAft>
              <a:buClr>
                <a:schemeClr val="dk1"/>
              </a:buClr>
              <a:buSzPts val="2400"/>
              <a:buNone/>
              <a:defRPr/>
            </a:lvl2pPr>
            <a:lvl3pPr marL="1371600" lvl="2" indent="-228600" algn="l">
              <a:lnSpc>
                <a:spcPct val="90000"/>
              </a:lnSpc>
              <a:spcBef>
                <a:spcPts val="500"/>
              </a:spcBef>
              <a:spcAft>
                <a:spcPct val="0"/>
              </a:spcAft>
              <a:buClr>
                <a:schemeClr val="dk1"/>
              </a:buClr>
              <a:buSzPts val="2000"/>
              <a:buNone/>
              <a:defRPr/>
            </a:lvl3pPr>
            <a:lvl4pPr marL="1828800" lvl="3" indent="-228600" algn="l">
              <a:lnSpc>
                <a:spcPct val="90000"/>
              </a:lnSpc>
              <a:spcBef>
                <a:spcPts val="500"/>
              </a:spcBef>
              <a:spcAft>
                <a:spcPct val="0"/>
              </a:spcAft>
              <a:buClr>
                <a:schemeClr val="dk1"/>
              </a:buClr>
              <a:buSzPts val="1800"/>
              <a:buNone/>
              <a:defRPr/>
            </a:lvl4pPr>
            <a:lvl5pPr marL="2286000" lvl="4" indent="-228600" algn="l">
              <a:lnSpc>
                <a:spcPct val="90000"/>
              </a:lnSpc>
              <a:spcBef>
                <a:spcPts val="500"/>
              </a:spcBef>
              <a:spcAft>
                <a:spcPct val="0"/>
              </a:spcAft>
              <a:buClr>
                <a:schemeClr val="dk1"/>
              </a:buClr>
              <a:buSzPts val="1800"/>
              <a:buNone/>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a:endParaRPr/>
          </a:p>
        </p:txBody>
      </p:sp>
      <p:sp>
        <p:nvSpPr>
          <p:cNvPr id="57" name="Google Shape;57;p39"/>
          <p:cNvSpPr txBox="1">
            <a:spLocks noGrp="1"/>
          </p:cNvSpPr>
          <p:nvPr>
            <p:ph type="body" idx="2"/>
          </p:nvPr>
        </p:nvSpPr>
        <p:spPr>
          <a:xfrm>
            <a:off x="4100513" y="2400300"/>
            <a:ext cx="7300912" cy="212883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ct val="0"/>
              </a:spcAft>
              <a:buClr>
                <a:schemeClr val="accent3"/>
              </a:buClr>
              <a:buSzPts val="2800"/>
              <a:buChar char="•"/>
              <a:defRPr>
                <a:solidFill>
                  <a:schemeClr val="dk1"/>
                </a:solidFill>
              </a:defRPr>
            </a:lvl1pPr>
            <a:lvl2pPr marL="914400" lvl="1" indent="-381000" algn="l">
              <a:lnSpc>
                <a:spcPct val="90000"/>
              </a:lnSpc>
              <a:spcBef>
                <a:spcPts val="500"/>
              </a:spcBef>
              <a:spcAft>
                <a:spcPct val="0"/>
              </a:spcAft>
              <a:buClr>
                <a:schemeClr val="accent3"/>
              </a:buClr>
              <a:buSzPts val="2400"/>
              <a:buChar char="•"/>
              <a:defRPr>
                <a:solidFill>
                  <a:schemeClr val="dk1"/>
                </a:solidFill>
              </a:defRPr>
            </a:lvl2pPr>
            <a:lvl3pPr marL="1371600" lvl="2" indent="-355600" algn="l">
              <a:lnSpc>
                <a:spcPct val="90000"/>
              </a:lnSpc>
              <a:spcBef>
                <a:spcPts val="500"/>
              </a:spcBef>
              <a:spcAft>
                <a:spcPct val="0"/>
              </a:spcAft>
              <a:buClr>
                <a:schemeClr val="accent3"/>
              </a:buClr>
              <a:buSzPts val="2000"/>
              <a:buChar char="•"/>
              <a:defRPr>
                <a:solidFill>
                  <a:schemeClr val="dk1"/>
                </a:solidFill>
              </a:defRPr>
            </a:lvl3pPr>
            <a:lvl4pPr marL="1828800" lvl="3" indent="-342900" algn="l">
              <a:lnSpc>
                <a:spcPct val="90000"/>
              </a:lnSpc>
              <a:spcBef>
                <a:spcPts val="500"/>
              </a:spcBef>
              <a:spcAft>
                <a:spcPct val="0"/>
              </a:spcAft>
              <a:buClr>
                <a:schemeClr val="accent3"/>
              </a:buClr>
              <a:buSzPts val="1800"/>
              <a:buChar char="•"/>
              <a:defRPr>
                <a:solidFill>
                  <a:schemeClr val="dk1"/>
                </a:solidFill>
              </a:defRPr>
            </a:lvl4pPr>
            <a:lvl5pPr marL="2286000" lvl="4" indent="-342900" algn="l">
              <a:lnSpc>
                <a:spcPct val="90000"/>
              </a:lnSpc>
              <a:spcBef>
                <a:spcPts val="500"/>
              </a:spcBef>
              <a:spcAft>
                <a:spcPct val="0"/>
              </a:spcAft>
              <a:buClr>
                <a:schemeClr val="accent3"/>
              </a:buClr>
              <a:buSzPts val="1800"/>
              <a:buChar char="•"/>
              <a:defRPr>
                <a:solidFill>
                  <a:schemeClr val="dk1"/>
                </a:solidFill>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a:endParaRPr/>
          </a:p>
        </p:txBody>
      </p:sp>
      <p:sp>
        <p:nvSpPr>
          <p:cNvPr id="58" name="Google Shape;58;p39"/>
          <p:cNvSpPr txBox="1">
            <a:spLocks noGrp="1"/>
          </p:cNvSpPr>
          <p:nvPr>
            <p:ph type="body" idx="3"/>
          </p:nvPr>
        </p:nvSpPr>
        <p:spPr>
          <a:xfrm>
            <a:off x="284417" y="528638"/>
            <a:ext cx="2970847" cy="479926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ct val="0"/>
              </a:spcAft>
              <a:buClr>
                <a:schemeClr val="lt1"/>
              </a:buClr>
              <a:buSzPts val="3600"/>
              <a:buNone/>
              <a:defRPr sz="3600" b="1">
                <a:solidFill>
                  <a:schemeClr val="lt1"/>
                </a:solidFill>
              </a:defRPr>
            </a:lvl1pPr>
            <a:lvl2pPr marL="914400" lvl="1" indent="-228600" algn="l">
              <a:lnSpc>
                <a:spcPct val="90000"/>
              </a:lnSpc>
              <a:spcBef>
                <a:spcPts val="500"/>
              </a:spcBef>
              <a:spcAft>
                <a:spcPct val="0"/>
              </a:spcAft>
              <a:buClr>
                <a:schemeClr val="dk1"/>
              </a:buClr>
              <a:buSzPts val="2400"/>
              <a:buNone/>
              <a:defRPr/>
            </a:lvl2pPr>
            <a:lvl3pPr marL="1371600" lvl="2" indent="-228600" algn="l">
              <a:lnSpc>
                <a:spcPct val="90000"/>
              </a:lnSpc>
              <a:spcBef>
                <a:spcPts val="500"/>
              </a:spcBef>
              <a:spcAft>
                <a:spcPct val="0"/>
              </a:spcAft>
              <a:buClr>
                <a:schemeClr val="dk1"/>
              </a:buClr>
              <a:buSzPts val="2000"/>
              <a:buNone/>
              <a:defRPr/>
            </a:lvl3pPr>
            <a:lvl4pPr marL="1828800" lvl="3" indent="-228600" algn="l">
              <a:lnSpc>
                <a:spcPct val="90000"/>
              </a:lnSpc>
              <a:spcBef>
                <a:spcPts val="500"/>
              </a:spcBef>
              <a:spcAft>
                <a:spcPct val="0"/>
              </a:spcAft>
              <a:buClr>
                <a:schemeClr val="dk1"/>
              </a:buClr>
              <a:buSzPts val="1800"/>
              <a:buNone/>
              <a:defRPr/>
            </a:lvl4pPr>
            <a:lvl5pPr marL="2286000" lvl="4" indent="-228600" algn="l">
              <a:lnSpc>
                <a:spcPct val="90000"/>
              </a:lnSpc>
              <a:spcBef>
                <a:spcPts val="500"/>
              </a:spcBef>
              <a:spcAft>
                <a:spcPct val="0"/>
              </a:spcAft>
              <a:buClr>
                <a:schemeClr val="dk1"/>
              </a:buClr>
              <a:buSzPts val="1800"/>
              <a:buNone/>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a:endParaRPr/>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mp; Text - Purple">
  <p:cSld name="Title &amp; Text - Purple">
    <p:spTree>
      <p:nvGrpSpPr>
        <p:cNvPr id="1" name="Shape 59"/>
        <p:cNvGrpSpPr/>
        <p:nvPr/>
      </p:nvGrpSpPr>
      <p:grpSpPr>
        <a:xfrm>
          <a:off x="0" y="0"/>
          <a:ext cx="0" cy="0"/>
          <a:chOff x="0" y="0"/>
          <a:chExt cx="0" cy="0"/>
        </a:xfrm>
      </p:grpSpPr>
      <p:sp>
        <p:nvSpPr>
          <p:cNvPr id="60" name="Google Shape;60;p40"/>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ct val="0"/>
              </a:spcBef>
              <a:spcAft>
                <a:spcPct val="0"/>
              </a:spcAft>
              <a:buClr>
                <a:schemeClr val="accent3"/>
              </a:buClr>
              <a:buSzPts val="3600"/>
              <a:buFont typeface="Helvetica Neue"/>
              <a:buNone/>
              <a:defRPr sz="3600" b="1">
                <a:solidFill>
                  <a:schemeClr val="accent3"/>
                </a:solidFill>
              </a:defRPr>
            </a:lvl1pPr>
            <a:lvl2pPr lvl="1">
              <a:spcBef>
                <a:spcPct val="0"/>
              </a:spcBef>
              <a:spcAft>
                <a:spcPct val="0"/>
              </a:spcAft>
              <a:buSzPts val="1400"/>
              <a:buNone/>
              <a:defRPr/>
            </a:lvl2pPr>
            <a:lvl3pPr lvl="2">
              <a:spcBef>
                <a:spcPct val="0"/>
              </a:spcBef>
              <a:spcAft>
                <a:spcPct val="0"/>
              </a:spcAft>
              <a:buSzPts val="1400"/>
              <a:buNone/>
              <a:defRPr/>
            </a:lvl3pPr>
            <a:lvl4pPr lvl="3">
              <a:spcBef>
                <a:spcPct val="0"/>
              </a:spcBef>
              <a:spcAft>
                <a:spcPct val="0"/>
              </a:spcAft>
              <a:buSzPts val="1400"/>
              <a:buNone/>
              <a:defRPr/>
            </a:lvl4pPr>
            <a:lvl5pPr lvl="4">
              <a:spcBef>
                <a:spcPct val="0"/>
              </a:spcBef>
              <a:spcAft>
                <a:spcPct val="0"/>
              </a:spcAft>
              <a:buSzPts val="1400"/>
              <a:buNone/>
              <a:defRPr/>
            </a:lvl5pPr>
            <a:lvl6pPr lvl="5">
              <a:spcBef>
                <a:spcPct val="0"/>
              </a:spcBef>
              <a:spcAft>
                <a:spcPct val="0"/>
              </a:spcAft>
              <a:buSzPts val="1400"/>
              <a:buNone/>
              <a:defRPr/>
            </a:lvl6pPr>
            <a:lvl7pPr lvl="6">
              <a:spcBef>
                <a:spcPct val="0"/>
              </a:spcBef>
              <a:spcAft>
                <a:spcPct val="0"/>
              </a:spcAft>
              <a:buSzPts val="1400"/>
              <a:buNone/>
              <a:defRPr/>
            </a:lvl7pPr>
            <a:lvl8pPr lvl="7">
              <a:spcBef>
                <a:spcPct val="0"/>
              </a:spcBef>
              <a:spcAft>
                <a:spcPct val="0"/>
              </a:spcAft>
              <a:buSzPts val="1400"/>
              <a:buNone/>
              <a:defRPr/>
            </a:lvl8pPr>
            <a:lvl9pPr lvl="8">
              <a:spcBef>
                <a:spcPct val="0"/>
              </a:spcBef>
              <a:spcAft>
                <a:spcPct val="0"/>
              </a:spcAft>
              <a:buSzPts val="1400"/>
              <a:buNone/>
              <a:defRPr/>
            </a:lvl9pPr>
          </a:lstStyle>
          <a:p>
            <a:endParaRPr/>
          </a:p>
        </p:txBody>
      </p:sp>
      <p:cxnSp>
        <p:nvCxnSpPr>
          <p:cNvPr id="61" name="Google Shape;61;p40"/>
          <p:cNvCxnSpPr/>
          <p:nvPr/>
        </p:nvCxnSpPr>
        <p:spPr>
          <a:xfrm rot="10800000" flipH="1">
            <a:off x="656024" y="1635973"/>
            <a:ext cx="10820189" cy="33878"/>
          </a:xfrm>
          <a:prstGeom prst="straightConnector1">
            <a:avLst/>
          </a:prstGeom>
          <a:noFill/>
          <a:ln w="9525" cap="flat" cmpd="sng">
            <a:solidFill>
              <a:schemeClr val="accent3"/>
            </a:solidFill>
            <a:prstDash val="solid"/>
            <a:miter lim="800000"/>
            <a:headEnd type="none" w="sm" len="sm"/>
            <a:tailEnd type="none" w="sm" len="sm"/>
          </a:ln>
        </p:spPr>
      </p:cxnSp>
      <p:sp>
        <p:nvSpPr>
          <p:cNvPr id="62" name="Google Shape;62;p40"/>
          <p:cNvSpPr/>
          <p:nvPr/>
        </p:nvSpPr>
        <p:spPr>
          <a:xfrm>
            <a:off x="7858954" y="1589835"/>
            <a:ext cx="3617259" cy="92275"/>
          </a:xfrm>
          <a:prstGeom prst="rect">
            <a:avLst/>
          </a:prstGeom>
          <a:solidFill>
            <a:schemeClr val="accent3"/>
          </a:solidFill>
          <a:ln w="1270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ct val="0"/>
              </a:spcBef>
              <a:spcAft>
                <a:spcPct val="0"/>
              </a:spcAft>
              <a:buNone/>
            </a:pPr>
            <a:endParaRPr sz="1800">
              <a:solidFill>
                <a:schemeClr val="lt1"/>
              </a:solidFill>
              <a:latin typeface="Calibri"/>
              <a:ea typeface="Calibri"/>
              <a:cs typeface="Calibri"/>
              <a:sym typeface="Calibri"/>
            </a:endParaRPr>
          </a:p>
        </p:txBody>
      </p:sp>
      <p:sp>
        <p:nvSpPr>
          <p:cNvPr id="63" name="Google Shape;63;p40"/>
          <p:cNvSpPr txBox="1">
            <a:spLocks noGrp="1"/>
          </p:cNvSpPr>
          <p:nvPr>
            <p:ph type="body" idx="1"/>
          </p:nvPr>
        </p:nvSpPr>
        <p:spPr>
          <a:xfrm>
            <a:off x="656022" y="1971675"/>
            <a:ext cx="10820015" cy="48577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ct val="0"/>
              </a:spcAft>
              <a:buClr>
                <a:schemeClr val="accent1"/>
              </a:buClr>
              <a:buSzPts val="2800"/>
              <a:buNone/>
              <a:defRPr b="1">
                <a:solidFill>
                  <a:schemeClr val="accent1"/>
                </a:solidFill>
              </a:defRPr>
            </a:lvl1pPr>
            <a:lvl2pPr marL="914400" lvl="1" indent="-381000" algn="l">
              <a:lnSpc>
                <a:spcPct val="90000"/>
              </a:lnSpc>
              <a:spcBef>
                <a:spcPts val="500"/>
              </a:spcBef>
              <a:spcAft>
                <a:spcPct val="0"/>
              </a:spcAft>
              <a:buClr>
                <a:schemeClr val="accent1"/>
              </a:buClr>
              <a:buSzPts val="2400"/>
              <a:buChar char="•"/>
              <a:defRPr/>
            </a:lvl2pPr>
            <a:lvl3pPr marL="1371600" lvl="2" indent="-355600" algn="l">
              <a:lnSpc>
                <a:spcPct val="90000"/>
              </a:lnSpc>
              <a:spcBef>
                <a:spcPts val="500"/>
              </a:spcBef>
              <a:spcAft>
                <a:spcPct val="0"/>
              </a:spcAft>
              <a:buClr>
                <a:schemeClr val="accent1"/>
              </a:buClr>
              <a:buSzPts val="2000"/>
              <a:buChar char="•"/>
              <a:defRPr/>
            </a:lvl3pPr>
            <a:lvl4pPr marL="1828800" lvl="3" indent="-342900" algn="l">
              <a:lnSpc>
                <a:spcPct val="90000"/>
              </a:lnSpc>
              <a:spcBef>
                <a:spcPts val="500"/>
              </a:spcBef>
              <a:spcAft>
                <a:spcPct val="0"/>
              </a:spcAft>
              <a:buClr>
                <a:schemeClr val="accent1"/>
              </a:buClr>
              <a:buSzPts val="1800"/>
              <a:buChar char="•"/>
              <a:defRPr/>
            </a:lvl4pPr>
            <a:lvl5pPr marL="2286000" lvl="4" indent="-342900" algn="l">
              <a:lnSpc>
                <a:spcPct val="90000"/>
              </a:lnSpc>
              <a:spcBef>
                <a:spcPts val="500"/>
              </a:spcBef>
              <a:spcAft>
                <a:spcPct val="0"/>
              </a:spcAft>
              <a:buClr>
                <a:schemeClr val="accent1"/>
              </a:buClr>
              <a:buSzPts val="1800"/>
              <a:buChar char="•"/>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a:endParaRPr/>
          </a:p>
        </p:txBody>
      </p:sp>
      <p:sp>
        <p:nvSpPr>
          <p:cNvPr id="64" name="Google Shape;64;p40"/>
          <p:cNvSpPr txBox="1">
            <a:spLocks noGrp="1"/>
          </p:cNvSpPr>
          <p:nvPr>
            <p:ph type="body" idx="2"/>
          </p:nvPr>
        </p:nvSpPr>
        <p:spPr>
          <a:xfrm>
            <a:off x="656021" y="2614612"/>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ct val="0"/>
              </a:spcAft>
              <a:buClr>
                <a:schemeClr val="accent1"/>
              </a:buClr>
              <a:buSzPts val="2800"/>
              <a:buChar char="•"/>
              <a:defRPr>
                <a:solidFill>
                  <a:schemeClr val="dk1"/>
                </a:solidFill>
              </a:defRPr>
            </a:lvl1pPr>
            <a:lvl2pPr marL="914400" lvl="1" indent="-381000" algn="l">
              <a:lnSpc>
                <a:spcPct val="90000"/>
              </a:lnSpc>
              <a:spcBef>
                <a:spcPts val="500"/>
              </a:spcBef>
              <a:spcAft>
                <a:spcPct val="0"/>
              </a:spcAft>
              <a:buClr>
                <a:schemeClr val="accent1"/>
              </a:buClr>
              <a:buSzPts val="2400"/>
              <a:buChar char="•"/>
              <a:defRPr>
                <a:solidFill>
                  <a:schemeClr val="dk1"/>
                </a:solidFill>
              </a:defRPr>
            </a:lvl2pPr>
            <a:lvl3pPr marL="1371600" lvl="2" indent="-355600" algn="l">
              <a:lnSpc>
                <a:spcPct val="90000"/>
              </a:lnSpc>
              <a:spcBef>
                <a:spcPts val="500"/>
              </a:spcBef>
              <a:spcAft>
                <a:spcPct val="0"/>
              </a:spcAft>
              <a:buClr>
                <a:schemeClr val="accent1"/>
              </a:buClr>
              <a:buSzPts val="2000"/>
              <a:buChar char="•"/>
              <a:defRPr>
                <a:solidFill>
                  <a:schemeClr val="dk1"/>
                </a:solidFill>
              </a:defRPr>
            </a:lvl3pPr>
            <a:lvl4pPr marL="1828800" lvl="3" indent="-342900" algn="l">
              <a:lnSpc>
                <a:spcPct val="90000"/>
              </a:lnSpc>
              <a:spcBef>
                <a:spcPts val="500"/>
              </a:spcBef>
              <a:spcAft>
                <a:spcPct val="0"/>
              </a:spcAft>
              <a:buClr>
                <a:schemeClr val="accent1"/>
              </a:buClr>
              <a:buSzPts val="1800"/>
              <a:buChar char="•"/>
              <a:defRPr>
                <a:solidFill>
                  <a:schemeClr val="dk1"/>
                </a:solidFill>
              </a:defRPr>
            </a:lvl4pPr>
            <a:lvl5pPr marL="2286000" lvl="4" indent="-342900" algn="l">
              <a:lnSpc>
                <a:spcPct val="90000"/>
              </a:lnSpc>
              <a:spcBef>
                <a:spcPts val="500"/>
              </a:spcBef>
              <a:spcAft>
                <a:spcPct val="0"/>
              </a:spcAft>
              <a:buClr>
                <a:schemeClr val="accent1"/>
              </a:buClr>
              <a:buSzPts val="1800"/>
              <a:buChar char="•"/>
              <a:defRPr>
                <a:solidFill>
                  <a:schemeClr val="dk1"/>
                </a:solidFill>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a:endParaRPr/>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ct val="0"/>
              </a:spcBef>
              <a:spcAft>
                <a:spcPct val="0"/>
              </a:spcAft>
              <a:buClr>
                <a:schemeClr val="dk1"/>
              </a:buClr>
              <a:buSzPts val="4400"/>
              <a:buFont typeface="Helvetica Neue"/>
              <a:buNone/>
              <a:defRPr sz="4400" b="0" i="0" u="none" strike="noStrike" cap="none">
                <a:solidFill>
                  <a:schemeClr val="dk1"/>
                </a:solidFill>
                <a:latin typeface="Helvetica Neue"/>
                <a:ea typeface="Helvetica Neue"/>
                <a:cs typeface="Helvetica Neue"/>
                <a:sym typeface="Helvetica Neue"/>
              </a:defRPr>
            </a:lvl1pPr>
            <a:lvl2pPr lvl="1">
              <a:spcBef>
                <a:spcPct val="0"/>
              </a:spcBef>
              <a:spcAft>
                <a:spcPct val="0"/>
              </a:spcAft>
              <a:buSzPts val="1400"/>
              <a:buNone/>
              <a:defRPr sz="1800"/>
            </a:lvl2pPr>
            <a:lvl3pPr lvl="2">
              <a:spcBef>
                <a:spcPct val="0"/>
              </a:spcBef>
              <a:spcAft>
                <a:spcPct val="0"/>
              </a:spcAft>
              <a:buSzPts val="1400"/>
              <a:buNone/>
              <a:defRPr sz="1800"/>
            </a:lvl3pPr>
            <a:lvl4pPr lvl="3">
              <a:spcBef>
                <a:spcPct val="0"/>
              </a:spcBef>
              <a:spcAft>
                <a:spcPct val="0"/>
              </a:spcAft>
              <a:buSzPts val="1400"/>
              <a:buNone/>
              <a:defRPr sz="1800"/>
            </a:lvl4pPr>
            <a:lvl5pPr lvl="4">
              <a:spcBef>
                <a:spcPct val="0"/>
              </a:spcBef>
              <a:spcAft>
                <a:spcPct val="0"/>
              </a:spcAft>
              <a:buSzPts val="1400"/>
              <a:buNone/>
              <a:defRPr sz="1800"/>
            </a:lvl5pPr>
            <a:lvl6pPr lvl="5">
              <a:spcBef>
                <a:spcPct val="0"/>
              </a:spcBef>
              <a:spcAft>
                <a:spcPct val="0"/>
              </a:spcAft>
              <a:buSzPts val="1400"/>
              <a:buNone/>
              <a:defRPr sz="1800"/>
            </a:lvl6pPr>
            <a:lvl7pPr lvl="6">
              <a:spcBef>
                <a:spcPct val="0"/>
              </a:spcBef>
              <a:spcAft>
                <a:spcPct val="0"/>
              </a:spcAft>
              <a:buSzPts val="1400"/>
              <a:buNone/>
              <a:defRPr sz="1800"/>
            </a:lvl7pPr>
            <a:lvl8pPr lvl="7">
              <a:spcBef>
                <a:spcPct val="0"/>
              </a:spcBef>
              <a:spcAft>
                <a:spcPct val="0"/>
              </a:spcAft>
              <a:buSzPts val="1400"/>
              <a:buNone/>
              <a:defRPr sz="1800"/>
            </a:lvl8pPr>
            <a:lvl9pPr lvl="8">
              <a:spcBef>
                <a:spcPct val="0"/>
              </a:spcBef>
              <a:spcAft>
                <a:spcPct val="0"/>
              </a:spcAft>
              <a:buSzPts val="1400"/>
              <a:buNone/>
              <a:defRPr sz="1800"/>
            </a:lvl9pPr>
          </a:lstStyle>
          <a:p>
            <a:endParaRPr/>
          </a:p>
        </p:txBody>
      </p:sp>
      <p:sp>
        <p:nvSpPr>
          <p:cNvPr id="11" name="Google Shape;11;p3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ct val="0"/>
              </a:spcAft>
              <a:buClr>
                <a:schemeClr val="dk1"/>
              </a:buClr>
              <a:buSzPts val="2800"/>
              <a:buFont typeface="Arial"/>
              <a:buChar char="•"/>
              <a:defRPr sz="2800" b="0" i="0" u="none" strike="noStrike" cap="none">
                <a:solidFill>
                  <a:schemeClr val="dk1"/>
                </a:solidFill>
                <a:latin typeface="Helvetica Neue"/>
                <a:ea typeface="Helvetica Neue"/>
                <a:cs typeface="Helvetica Neue"/>
                <a:sym typeface="Helvetica Neue"/>
              </a:defRPr>
            </a:lvl1pPr>
            <a:lvl2pPr marL="914400" marR="0" lvl="1" indent="-381000" algn="l" rtl="0">
              <a:lnSpc>
                <a:spcPct val="90000"/>
              </a:lnSpc>
              <a:spcBef>
                <a:spcPts val="500"/>
              </a:spcBef>
              <a:spcAft>
                <a:spcPct val="0"/>
              </a:spcAft>
              <a:buClr>
                <a:schemeClr val="dk1"/>
              </a:buClr>
              <a:buSzPts val="2400"/>
              <a:buFont typeface="Arial"/>
              <a:buChar char="•"/>
              <a:defRPr sz="2400" b="0" i="0" u="none" strike="noStrike" cap="none">
                <a:solidFill>
                  <a:schemeClr val="dk1"/>
                </a:solidFill>
                <a:latin typeface="Helvetica Neue"/>
                <a:ea typeface="Helvetica Neue"/>
                <a:cs typeface="Helvetica Neue"/>
                <a:sym typeface="Helvetica Neue"/>
              </a:defRPr>
            </a:lvl2pPr>
            <a:lvl3pPr marL="1371600" marR="0" lvl="2" indent="-355600" algn="l" rtl="0">
              <a:lnSpc>
                <a:spcPct val="90000"/>
              </a:lnSpc>
              <a:spcBef>
                <a:spcPts val="500"/>
              </a:spcBef>
              <a:spcAft>
                <a:spcPct val="0"/>
              </a:spcAft>
              <a:buClr>
                <a:schemeClr val="dk1"/>
              </a:buClr>
              <a:buSzPts val="2000"/>
              <a:buFont typeface="Arial"/>
              <a:buChar char="•"/>
              <a:defRPr sz="2000" b="0" i="0" u="none" strike="noStrike" cap="none">
                <a:solidFill>
                  <a:schemeClr val="dk1"/>
                </a:solidFill>
                <a:latin typeface="Helvetica Neue"/>
                <a:ea typeface="Helvetica Neue"/>
                <a:cs typeface="Helvetica Neue"/>
                <a:sym typeface="Helvetica Neue"/>
              </a:defRPr>
            </a:lvl3pPr>
            <a:lvl4pPr marL="1828800" marR="0" lvl="3" indent="-342900" algn="l" rtl="0">
              <a:lnSpc>
                <a:spcPct val="90000"/>
              </a:lnSpc>
              <a:spcBef>
                <a:spcPts val="500"/>
              </a:spcBef>
              <a:spcAft>
                <a:spcPct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4pPr>
            <a:lvl5pPr marL="2286000" marR="0" lvl="4" indent="-342900" algn="l" rtl="0">
              <a:lnSpc>
                <a:spcPct val="90000"/>
              </a:lnSpc>
              <a:spcBef>
                <a:spcPts val="500"/>
              </a:spcBef>
              <a:spcAft>
                <a:spcPct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5pPr>
            <a:lvl6pPr marL="2743200" marR="0" lvl="5" indent="-342900" algn="l" rtl="0">
              <a:lnSpc>
                <a:spcPct val="90000"/>
              </a:lnSpc>
              <a:spcBef>
                <a:spcPts val="500"/>
              </a:spcBef>
              <a:spcAft>
                <a:spcPct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ct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ct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ct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Lst>
  <p:transition/>
  <p:txStyles>
    <p:title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8.xml"/><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3.xml"/><Relationship Id="rId1" Type="http://schemas.openxmlformats.org/officeDocument/2006/relationships/slideLayout" Target="../slideLayouts/slideLayout9.xml"/><Relationship Id="rId4" Type="http://schemas.openxmlformats.org/officeDocument/2006/relationships/image" Target="../media/image13.png"/></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4.xml"/><Relationship Id="rId1" Type="http://schemas.openxmlformats.org/officeDocument/2006/relationships/slideLayout" Target="../slideLayouts/slideLayout9.xml"/><Relationship Id="rId4" Type="http://schemas.openxmlformats.org/officeDocument/2006/relationships/image" Target="../media/image13.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8" Type="http://schemas.openxmlformats.org/officeDocument/2006/relationships/image" Target="../media/image10.png"/><Relationship Id="rId3" Type="http://schemas.microsoft.com/office/2018/10/relationships/comments" Target="../comments/modernComment_119_0.xml"/><Relationship Id="rId7" Type="http://schemas.openxmlformats.org/officeDocument/2006/relationships/image" Target="../media/image20.png"/><Relationship Id="rId2" Type="http://schemas.openxmlformats.org/officeDocument/2006/relationships/notesSlide" Target="../notesSlides/notesSlide26.xml"/><Relationship Id="rId1" Type="http://schemas.openxmlformats.org/officeDocument/2006/relationships/slideLayout" Target="../slideLayouts/slideLayout6.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microsoft.com/office/2018/10/relationships/comments" Target="../comments/modernComment_103_0.xml"/><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1"/>
          <p:cNvSpPr/>
          <p:nvPr/>
        </p:nvSpPr>
        <p:spPr>
          <a:xfrm>
            <a:off x="4512366" y="3588025"/>
            <a:ext cx="7679634" cy="2911333"/>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ct val="0"/>
              </a:spcBef>
              <a:spcAft>
                <a:spcPct val="0"/>
              </a:spcAft>
              <a:buNone/>
            </a:pPr>
            <a:endParaRPr sz="1800" b="0" i="0" u="none" strike="noStrike" cap="none">
              <a:solidFill>
                <a:schemeClr val="lt1"/>
              </a:solidFill>
              <a:latin typeface="Calibri"/>
              <a:ea typeface="Calibri"/>
              <a:cs typeface="Calibri"/>
              <a:sym typeface="Calibri"/>
            </a:endParaRPr>
          </a:p>
        </p:txBody>
      </p:sp>
      <p:pic>
        <p:nvPicPr>
          <p:cNvPr id="227" name="Google Shape;227;p1"/>
          <p:cNvPicPr preferRelativeResize="0"/>
          <p:nvPr/>
        </p:nvPicPr>
        <p:blipFill>
          <a:blip r:embed="rId3">
            <a:alphaModFix/>
          </a:blip>
          <a:stretch>
            <a:fillRect/>
          </a:stretch>
        </p:blipFill>
        <p:spPr>
          <a:xfrm>
            <a:off x="4512366" y="4323522"/>
            <a:ext cx="7629434" cy="2175836"/>
          </a:xfrm>
          <a:prstGeom prst="rect">
            <a:avLst/>
          </a:prstGeom>
          <a:noFill/>
          <a:ln>
            <a:noFill/>
          </a:ln>
        </p:spPr>
      </p:pic>
      <p:sp>
        <p:nvSpPr>
          <p:cNvPr id="228" name="Google Shape;228;p1"/>
          <p:cNvSpPr txBox="1"/>
          <p:nvPr/>
        </p:nvSpPr>
        <p:spPr>
          <a:xfrm>
            <a:off x="5036708" y="358642"/>
            <a:ext cx="6580750" cy="2156254"/>
          </a:xfrm>
          <a:prstGeom prst="rect">
            <a:avLst/>
          </a:prstGeom>
          <a:noFill/>
          <a:ln>
            <a:noFill/>
          </a:ln>
        </p:spPr>
        <p:txBody>
          <a:bodyPr spcFirstLastPara="1" wrap="square" lIns="91425" tIns="45700" rIns="91425" bIns="45700" anchor="t" anchorCtr="0">
            <a:noAutofit/>
          </a:bodyPr>
          <a:lstStyle/>
          <a:p>
            <a:pPr marL="0" marR="0" lvl="0" indent="0" algn="r" rtl="0">
              <a:lnSpc>
                <a:spcPct val="90000"/>
              </a:lnSpc>
              <a:spcBef>
                <a:spcPct val="0"/>
              </a:spcBef>
              <a:spcAft>
                <a:spcPct val="0"/>
              </a:spcAft>
              <a:buClr>
                <a:srgbClr val="35B2B4"/>
              </a:buClr>
              <a:buSzPts val="4400"/>
              <a:buFont typeface="Arial"/>
              <a:buNone/>
            </a:pPr>
            <a:r>
              <a:rPr lang="tr" sz="4400" b="1" i="0" u="none" strike="noStrike" cap="none" dirty="0">
                <a:solidFill>
                  <a:srgbClr val="35B2B4"/>
                </a:solidFill>
                <a:latin typeface="Helvetica Neue" panose="02000503000000020004"/>
                <a:ea typeface="Helvetica Neue"/>
                <a:cs typeface="Helvetica Neue"/>
                <a:sym typeface="Helvetica Neue" panose="02000503000000020004"/>
              </a:rPr>
              <a:t>EĞİTİM PAKETİ </a:t>
            </a:r>
            <a:endParaRPr dirty="0"/>
          </a:p>
          <a:p>
            <a:pPr marL="0" marR="0" lvl="0" indent="0" algn="r" rtl="0">
              <a:lnSpc>
                <a:spcPct val="90000"/>
              </a:lnSpc>
              <a:spcBef>
                <a:spcPts val="1000"/>
              </a:spcBef>
              <a:spcAft>
                <a:spcPct val="0"/>
              </a:spcAft>
              <a:buClr>
                <a:schemeClr val="dk1"/>
              </a:buClr>
              <a:buSzPts val="3600"/>
              <a:buFont typeface="Arial"/>
              <a:buNone/>
            </a:pPr>
            <a:endParaRPr sz="3600" b="1" i="0" u="none" strike="noStrike" cap="none" dirty="0">
              <a:solidFill>
                <a:srgbClr val="405E79"/>
              </a:solidFill>
              <a:latin typeface="Helvetica Neue" panose="02000503000000020004"/>
              <a:ea typeface="Helvetica Neue"/>
              <a:cs typeface="Helvetica Neue"/>
              <a:sym typeface="Helvetica Neue" panose="02000503000000020004"/>
            </a:endParaRPr>
          </a:p>
          <a:p>
            <a:pPr marL="0" marR="0" lvl="0" indent="0" algn="r" rtl="0">
              <a:lnSpc>
                <a:spcPct val="90000"/>
              </a:lnSpc>
              <a:spcBef>
                <a:spcPts val="1000"/>
              </a:spcBef>
              <a:spcAft>
                <a:spcPct val="0"/>
              </a:spcAft>
              <a:buClr>
                <a:srgbClr val="AC6B97"/>
              </a:buClr>
              <a:buSzPts val="3600"/>
              <a:buFont typeface="Arial"/>
              <a:buNone/>
            </a:pPr>
            <a:r>
              <a:rPr lang="tr" sz="3600" b="1" i="0" u="none" strike="noStrike" cap="none" dirty="0">
                <a:solidFill>
                  <a:srgbClr val="AC6B97"/>
                </a:solidFill>
                <a:latin typeface="Helvetica Neue" panose="02000503000000020004"/>
                <a:ea typeface="Helvetica Neue"/>
                <a:cs typeface="Helvetica Neue"/>
                <a:sym typeface="Helvetica Neue" panose="02000503000000020004"/>
              </a:rPr>
              <a:t>KURUMLAR ARASI ARAÇ SETİ: İNSANİ YARDIM FAALİYETLERİNDE ÇOCUK İŞÇİLİĞİNİ ÖNLEME VE MÜDAHALE ETME  </a:t>
            </a:r>
            <a:endParaRPr sz="3600" b="1" i="0" u="none" strike="noStrike" cap="none" dirty="0">
              <a:solidFill>
                <a:srgbClr val="AC6B97"/>
              </a:solidFill>
              <a:latin typeface="Helvetica Neue" panose="02000503000000020004"/>
              <a:ea typeface="Helvetica Neue"/>
              <a:cs typeface="Helvetica Neue"/>
              <a:sym typeface="Helvetica Neue" panose="02000503000000020004"/>
            </a:endParaRP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27"/>
        <p:cNvGrpSpPr/>
        <p:nvPr/>
      </p:nvGrpSpPr>
      <p:grpSpPr>
        <a:xfrm>
          <a:off x="0" y="0"/>
          <a:ext cx="0" cy="0"/>
          <a:chOff x="0" y="0"/>
          <a:chExt cx="0" cy="0"/>
        </a:xfrm>
      </p:grpSpPr>
      <p:sp>
        <p:nvSpPr>
          <p:cNvPr id="428" name="Google Shape;428;p10"/>
          <p:cNvSpPr txBox="1">
            <a:spLocks noGrp="1"/>
          </p:cNvSpPr>
          <p:nvPr>
            <p:ph type="body" idx="1"/>
          </p:nvPr>
        </p:nvSpPr>
        <p:spPr>
          <a:xfrm>
            <a:off x="4100513" y="528638"/>
            <a:ext cx="6190362" cy="2462918"/>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ct val="0"/>
              </a:spcBef>
              <a:spcAft>
                <a:spcPct val="0"/>
              </a:spcAft>
              <a:buClr>
                <a:schemeClr val="dk1"/>
              </a:buClr>
              <a:buSzTx/>
              <a:buNone/>
            </a:pPr>
            <a:r>
              <a:rPr lang="tr" sz="3200" b="1" i="0" u="none" strike="noStrike" dirty="0">
                <a:solidFill>
                  <a:srgbClr val="545554"/>
                </a:solidFill>
                <a:latin typeface="Helvetica Neue" panose="02000503000000020004"/>
              </a:rPr>
              <a:t>YEREL/ULUSAL ÇOCUK İŞÇİLİĞİ VE ÇOCUK KORUMA MEVZUATI VE POLİTİKASI - YEREL AÇIDAN BAĞLAMA OTURTULACAKTIR  </a:t>
            </a:r>
            <a:endParaRPr dirty="0"/>
          </a:p>
          <a:p>
            <a:pPr marL="0" lvl="0" indent="0" algn="l" rtl="0">
              <a:lnSpc>
                <a:spcPct val="90000"/>
              </a:lnSpc>
              <a:spcBef>
                <a:spcPts val="1000"/>
              </a:spcBef>
              <a:spcAft>
                <a:spcPct val="0"/>
              </a:spcAft>
              <a:buClr>
                <a:schemeClr val="accent6"/>
              </a:buClr>
              <a:buSzTx/>
              <a:buNone/>
            </a:pPr>
            <a:endParaRPr dirty="0"/>
          </a:p>
        </p:txBody>
      </p:sp>
      <p:sp>
        <p:nvSpPr>
          <p:cNvPr id="429" name="Google Shape;429;p10"/>
          <p:cNvSpPr txBox="1">
            <a:spLocks noGrp="1"/>
          </p:cNvSpPr>
          <p:nvPr>
            <p:ph type="body" idx="2"/>
          </p:nvPr>
        </p:nvSpPr>
        <p:spPr>
          <a:xfrm>
            <a:off x="4322815" y="3260900"/>
            <a:ext cx="7300912" cy="2128838"/>
          </a:xfrm>
          <a:prstGeom prst="rect">
            <a:avLst/>
          </a:prstGeom>
          <a:noFill/>
          <a:ln>
            <a:noFill/>
          </a:ln>
        </p:spPr>
        <p:txBody>
          <a:bodyPr spcFirstLastPara="1" wrap="square" lIns="91425" tIns="45700" rIns="91425" bIns="45700" anchor="t" anchorCtr="0">
            <a:noAutofit/>
          </a:bodyPr>
          <a:lstStyle/>
          <a:p>
            <a:pPr marL="228600" lvl="0" indent="-50800" algn="l" rtl="0">
              <a:lnSpc>
                <a:spcPct val="90000"/>
              </a:lnSpc>
              <a:spcBef>
                <a:spcPct val="0"/>
              </a:spcBef>
              <a:spcAft>
                <a:spcPct val="0"/>
              </a:spcAft>
              <a:buClr>
                <a:schemeClr val="accent5"/>
              </a:buClr>
              <a:buSzPts val="2800"/>
              <a:buNone/>
            </a:pPr>
            <a:endParaRPr/>
          </a:p>
        </p:txBody>
      </p:sp>
      <p:sp>
        <p:nvSpPr>
          <p:cNvPr id="430" name="Google Shape;430;p10"/>
          <p:cNvSpPr txBox="1">
            <a:spLocks noGrp="1"/>
          </p:cNvSpPr>
          <p:nvPr>
            <p:ph type="body" idx="3"/>
          </p:nvPr>
        </p:nvSpPr>
        <p:spPr>
          <a:xfrm>
            <a:off x="284417" y="528638"/>
            <a:ext cx="3187203" cy="4799266"/>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ct val="0"/>
              </a:spcBef>
              <a:spcAft>
                <a:spcPct val="0"/>
              </a:spcAft>
              <a:buClr>
                <a:schemeClr val="lt1"/>
              </a:buClr>
              <a:buSzPts val="3600"/>
              <a:buNone/>
            </a:pPr>
            <a:r>
              <a:rPr lang="tr" sz="3600" b="1" i="0" u="none" strike="noStrike">
                <a:latin typeface="Helvetica Neue" panose="02000503000000020004"/>
              </a:rPr>
              <a:t>ULUSAL MEVZUAT</a:t>
            </a:r>
            <a:endParaRPr/>
          </a:p>
          <a:p>
            <a:pPr marL="0" lvl="0" indent="0" algn="l" rtl="0">
              <a:lnSpc>
                <a:spcPct val="90000"/>
              </a:lnSpc>
              <a:spcBef>
                <a:spcPts val="1000"/>
              </a:spcBef>
              <a:spcAft>
                <a:spcPct val="0"/>
              </a:spcAft>
              <a:buClr>
                <a:schemeClr val="lt1"/>
              </a:buClr>
              <a:buSzPts val="3600"/>
              <a:buNone/>
            </a:pPr>
            <a:endParaRPr/>
          </a:p>
        </p:txBody>
      </p:sp>
      <p:pic>
        <p:nvPicPr>
          <p:cNvPr id="431" name="Google Shape;431;p10" descr="A picture containing shape&#10;&#10;Description automatically generated"/>
          <p:cNvPicPr preferRelativeResize="0"/>
          <p:nvPr/>
        </p:nvPicPr>
        <p:blipFill>
          <a:blip r:embed="rId3">
            <a:alphaModFix/>
          </a:blip>
          <a:stretch>
            <a:fillRect/>
          </a:stretch>
        </p:blipFill>
        <p:spPr>
          <a:xfrm>
            <a:off x="10485814" y="402230"/>
            <a:ext cx="1137913" cy="1049771"/>
          </a:xfrm>
          <a:prstGeom prst="rect">
            <a:avLst/>
          </a:prstGeom>
          <a:noFill/>
          <a:ln>
            <a:noFill/>
          </a:ln>
        </p:spPr>
      </p:pic>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36"/>
        <p:cNvGrpSpPr/>
        <p:nvPr/>
      </p:nvGrpSpPr>
      <p:grpSpPr>
        <a:xfrm>
          <a:off x="0" y="0"/>
          <a:ext cx="0" cy="0"/>
          <a:chOff x="0" y="0"/>
          <a:chExt cx="0" cy="0"/>
        </a:xfrm>
      </p:grpSpPr>
      <p:sp>
        <p:nvSpPr>
          <p:cNvPr id="437" name="Google Shape;437;p11"/>
          <p:cNvSpPr txBox="1">
            <a:spLocks noGrp="1"/>
          </p:cNvSpPr>
          <p:nvPr>
            <p:ph type="body" idx="1"/>
          </p:nvPr>
        </p:nvSpPr>
        <p:spPr>
          <a:xfrm>
            <a:off x="4100513" y="528638"/>
            <a:ext cx="6438334" cy="1271587"/>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ct val="0"/>
              </a:spcBef>
              <a:spcAft>
                <a:spcPct val="0"/>
              </a:spcAft>
              <a:buClr>
                <a:schemeClr val="accent6"/>
              </a:buClr>
              <a:buSzTx/>
              <a:buNone/>
            </a:pPr>
            <a:r>
              <a:rPr lang="tr" sz="3200" b="1" i="0" u="none" strike="noStrike" dirty="0">
                <a:latin typeface="Helvetica Neue" panose="02000503000000020004"/>
              </a:rPr>
              <a:t>YEREL/ULUSAL ÇOCUK İŞÇİLİĞİ VE ÇOCUK KORUMA MEVZUATI VE POLİTİKASI - YEREL AÇIDAN BAĞLAMA OTURTULACAKTIR  </a:t>
            </a:r>
            <a:endParaRPr dirty="0"/>
          </a:p>
          <a:p>
            <a:pPr marL="0" lvl="0" indent="0" algn="l" rtl="0">
              <a:lnSpc>
                <a:spcPct val="90000"/>
              </a:lnSpc>
              <a:spcBef>
                <a:spcPts val="1000"/>
              </a:spcBef>
              <a:spcAft>
                <a:spcPct val="0"/>
              </a:spcAft>
              <a:buClr>
                <a:schemeClr val="accent6"/>
              </a:buClr>
              <a:buSzTx/>
              <a:buNone/>
            </a:pPr>
            <a:endParaRPr dirty="0"/>
          </a:p>
        </p:txBody>
      </p:sp>
      <p:sp>
        <p:nvSpPr>
          <p:cNvPr id="438" name="Google Shape;438;p11"/>
          <p:cNvSpPr txBox="1">
            <a:spLocks noGrp="1"/>
          </p:cNvSpPr>
          <p:nvPr>
            <p:ph type="body" idx="2"/>
          </p:nvPr>
        </p:nvSpPr>
        <p:spPr>
          <a:xfrm>
            <a:off x="4100513" y="2928271"/>
            <a:ext cx="7300912" cy="2128838"/>
          </a:xfrm>
          <a:prstGeom prst="rect">
            <a:avLst/>
          </a:prstGeom>
          <a:noFill/>
          <a:ln>
            <a:noFill/>
          </a:ln>
        </p:spPr>
        <p:txBody>
          <a:bodyPr spcFirstLastPara="1" wrap="square" lIns="91425" tIns="45700" rIns="91425" bIns="45700" anchor="t" anchorCtr="0">
            <a:noAutofit/>
          </a:bodyPr>
          <a:lstStyle/>
          <a:p>
            <a:pPr marL="228600" lvl="0" indent="-50800" algn="l" rtl="0">
              <a:lnSpc>
                <a:spcPct val="90000"/>
              </a:lnSpc>
              <a:spcBef>
                <a:spcPct val="0"/>
              </a:spcBef>
              <a:spcAft>
                <a:spcPct val="0"/>
              </a:spcAft>
              <a:buClr>
                <a:schemeClr val="accent5"/>
              </a:buClr>
              <a:buSzPts val="2800"/>
              <a:buNone/>
            </a:pPr>
            <a:endParaRPr/>
          </a:p>
        </p:txBody>
      </p:sp>
      <p:sp>
        <p:nvSpPr>
          <p:cNvPr id="439" name="Google Shape;439;p11"/>
          <p:cNvSpPr txBox="1">
            <a:spLocks noGrp="1"/>
          </p:cNvSpPr>
          <p:nvPr>
            <p:ph type="body" idx="3"/>
          </p:nvPr>
        </p:nvSpPr>
        <p:spPr>
          <a:xfrm>
            <a:off x="284417" y="528638"/>
            <a:ext cx="3202702" cy="4799266"/>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ct val="0"/>
              </a:spcBef>
              <a:spcAft>
                <a:spcPct val="0"/>
              </a:spcAft>
              <a:buClr>
                <a:schemeClr val="lt1"/>
              </a:buClr>
              <a:buSzPts val="3600"/>
              <a:buNone/>
            </a:pPr>
            <a:r>
              <a:rPr lang="tr" sz="3600" b="1" i="0" u="none" strike="noStrike">
                <a:latin typeface="Helvetica Neue" panose="02000503000000020004"/>
              </a:rPr>
              <a:t>ULUSAL MEVZUAT</a:t>
            </a:r>
            <a:endParaRPr/>
          </a:p>
        </p:txBody>
      </p:sp>
      <p:pic>
        <p:nvPicPr>
          <p:cNvPr id="440" name="Google Shape;440;p11" descr="A picture containing shape&#10;&#10;Description automatically generated"/>
          <p:cNvPicPr preferRelativeResize="0"/>
          <p:nvPr/>
        </p:nvPicPr>
        <p:blipFill>
          <a:blip r:embed="rId3">
            <a:alphaModFix/>
          </a:blip>
          <a:stretch>
            <a:fillRect/>
          </a:stretch>
        </p:blipFill>
        <p:spPr>
          <a:xfrm>
            <a:off x="10538847" y="525606"/>
            <a:ext cx="1137913" cy="1049771"/>
          </a:xfrm>
          <a:prstGeom prst="rect">
            <a:avLst/>
          </a:prstGeom>
          <a:noFill/>
          <a:ln>
            <a:noFill/>
          </a:ln>
        </p:spPr>
      </p:pic>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45"/>
        <p:cNvGrpSpPr/>
        <p:nvPr/>
      </p:nvGrpSpPr>
      <p:grpSpPr>
        <a:xfrm>
          <a:off x="0" y="0"/>
          <a:ext cx="0" cy="0"/>
          <a:chOff x="0" y="0"/>
          <a:chExt cx="0" cy="0"/>
        </a:xfrm>
      </p:grpSpPr>
      <p:sp>
        <p:nvSpPr>
          <p:cNvPr id="446" name="Google Shape;446;p12"/>
          <p:cNvSpPr txBox="1">
            <a:spLocks noGrp="1"/>
          </p:cNvSpPr>
          <p:nvPr>
            <p:ph type="body" idx="1"/>
          </p:nvPr>
        </p:nvSpPr>
        <p:spPr>
          <a:xfrm>
            <a:off x="4100513" y="391444"/>
            <a:ext cx="7300912" cy="1271587"/>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ct val="0"/>
              </a:spcBef>
              <a:spcAft>
                <a:spcPct val="0"/>
              </a:spcAft>
              <a:buClr>
                <a:schemeClr val="dk2"/>
              </a:buClr>
              <a:buSzPts val="3200"/>
              <a:buNone/>
            </a:pPr>
            <a:r>
              <a:rPr lang="tr" sz="3200" b="1" i="0" u="none" strike="noStrike" dirty="0">
                <a:solidFill>
                  <a:srgbClr val="212E3B"/>
                </a:solidFill>
                <a:latin typeface="Helvetica Neue" panose="02000503000000020004"/>
              </a:rPr>
              <a:t>KABUL EDİLEBİLİR ÇOCUK ÇALIŞMALARI</a:t>
            </a:r>
            <a:endParaRPr dirty="0"/>
          </a:p>
        </p:txBody>
      </p:sp>
      <p:sp>
        <p:nvSpPr>
          <p:cNvPr id="447" name="Google Shape;447;p12"/>
          <p:cNvSpPr txBox="1">
            <a:spLocks noGrp="1"/>
          </p:cNvSpPr>
          <p:nvPr>
            <p:ph type="body" idx="2"/>
          </p:nvPr>
        </p:nvSpPr>
        <p:spPr>
          <a:xfrm>
            <a:off x="4100513" y="1535596"/>
            <a:ext cx="7300912" cy="5029200"/>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ct val="0"/>
              </a:spcBef>
              <a:spcAft>
                <a:spcPct val="0"/>
              </a:spcAft>
              <a:buSzPts val="2800"/>
              <a:buChar char="•"/>
            </a:pPr>
            <a:r>
              <a:rPr lang="tr" sz="2400" b="0" i="0" u="none" strike="noStrike" dirty="0">
                <a:latin typeface="Helvetica Neue" panose="02000503000000020004"/>
              </a:rPr>
              <a:t>Mevzuata uygun işler (hafif iş ve insana yakışır iş)</a:t>
            </a:r>
            <a:endParaRPr sz="2400" dirty="0"/>
          </a:p>
          <a:p>
            <a:pPr marL="228600" lvl="0" indent="-228600" algn="l" rtl="0">
              <a:lnSpc>
                <a:spcPct val="90000"/>
              </a:lnSpc>
              <a:spcBef>
                <a:spcPts val="1000"/>
              </a:spcBef>
              <a:spcAft>
                <a:spcPct val="0"/>
              </a:spcAft>
              <a:buSzPts val="2800"/>
              <a:buChar char="•"/>
            </a:pPr>
            <a:r>
              <a:rPr lang="tr" sz="2400" b="0" i="0" u="none" strike="noStrike" dirty="0">
                <a:latin typeface="Helvetica Neue" panose="02000503000000020004"/>
              </a:rPr>
              <a:t>Aşağıdaki hususlara imkân veren, sınırlı ve esnek saatli işler:</a:t>
            </a:r>
            <a:endParaRPr sz="2400" dirty="0"/>
          </a:p>
          <a:p>
            <a:pPr marL="685800" lvl="1" indent="-228600" algn="l" rtl="0">
              <a:lnSpc>
                <a:spcPct val="90000"/>
              </a:lnSpc>
              <a:spcBef>
                <a:spcPts val="500"/>
              </a:spcBef>
              <a:spcAft>
                <a:spcPct val="0"/>
              </a:spcAft>
              <a:buSzPts val="2400"/>
              <a:buChar char="•"/>
            </a:pPr>
            <a:r>
              <a:rPr lang="tr" sz="2000" b="0" i="0" u="none" strike="noStrike" dirty="0">
                <a:latin typeface="Helvetica Neue" panose="02000503000000020004"/>
              </a:rPr>
              <a:t>Okula/mesleki eğitime erişim </a:t>
            </a:r>
            <a:endParaRPr sz="2000" dirty="0"/>
          </a:p>
          <a:p>
            <a:pPr marL="685800" lvl="1" indent="-228600" algn="l" rtl="0">
              <a:lnSpc>
                <a:spcPct val="90000"/>
              </a:lnSpc>
              <a:spcBef>
                <a:spcPts val="500"/>
              </a:spcBef>
              <a:spcAft>
                <a:spcPct val="0"/>
              </a:spcAft>
              <a:buSzPts val="2400"/>
              <a:buChar char="•"/>
            </a:pPr>
            <a:r>
              <a:rPr lang="tr" sz="2000" b="0" i="0" u="none" strike="noStrike" dirty="0">
                <a:latin typeface="Helvetica Neue" panose="02000503000000020004"/>
              </a:rPr>
              <a:t>Çocuğun sağlıklı bir şekilde gelişiminin ve iyi olma hâlinin sağlanması, dinlenmesi, sosyalleşmesi ve bakımı</a:t>
            </a:r>
            <a:endParaRPr sz="2000" dirty="0"/>
          </a:p>
          <a:p>
            <a:pPr marL="228600" lvl="0" indent="-228600" algn="l" rtl="0">
              <a:lnSpc>
                <a:spcPct val="90000"/>
              </a:lnSpc>
              <a:spcBef>
                <a:spcPts val="1000"/>
              </a:spcBef>
              <a:spcAft>
                <a:spcPct val="0"/>
              </a:spcAft>
              <a:buSzPts val="2800"/>
              <a:buChar char="•"/>
            </a:pPr>
            <a:r>
              <a:rPr lang="tr" sz="2400" b="0" i="0" u="none" strike="noStrike" dirty="0">
                <a:latin typeface="Helvetica Neue" panose="02000503000000020004"/>
              </a:rPr>
              <a:t>Sömürücü, zararlı veya tehlikeli olmayan koşullar ve görevler </a:t>
            </a:r>
            <a:endParaRPr sz="2400" dirty="0"/>
          </a:p>
          <a:p>
            <a:pPr marL="228600" lvl="0" indent="-228600" algn="l" rtl="0">
              <a:lnSpc>
                <a:spcPct val="90000"/>
              </a:lnSpc>
              <a:spcBef>
                <a:spcPts val="1000"/>
              </a:spcBef>
              <a:spcAft>
                <a:spcPct val="0"/>
              </a:spcAft>
              <a:buSzPts val="2800"/>
              <a:buChar char="•"/>
            </a:pPr>
            <a:r>
              <a:rPr lang="tr" sz="2400" b="0" i="0" u="none" strike="noStrike" dirty="0">
                <a:latin typeface="Helvetica Neue" panose="02000503000000020004"/>
              </a:rPr>
              <a:t>Düzenli izleme</a:t>
            </a:r>
            <a:endParaRPr sz="2400" dirty="0"/>
          </a:p>
          <a:p>
            <a:pPr marL="228600" lvl="0" indent="-228600" algn="l" rtl="0">
              <a:lnSpc>
                <a:spcPct val="90000"/>
              </a:lnSpc>
              <a:spcBef>
                <a:spcPts val="1000"/>
              </a:spcBef>
              <a:spcAft>
                <a:spcPct val="0"/>
              </a:spcAft>
              <a:buSzPts val="2800"/>
              <a:buChar char="•"/>
            </a:pPr>
            <a:r>
              <a:rPr lang="tr" sz="2400" b="0" i="0" u="none" strike="noStrike" dirty="0">
                <a:latin typeface="Helvetica Neue" panose="02000503000000020004"/>
              </a:rPr>
              <a:t>Eğitim ve yönlendirme</a:t>
            </a:r>
            <a:endParaRPr sz="2400" dirty="0"/>
          </a:p>
          <a:p>
            <a:pPr marL="228600" lvl="0" indent="-228600" algn="l" rtl="0">
              <a:lnSpc>
                <a:spcPct val="90000"/>
              </a:lnSpc>
              <a:spcBef>
                <a:spcPts val="1000"/>
              </a:spcBef>
              <a:spcAft>
                <a:spcPct val="0"/>
              </a:spcAft>
              <a:buSzPts val="2800"/>
              <a:buChar char="•"/>
            </a:pPr>
            <a:r>
              <a:rPr lang="tr" sz="2400" b="0" i="0" u="none" strike="noStrike" dirty="0">
                <a:latin typeface="Helvetica Neue" panose="02000503000000020004"/>
              </a:rPr>
              <a:t>Güvenli iş yeri, uygun yaş ve gelişim düzeyi</a:t>
            </a:r>
            <a:endParaRPr sz="2400" dirty="0"/>
          </a:p>
        </p:txBody>
      </p:sp>
      <p:sp>
        <p:nvSpPr>
          <p:cNvPr id="448" name="Google Shape;448;p12"/>
          <p:cNvSpPr txBox="1"/>
          <p:nvPr/>
        </p:nvSpPr>
        <p:spPr>
          <a:xfrm>
            <a:off x="178904" y="473040"/>
            <a:ext cx="3270369" cy="3721273"/>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ct val="0"/>
              </a:spcBef>
              <a:spcAft>
                <a:spcPct val="0"/>
              </a:spcAft>
              <a:buClr>
                <a:schemeClr val="lt1"/>
              </a:buClr>
              <a:buSzPts val="3400"/>
              <a:buFont typeface="Arial"/>
              <a:buNone/>
            </a:pPr>
            <a:r>
              <a:rPr lang="tr" sz="3400" b="1" i="0" u="none" strike="noStrike" dirty="0">
                <a:solidFill>
                  <a:srgbClr val="FFFFFF"/>
                </a:solidFill>
                <a:latin typeface="Helvetica Neue" panose="02000503000000020004"/>
                <a:ea typeface="Helvetica Neue"/>
                <a:cs typeface="Helvetica Neue"/>
                <a:sym typeface="Helvetica Neue" panose="02000503000000020004"/>
              </a:rPr>
              <a:t>KABUL EDİLEBİLİR İŞ</a:t>
            </a:r>
            <a:endParaRPr dirty="0"/>
          </a:p>
          <a:p>
            <a:pPr marL="457200" marR="0" lvl="0" indent="-457200" algn="l" rtl="0">
              <a:lnSpc>
                <a:spcPct val="90000"/>
              </a:lnSpc>
              <a:spcBef>
                <a:spcPts val="1000"/>
              </a:spcBef>
              <a:spcAft>
                <a:spcPct val="0"/>
              </a:spcAft>
              <a:buClr>
                <a:schemeClr val="lt1"/>
              </a:buClr>
              <a:buSzPts val="3200"/>
              <a:buFont typeface="Arial"/>
              <a:buChar char="•"/>
            </a:pPr>
            <a:r>
              <a:rPr lang="tr" sz="3200" b="1" i="0" u="none" strike="noStrike" dirty="0">
                <a:solidFill>
                  <a:srgbClr val="FFFFFF"/>
                </a:solidFill>
                <a:latin typeface="Helvetica Neue" panose="02000503000000020004"/>
                <a:ea typeface="Helvetica Neue"/>
                <a:cs typeface="Helvetica Neue"/>
                <a:sym typeface="Helvetica Neue" panose="02000503000000020004"/>
              </a:rPr>
              <a:t>Yaşa uygun</a:t>
            </a:r>
            <a:endParaRPr dirty="0"/>
          </a:p>
          <a:p>
            <a:pPr marL="457200" marR="0" lvl="0" indent="-457200" algn="l" rtl="0">
              <a:lnSpc>
                <a:spcPct val="90000"/>
              </a:lnSpc>
              <a:spcBef>
                <a:spcPts val="1000"/>
              </a:spcBef>
              <a:spcAft>
                <a:spcPct val="0"/>
              </a:spcAft>
              <a:buClr>
                <a:schemeClr val="lt1"/>
              </a:buClr>
              <a:buSzPts val="3200"/>
              <a:buFont typeface="Arial"/>
              <a:buChar char="•"/>
            </a:pPr>
            <a:r>
              <a:rPr lang="tr" sz="3200" b="1" i="0" u="none" strike="noStrike" dirty="0">
                <a:solidFill>
                  <a:srgbClr val="FFFFFF"/>
                </a:solidFill>
                <a:latin typeface="Helvetica Neue" panose="02000503000000020004"/>
                <a:ea typeface="Helvetica Neue"/>
                <a:cs typeface="Helvetica Neue"/>
                <a:sym typeface="Helvetica Neue" panose="02000503000000020004"/>
              </a:rPr>
              <a:t>Güvenli </a:t>
            </a:r>
            <a:endParaRPr dirty="0"/>
          </a:p>
          <a:p>
            <a:pPr marL="457200" marR="0" lvl="0" indent="-457200" algn="l" rtl="0">
              <a:lnSpc>
                <a:spcPct val="90000"/>
              </a:lnSpc>
              <a:spcBef>
                <a:spcPts val="1000"/>
              </a:spcBef>
              <a:spcAft>
                <a:spcPct val="0"/>
              </a:spcAft>
              <a:buClr>
                <a:schemeClr val="lt1"/>
              </a:buClr>
              <a:buSzPts val="3200"/>
              <a:buFont typeface="Arial"/>
              <a:buChar char="•"/>
            </a:pPr>
            <a:r>
              <a:rPr lang="tr" sz="3200" b="1" i="0" u="none" strike="noStrike" dirty="0">
                <a:solidFill>
                  <a:srgbClr val="FFFFFF"/>
                </a:solidFill>
                <a:latin typeface="Helvetica Neue" panose="02000503000000020004"/>
                <a:ea typeface="Helvetica Neue"/>
                <a:cs typeface="Helvetica Neue"/>
                <a:sym typeface="Helvetica Neue" panose="02000503000000020004"/>
              </a:rPr>
              <a:t>Eğitim ve gelişim sağlayan</a:t>
            </a:r>
            <a:endParaRPr sz="3600" b="1" dirty="0">
              <a:solidFill>
                <a:schemeClr val="lt1"/>
              </a:solidFill>
              <a:latin typeface="Helvetica Neue" panose="02000503000000020004"/>
              <a:ea typeface="Helvetica Neue"/>
              <a:cs typeface="Helvetica Neue"/>
              <a:sym typeface="Helvetica Neue" panose="02000503000000020004"/>
            </a:endParaRPr>
          </a:p>
        </p:txBody>
      </p:sp>
      <p:grpSp>
        <p:nvGrpSpPr>
          <p:cNvPr id="449" name="Google Shape;449;p12"/>
          <p:cNvGrpSpPr/>
          <p:nvPr/>
        </p:nvGrpSpPr>
        <p:grpSpPr>
          <a:xfrm>
            <a:off x="77930" y="4252560"/>
            <a:ext cx="2663688" cy="2663688"/>
            <a:chOff x="1040408" y="0"/>
            <a:chExt cx="2663688" cy="2663688"/>
          </a:xfrm>
        </p:grpSpPr>
        <p:sp>
          <p:nvSpPr>
            <p:cNvPr id="450" name="Google Shape;450;p12"/>
            <p:cNvSpPr/>
            <p:nvPr/>
          </p:nvSpPr>
          <p:spPr>
            <a:xfrm>
              <a:off x="1040408" y="0"/>
              <a:ext cx="2663688" cy="2663688"/>
            </a:xfrm>
            <a:prstGeom prst="ellipse">
              <a:avLst/>
            </a:prstGeom>
            <a:solidFill>
              <a:srgbClr val="00587E"/>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451" name="Google Shape;451;p12"/>
            <p:cNvSpPr txBox="1"/>
            <p:nvPr/>
          </p:nvSpPr>
          <p:spPr>
            <a:xfrm>
              <a:off x="1717556" y="133184"/>
              <a:ext cx="1319046" cy="399553"/>
            </a:xfrm>
            <a:prstGeom prst="rect">
              <a:avLst/>
            </a:prstGeom>
            <a:noFill/>
            <a:ln>
              <a:noFill/>
            </a:ln>
          </p:spPr>
          <p:txBody>
            <a:bodyPr spcFirstLastPara="1" wrap="square" lIns="142225" tIns="142225" rIns="142225" bIns="142225" anchor="ctr" anchorCtr="0">
              <a:noAutofit/>
            </a:bodyPr>
            <a:lstStyle/>
            <a:p>
              <a:pPr marL="0" marR="0" lvl="0" indent="0" algn="ctr" rtl="0">
                <a:lnSpc>
                  <a:spcPct val="90000"/>
                </a:lnSpc>
                <a:spcBef>
                  <a:spcPct val="0"/>
                </a:spcBef>
                <a:spcAft>
                  <a:spcPct val="0"/>
                </a:spcAft>
                <a:buClr>
                  <a:schemeClr val="lt1"/>
                </a:buClr>
                <a:buSzPts val="2000"/>
                <a:buFont typeface="Calibri"/>
                <a:buNone/>
              </a:pPr>
              <a:r>
                <a:rPr lang="tr" sz="2000" b="0" i="0" u="none" strike="noStrike" dirty="0">
                  <a:solidFill>
                    <a:srgbClr val="FFFFFF"/>
                  </a:solidFill>
                  <a:latin typeface="Calibri"/>
                  <a:ea typeface="Calibri"/>
                  <a:cs typeface="Calibri"/>
                  <a:sym typeface="Calibri"/>
                </a:rPr>
                <a:t>Çocuk Çalışması</a:t>
              </a:r>
              <a:endParaRPr dirty="0"/>
            </a:p>
          </p:txBody>
        </p:sp>
        <p:sp>
          <p:nvSpPr>
            <p:cNvPr id="452" name="Google Shape;452;p12"/>
            <p:cNvSpPr/>
            <p:nvPr/>
          </p:nvSpPr>
          <p:spPr>
            <a:xfrm>
              <a:off x="1371797" y="665921"/>
              <a:ext cx="1997766" cy="1997766"/>
            </a:xfrm>
            <a:prstGeom prst="ellipse">
              <a:avLst/>
            </a:prstGeom>
            <a:solidFill>
              <a:srgbClr val="2B7FB8"/>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453" name="Google Shape;453;p12"/>
            <p:cNvSpPr txBox="1"/>
            <p:nvPr/>
          </p:nvSpPr>
          <p:spPr>
            <a:xfrm>
              <a:off x="1905201" y="790782"/>
              <a:ext cx="930958" cy="374581"/>
            </a:xfrm>
            <a:prstGeom prst="rect">
              <a:avLst/>
            </a:prstGeom>
            <a:noFill/>
            <a:ln>
              <a:noFill/>
            </a:ln>
          </p:spPr>
          <p:txBody>
            <a:bodyPr spcFirstLastPara="1" wrap="square" lIns="92450" tIns="92450" rIns="92450" bIns="92450" anchor="ctr" anchorCtr="0">
              <a:noAutofit/>
            </a:bodyPr>
            <a:lstStyle/>
            <a:p>
              <a:pPr marL="0" marR="0" lvl="0" indent="0" algn="ctr" rtl="0">
                <a:lnSpc>
                  <a:spcPct val="90000"/>
                </a:lnSpc>
                <a:spcBef>
                  <a:spcPct val="0"/>
                </a:spcBef>
                <a:spcAft>
                  <a:spcPct val="0"/>
                </a:spcAft>
                <a:buClr>
                  <a:schemeClr val="dk1"/>
                </a:buClr>
                <a:buSzPts val="1300"/>
                <a:buFont typeface="Calibri"/>
                <a:buNone/>
              </a:pPr>
              <a:endParaRPr sz="1300">
                <a:solidFill>
                  <a:schemeClr val="lt1"/>
                </a:solidFill>
                <a:latin typeface="Calibri"/>
                <a:ea typeface="Calibri"/>
                <a:cs typeface="Calibri"/>
                <a:sym typeface="Calibri"/>
              </a:endParaRPr>
            </a:p>
          </p:txBody>
        </p:sp>
        <p:sp>
          <p:nvSpPr>
            <p:cNvPr id="454" name="Google Shape;454;p12"/>
            <p:cNvSpPr/>
            <p:nvPr/>
          </p:nvSpPr>
          <p:spPr>
            <a:xfrm>
              <a:off x="1704758" y="1331844"/>
              <a:ext cx="1331844" cy="1331844"/>
            </a:xfrm>
            <a:prstGeom prst="ellipse">
              <a:avLst/>
            </a:prstGeom>
            <a:solidFill>
              <a:srgbClr val="83D7FD"/>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455" name="Google Shape;455;p12"/>
            <p:cNvSpPr txBox="1"/>
            <p:nvPr/>
          </p:nvSpPr>
          <p:spPr>
            <a:xfrm>
              <a:off x="1899802" y="1664805"/>
              <a:ext cx="941755" cy="665922"/>
            </a:xfrm>
            <a:prstGeom prst="rect">
              <a:avLst/>
            </a:prstGeom>
            <a:noFill/>
            <a:ln>
              <a:noFill/>
            </a:ln>
          </p:spPr>
          <p:txBody>
            <a:bodyPr spcFirstLastPara="1" wrap="square" lIns="163575" tIns="163575" rIns="163575" bIns="163575" anchor="ctr" anchorCtr="0">
              <a:noAutofit/>
            </a:bodyPr>
            <a:lstStyle/>
            <a:p>
              <a:pPr marL="0" marR="0" lvl="0" indent="0" algn="ctr" rtl="0">
                <a:lnSpc>
                  <a:spcPct val="90000"/>
                </a:lnSpc>
                <a:spcBef>
                  <a:spcPct val="0"/>
                </a:spcBef>
                <a:spcAft>
                  <a:spcPct val="0"/>
                </a:spcAft>
                <a:buClr>
                  <a:schemeClr val="dk1"/>
                </a:buClr>
                <a:buSzPts val="2300"/>
                <a:buFont typeface="Calibri"/>
                <a:buNone/>
              </a:pPr>
              <a:endParaRPr sz="2300">
                <a:solidFill>
                  <a:schemeClr val="lt1"/>
                </a:solidFill>
                <a:latin typeface="Calibri"/>
                <a:ea typeface="Calibri"/>
                <a:cs typeface="Calibri"/>
                <a:sym typeface="Calibri"/>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nodeType="clickEffect">
                                  <p:stCondLst>
                                    <p:cond delay="0"/>
                                  </p:stCondLst>
                                  <p:childTnLst>
                                    <p:set>
                                      <p:cBhvr>
                                        <p:cTn id="6" dur="1" fill="hold">
                                          <p:stCondLst>
                                            <p:cond delay="0"/>
                                          </p:stCondLst>
                                        </p:cTn>
                                        <p:tgtEl>
                                          <p:spTgt spid="44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afterGroup">
                            <p:stCondLst>
                              <p:cond delay="0"/>
                            </p:stCondLst>
                            <p:childTnLst>
                              <p:par>
                                <p:cTn id="9" presetID="1" presetClass="entr" presetSubtype="0" fill="hold" nodeType="clickEffect">
                                  <p:stCondLst>
                                    <p:cond delay="0"/>
                                  </p:stCondLst>
                                  <p:childTnLst>
                                    <p:set>
                                      <p:cBhvr>
                                        <p:cTn id="10" dur="1" fill="hold">
                                          <p:stCondLst>
                                            <p:cond delay="0"/>
                                          </p:stCondLst>
                                        </p:cTn>
                                        <p:tgtEl>
                                          <p:spTgt spid="44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after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4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afterGroup">
                            <p:stCondLst>
                              <p:cond delay="0"/>
                            </p:stCondLst>
                            <p:childTnLst>
                              <p:par>
                                <p:cTn id="17" presetID="1" presetClass="entr" presetSubtype="0" fill="hold" nodeType="clickEffect">
                                  <p:stCondLst>
                                    <p:cond delay="0"/>
                                  </p:stCondLst>
                                  <p:childTnLst>
                                    <p:set>
                                      <p:cBhvr>
                                        <p:cTn id="18" dur="1" fill="hold">
                                          <p:stCondLst>
                                            <p:cond delay="0"/>
                                          </p:stCondLst>
                                        </p:cTn>
                                        <p:tgtEl>
                                          <p:spTgt spid="447">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afterGroup">
                            <p:stCondLst>
                              <p:cond delay="0"/>
                            </p:stCondLst>
                            <p:childTnLst>
                              <p:par>
                                <p:cTn id="21" presetID="1" presetClass="entr" presetSubtype="0" fill="hold" nodeType="clickEffect">
                                  <p:stCondLst>
                                    <p:cond delay="0"/>
                                  </p:stCondLst>
                                  <p:childTnLst>
                                    <p:set>
                                      <p:cBhvr>
                                        <p:cTn id="22" dur="1" fill="hold">
                                          <p:stCondLst>
                                            <p:cond delay="0"/>
                                          </p:stCondLst>
                                        </p:cTn>
                                        <p:tgtEl>
                                          <p:spTgt spid="447">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afterGroup">
                            <p:stCondLst>
                              <p:cond delay="0"/>
                            </p:stCondLst>
                            <p:childTnLst>
                              <p:par>
                                <p:cTn id="25" presetID="1" presetClass="entr" presetSubtype="0" fill="hold" nodeType="clickEffect">
                                  <p:stCondLst>
                                    <p:cond delay="0"/>
                                  </p:stCondLst>
                                  <p:childTnLst>
                                    <p:set>
                                      <p:cBhvr>
                                        <p:cTn id="26" dur="1" fill="hold">
                                          <p:stCondLst>
                                            <p:cond delay="0"/>
                                          </p:stCondLst>
                                        </p:cTn>
                                        <p:tgtEl>
                                          <p:spTgt spid="447">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afterGroup">
                            <p:stCondLst>
                              <p:cond delay="0"/>
                            </p:stCondLst>
                            <p:childTnLst>
                              <p:par>
                                <p:cTn id="29" presetID="1" presetClass="entr" presetSubtype="0" fill="hold" nodeType="clickEffect">
                                  <p:stCondLst>
                                    <p:cond delay="0"/>
                                  </p:stCondLst>
                                  <p:childTnLst>
                                    <p:set>
                                      <p:cBhvr>
                                        <p:cTn id="30" dur="1" fill="hold">
                                          <p:stCondLst>
                                            <p:cond delay="0"/>
                                          </p:stCondLst>
                                        </p:cTn>
                                        <p:tgtEl>
                                          <p:spTgt spid="447">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afterGroup">
                            <p:stCondLst>
                              <p:cond delay="0"/>
                            </p:stCondLst>
                            <p:childTnLst>
                              <p:par>
                                <p:cTn id="33" presetID="1" presetClass="entr" presetSubtype="0" fill="hold" nodeType="clickEffect">
                                  <p:stCondLst>
                                    <p:cond delay="0"/>
                                  </p:stCondLst>
                                  <p:childTnLst>
                                    <p:set>
                                      <p:cBhvr>
                                        <p:cTn id="34" dur="1" fill="hold">
                                          <p:stCondLst>
                                            <p:cond delay="0"/>
                                          </p:stCondLst>
                                        </p:cTn>
                                        <p:tgtEl>
                                          <p:spTgt spid="44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60"/>
        <p:cNvGrpSpPr/>
        <p:nvPr/>
      </p:nvGrpSpPr>
      <p:grpSpPr>
        <a:xfrm>
          <a:off x="0" y="0"/>
          <a:ext cx="0" cy="0"/>
          <a:chOff x="0" y="0"/>
          <a:chExt cx="0" cy="0"/>
        </a:xfrm>
      </p:grpSpPr>
      <p:sp>
        <p:nvSpPr>
          <p:cNvPr id="461" name="Google Shape;461;p13"/>
          <p:cNvSpPr txBox="1">
            <a:spLocks noGrp="1"/>
          </p:cNvSpPr>
          <p:nvPr>
            <p:ph type="body" idx="1"/>
          </p:nvPr>
        </p:nvSpPr>
        <p:spPr>
          <a:xfrm>
            <a:off x="4379475" y="792350"/>
            <a:ext cx="7300800" cy="6065700"/>
          </a:xfrm>
          <a:prstGeom prst="rect">
            <a:avLst/>
          </a:prstGeom>
          <a:noFill/>
          <a:ln>
            <a:noFill/>
          </a:ln>
        </p:spPr>
        <p:txBody>
          <a:bodyPr spcFirstLastPara="1" wrap="square" lIns="91425" tIns="45700" rIns="91425" bIns="45700" anchor="t" anchorCtr="0">
            <a:noAutofit/>
          </a:bodyPr>
          <a:lstStyle/>
          <a:p>
            <a:pPr marL="457200" lvl="0" indent="-457200" algn="l" rtl="0">
              <a:lnSpc>
                <a:spcPct val="90000"/>
              </a:lnSpc>
              <a:spcBef>
                <a:spcPct val="0"/>
              </a:spcBef>
              <a:spcAft>
                <a:spcPct val="0"/>
              </a:spcAft>
              <a:buClr>
                <a:schemeClr val="dk2"/>
              </a:buClr>
              <a:buSzPts val="2600"/>
              <a:buFont typeface="Arial"/>
              <a:buChar char="•"/>
            </a:pPr>
            <a:r>
              <a:rPr lang="tr" sz="2600" b="1" i="0" u="none" strike="noStrike" dirty="0">
                <a:solidFill>
                  <a:srgbClr val="212E3B"/>
                </a:solidFill>
                <a:latin typeface="Helvetica Neue" panose="02000503000000020004"/>
              </a:rPr>
              <a:t>Her çocuk çalışması çocuk işçiliği kapsamına girmez!</a:t>
            </a:r>
            <a:endParaRPr dirty="0"/>
          </a:p>
          <a:p>
            <a:pPr marL="457200" lvl="0" indent="-457200" algn="l" rtl="0">
              <a:lnSpc>
                <a:spcPct val="90000"/>
              </a:lnSpc>
              <a:spcBef>
                <a:spcPts val="1000"/>
              </a:spcBef>
              <a:spcAft>
                <a:spcPct val="0"/>
              </a:spcAft>
              <a:buClr>
                <a:schemeClr val="dk2"/>
              </a:buClr>
              <a:buSzPts val="2600"/>
              <a:buFont typeface="Arial"/>
              <a:buChar char="•"/>
            </a:pPr>
            <a:r>
              <a:rPr lang="tr" sz="2600" b="1" i="0" u="none" strike="noStrike" dirty="0">
                <a:solidFill>
                  <a:srgbClr val="212E3B"/>
                </a:solidFill>
                <a:latin typeface="Helvetica Neue" panose="02000503000000020004"/>
              </a:rPr>
              <a:t>Ortadan kaldırılması şart olmayan, kabul edilebilir iş türleri şunlardır: </a:t>
            </a:r>
            <a:endParaRPr dirty="0"/>
          </a:p>
          <a:p>
            <a:pPr marL="914400" lvl="1" indent="-457200" algn="l" rtl="0">
              <a:lnSpc>
                <a:spcPct val="90000"/>
              </a:lnSpc>
              <a:spcBef>
                <a:spcPts val="500"/>
              </a:spcBef>
              <a:spcAft>
                <a:spcPct val="0"/>
              </a:spcAft>
              <a:buClr>
                <a:schemeClr val="dk2"/>
              </a:buClr>
              <a:buSzPts val="2400"/>
              <a:buFont typeface="Courier New"/>
              <a:buChar char="o"/>
            </a:pPr>
            <a:r>
              <a:rPr lang="tr" sz="2400" b="0" i="0" u="none" strike="noStrike" dirty="0">
                <a:solidFill>
                  <a:srgbClr val="212E3B"/>
                </a:solidFill>
                <a:latin typeface="Helvetica Neue" panose="02000503000000020004"/>
              </a:rPr>
              <a:t>Asgari çalışma yaşının üstündeki çocuklar için insana yakışır işler</a:t>
            </a:r>
            <a:endParaRPr dirty="0"/>
          </a:p>
          <a:p>
            <a:pPr marL="914400" lvl="1" indent="-457200" algn="l" rtl="0">
              <a:lnSpc>
                <a:spcPct val="90000"/>
              </a:lnSpc>
              <a:spcBef>
                <a:spcPts val="500"/>
              </a:spcBef>
              <a:spcAft>
                <a:spcPct val="0"/>
              </a:spcAft>
              <a:buClr>
                <a:schemeClr val="dk2"/>
              </a:buClr>
              <a:buSzPts val="2400"/>
              <a:buFont typeface="Courier New"/>
              <a:buChar char="o"/>
            </a:pPr>
            <a:r>
              <a:rPr lang="tr" sz="2400" b="0" i="0" u="none" strike="noStrike" dirty="0">
                <a:solidFill>
                  <a:srgbClr val="212E3B"/>
                </a:solidFill>
                <a:latin typeface="Helvetica Neue" panose="02000503000000020004"/>
              </a:rPr>
              <a:t>Asgari yaşın altındaki ama 12 veya 13 yaşın üstündeki çocuklara yönelik hafif işler </a:t>
            </a:r>
            <a:endParaRPr dirty="0"/>
          </a:p>
          <a:p>
            <a:pPr marL="457200" lvl="0" indent="-457200" algn="l" rtl="0">
              <a:lnSpc>
                <a:spcPct val="90000"/>
              </a:lnSpc>
              <a:spcBef>
                <a:spcPts val="1000"/>
              </a:spcBef>
              <a:spcAft>
                <a:spcPct val="0"/>
              </a:spcAft>
              <a:buClr>
                <a:schemeClr val="dk2"/>
              </a:buClr>
              <a:buSzPts val="2600"/>
              <a:buFont typeface="Arial"/>
              <a:buChar char="•"/>
            </a:pPr>
            <a:r>
              <a:rPr lang="tr" sz="2600" b="1" i="0" u="none" strike="noStrike" dirty="0">
                <a:solidFill>
                  <a:srgbClr val="212E3B"/>
                </a:solidFill>
                <a:latin typeface="Helvetica Neue" panose="02000503000000020004"/>
              </a:rPr>
              <a:t>Çocuk işçiliği zararlıdır ve ortadan kaldırılması gerekmektedir.</a:t>
            </a:r>
            <a:endParaRPr dirty="0"/>
          </a:p>
          <a:p>
            <a:pPr marL="457200" lvl="0" indent="-457200" algn="l" rtl="0">
              <a:lnSpc>
                <a:spcPct val="90000"/>
              </a:lnSpc>
              <a:spcBef>
                <a:spcPts val="1000"/>
              </a:spcBef>
              <a:spcAft>
                <a:spcPct val="0"/>
              </a:spcAft>
              <a:buClr>
                <a:schemeClr val="dk2"/>
              </a:buClr>
              <a:buSzPts val="2600"/>
              <a:buFont typeface="Arial"/>
              <a:buChar char="•"/>
            </a:pPr>
            <a:r>
              <a:rPr lang="tr" sz="2600" b="1" i="0" u="none" strike="noStrike" dirty="0">
                <a:solidFill>
                  <a:srgbClr val="212E3B"/>
                </a:solidFill>
                <a:latin typeface="Helvetica Neue" panose="02000503000000020004"/>
              </a:rPr>
              <a:t>Tehlikeli işler de dâhil olmak üzere en kötü biçimlerdeki çocuk işçiliği 18 yaşın altındaki bütün çocuklar için yasak olmalı ve acilen ortadan kaldırılmalıdır.</a:t>
            </a:r>
            <a:endParaRPr dirty="0"/>
          </a:p>
        </p:txBody>
      </p:sp>
      <p:sp>
        <p:nvSpPr>
          <p:cNvPr id="462" name="Google Shape;462;p13"/>
          <p:cNvSpPr txBox="1">
            <a:spLocks noGrp="1"/>
          </p:cNvSpPr>
          <p:nvPr>
            <p:ph type="body" idx="3"/>
          </p:nvPr>
        </p:nvSpPr>
        <p:spPr>
          <a:xfrm>
            <a:off x="284417" y="528638"/>
            <a:ext cx="2970847" cy="4799266"/>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ct val="0"/>
              </a:spcBef>
              <a:spcAft>
                <a:spcPct val="0"/>
              </a:spcAft>
              <a:buClr>
                <a:schemeClr val="lt1"/>
              </a:buClr>
              <a:buSzPts val="3600"/>
              <a:buNone/>
            </a:pPr>
            <a:r>
              <a:rPr lang="tr" sz="3600" b="1" i="0" u="none" strike="noStrike">
                <a:latin typeface="Helvetica Neue" panose="02000503000000020004"/>
              </a:rPr>
              <a:t>TEMEL MESAJLAR</a:t>
            </a:r>
            <a:endParaRPr/>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67"/>
        <p:cNvGrpSpPr/>
        <p:nvPr/>
      </p:nvGrpSpPr>
      <p:grpSpPr>
        <a:xfrm>
          <a:off x="0" y="0"/>
          <a:ext cx="0" cy="0"/>
          <a:chOff x="0" y="0"/>
          <a:chExt cx="0" cy="0"/>
        </a:xfrm>
      </p:grpSpPr>
      <p:sp>
        <p:nvSpPr>
          <p:cNvPr id="468" name="Google Shape;468;p14"/>
          <p:cNvSpPr txBox="1">
            <a:spLocks noGrp="1"/>
          </p:cNvSpPr>
          <p:nvPr>
            <p:ph type="title"/>
          </p:nvPr>
        </p:nvSpPr>
        <p:spPr>
          <a:xfrm>
            <a:off x="656023" y="365125"/>
            <a:ext cx="965721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ct val="0"/>
              </a:spcBef>
              <a:spcAft>
                <a:spcPct val="0"/>
              </a:spcAft>
              <a:buClr>
                <a:schemeClr val="accent5"/>
              </a:buClr>
              <a:buSzPts val="3600"/>
              <a:buFont typeface="Helvetica Neue"/>
              <a:buNone/>
            </a:pPr>
            <a:r>
              <a:rPr lang="tr" sz="3600" b="1" i="0" u="none" strike="noStrike" dirty="0">
                <a:latin typeface="Helvetica Neue" panose="02000503000000020004"/>
              </a:rPr>
              <a:t>İSTEĞE BAĞLI FAALİYET: YASADAKİ GÜÇLÜ VE ZAYIF YÖNLER ÜZERİNE DÜŞÜNME</a:t>
            </a:r>
            <a:endParaRPr dirty="0"/>
          </a:p>
        </p:txBody>
      </p:sp>
      <p:sp>
        <p:nvSpPr>
          <p:cNvPr id="469" name="Google Shape;469;p14"/>
          <p:cNvSpPr txBox="1">
            <a:spLocks noGrp="1"/>
          </p:cNvSpPr>
          <p:nvPr>
            <p:ph type="body" idx="1"/>
          </p:nvPr>
        </p:nvSpPr>
        <p:spPr>
          <a:xfrm>
            <a:off x="656021" y="1792799"/>
            <a:ext cx="10820015" cy="5715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ct val="0"/>
              </a:spcBef>
              <a:spcAft>
                <a:spcPct val="0"/>
              </a:spcAft>
              <a:buClr>
                <a:schemeClr val="accent6"/>
              </a:buClr>
              <a:buSzPts val="2800"/>
              <a:buNone/>
            </a:pPr>
            <a:r>
              <a:rPr lang="tr" sz="2800" b="1" i="0" u="none" strike="noStrike" dirty="0">
                <a:latin typeface="Helvetica Neue" panose="02000503000000020004"/>
              </a:rPr>
              <a:t>Grup tartışması konuları:</a:t>
            </a:r>
            <a:endParaRPr dirty="0"/>
          </a:p>
        </p:txBody>
      </p:sp>
      <p:sp>
        <p:nvSpPr>
          <p:cNvPr id="470" name="Google Shape;470;p14"/>
          <p:cNvSpPr txBox="1">
            <a:spLocks noGrp="1"/>
          </p:cNvSpPr>
          <p:nvPr>
            <p:ph type="body" idx="2"/>
          </p:nvPr>
        </p:nvSpPr>
        <p:spPr>
          <a:xfrm>
            <a:off x="685950" y="2584100"/>
            <a:ext cx="10820100" cy="4643700"/>
          </a:xfrm>
          <a:prstGeom prst="rect">
            <a:avLst/>
          </a:prstGeom>
          <a:noFill/>
          <a:ln>
            <a:noFill/>
          </a:ln>
        </p:spPr>
        <p:txBody>
          <a:bodyPr spcFirstLastPara="1" wrap="square" lIns="91425" tIns="45700" rIns="91425" bIns="45700" anchor="t" anchorCtr="0">
            <a:noAutofit/>
          </a:bodyPr>
          <a:lstStyle/>
          <a:p>
            <a:pPr marL="228600" lvl="0" indent="-203200" algn="l" rtl="0">
              <a:lnSpc>
                <a:spcPct val="90000"/>
              </a:lnSpc>
              <a:spcBef>
                <a:spcPts val="1000"/>
              </a:spcBef>
              <a:spcAft>
                <a:spcPct val="0"/>
              </a:spcAft>
              <a:buSzPts val="2400"/>
              <a:buChar char="•"/>
            </a:pPr>
            <a:r>
              <a:rPr lang="tr" sz="2400" b="0" i="0" u="none" strike="noStrike" dirty="0">
                <a:latin typeface="Helvetica Neue" panose="02000503000000020004"/>
              </a:rPr>
              <a:t>Bağlamınız kapsamındaki mevzuat ve politikaların güçlü ve zayıf yönleri. </a:t>
            </a:r>
            <a:endParaRPr sz="2400" dirty="0"/>
          </a:p>
          <a:p>
            <a:pPr marL="228600" lvl="0" indent="-240030" algn="l" rtl="0">
              <a:lnSpc>
                <a:spcPct val="90000"/>
              </a:lnSpc>
              <a:spcBef>
                <a:spcPts val="1000"/>
              </a:spcBef>
              <a:spcAft>
                <a:spcPct val="0"/>
              </a:spcAft>
              <a:buClr>
                <a:schemeClr val="accent6"/>
              </a:buClr>
              <a:buSzPts val="2400"/>
              <a:buChar char="•"/>
            </a:pPr>
            <a:r>
              <a:rPr lang="tr" sz="2400" b="0" i="0" u="none" strike="noStrike" dirty="0">
                <a:latin typeface="Helvetica Neue" panose="02000503000000020004"/>
              </a:rPr>
              <a:t>Şunları tanımlamayın: </a:t>
            </a:r>
            <a:endParaRPr dirty="0"/>
          </a:p>
          <a:p>
            <a:pPr marL="896938" lvl="1" indent="-450215" algn="l" rtl="0">
              <a:lnSpc>
                <a:spcPct val="90000"/>
              </a:lnSpc>
              <a:spcBef>
                <a:spcPts val="500"/>
              </a:spcBef>
              <a:spcAft>
                <a:spcPct val="0"/>
              </a:spcAft>
              <a:buSzPts val="2200"/>
              <a:buFont typeface="Noto Sans Symbols"/>
              <a:buChar char="❑"/>
            </a:pPr>
            <a:r>
              <a:rPr lang="tr" sz="2200" b="0" i="0" u="none" strike="noStrike" dirty="0">
                <a:latin typeface="Helvetica Neue" panose="02000503000000020004"/>
              </a:rPr>
              <a:t>Bağlamınız içerisindeki çocuk hakları/çocuk işçiliği mevzuatı ve politikası arasındaki temel farklılıklar </a:t>
            </a:r>
            <a:r>
              <a:rPr lang="tr" sz="2200" b="0" i="0" u="sng" strike="noStrike" dirty="0">
                <a:latin typeface="Helvetica Neue" panose="02000503000000020004"/>
              </a:rPr>
              <a:t>ve</a:t>
            </a:r>
            <a:r>
              <a:rPr lang="tr" sz="2200" b="0" i="0" u="none" strike="noStrike" dirty="0">
                <a:latin typeface="Helvetica Neue" panose="02000503000000020004"/>
              </a:rPr>
              <a:t> uluslararası standartlar</a:t>
            </a:r>
            <a:endParaRPr dirty="0"/>
          </a:p>
          <a:p>
            <a:pPr marL="896938" lvl="1" indent="-450215" algn="l" rtl="0">
              <a:lnSpc>
                <a:spcPct val="90000"/>
              </a:lnSpc>
              <a:spcBef>
                <a:spcPts val="500"/>
              </a:spcBef>
              <a:spcAft>
                <a:spcPct val="0"/>
              </a:spcAft>
              <a:buSzPts val="2200"/>
              <a:buFont typeface="Noto Sans Symbols"/>
              <a:buChar char="❑"/>
            </a:pPr>
            <a:r>
              <a:rPr lang="tr" sz="2200" b="0" i="0" u="none" strike="noStrike" dirty="0">
                <a:latin typeface="Helvetica Neue" panose="02000503000000020004"/>
              </a:rPr>
              <a:t>Kız çocukları ve erkek çocukları, çocukların yaşı, dini, mültecilik durumu vb. arasındaki koruma tutarsızlıkları ve belirli boşluklar </a:t>
            </a:r>
            <a:endParaRPr dirty="0"/>
          </a:p>
          <a:p>
            <a:pPr marL="896938" lvl="1" indent="-450215" algn="l" rtl="0">
              <a:lnSpc>
                <a:spcPct val="90000"/>
              </a:lnSpc>
              <a:spcBef>
                <a:spcPts val="500"/>
              </a:spcBef>
              <a:spcAft>
                <a:spcPct val="0"/>
              </a:spcAft>
              <a:buSzPts val="2200"/>
              <a:buFont typeface="Noto Sans Symbols"/>
              <a:buChar char="❑"/>
            </a:pPr>
            <a:r>
              <a:rPr lang="tr" sz="2200" b="0" i="0" u="none" strike="noStrike" dirty="0">
                <a:latin typeface="Helvetica Neue" panose="02000503000000020004"/>
              </a:rPr>
              <a:t>18 yaş altındaki çocuklar için iş yeri güvenliği</a:t>
            </a:r>
            <a:endParaRPr dirty="0"/>
          </a:p>
          <a:p>
            <a:pPr marL="896938" lvl="1" indent="-450215" algn="l" rtl="0">
              <a:lnSpc>
                <a:spcPct val="90000"/>
              </a:lnSpc>
              <a:spcBef>
                <a:spcPts val="500"/>
              </a:spcBef>
              <a:spcAft>
                <a:spcPct val="0"/>
              </a:spcAft>
              <a:buSzPts val="2200"/>
              <a:buFont typeface="Noto Sans Symbols"/>
              <a:buChar char="❑"/>
            </a:pPr>
            <a:r>
              <a:rPr lang="tr" sz="2200" b="0" i="0" u="none" strike="noStrike" dirty="0">
                <a:latin typeface="Helvetica Neue" panose="02000503000000020004"/>
              </a:rPr>
              <a:t>Yasal çerçevenin güçlendirilecek unsurları  </a:t>
            </a:r>
            <a:endParaRPr dirty="0"/>
          </a:p>
          <a:p>
            <a:pPr marL="228600" lvl="0" indent="-240030" algn="l" rtl="0">
              <a:lnSpc>
                <a:spcPct val="90000"/>
              </a:lnSpc>
              <a:spcBef>
                <a:spcPts val="1000"/>
              </a:spcBef>
              <a:spcAft>
                <a:spcPct val="0"/>
              </a:spcAft>
              <a:buClr>
                <a:schemeClr val="accent6"/>
              </a:buClr>
              <a:buSzPts val="2400"/>
              <a:buChar char="•"/>
            </a:pPr>
            <a:r>
              <a:rPr lang="tr" sz="2400" dirty="0"/>
              <a:t>N</a:t>
            </a:r>
            <a:r>
              <a:rPr lang="tr" sz="2400" b="0" i="0" u="none" strike="noStrike" dirty="0">
                <a:latin typeface="Helvetica Neue" panose="02000503000000020004"/>
              </a:rPr>
              <a:t>otlar alın ve geri bildirimleri sunması için birini görevlendirin.</a:t>
            </a:r>
            <a:endParaRPr dirty="0"/>
          </a:p>
        </p:txBody>
      </p:sp>
      <p:pic>
        <p:nvPicPr>
          <p:cNvPr id="471" name="Google Shape;471;p14"/>
          <p:cNvPicPr preferRelativeResize="0"/>
          <p:nvPr/>
        </p:nvPicPr>
        <p:blipFill>
          <a:blip r:embed="rId3">
            <a:alphaModFix/>
          </a:blip>
          <a:stretch>
            <a:fillRect/>
          </a:stretch>
        </p:blipFill>
        <p:spPr>
          <a:xfrm>
            <a:off x="9519214" y="-327624"/>
            <a:ext cx="2672786" cy="2672786"/>
          </a:xfrm>
          <a:prstGeom prst="rect">
            <a:avLst/>
          </a:prstGeom>
          <a:noFill/>
          <a:ln>
            <a:noFill/>
          </a:ln>
        </p:spPr>
      </p:pic>
      <p:pic>
        <p:nvPicPr>
          <p:cNvPr id="2" name="Resim 1">
            <a:extLst>
              <a:ext uri="{FF2B5EF4-FFF2-40B4-BE49-F238E27FC236}">
                <a16:creationId xmlns:a16="http://schemas.microsoft.com/office/drawing/2014/main" id="{994E29FA-3DAB-7B42-E940-070E07B42854}"/>
              </a:ext>
            </a:extLst>
          </p:cNvPr>
          <p:cNvPicPr>
            <a:picLocks noChangeAspect="1"/>
          </p:cNvPicPr>
          <p:nvPr/>
        </p:nvPicPr>
        <p:blipFill>
          <a:blip r:embed="rId4"/>
          <a:stretch>
            <a:fillRect/>
          </a:stretch>
        </p:blipFill>
        <p:spPr>
          <a:xfrm>
            <a:off x="9013089" y="-19228"/>
            <a:ext cx="3178911" cy="1503632"/>
          </a:xfrm>
          <a:prstGeom prst="rect">
            <a:avLst/>
          </a:prstGeom>
        </p:spPr>
      </p:pic>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75"/>
        <p:cNvGrpSpPr/>
        <p:nvPr/>
      </p:nvGrpSpPr>
      <p:grpSpPr>
        <a:xfrm>
          <a:off x="0" y="0"/>
          <a:ext cx="0" cy="0"/>
          <a:chOff x="0" y="0"/>
          <a:chExt cx="0" cy="0"/>
        </a:xfrm>
      </p:grpSpPr>
      <p:sp>
        <p:nvSpPr>
          <p:cNvPr id="476" name="Google Shape;476;p15"/>
          <p:cNvSpPr txBox="1">
            <a:spLocks noGrp="1"/>
          </p:cNvSpPr>
          <p:nvPr>
            <p:ph type="body" idx="1"/>
          </p:nvPr>
        </p:nvSpPr>
        <p:spPr>
          <a:xfrm>
            <a:off x="1828006" y="1658238"/>
            <a:ext cx="8535987" cy="627939"/>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ct val="0"/>
              </a:spcBef>
              <a:spcAft>
                <a:spcPct val="0"/>
              </a:spcAft>
              <a:buClr>
                <a:schemeClr val="lt1"/>
              </a:buClr>
              <a:buSzPts val="4000"/>
              <a:buNone/>
            </a:pPr>
            <a:r>
              <a:rPr lang="tr" sz="4000" b="1" i="0" u="none" strike="noStrike">
                <a:latin typeface="Helvetica Neue" panose="02000503000000020004"/>
              </a:rPr>
              <a:t>KÜRESEL TAHMİNLER</a:t>
            </a:r>
            <a:endParaRPr/>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81"/>
        <p:cNvGrpSpPr/>
        <p:nvPr/>
      </p:nvGrpSpPr>
      <p:grpSpPr>
        <a:xfrm>
          <a:off x="0" y="0"/>
          <a:ext cx="0" cy="0"/>
          <a:chOff x="0" y="0"/>
          <a:chExt cx="0" cy="0"/>
        </a:xfrm>
      </p:grpSpPr>
      <p:sp>
        <p:nvSpPr>
          <p:cNvPr id="482" name="Google Shape;482;p16"/>
          <p:cNvSpPr txBox="1">
            <a:spLocks noGrp="1"/>
          </p:cNvSpPr>
          <p:nvPr>
            <p:ph type="body" idx="3"/>
          </p:nvPr>
        </p:nvSpPr>
        <p:spPr>
          <a:xfrm>
            <a:off x="284417" y="528638"/>
            <a:ext cx="2970847" cy="4799266"/>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ct val="0"/>
              </a:spcBef>
              <a:spcAft>
                <a:spcPct val="0"/>
              </a:spcAft>
              <a:buClr>
                <a:schemeClr val="lt1"/>
              </a:buClr>
              <a:buSzPts val="3600"/>
              <a:buNone/>
            </a:pPr>
            <a:r>
              <a:rPr lang="tr" sz="3600" b="1" i="0" u="none" strike="noStrike">
                <a:latin typeface="Helvetica Neue" panose="02000503000000020004"/>
              </a:rPr>
              <a:t>KÜRESEL TAHMİNLER</a:t>
            </a:r>
            <a:endParaRPr/>
          </a:p>
        </p:txBody>
      </p:sp>
      <p:pic>
        <p:nvPicPr>
          <p:cNvPr id="483" name="Google Shape;483;p16" descr="Children"/>
          <p:cNvPicPr preferRelativeResize="0"/>
          <p:nvPr/>
        </p:nvPicPr>
        <p:blipFill>
          <a:blip r:embed="rId3">
            <a:alphaModFix/>
          </a:blip>
          <a:stretch>
            <a:fillRect/>
          </a:stretch>
        </p:blipFill>
        <p:spPr>
          <a:xfrm>
            <a:off x="5231607" y="4795229"/>
            <a:ext cx="1728786" cy="1728786"/>
          </a:xfrm>
          <a:prstGeom prst="rect">
            <a:avLst/>
          </a:prstGeom>
          <a:noFill/>
          <a:ln>
            <a:noFill/>
          </a:ln>
        </p:spPr>
      </p:pic>
      <p:pic>
        <p:nvPicPr>
          <p:cNvPr id="484" name="Google Shape;484;p16" descr="Children"/>
          <p:cNvPicPr preferRelativeResize="0"/>
          <p:nvPr/>
        </p:nvPicPr>
        <p:blipFill>
          <a:blip r:embed="rId3">
            <a:alphaModFix/>
          </a:blip>
          <a:stretch>
            <a:fillRect/>
          </a:stretch>
        </p:blipFill>
        <p:spPr>
          <a:xfrm>
            <a:off x="6740479" y="4795229"/>
            <a:ext cx="1728786" cy="1728786"/>
          </a:xfrm>
          <a:prstGeom prst="rect">
            <a:avLst/>
          </a:prstGeom>
          <a:noFill/>
          <a:ln>
            <a:noFill/>
          </a:ln>
        </p:spPr>
      </p:pic>
      <p:pic>
        <p:nvPicPr>
          <p:cNvPr id="485" name="Google Shape;485;p16" descr="Children"/>
          <p:cNvPicPr preferRelativeResize="0"/>
          <p:nvPr/>
        </p:nvPicPr>
        <p:blipFill>
          <a:blip r:embed="rId3">
            <a:alphaModFix/>
          </a:blip>
          <a:srcRect r="69181"/>
          <a:stretch>
            <a:fillRect/>
          </a:stretch>
        </p:blipFill>
        <p:spPr>
          <a:xfrm>
            <a:off x="8186878" y="4795229"/>
            <a:ext cx="532800" cy="1728786"/>
          </a:xfrm>
          <a:prstGeom prst="rect">
            <a:avLst/>
          </a:prstGeom>
          <a:noFill/>
          <a:ln>
            <a:noFill/>
          </a:ln>
        </p:spPr>
      </p:pic>
      <p:pic>
        <p:nvPicPr>
          <p:cNvPr id="486" name="Google Shape;486;p16" descr="Children"/>
          <p:cNvPicPr preferRelativeResize="0"/>
          <p:nvPr/>
        </p:nvPicPr>
        <p:blipFill>
          <a:blip r:embed="rId4">
            <a:alphaModFix/>
          </a:blip>
          <a:srcRect l="70795" r="-1567"/>
          <a:stretch>
            <a:fillRect/>
          </a:stretch>
        </p:blipFill>
        <p:spPr>
          <a:xfrm>
            <a:off x="8684622" y="4795229"/>
            <a:ext cx="532800" cy="1731392"/>
          </a:xfrm>
          <a:prstGeom prst="rect">
            <a:avLst/>
          </a:prstGeom>
          <a:noFill/>
          <a:ln>
            <a:noFill/>
          </a:ln>
        </p:spPr>
      </p:pic>
      <p:grpSp>
        <p:nvGrpSpPr>
          <p:cNvPr id="487" name="Google Shape;487;p16"/>
          <p:cNvGrpSpPr/>
          <p:nvPr/>
        </p:nvGrpSpPr>
        <p:grpSpPr>
          <a:xfrm>
            <a:off x="5488375" y="555252"/>
            <a:ext cx="3809472" cy="3809472"/>
            <a:chOff x="718934" y="0"/>
            <a:chExt cx="3809472" cy="3809472"/>
          </a:xfrm>
        </p:grpSpPr>
        <p:sp>
          <p:nvSpPr>
            <p:cNvPr id="488" name="Google Shape;488;p16"/>
            <p:cNvSpPr/>
            <p:nvPr/>
          </p:nvSpPr>
          <p:spPr>
            <a:xfrm>
              <a:off x="718934" y="0"/>
              <a:ext cx="3809472" cy="3809472"/>
            </a:xfrm>
            <a:prstGeom prst="ellipse">
              <a:avLst/>
            </a:prstGeom>
            <a:solidFill>
              <a:srgbClr val="0087C5"/>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489" name="Google Shape;489;p16"/>
            <p:cNvSpPr txBox="1"/>
            <p:nvPr/>
          </p:nvSpPr>
          <p:spPr>
            <a:xfrm>
              <a:off x="1799364" y="201680"/>
              <a:ext cx="1618073" cy="571420"/>
            </a:xfrm>
            <a:prstGeom prst="rect">
              <a:avLst/>
            </a:prstGeom>
            <a:noFill/>
            <a:ln>
              <a:noFill/>
            </a:ln>
          </p:spPr>
          <p:txBody>
            <a:bodyPr spcFirstLastPara="1" wrap="square" lIns="113775" tIns="113775" rIns="113775" bIns="113775" anchor="ctr" anchorCtr="0">
              <a:noAutofit/>
            </a:bodyPr>
            <a:lstStyle/>
            <a:p>
              <a:pPr marL="0" marR="0" lvl="0" indent="0" algn="ctr" rtl="0">
                <a:lnSpc>
                  <a:spcPct val="90000"/>
                </a:lnSpc>
                <a:spcBef>
                  <a:spcPct val="0"/>
                </a:spcBef>
                <a:spcAft>
                  <a:spcPct val="0"/>
                </a:spcAft>
                <a:buClr>
                  <a:schemeClr val="lt1"/>
                </a:buClr>
                <a:buSzPts val="1600"/>
                <a:buFont typeface="Calibri"/>
                <a:buNone/>
              </a:pPr>
              <a:r>
                <a:rPr lang="tr" sz="1600" b="0" i="0" u="none" strike="noStrike" dirty="0">
                  <a:solidFill>
                    <a:srgbClr val="FFFFFF"/>
                  </a:solidFill>
                  <a:latin typeface="Calibri"/>
                  <a:ea typeface="Calibri"/>
                  <a:cs typeface="Calibri"/>
                  <a:sym typeface="Calibri"/>
                </a:rPr>
                <a:t>Çocuk Çalışması </a:t>
              </a:r>
              <a:endParaRPr dirty="0"/>
            </a:p>
            <a:p>
              <a:pPr marL="0" marR="0" lvl="0" indent="0" algn="ctr" rtl="0">
                <a:lnSpc>
                  <a:spcPct val="90000"/>
                </a:lnSpc>
                <a:spcBef>
                  <a:spcPts val="560"/>
                </a:spcBef>
                <a:spcAft>
                  <a:spcPct val="0"/>
                </a:spcAft>
                <a:buClr>
                  <a:schemeClr val="lt1"/>
                </a:buClr>
                <a:buSzPts val="1600"/>
                <a:buFont typeface="Calibri"/>
                <a:buNone/>
              </a:pPr>
              <a:r>
                <a:rPr lang="tr" sz="1600" b="0" i="0" u="none" strike="noStrike" dirty="0">
                  <a:solidFill>
                    <a:srgbClr val="FFFFFF"/>
                  </a:solidFill>
                  <a:latin typeface="Calibri"/>
                  <a:ea typeface="Calibri"/>
                  <a:cs typeface="Calibri"/>
                  <a:sym typeface="Calibri"/>
                </a:rPr>
                <a:t>218 milyon </a:t>
              </a:r>
              <a:endParaRPr dirty="0"/>
            </a:p>
          </p:txBody>
        </p:sp>
        <p:sp>
          <p:nvSpPr>
            <p:cNvPr id="490" name="Google Shape;490;p16"/>
            <p:cNvSpPr/>
            <p:nvPr/>
          </p:nvSpPr>
          <p:spPr>
            <a:xfrm>
              <a:off x="1195118" y="952367"/>
              <a:ext cx="2857104" cy="2857104"/>
            </a:xfrm>
            <a:prstGeom prst="ellipse">
              <a:avLst/>
            </a:prstGeom>
            <a:solidFill>
              <a:srgbClr val="97457A"/>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491" name="Google Shape;491;p16"/>
            <p:cNvSpPr txBox="1"/>
            <p:nvPr/>
          </p:nvSpPr>
          <p:spPr>
            <a:xfrm>
              <a:off x="1643570" y="1249284"/>
              <a:ext cx="1957216" cy="535707"/>
            </a:xfrm>
            <a:prstGeom prst="rect">
              <a:avLst/>
            </a:prstGeom>
            <a:noFill/>
            <a:ln>
              <a:noFill/>
            </a:ln>
          </p:spPr>
          <p:txBody>
            <a:bodyPr spcFirstLastPara="1" wrap="square" lIns="113775" tIns="113775" rIns="113775" bIns="113775" anchor="ctr" anchorCtr="0">
              <a:noAutofit/>
            </a:bodyPr>
            <a:lstStyle/>
            <a:p>
              <a:pPr marL="0" marR="0" lvl="0" indent="0" algn="ctr" rtl="0">
                <a:lnSpc>
                  <a:spcPct val="90000"/>
                </a:lnSpc>
                <a:spcBef>
                  <a:spcPct val="0"/>
                </a:spcBef>
                <a:spcAft>
                  <a:spcPct val="0"/>
                </a:spcAft>
                <a:buClr>
                  <a:schemeClr val="lt1"/>
                </a:buClr>
                <a:buSzPts val="1600"/>
                <a:buFont typeface="Calibri"/>
                <a:buNone/>
              </a:pPr>
              <a:r>
                <a:rPr lang="tr" sz="1600" b="0" i="0" u="none" strike="noStrike" dirty="0">
                  <a:solidFill>
                    <a:srgbClr val="FFFFFF"/>
                  </a:solidFill>
                  <a:latin typeface="Calibri"/>
                  <a:ea typeface="Calibri"/>
                  <a:cs typeface="Calibri"/>
                  <a:sym typeface="Calibri"/>
                </a:rPr>
                <a:t>Çocuk İşçi Olarak Çalışan Çocuklar </a:t>
              </a:r>
              <a:endParaRPr dirty="0"/>
            </a:p>
            <a:p>
              <a:pPr marL="0" marR="0" lvl="0" indent="0" algn="ctr" rtl="0">
                <a:lnSpc>
                  <a:spcPct val="90000"/>
                </a:lnSpc>
                <a:spcBef>
                  <a:spcPts val="560"/>
                </a:spcBef>
                <a:spcAft>
                  <a:spcPct val="0"/>
                </a:spcAft>
                <a:buClr>
                  <a:schemeClr val="lt1"/>
                </a:buClr>
                <a:buSzPts val="1600"/>
                <a:buFont typeface="Calibri"/>
                <a:buNone/>
              </a:pPr>
              <a:r>
                <a:rPr lang="tr" sz="1600" b="0" i="0" u="none" strike="noStrike" dirty="0">
                  <a:solidFill>
                    <a:srgbClr val="FFFFFF"/>
                  </a:solidFill>
                  <a:latin typeface="Calibri"/>
                  <a:ea typeface="Calibri"/>
                  <a:cs typeface="Calibri"/>
                  <a:sym typeface="Calibri"/>
                </a:rPr>
                <a:t>160 milyon </a:t>
              </a:r>
              <a:endParaRPr dirty="0"/>
            </a:p>
          </p:txBody>
        </p:sp>
        <p:sp>
          <p:nvSpPr>
            <p:cNvPr id="492" name="Google Shape;492;p16"/>
            <p:cNvSpPr/>
            <p:nvPr/>
          </p:nvSpPr>
          <p:spPr>
            <a:xfrm>
              <a:off x="1671302" y="1904736"/>
              <a:ext cx="1904736" cy="1904736"/>
            </a:xfrm>
            <a:prstGeom prst="ellipse">
              <a:avLst/>
            </a:prstGeom>
            <a:solidFill>
              <a:srgbClr val="94CB79"/>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493" name="Google Shape;493;p16"/>
            <p:cNvSpPr txBox="1"/>
            <p:nvPr/>
          </p:nvSpPr>
          <p:spPr>
            <a:xfrm>
              <a:off x="1950244" y="2380920"/>
              <a:ext cx="1346851" cy="952368"/>
            </a:xfrm>
            <a:prstGeom prst="rect">
              <a:avLst/>
            </a:prstGeom>
            <a:noFill/>
            <a:ln>
              <a:noFill/>
            </a:ln>
          </p:spPr>
          <p:txBody>
            <a:bodyPr spcFirstLastPara="1" wrap="square" lIns="113775" tIns="113775" rIns="113775" bIns="113775" anchor="ctr" anchorCtr="0">
              <a:noAutofit/>
            </a:bodyPr>
            <a:lstStyle/>
            <a:p>
              <a:pPr marL="0" marR="0" lvl="0" indent="0" algn="ctr" rtl="0">
                <a:lnSpc>
                  <a:spcPct val="90000"/>
                </a:lnSpc>
                <a:spcBef>
                  <a:spcPct val="0"/>
                </a:spcBef>
                <a:spcAft>
                  <a:spcPct val="0"/>
                </a:spcAft>
                <a:buClr>
                  <a:schemeClr val="lt1"/>
                </a:buClr>
                <a:buSzPts val="1600"/>
                <a:buFont typeface="Calibri"/>
                <a:buNone/>
              </a:pPr>
              <a:r>
                <a:rPr lang="tr" sz="1600" b="0" i="0" u="none" strike="noStrike" dirty="0">
                  <a:solidFill>
                    <a:srgbClr val="FFFFFF"/>
                  </a:solidFill>
                  <a:latin typeface="Calibri"/>
                  <a:ea typeface="Calibri"/>
                  <a:cs typeface="Calibri"/>
                  <a:sym typeface="Calibri"/>
                </a:rPr>
                <a:t>En Kötü Biçimlerdeki Çocuk İşçiliği </a:t>
              </a:r>
              <a:endParaRPr dirty="0"/>
            </a:p>
            <a:p>
              <a:pPr marL="0" marR="0" lvl="0" indent="0" algn="ctr" rtl="0">
                <a:lnSpc>
                  <a:spcPct val="90000"/>
                </a:lnSpc>
                <a:spcBef>
                  <a:spcPts val="560"/>
                </a:spcBef>
                <a:spcAft>
                  <a:spcPct val="0"/>
                </a:spcAft>
                <a:buClr>
                  <a:schemeClr val="lt1"/>
                </a:buClr>
                <a:buSzPts val="1600"/>
                <a:buFont typeface="Calibri"/>
                <a:buNone/>
              </a:pPr>
              <a:r>
                <a:rPr lang="tr" sz="1600" b="0" i="0" u="none" strike="noStrike" dirty="0">
                  <a:solidFill>
                    <a:srgbClr val="FFFFFF"/>
                  </a:solidFill>
                  <a:latin typeface="Calibri"/>
                  <a:ea typeface="Calibri"/>
                  <a:cs typeface="Calibri"/>
                  <a:sym typeface="Calibri"/>
                </a:rPr>
                <a:t>79 milyon</a:t>
              </a:r>
              <a:endParaRPr dirty="0"/>
            </a:p>
          </p:txBody>
        </p:sp>
      </p:grpSp>
      <p:sp>
        <p:nvSpPr>
          <p:cNvPr id="494" name="Google Shape;494;p16"/>
          <p:cNvSpPr txBox="1"/>
          <p:nvPr/>
        </p:nvSpPr>
        <p:spPr>
          <a:xfrm>
            <a:off x="9695750" y="4727739"/>
            <a:ext cx="2232530" cy="1200329"/>
          </a:xfrm>
          <a:prstGeom prst="rect">
            <a:avLst/>
          </a:prstGeom>
          <a:noFill/>
          <a:ln>
            <a:noFill/>
          </a:ln>
        </p:spPr>
        <p:txBody>
          <a:bodyPr spcFirstLastPara="1" wrap="square" lIns="91425" tIns="45700" rIns="91425" bIns="45700" anchor="t" anchorCtr="0">
            <a:noAutofit/>
          </a:bodyPr>
          <a:lstStyle/>
          <a:p>
            <a:pPr marL="0" marR="0" lvl="0" indent="0" algn="l" rtl="0">
              <a:spcBef>
                <a:spcPct val="0"/>
              </a:spcBef>
              <a:spcAft>
                <a:spcPct val="0"/>
              </a:spcAft>
              <a:buNone/>
            </a:pPr>
            <a:r>
              <a:rPr lang="tr" sz="2400" b="1" i="0" u="none" strike="noStrike" dirty="0">
                <a:solidFill>
                  <a:srgbClr val="545554"/>
                </a:solidFill>
                <a:latin typeface="Calibri"/>
                <a:ea typeface="Calibri"/>
                <a:cs typeface="Calibri"/>
                <a:sym typeface="Calibri"/>
              </a:rPr>
              <a:t>Dünya genelinde her 10 çocuktan 1'i çocuk işçiliğinde yer almaktadır </a:t>
            </a:r>
            <a:endParaRPr dirty="0"/>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99"/>
        <p:cNvGrpSpPr/>
        <p:nvPr/>
      </p:nvGrpSpPr>
      <p:grpSpPr>
        <a:xfrm>
          <a:off x="0" y="0"/>
          <a:ext cx="0" cy="0"/>
          <a:chOff x="0" y="0"/>
          <a:chExt cx="0" cy="0"/>
        </a:xfrm>
      </p:grpSpPr>
      <p:sp>
        <p:nvSpPr>
          <p:cNvPr id="500" name="Google Shape;500;p17"/>
          <p:cNvSpPr txBox="1">
            <a:spLocks noGrp="1"/>
          </p:cNvSpPr>
          <p:nvPr>
            <p:ph type="body" idx="3"/>
          </p:nvPr>
        </p:nvSpPr>
        <p:spPr>
          <a:xfrm>
            <a:off x="284417" y="528638"/>
            <a:ext cx="2970847" cy="4799266"/>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ct val="0"/>
              </a:spcBef>
              <a:spcAft>
                <a:spcPct val="0"/>
              </a:spcAft>
              <a:buClr>
                <a:schemeClr val="lt1"/>
              </a:buClr>
              <a:buSzPts val="3600"/>
              <a:buNone/>
            </a:pPr>
            <a:r>
              <a:rPr lang="tr" sz="3600" b="1" i="0" u="none" strike="noStrike" dirty="0">
                <a:latin typeface="Helvetica Neue" panose="02000503000000020004"/>
              </a:rPr>
              <a:t>KÜRESEL TAHMİNLER</a:t>
            </a:r>
            <a:endParaRPr dirty="0"/>
          </a:p>
        </p:txBody>
      </p:sp>
      <p:sp>
        <p:nvSpPr>
          <p:cNvPr id="502" name="Google Shape;502;p17"/>
          <p:cNvSpPr txBox="1"/>
          <p:nvPr/>
        </p:nvSpPr>
        <p:spPr>
          <a:xfrm>
            <a:off x="707821" y="2228099"/>
            <a:ext cx="2306582" cy="1400343"/>
          </a:xfrm>
          <a:prstGeom prst="rect">
            <a:avLst/>
          </a:prstGeom>
          <a:noFill/>
          <a:ln>
            <a:noFill/>
          </a:ln>
        </p:spPr>
        <p:txBody>
          <a:bodyPr spcFirstLastPara="1" wrap="square" lIns="91425" tIns="45700" rIns="91425" bIns="45700" anchor="t" anchorCtr="0">
            <a:noAutofit/>
          </a:bodyPr>
          <a:lstStyle/>
          <a:p>
            <a:pPr marL="0" marR="0" lvl="0" indent="0" algn="l" rtl="0">
              <a:spcBef>
                <a:spcPct val="0"/>
              </a:spcBef>
              <a:spcAft>
                <a:spcPct val="0"/>
              </a:spcAft>
              <a:buNone/>
            </a:pPr>
            <a:r>
              <a:rPr lang="tr" sz="1700" b="1" i="0" u="none" strike="noStrike" dirty="0">
                <a:solidFill>
                  <a:srgbClr val="C2EBFE"/>
                </a:solidFill>
                <a:latin typeface="Calibri"/>
                <a:ea typeface="Calibri"/>
                <a:cs typeface="Calibri"/>
                <a:sym typeface="Calibri"/>
              </a:rPr>
              <a:t>ÇOCUK İŞÇİ OLARAK ÇALIŞAN ÇOCUKLARIN ORANI TÜM YAŞ GRUPLARI İÇİN BENZERDİR</a:t>
            </a:r>
            <a:endParaRPr b="1" dirty="0">
              <a:solidFill>
                <a:schemeClr val="accent2">
                  <a:lumMod val="20000"/>
                  <a:lumOff val="80000"/>
                </a:schemeClr>
              </a:solidFill>
            </a:endParaRPr>
          </a:p>
        </p:txBody>
      </p:sp>
      <p:sp>
        <p:nvSpPr>
          <p:cNvPr id="503" name="Google Shape;503;p17"/>
          <p:cNvSpPr txBox="1"/>
          <p:nvPr/>
        </p:nvSpPr>
        <p:spPr>
          <a:xfrm>
            <a:off x="1041946" y="3695165"/>
            <a:ext cx="1956466" cy="969456"/>
          </a:xfrm>
          <a:prstGeom prst="rect">
            <a:avLst/>
          </a:prstGeom>
          <a:noFill/>
          <a:ln>
            <a:noFill/>
          </a:ln>
        </p:spPr>
        <p:txBody>
          <a:bodyPr spcFirstLastPara="1" wrap="square" lIns="91425" tIns="45700" rIns="91425" bIns="45700" anchor="t" anchorCtr="0">
            <a:noAutofit/>
          </a:bodyPr>
          <a:lstStyle/>
          <a:p>
            <a:pPr marL="0" marR="0" lvl="0" indent="0" algn="l" rtl="0">
              <a:spcBef>
                <a:spcPct val="0"/>
              </a:spcBef>
              <a:spcAft>
                <a:spcPct val="0"/>
              </a:spcAft>
              <a:buNone/>
            </a:pPr>
            <a:r>
              <a:rPr lang="tr" sz="4000" b="0" i="0" u="none" strike="noStrike" dirty="0">
                <a:solidFill>
                  <a:srgbClr val="FFFFFF"/>
                </a:solidFill>
                <a:latin typeface="Calibri"/>
                <a:ea typeface="Calibri"/>
                <a:cs typeface="Calibri"/>
                <a:sym typeface="Calibri"/>
              </a:rPr>
              <a:t>%9,7</a:t>
            </a:r>
            <a:endParaRPr dirty="0">
              <a:solidFill>
                <a:schemeClr val="bg1"/>
              </a:solidFill>
            </a:endParaRPr>
          </a:p>
          <a:p>
            <a:pPr marL="0" marR="0" lvl="0" indent="0" algn="l" rtl="0">
              <a:spcBef>
                <a:spcPct val="0"/>
              </a:spcBef>
              <a:spcAft>
                <a:spcPct val="0"/>
              </a:spcAft>
              <a:buNone/>
            </a:pPr>
            <a:r>
              <a:rPr lang="tr" sz="1700" b="0" i="0" u="none" strike="noStrike" dirty="0">
                <a:solidFill>
                  <a:srgbClr val="FFFFFF"/>
                </a:solidFill>
                <a:latin typeface="Calibri"/>
                <a:ea typeface="Calibri"/>
                <a:cs typeface="Calibri"/>
                <a:sym typeface="Calibri"/>
              </a:rPr>
              <a:t>5-11 YAŞ</a:t>
            </a:r>
            <a:endParaRPr dirty="0">
              <a:solidFill>
                <a:schemeClr val="bg1"/>
              </a:solidFill>
            </a:endParaRPr>
          </a:p>
        </p:txBody>
      </p:sp>
      <p:sp>
        <p:nvSpPr>
          <p:cNvPr id="504" name="Google Shape;504;p17"/>
          <p:cNvSpPr txBox="1"/>
          <p:nvPr/>
        </p:nvSpPr>
        <p:spPr>
          <a:xfrm>
            <a:off x="1057937" y="4731344"/>
            <a:ext cx="1956466" cy="969496"/>
          </a:xfrm>
          <a:prstGeom prst="rect">
            <a:avLst/>
          </a:prstGeom>
          <a:noFill/>
          <a:ln>
            <a:noFill/>
          </a:ln>
        </p:spPr>
        <p:txBody>
          <a:bodyPr spcFirstLastPara="1" wrap="square" lIns="91425" tIns="45700" rIns="91425" bIns="45700" anchor="t" anchorCtr="0">
            <a:noAutofit/>
          </a:bodyPr>
          <a:lstStyle/>
          <a:p>
            <a:pPr marL="0" marR="0" lvl="0" indent="0" algn="l" rtl="0">
              <a:spcBef>
                <a:spcPct val="0"/>
              </a:spcBef>
              <a:spcAft>
                <a:spcPct val="0"/>
              </a:spcAft>
              <a:buNone/>
            </a:pPr>
            <a:r>
              <a:rPr lang="tr" sz="4000" b="0" i="0" u="none" strike="noStrike" dirty="0">
                <a:solidFill>
                  <a:srgbClr val="FFFFFF"/>
                </a:solidFill>
                <a:latin typeface="Calibri"/>
                <a:ea typeface="Calibri"/>
                <a:cs typeface="Calibri"/>
                <a:sym typeface="Calibri"/>
              </a:rPr>
              <a:t>%9,3</a:t>
            </a:r>
            <a:endParaRPr dirty="0">
              <a:solidFill>
                <a:schemeClr val="bg1"/>
              </a:solidFill>
            </a:endParaRPr>
          </a:p>
          <a:p>
            <a:pPr marL="0" marR="0" lvl="0" indent="0" algn="l" rtl="0">
              <a:spcBef>
                <a:spcPct val="0"/>
              </a:spcBef>
              <a:spcAft>
                <a:spcPct val="0"/>
              </a:spcAft>
              <a:buNone/>
            </a:pPr>
            <a:r>
              <a:rPr lang="tr" sz="1700" b="0" i="0" u="none" strike="noStrike" dirty="0">
                <a:solidFill>
                  <a:srgbClr val="FFFFFF"/>
                </a:solidFill>
                <a:latin typeface="Calibri"/>
                <a:ea typeface="Calibri"/>
                <a:cs typeface="Calibri"/>
                <a:sym typeface="Calibri"/>
              </a:rPr>
              <a:t>12-14 YAŞ</a:t>
            </a:r>
            <a:endParaRPr dirty="0">
              <a:solidFill>
                <a:schemeClr val="bg1"/>
              </a:solidFill>
            </a:endParaRPr>
          </a:p>
        </p:txBody>
      </p:sp>
      <p:sp>
        <p:nvSpPr>
          <p:cNvPr id="505" name="Google Shape;505;p17"/>
          <p:cNvSpPr txBox="1"/>
          <p:nvPr/>
        </p:nvSpPr>
        <p:spPr>
          <a:xfrm>
            <a:off x="1126361" y="5692887"/>
            <a:ext cx="1819617" cy="969496"/>
          </a:xfrm>
          <a:prstGeom prst="rect">
            <a:avLst/>
          </a:prstGeom>
          <a:noFill/>
          <a:ln>
            <a:noFill/>
          </a:ln>
        </p:spPr>
        <p:txBody>
          <a:bodyPr spcFirstLastPara="1" wrap="square" lIns="91425" tIns="45700" rIns="91425" bIns="45700" anchor="t" anchorCtr="0">
            <a:noAutofit/>
          </a:bodyPr>
          <a:lstStyle/>
          <a:p>
            <a:pPr marL="0" marR="0" lvl="0" indent="0" algn="l" rtl="0">
              <a:spcBef>
                <a:spcPct val="0"/>
              </a:spcBef>
              <a:spcAft>
                <a:spcPct val="0"/>
              </a:spcAft>
              <a:buNone/>
            </a:pPr>
            <a:r>
              <a:rPr lang="tr" sz="4000" b="0" i="0" u="none" strike="noStrike" dirty="0">
                <a:solidFill>
                  <a:srgbClr val="FFFFFF"/>
                </a:solidFill>
                <a:latin typeface="Calibri"/>
                <a:ea typeface="Calibri"/>
                <a:cs typeface="Calibri"/>
                <a:sym typeface="Calibri"/>
              </a:rPr>
              <a:t>%9,5</a:t>
            </a:r>
            <a:endParaRPr dirty="0">
              <a:solidFill>
                <a:schemeClr val="bg1"/>
              </a:solidFill>
            </a:endParaRPr>
          </a:p>
          <a:p>
            <a:pPr marL="0" marR="0" lvl="0" indent="0" algn="l" rtl="0">
              <a:spcBef>
                <a:spcPct val="0"/>
              </a:spcBef>
              <a:spcAft>
                <a:spcPct val="0"/>
              </a:spcAft>
              <a:buNone/>
            </a:pPr>
            <a:r>
              <a:rPr lang="tr" sz="1700" b="0" i="0" u="none" strike="noStrike" dirty="0">
                <a:solidFill>
                  <a:srgbClr val="FFFFFF"/>
                </a:solidFill>
                <a:latin typeface="Calibri"/>
                <a:ea typeface="Calibri"/>
                <a:cs typeface="Calibri"/>
                <a:sym typeface="Calibri"/>
              </a:rPr>
              <a:t>15-17 YAŞ</a:t>
            </a:r>
            <a:endParaRPr dirty="0">
              <a:solidFill>
                <a:schemeClr val="bg1"/>
              </a:solidFill>
            </a:endParaRPr>
          </a:p>
        </p:txBody>
      </p:sp>
      <p:pic>
        <p:nvPicPr>
          <p:cNvPr id="10" name="Resim 9" descr="metin, ekran görüntüsü, daire, yazı tipi içeren bir resim&#10;&#10;Açıklama otomatik olarak oluşturuldu">
            <a:extLst>
              <a:ext uri="{FF2B5EF4-FFF2-40B4-BE49-F238E27FC236}">
                <a16:creationId xmlns:a16="http://schemas.microsoft.com/office/drawing/2014/main" id="{2339F574-8823-7723-D4E2-55B6B3AF6A5C}"/>
              </a:ext>
            </a:extLst>
          </p:cNvPr>
          <p:cNvPicPr>
            <a:picLocks noChangeAspect="1"/>
          </p:cNvPicPr>
          <p:nvPr/>
        </p:nvPicPr>
        <p:blipFill>
          <a:blip r:embed="rId3"/>
          <a:stretch>
            <a:fillRect/>
          </a:stretch>
        </p:blipFill>
        <p:spPr>
          <a:xfrm>
            <a:off x="3255264" y="-2926"/>
            <a:ext cx="9237881" cy="6860926"/>
          </a:xfrm>
          <a:prstGeom prst="rect">
            <a:avLst/>
          </a:prstGeom>
        </p:spPr>
      </p:pic>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09"/>
        <p:cNvGrpSpPr/>
        <p:nvPr/>
      </p:nvGrpSpPr>
      <p:grpSpPr>
        <a:xfrm>
          <a:off x="0" y="0"/>
          <a:ext cx="0" cy="0"/>
          <a:chOff x="0" y="0"/>
          <a:chExt cx="0" cy="0"/>
        </a:xfrm>
      </p:grpSpPr>
      <p:sp>
        <p:nvSpPr>
          <p:cNvPr id="510" name="Google Shape;510;p18"/>
          <p:cNvSpPr txBox="1">
            <a:spLocks noGrp="1"/>
          </p:cNvSpPr>
          <p:nvPr>
            <p:ph type="body" idx="1"/>
          </p:nvPr>
        </p:nvSpPr>
        <p:spPr>
          <a:xfrm>
            <a:off x="1828006" y="1148320"/>
            <a:ext cx="8916194" cy="669594"/>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ct val="0"/>
              </a:spcBef>
              <a:spcAft>
                <a:spcPct val="0"/>
              </a:spcAft>
              <a:buClr>
                <a:schemeClr val="lt1"/>
              </a:buClr>
              <a:buSzPts val="4000"/>
              <a:buNone/>
            </a:pPr>
            <a:r>
              <a:rPr lang="tr" sz="4000" b="1" i="0" u="none" strike="noStrike" dirty="0">
                <a:latin typeface="Helvetica Neue" panose="02000503000000020004"/>
              </a:rPr>
              <a:t>İNSANİ KRİZ DURUMUNUN ÇOCUK İŞÇİLİĞİ ÜZERİNDEKİ ETKİSİ</a:t>
            </a:r>
            <a:endParaRPr dirty="0"/>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15"/>
        <p:cNvGrpSpPr/>
        <p:nvPr/>
      </p:nvGrpSpPr>
      <p:grpSpPr>
        <a:xfrm>
          <a:off x="0" y="0"/>
          <a:ext cx="0" cy="0"/>
          <a:chOff x="0" y="0"/>
          <a:chExt cx="0" cy="0"/>
        </a:xfrm>
      </p:grpSpPr>
      <p:sp>
        <p:nvSpPr>
          <p:cNvPr id="516" name="Google Shape;516;p19"/>
          <p:cNvSpPr txBox="1">
            <a:spLocks noGrp="1"/>
          </p:cNvSpPr>
          <p:nvPr>
            <p:ph type="body" idx="1"/>
          </p:nvPr>
        </p:nvSpPr>
        <p:spPr>
          <a:xfrm>
            <a:off x="4100513" y="231953"/>
            <a:ext cx="7300912" cy="1271587"/>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ct val="0"/>
              </a:spcBef>
              <a:spcAft>
                <a:spcPct val="0"/>
              </a:spcAft>
              <a:buClr>
                <a:srgbClr val="026794"/>
              </a:buClr>
              <a:buSzPts val="3200"/>
              <a:buNone/>
            </a:pPr>
            <a:r>
              <a:rPr lang="tr" sz="3200" b="1" i="0" u="none" strike="noStrike" dirty="0">
                <a:latin typeface="Helvetica Neue" panose="02000503000000020004"/>
              </a:rPr>
              <a:t>ÇOCUK İŞÇİLİĞİ İLE İNSANİ KRİZ ARASINDAKİ GÜÇLÜ BAĞLANTI</a:t>
            </a:r>
            <a:endParaRPr dirty="0"/>
          </a:p>
        </p:txBody>
      </p:sp>
      <p:sp>
        <p:nvSpPr>
          <p:cNvPr id="517" name="Google Shape;517;p19"/>
          <p:cNvSpPr txBox="1">
            <a:spLocks noGrp="1"/>
          </p:cNvSpPr>
          <p:nvPr>
            <p:ph type="body" idx="3"/>
          </p:nvPr>
        </p:nvSpPr>
        <p:spPr>
          <a:xfrm>
            <a:off x="1" y="547299"/>
            <a:ext cx="3581400" cy="5722872"/>
          </a:xfrm>
          <a:prstGeom prst="rect">
            <a:avLst/>
          </a:prstGeom>
          <a:noFill/>
          <a:ln>
            <a:noFill/>
          </a:ln>
        </p:spPr>
        <p:txBody>
          <a:bodyPr spcFirstLastPara="1" wrap="square" lIns="108000" tIns="45700" rIns="0" bIns="45700" anchor="t" anchorCtr="0">
            <a:noAutofit/>
          </a:bodyPr>
          <a:lstStyle/>
          <a:p>
            <a:pPr marL="0" lvl="0" indent="0" algn="l" rtl="0">
              <a:lnSpc>
                <a:spcPct val="90000"/>
              </a:lnSpc>
              <a:spcBef>
                <a:spcPct val="0"/>
              </a:spcBef>
              <a:spcAft>
                <a:spcPct val="0"/>
              </a:spcAft>
              <a:buClr>
                <a:schemeClr val="lt1"/>
              </a:buClr>
              <a:buSzPts val="3600"/>
              <a:buNone/>
            </a:pPr>
            <a:r>
              <a:rPr lang="tr" sz="3550" b="1" i="0" u="none" strike="noStrike" dirty="0">
                <a:latin typeface="Helvetica Neue" panose="02000503000000020004"/>
              </a:rPr>
              <a:t>İNSANİ KRİZ DURUMUNUN ÇOCUK İŞÇİLİĞİ ÜZERİNDEKİ ETKİSİ</a:t>
            </a:r>
            <a:endParaRPr sz="3550" dirty="0"/>
          </a:p>
          <a:p>
            <a:pPr marL="0" lvl="0" indent="0" algn="l" rtl="0">
              <a:lnSpc>
                <a:spcPct val="90000"/>
              </a:lnSpc>
              <a:spcBef>
                <a:spcPts val="1000"/>
              </a:spcBef>
              <a:spcAft>
                <a:spcPct val="0"/>
              </a:spcAft>
              <a:buClr>
                <a:schemeClr val="lt1"/>
              </a:buClr>
              <a:buSzPts val="3600"/>
              <a:buNone/>
            </a:pPr>
            <a:endParaRPr dirty="0"/>
          </a:p>
          <a:p>
            <a:pPr marL="0" lvl="0" indent="0" algn="l" rtl="0">
              <a:lnSpc>
                <a:spcPct val="90000"/>
              </a:lnSpc>
              <a:spcBef>
                <a:spcPts val="1000"/>
              </a:spcBef>
              <a:spcAft>
                <a:spcPct val="0"/>
              </a:spcAft>
              <a:buClr>
                <a:schemeClr val="lt1"/>
              </a:buClr>
              <a:buSzPts val="3000"/>
              <a:buNone/>
            </a:pPr>
            <a:r>
              <a:rPr lang="tr" sz="3000" b="1" i="0" u="none" strike="noStrike" dirty="0">
                <a:latin typeface="Helvetica Neue" panose="02000503000000020004"/>
              </a:rPr>
              <a:t>İNSANİ YARDIM BAĞLAMLARINDA STANDARDİZE EDİLMİŞ VERİ MEVCUT DEĞİLDİR </a:t>
            </a:r>
            <a:endParaRPr dirty="0"/>
          </a:p>
        </p:txBody>
      </p:sp>
      <p:sp>
        <p:nvSpPr>
          <p:cNvPr id="518" name="Google Shape;518;p19"/>
          <p:cNvSpPr txBox="1">
            <a:spLocks noGrp="1"/>
          </p:cNvSpPr>
          <p:nvPr>
            <p:ph type="body" idx="2"/>
          </p:nvPr>
        </p:nvSpPr>
        <p:spPr>
          <a:xfrm>
            <a:off x="4100513" y="1586933"/>
            <a:ext cx="7300912" cy="3916400"/>
          </a:xfrm>
          <a:prstGeom prst="rect">
            <a:avLst/>
          </a:prstGeom>
          <a:noFill/>
          <a:ln>
            <a:noFill/>
          </a:ln>
        </p:spPr>
        <p:txBody>
          <a:bodyPr spcFirstLastPara="1" wrap="square" lIns="91425" tIns="45700" rIns="0" bIns="45700" anchor="t" anchorCtr="0">
            <a:noAutofit/>
          </a:bodyPr>
          <a:lstStyle/>
          <a:p>
            <a:pPr marL="228600" lvl="0" indent="-228600" algn="l" rtl="0">
              <a:lnSpc>
                <a:spcPct val="90000"/>
              </a:lnSpc>
              <a:spcBef>
                <a:spcPct val="0"/>
              </a:spcBef>
              <a:spcAft>
                <a:spcPct val="0"/>
              </a:spcAft>
              <a:buSzPts val="2800"/>
              <a:buChar char="•"/>
            </a:pPr>
            <a:r>
              <a:rPr lang="tr" sz="2800" b="0" i="0" u="none" strike="noStrike" dirty="0">
                <a:solidFill>
                  <a:srgbClr val="212E3B"/>
                </a:solidFill>
                <a:latin typeface="Helvetica Neue" panose="02000503000000020004"/>
              </a:rPr>
              <a:t>Biliyoruz ki: </a:t>
            </a:r>
            <a:endParaRPr dirty="0"/>
          </a:p>
          <a:p>
            <a:pPr marL="685800" lvl="1" indent="-228600" algn="l" rtl="0">
              <a:lnSpc>
                <a:spcPct val="90000"/>
              </a:lnSpc>
              <a:spcBef>
                <a:spcPts val="600"/>
              </a:spcBef>
              <a:spcAft>
                <a:spcPct val="0"/>
              </a:spcAft>
              <a:buSzPts val="2400"/>
              <a:buChar char="•"/>
            </a:pPr>
            <a:r>
              <a:rPr lang="tr" sz="2400" b="0" i="0" u="none" strike="noStrike" dirty="0">
                <a:solidFill>
                  <a:srgbClr val="212E3B"/>
                </a:solidFill>
                <a:latin typeface="Helvetica Neue" panose="02000503000000020004"/>
              </a:rPr>
              <a:t>Çatışmadan etkilenen ülkelerde çocuk işçiliğinin görülme olasılığı %77 daha fazladır.</a:t>
            </a:r>
            <a:endParaRPr dirty="0"/>
          </a:p>
          <a:p>
            <a:pPr marL="685800" lvl="1" indent="-228600" algn="l" rtl="0">
              <a:lnSpc>
                <a:spcPct val="90000"/>
              </a:lnSpc>
              <a:spcBef>
                <a:spcPts val="600"/>
              </a:spcBef>
              <a:spcAft>
                <a:spcPct val="0"/>
              </a:spcAft>
              <a:buSzPts val="2400"/>
              <a:buChar char="•"/>
            </a:pPr>
            <a:r>
              <a:rPr lang="tr" sz="2400" b="0" i="0" u="none" strike="noStrike" dirty="0">
                <a:solidFill>
                  <a:srgbClr val="212E3B"/>
                </a:solidFill>
                <a:latin typeface="Helvetica Neue" panose="02000503000000020004"/>
              </a:rPr>
              <a:t>Çatışmadan etkilenen ülkelerde tehlikeli işlerin görülme olasılığı %50 daha fazladır.</a:t>
            </a:r>
            <a:endParaRPr dirty="0"/>
          </a:p>
          <a:p>
            <a:pPr marL="685800" lvl="1" indent="-228600" algn="l" rtl="0">
              <a:lnSpc>
                <a:spcPct val="90000"/>
              </a:lnSpc>
              <a:spcBef>
                <a:spcPts val="600"/>
              </a:spcBef>
              <a:spcAft>
                <a:spcPct val="0"/>
              </a:spcAft>
              <a:buSzPts val="2400"/>
              <a:buChar char="•"/>
            </a:pPr>
            <a:r>
              <a:rPr lang="tr" sz="2400" b="0" i="0" u="none" strike="noStrike" dirty="0">
                <a:solidFill>
                  <a:srgbClr val="212E3B"/>
                </a:solidFill>
                <a:latin typeface="Helvetica Neue" panose="02000503000000020004"/>
              </a:rPr>
              <a:t>İnsani kriz durumlarında çocukların işi genellikle daha tehlikeli bir hâl alır. </a:t>
            </a:r>
            <a:endParaRPr dirty="0"/>
          </a:p>
          <a:p>
            <a:pPr marL="228600" lvl="0" indent="-50800" algn="l" rtl="0">
              <a:lnSpc>
                <a:spcPct val="90000"/>
              </a:lnSpc>
              <a:spcBef>
                <a:spcPts val="1000"/>
              </a:spcBef>
              <a:spcAft>
                <a:spcPct val="0"/>
              </a:spcAft>
              <a:buClr>
                <a:schemeClr val="accent1"/>
              </a:buClr>
              <a:buSzPts val="2800"/>
              <a:buNone/>
            </a:pPr>
            <a:endParaRPr dirty="0"/>
          </a:p>
        </p:txBody>
      </p:sp>
      <p:graphicFrame>
        <p:nvGraphicFramePr>
          <p:cNvPr id="519" name="Google Shape;519;p19"/>
          <p:cNvGraphicFramePr/>
          <p:nvPr>
            <p:extLst>
              <p:ext uri="{D42A27DB-BD31-4B8C-83A1-F6EECF244321}">
                <p14:modId xmlns:p14="http://schemas.microsoft.com/office/powerpoint/2010/main" val="1969078997"/>
              </p:ext>
            </p:extLst>
          </p:nvPr>
        </p:nvGraphicFramePr>
        <p:xfrm>
          <a:off x="4100513" y="4148667"/>
          <a:ext cx="7562751" cy="270933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2"/>
          <p:cNvSpPr txBox="1">
            <a:spLocks noGrp="1"/>
          </p:cNvSpPr>
          <p:nvPr>
            <p:ph type="body" idx="1"/>
          </p:nvPr>
        </p:nvSpPr>
        <p:spPr>
          <a:xfrm>
            <a:off x="1375731" y="3429000"/>
            <a:ext cx="9440535" cy="2196538"/>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000"/>
              </a:spcBef>
              <a:spcAft>
                <a:spcPct val="0"/>
              </a:spcAft>
              <a:buNone/>
            </a:pPr>
            <a:r>
              <a:rPr lang="en-GB"/>
              <a:t> </a:t>
            </a:r>
            <a:endParaRPr/>
          </a:p>
        </p:txBody>
      </p:sp>
      <p:sp>
        <p:nvSpPr>
          <p:cNvPr id="234" name="Google Shape;234;p2"/>
          <p:cNvSpPr txBox="1">
            <a:spLocks noGrp="1"/>
          </p:cNvSpPr>
          <p:nvPr>
            <p:ph type="body" idx="2"/>
          </p:nvPr>
        </p:nvSpPr>
        <p:spPr>
          <a:xfrm>
            <a:off x="222371" y="885860"/>
            <a:ext cx="11747253" cy="2374769"/>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ct val="0"/>
              </a:spcBef>
              <a:spcAft>
                <a:spcPct val="0"/>
              </a:spcAft>
              <a:buClr>
                <a:schemeClr val="lt1"/>
              </a:buClr>
              <a:buSzPts val="4000"/>
              <a:buNone/>
            </a:pPr>
            <a:r>
              <a:rPr lang="tr" sz="4000" b="1" i="0" u="none" strike="noStrike">
                <a:latin typeface="Helvetica Neue" panose="02000503000000020004"/>
              </a:rPr>
              <a:t>OTURUM 2 </a:t>
            </a:r>
            <a:endParaRPr/>
          </a:p>
          <a:p>
            <a:pPr marL="0" lvl="0" indent="0" algn="ctr" rtl="0">
              <a:lnSpc>
                <a:spcPct val="90000"/>
              </a:lnSpc>
              <a:spcBef>
                <a:spcPts val="1000"/>
              </a:spcBef>
              <a:spcAft>
                <a:spcPct val="0"/>
              </a:spcAft>
              <a:buClr>
                <a:schemeClr val="lt1"/>
              </a:buClr>
              <a:buSzPts val="4000"/>
              <a:buNone/>
            </a:pPr>
            <a:r>
              <a:rPr lang="tr" sz="4000" b="1" i="0" u="none" strike="noStrike">
                <a:latin typeface="Helvetica Neue" panose="02000503000000020004"/>
              </a:rPr>
              <a:t>TEMEL BİLGİLERİN GÖZDEN GEÇİRİLMESİ</a:t>
            </a:r>
            <a:endParaRPr sz="4000"/>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24"/>
        <p:cNvGrpSpPr/>
        <p:nvPr/>
      </p:nvGrpSpPr>
      <p:grpSpPr>
        <a:xfrm>
          <a:off x="0" y="0"/>
          <a:ext cx="0" cy="0"/>
          <a:chOff x="0" y="0"/>
          <a:chExt cx="0" cy="0"/>
        </a:xfrm>
      </p:grpSpPr>
      <p:sp>
        <p:nvSpPr>
          <p:cNvPr id="525" name="Google Shape;525;p20"/>
          <p:cNvSpPr txBox="1">
            <a:spLocks noGrp="1"/>
          </p:cNvSpPr>
          <p:nvPr>
            <p:ph type="body" idx="2"/>
          </p:nvPr>
        </p:nvSpPr>
        <p:spPr>
          <a:xfrm>
            <a:off x="4100513" y="2400300"/>
            <a:ext cx="7300912" cy="2128838"/>
          </a:xfrm>
          <a:prstGeom prst="rect">
            <a:avLst/>
          </a:prstGeom>
          <a:noFill/>
          <a:ln>
            <a:noFill/>
          </a:ln>
        </p:spPr>
        <p:txBody>
          <a:bodyPr spcFirstLastPara="1" wrap="square" lIns="91425" tIns="45700" rIns="91425" bIns="45700" anchor="t" anchorCtr="0">
            <a:noAutofit/>
          </a:bodyPr>
          <a:lstStyle/>
          <a:p>
            <a:pPr marL="228600" lvl="0" indent="-50800" algn="l" rtl="0">
              <a:lnSpc>
                <a:spcPct val="90000"/>
              </a:lnSpc>
              <a:spcBef>
                <a:spcPct val="0"/>
              </a:spcBef>
              <a:spcAft>
                <a:spcPct val="0"/>
              </a:spcAft>
              <a:buClr>
                <a:schemeClr val="accent1"/>
              </a:buClr>
              <a:buSzPts val="2800"/>
              <a:buNone/>
            </a:pPr>
            <a:endParaRPr/>
          </a:p>
          <a:p>
            <a:pPr marL="228600" lvl="0" indent="-50800" algn="l" rtl="0">
              <a:lnSpc>
                <a:spcPct val="90000"/>
              </a:lnSpc>
              <a:spcBef>
                <a:spcPts val="1000"/>
              </a:spcBef>
              <a:spcAft>
                <a:spcPct val="0"/>
              </a:spcAft>
              <a:buClr>
                <a:schemeClr val="accent1"/>
              </a:buClr>
              <a:buSzPts val="2800"/>
              <a:buNone/>
            </a:pPr>
            <a:endParaRPr/>
          </a:p>
        </p:txBody>
      </p:sp>
      <p:sp>
        <p:nvSpPr>
          <p:cNvPr id="526" name="Google Shape;526;p20"/>
          <p:cNvSpPr txBox="1">
            <a:spLocks noGrp="1"/>
          </p:cNvSpPr>
          <p:nvPr>
            <p:ph type="body" idx="3"/>
          </p:nvPr>
        </p:nvSpPr>
        <p:spPr>
          <a:xfrm>
            <a:off x="76201" y="528638"/>
            <a:ext cx="3298370" cy="4799266"/>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ct val="0"/>
              </a:spcBef>
              <a:spcAft>
                <a:spcPct val="0"/>
              </a:spcAft>
              <a:buClr>
                <a:schemeClr val="lt1"/>
              </a:buClr>
              <a:buSzPts val="3600"/>
              <a:buNone/>
            </a:pPr>
            <a:r>
              <a:rPr lang="tr" sz="3600" b="1" i="0" u="none" strike="noStrike" dirty="0">
                <a:latin typeface="Helvetica Neue" panose="02000503000000020004"/>
              </a:rPr>
              <a:t>İNSANİ KRİZ DURUMUNUN ÇOCUK İŞÇİLİĞİ ÜZERİNDEKİ ETKİSİ </a:t>
            </a:r>
            <a:endParaRPr dirty="0"/>
          </a:p>
          <a:p>
            <a:pPr marL="0" lvl="0" indent="0" algn="l" rtl="0">
              <a:lnSpc>
                <a:spcPct val="90000"/>
              </a:lnSpc>
              <a:spcBef>
                <a:spcPts val="1000"/>
              </a:spcBef>
              <a:spcAft>
                <a:spcPct val="0"/>
              </a:spcAft>
              <a:buClr>
                <a:schemeClr val="lt1"/>
              </a:buClr>
              <a:buSzPts val="3600"/>
              <a:buNone/>
            </a:pPr>
            <a:endParaRPr dirty="0"/>
          </a:p>
          <a:p>
            <a:pPr marL="0" lvl="0" indent="0" algn="l" rtl="0">
              <a:lnSpc>
                <a:spcPct val="90000"/>
              </a:lnSpc>
              <a:spcBef>
                <a:spcPts val="1000"/>
              </a:spcBef>
              <a:spcAft>
                <a:spcPct val="0"/>
              </a:spcAft>
              <a:buClr>
                <a:schemeClr val="lt1"/>
              </a:buClr>
              <a:buSzPts val="3600"/>
              <a:buNone/>
            </a:pPr>
            <a:endParaRPr dirty="0"/>
          </a:p>
        </p:txBody>
      </p:sp>
      <p:sp>
        <p:nvSpPr>
          <p:cNvPr id="527" name="Google Shape;527;p20"/>
          <p:cNvSpPr txBox="1"/>
          <p:nvPr/>
        </p:nvSpPr>
        <p:spPr>
          <a:xfrm>
            <a:off x="4100512" y="501395"/>
            <a:ext cx="7725727" cy="5059649"/>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ct val="0"/>
              </a:spcBef>
              <a:spcAft>
                <a:spcPct val="0"/>
              </a:spcAft>
              <a:buClr>
                <a:schemeClr val="accent1"/>
              </a:buClr>
              <a:buSzTx/>
              <a:buFont typeface="Arial"/>
              <a:buNone/>
            </a:pPr>
            <a:r>
              <a:rPr lang="tr" sz="4100" b="1" i="0" u="none" strike="noStrike" dirty="0">
                <a:solidFill>
                  <a:srgbClr val="02628C"/>
                </a:solidFill>
                <a:latin typeface="Helvetica Neue" panose="02000503000000020004"/>
                <a:ea typeface="Helvetica Neue"/>
                <a:cs typeface="Helvetica Neue"/>
                <a:sym typeface="Helvetica Neue" panose="02000503000000020004"/>
              </a:rPr>
              <a:t>İNSANİ KRİZ DURUMLARI:</a:t>
            </a:r>
            <a:endParaRPr dirty="0"/>
          </a:p>
          <a:p>
            <a:pPr marL="0" marR="0" lvl="0" indent="0" algn="l" rtl="0">
              <a:lnSpc>
                <a:spcPct val="90000"/>
              </a:lnSpc>
              <a:spcBef>
                <a:spcPts val="1600"/>
              </a:spcBef>
              <a:spcAft>
                <a:spcPct val="0"/>
              </a:spcAft>
              <a:buClr>
                <a:schemeClr val="accent1"/>
              </a:buClr>
              <a:buSzTx/>
              <a:buFont typeface="Arial"/>
              <a:buNone/>
            </a:pPr>
            <a:endParaRPr sz="2800" b="1" dirty="0">
              <a:solidFill>
                <a:schemeClr val="accent1"/>
              </a:solidFill>
              <a:latin typeface="Helvetica Neue" panose="02000503000000020004"/>
              <a:ea typeface="Helvetica Neue"/>
              <a:cs typeface="Helvetica Neue"/>
              <a:sym typeface="Helvetica Neue" panose="02000503000000020004"/>
            </a:endParaRPr>
          </a:p>
          <a:p>
            <a:pPr marL="457200" marR="0" lvl="0" indent="-457200" algn="l" rtl="0">
              <a:lnSpc>
                <a:spcPct val="90000"/>
              </a:lnSpc>
              <a:spcBef>
                <a:spcPts val="1600"/>
              </a:spcBef>
              <a:spcAft>
                <a:spcPct val="0"/>
              </a:spcAft>
              <a:buClr>
                <a:schemeClr val="accent1"/>
              </a:buClr>
              <a:buSzTx/>
              <a:buFont typeface="Arial"/>
              <a:buChar char="•"/>
            </a:pPr>
            <a:r>
              <a:rPr lang="tr" sz="3200" b="0" i="0" u="none" strike="noStrike" dirty="0">
                <a:solidFill>
                  <a:srgbClr val="545554"/>
                </a:solidFill>
                <a:latin typeface="Helvetica Neue" panose="02000503000000020004"/>
                <a:ea typeface="Helvetica Neue"/>
                <a:cs typeface="Helvetica Neue"/>
                <a:sym typeface="Helvetica Neue" panose="02000503000000020004"/>
              </a:rPr>
              <a:t>Çocuk işçiliğine yönelik yeni risk faktörleri oluşturur. </a:t>
            </a:r>
            <a:endParaRPr sz="1050" dirty="0"/>
          </a:p>
          <a:p>
            <a:pPr marL="457200" marR="0" lvl="0" indent="-457200" algn="l" rtl="0">
              <a:lnSpc>
                <a:spcPct val="90000"/>
              </a:lnSpc>
              <a:spcBef>
                <a:spcPts val="1600"/>
              </a:spcBef>
              <a:spcAft>
                <a:spcPct val="0"/>
              </a:spcAft>
              <a:buClr>
                <a:schemeClr val="accent1"/>
              </a:buClr>
              <a:buSzTx/>
              <a:buFont typeface="Arial"/>
              <a:buChar char="•"/>
            </a:pPr>
            <a:r>
              <a:rPr lang="tr" sz="3200" b="0" i="0" u="none" strike="noStrike" dirty="0">
                <a:solidFill>
                  <a:srgbClr val="545554"/>
                </a:solidFill>
                <a:latin typeface="Helvetica Neue" panose="02000503000000020004"/>
                <a:ea typeface="Helvetica Neue"/>
                <a:cs typeface="Helvetica Neue"/>
                <a:sym typeface="Helvetica Neue" panose="02000503000000020004"/>
              </a:rPr>
              <a:t>Hâlihazırda mevcut olan çocuk işçiliği risklerini şiddetlendirir. </a:t>
            </a:r>
            <a:endParaRPr sz="1050" dirty="0"/>
          </a:p>
          <a:p>
            <a:pPr marL="457200" marR="0" lvl="0" indent="-457200" algn="l" rtl="0">
              <a:lnSpc>
                <a:spcPct val="90000"/>
              </a:lnSpc>
              <a:spcBef>
                <a:spcPts val="1600"/>
              </a:spcBef>
              <a:spcAft>
                <a:spcPct val="0"/>
              </a:spcAft>
              <a:buClr>
                <a:schemeClr val="accent1"/>
              </a:buClr>
              <a:buSzTx/>
              <a:buFont typeface="Arial"/>
              <a:buChar char="•"/>
            </a:pPr>
            <a:r>
              <a:rPr lang="tr" sz="3200" b="0" i="0" u="none" strike="noStrike" dirty="0">
                <a:solidFill>
                  <a:srgbClr val="545554"/>
                </a:solidFill>
                <a:latin typeface="Helvetica Neue" panose="02000503000000020004"/>
                <a:ea typeface="Helvetica Neue"/>
                <a:cs typeface="Helvetica Neue"/>
                <a:sym typeface="Helvetica Neue" panose="02000503000000020004"/>
              </a:rPr>
              <a:t>Çocukların çocuk işçiliğinde yer almasının önlenmesi ve korunması için geliştirilen sistemlerin, mekanizmaların ve çocukların koruyucu çevrelerinin değişmesine ve zayıflamasına sebep olur. </a:t>
            </a:r>
            <a:endParaRPr sz="1050" dirty="0"/>
          </a:p>
          <a:p>
            <a:pPr marL="228600" marR="0" lvl="0" indent="-77470" algn="l" rtl="0">
              <a:lnSpc>
                <a:spcPct val="90000"/>
              </a:lnSpc>
              <a:spcBef>
                <a:spcPts val="1600"/>
              </a:spcBef>
              <a:spcAft>
                <a:spcPct val="0"/>
              </a:spcAft>
              <a:buClr>
                <a:schemeClr val="accent1"/>
              </a:buClr>
              <a:buSzTx/>
              <a:buFont typeface="Arial"/>
              <a:buNone/>
            </a:pPr>
            <a:endParaRPr sz="1800" dirty="0">
              <a:solidFill>
                <a:schemeClr val="dk1"/>
              </a:solidFill>
              <a:latin typeface="Helvetica Neue" panose="02000503000000020004"/>
              <a:ea typeface="Helvetica Neue"/>
              <a:cs typeface="Helvetica Neue"/>
              <a:sym typeface="Helvetica Neue" panose="02000503000000020004"/>
            </a:endParaRPr>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32"/>
        <p:cNvGrpSpPr/>
        <p:nvPr/>
      </p:nvGrpSpPr>
      <p:grpSpPr>
        <a:xfrm>
          <a:off x="0" y="0"/>
          <a:ext cx="0" cy="0"/>
          <a:chOff x="0" y="0"/>
          <a:chExt cx="0" cy="0"/>
        </a:xfrm>
      </p:grpSpPr>
      <p:sp>
        <p:nvSpPr>
          <p:cNvPr id="533" name="Google Shape;533;p21"/>
          <p:cNvSpPr txBox="1">
            <a:spLocks noGrp="1"/>
          </p:cNvSpPr>
          <p:nvPr>
            <p:ph type="body" idx="1"/>
          </p:nvPr>
        </p:nvSpPr>
        <p:spPr>
          <a:xfrm>
            <a:off x="4100512" y="528638"/>
            <a:ext cx="7807071" cy="242139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ct val="0"/>
              </a:spcBef>
              <a:spcAft>
                <a:spcPct val="0"/>
              </a:spcAft>
              <a:buClr>
                <a:srgbClr val="026794"/>
              </a:buClr>
              <a:buSzTx/>
              <a:buNone/>
            </a:pPr>
            <a:r>
              <a:rPr lang="tr" sz="3050" b="1" i="0" u="none" strike="noStrike" dirty="0">
                <a:latin typeface="Helvetica Neue" panose="02000503000000020004"/>
              </a:rPr>
              <a:t>YEREL/ULUSAL/BÖLGESEL ÇOCUK İŞÇİLİĞİ İSTATİSTİKLERİ VE İNSANİ KRİZ DURUMLARININ ETKİSİ - YEREL OLARAK BAĞLAMSALLAŞTIRILACAKTIR  </a:t>
            </a:r>
            <a:endParaRPr sz="3050" dirty="0"/>
          </a:p>
        </p:txBody>
      </p:sp>
      <p:sp>
        <p:nvSpPr>
          <p:cNvPr id="534" name="Google Shape;534;p21"/>
          <p:cNvSpPr txBox="1">
            <a:spLocks noGrp="1"/>
          </p:cNvSpPr>
          <p:nvPr>
            <p:ph type="body" idx="2"/>
          </p:nvPr>
        </p:nvSpPr>
        <p:spPr>
          <a:xfrm>
            <a:off x="4265405" y="3404641"/>
            <a:ext cx="7300912" cy="2128838"/>
          </a:xfrm>
          <a:prstGeom prst="rect">
            <a:avLst/>
          </a:prstGeom>
          <a:noFill/>
          <a:ln>
            <a:noFill/>
          </a:ln>
        </p:spPr>
        <p:txBody>
          <a:bodyPr spcFirstLastPara="1" wrap="square" lIns="91425" tIns="45700" rIns="91425" bIns="45700" anchor="t" anchorCtr="0">
            <a:noAutofit/>
          </a:bodyPr>
          <a:lstStyle/>
          <a:p>
            <a:pPr marL="228600" lvl="0" indent="-50800" algn="l" rtl="0">
              <a:lnSpc>
                <a:spcPct val="90000"/>
              </a:lnSpc>
              <a:spcBef>
                <a:spcPct val="0"/>
              </a:spcBef>
              <a:spcAft>
                <a:spcPct val="0"/>
              </a:spcAft>
              <a:buClr>
                <a:schemeClr val="accent1"/>
              </a:buClr>
              <a:buSzPts val="2800"/>
              <a:buNone/>
            </a:pPr>
            <a:endParaRPr dirty="0"/>
          </a:p>
        </p:txBody>
      </p:sp>
      <p:sp>
        <p:nvSpPr>
          <p:cNvPr id="535" name="Google Shape;535;p21"/>
          <p:cNvSpPr txBox="1">
            <a:spLocks noGrp="1"/>
          </p:cNvSpPr>
          <p:nvPr>
            <p:ph type="body" idx="3"/>
          </p:nvPr>
        </p:nvSpPr>
        <p:spPr>
          <a:xfrm>
            <a:off x="284417" y="528638"/>
            <a:ext cx="2970847" cy="4799266"/>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ct val="0"/>
              </a:spcBef>
              <a:spcAft>
                <a:spcPct val="0"/>
              </a:spcAft>
              <a:buClr>
                <a:schemeClr val="lt1"/>
              </a:buClr>
              <a:buSzPts val="3600"/>
              <a:buNone/>
            </a:pPr>
            <a:endParaRPr dirty="0"/>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40"/>
        <p:cNvGrpSpPr/>
        <p:nvPr/>
      </p:nvGrpSpPr>
      <p:grpSpPr>
        <a:xfrm>
          <a:off x="0" y="0"/>
          <a:ext cx="0" cy="0"/>
          <a:chOff x="0" y="0"/>
          <a:chExt cx="0" cy="0"/>
        </a:xfrm>
      </p:grpSpPr>
      <p:sp>
        <p:nvSpPr>
          <p:cNvPr id="541" name="Google Shape;541;p22"/>
          <p:cNvSpPr txBox="1">
            <a:spLocks noGrp="1"/>
          </p:cNvSpPr>
          <p:nvPr>
            <p:ph type="body" idx="1"/>
          </p:nvPr>
        </p:nvSpPr>
        <p:spPr>
          <a:xfrm>
            <a:off x="4100512" y="528638"/>
            <a:ext cx="7807071" cy="1271587"/>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ct val="0"/>
              </a:spcBef>
              <a:spcAft>
                <a:spcPct val="0"/>
              </a:spcAft>
              <a:buClr>
                <a:srgbClr val="026794"/>
              </a:buClr>
              <a:buSzTx/>
              <a:buNone/>
            </a:pPr>
            <a:r>
              <a:rPr lang="tr" sz="3050" b="1" i="0" u="none" strike="noStrike" dirty="0">
                <a:latin typeface="Helvetica Neue" panose="02000503000000020004"/>
              </a:rPr>
              <a:t>YEREL/ULUSAL/BÖLGESEL ÇOCUK İŞÇİLİĞİ İSTATİSTİKLERİ VE İNSANİ KRİZ DURUMLARININ ETKİSİ - YEREL OLARAK BAĞLAMSALLAŞTIRILACAKTIR  </a:t>
            </a:r>
            <a:endParaRPr sz="3050" dirty="0"/>
          </a:p>
        </p:txBody>
      </p:sp>
      <p:sp>
        <p:nvSpPr>
          <p:cNvPr id="542" name="Google Shape;542;p22"/>
          <p:cNvSpPr txBox="1">
            <a:spLocks noGrp="1"/>
          </p:cNvSpPr>
          <p:nvPr>
            <p:ph type="body" idx="2"/>
          </p:nvPr>
        </p:nvSpPr>
        <p:spPr>
          <a:xfrm>
            <a:off x="4100513" y="2928271"/>
            <a:ext cx="7300912" cy="2128838"/>
          </a:xfrm>
          <a:prstGeom prst="rect">
            <a:avLst/>
          </a:prstGeom>
          <a:noFill/>
          <a:ln>
            <a:noFill/>
          </a:ln>
        </p:spPr>
        <p:txBody>
          <a:bodyPr spcFirstLastPara="1" wrap="square" lIns="91425" tIns="45700" rIns="91425" bIns="45700" anchor="t" anchorCtr="0">
            <a:noAutofit/>
          </a:bodyPr>
          <a:lstStyle/>
          <a:p>
            <a:pPr marL="228600" lvl="0" indent="-50800" algn="l" rtl="0">
              <a:lnSpc>
                <a:spcPct val="90000"/>
              </a:lnSpc>
              <a:spcBef>
                <a:spcPct val="0"/>
              </a:spcBef>
              <a:spcAft>
                <a:spcPct val="0"/>
              </a:spcAft>
              <a:buClr>
                <a:schemeClr val="accent1"/>
              </a:buClr>
              <a:buSzPts val="2800"/>
              <a:buNone/>
            </a:pPr>
            <a:endParaRPr/>
          </a:p>
        </p:txBody>
      </p:sp>
      <p:sp>
        <p:nvSpPr>
          <p:cNvPr id="543" name="Google Shape;543;p22"/>
          <p:cNvSpPr txBox="1">
            <a:spLocks noGrp="1"/>
          </p:cNvSpPr>
          <p:nvPr>
            <p:ph type="body" idx="3"/>
          </p:nvPr>
        </p:nvSpPr>
        <p:spPr>
          <a:xfrm>
            <a:off x="284417" y="528638"/>
            <a:ext cx="2970847" cy="4799266"/>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ct val="0"/>
              </a:spcBef>
              <a:spcAft>
                <a:spcPct val="0"/>
              </a:spcAft>
              <a:buClr>
                <a:schemeClr val="lt1"/>
              </a:buClr>
              <a:buSzPts val="3600"/>
              <a:buNone/>
            </a:pPr>
            <a:endParaRPr/>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48"/>
        <p:cNvGrpSpPr/>
        <p:nvPr/>
      </p:nvGrpSpPr>
      <p:grpSpPr>
        <a:xfrm>
          <a:off x="0" y="0"/>
          <a:ext cx="0" cy="0"/>
          <a:chOff x="0" y="0"/>
          <a:chExt cx="0" cy="0"/>
        </a:xfrm>
      </p:grpSpPr>
      <p:sp>
        <p:nvSpPr>
          <p:cNvPr id="549" name="Google Shape;549;p23"/>
          <p:cNvSpPr txBox="1">
            <a:spLocks noGrp="1"/>
          </p:cNvSpPr>
          <p:nvPr>
            <p:ph type="title"/>
          </p:nvPr>
        </p:nvSpPr>
        <p:spPr>
          <a:xfrm>
            <a:off x="292915" y="279088"/>
            <a:ext cx="9090928"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ct val="0"/>
              </a:spcBef>
              <a:spcAft>
                <a:spcPct val="0"/>
              </a:spcAft>
              <a:buClr>
                <a:schemeClr val="accent3"/>
              </a:buClr>
              <a:buSzTx/>
              <a:buFont typeface="Helvetica Neue"/>
              <a:buNone/>
            </a:pPr>
            <a:r>
              <a:rPr lang="tr" sz="3200" b="1" i="0" u="none" strike="noStrike" dirty="0">
                <a:latin typeface="Helvetica Neue" panose="02000503000000020004"/>
              </a:rPr>
              <a:t>İSTEĞE BAĞLI FAALİYET: </a:t>
            </a:r>
            <a:r>
              <a:rPr lang="tr" sz="3200" b="1" i="0" u="none" strike="noStrike" dirty="0">
                <a:solidFill>
                  <a:srgbClr val="97467D"/>
                </a:solidFill>
                <a:latin typeface="Helvetica Neue" panose="02000503000000020004"/>
              </a:rPr>
              <a:t>BAĞLAMA GÖRE KRİZ DURUMUNUN ÇOCUK İŞÇİLİĞİ ÜZERİNDEKİ ETKİSİNİ TESPİT EDİN  </a:t>
            </a:r>
            <a:endParaRPr sz="3200" dirty="0"/>
          </a:p>
        </p:txBody>
      </p:sp>
      <p:sp>
        <p:nvSpPr>
          <p:cNvPr id="550" name="Google Shape;550;p23"/>
          <p:cNvSpPr txBox="1">
            <a:spLocks noGrp="1"/>
          </p:cNvSpPr>
          <p:nvPr>
            <p:ph type="body" idx="2"/>
          </p:nvPr>
        </p:nvSpPr>
        <p:spPr>
          <a:xfrm>
            <a:off x="656021" y="2614612"/>
            <a:ext cx="10820015" cy="3729037"/>
          </a:xfrm>
          <a:prstGeom prst="rect">
            <a:avLst/>
          </a:prstGeom>
          <a:noFill/>
          <a:ln>
            <a:noFill/>
          </a:ln>
        </p:spPr>
        <p:txBody>
          <a:bodyPr spcFirstLastPara="1" wrap="square" lIns="91425" tIns="45700" rIns="91425" bIns="45700" anchor="t" anchorCtr="0">
            <a:noAutofit/>
          </a:bodyPr>
          <a:lstStyle/>
          <a:p>
            <a:pPr marL="495300" lvl="0" indent="-495300" algn="l" rtl="0">
              <a:lnSpc>
                <a:spcPct val="90000"/>
              </a:lnSpc>
              <a:spcBef>
                <a:spcPct val="0"/>
              </a:spcBef>
              <a:spcAft>
                <a:spcPct val="0"/>
              </a:spcAft>
              <a:buSzPts val="2800"/>
              <a:buFont typeface="Noto Sans Symbols"/>
              <a:buChar char="❑"/>
            </a:pPr>
            <a:r>
              <a:rPr lang="tr" sz="2800" b="0" i="0" u="none" strike="noStrike" dirty="0">
                <a:latin typeface="Helvetica Neue" panose="02000503000000020004"/>
              </a:rPr>
              <a:t>Kriz durumu çocuk işçiliğinin ölçeğini, ciddiyetini ve aciliyetini nasıl etkiledi?</a:t>
            </a:r>
            <a:endParaRPr dirty="0"/>
          </a:p>
          <a:p>
            <a:pPr marL="495300" lvl="0" indent="-495300" algn="l" rtl="0">
              <a:lnSpc>
                <a:spcPct val="90000"/>
              </a:lnSpc>
              <a:spcBef>
                <a:spcPts val="1000"/>
              </a:spcBef>
              <a:spcAft>
                <a:spcPct val="0"/>
              </a:spcAft>
              <a:buSzPts val="2800"/>
              <a:buFont typeface="Noto Sans Symbols"/>
              <a:buChar char="❑"/>
            </a:pPr>
            <a:r>
              <a:rPr lang="tr" sz="2800" b="0" i="0" u="none" strike="noStrike" dirty="0">
                <a:latin typeface="Helvetica Neue" panose="02000503000000020004"/>
              </a:rPr>
              <a:t>Kriz durumu, krizden önce hâlihazırda çalışmakta olan çocukların durumunu nasıl etkiledi?</a:t>
            </a:r>
            <a:endParaRPr dirty="0"/>
          </a:p>
          <a:p>
            <a:pPr marL="495300" lvl="0" indent="-495300" algn="l" rtl="0">
              <a:lnSpc>
                <a:spcPct val="90000"/>
              </a:lnSpc>
              <a:spcBef>
                <a:spcPts val="1000"/>
              </a:spcBef>
              <a:spcAft>
                <a:spcPct val="0"/>
              </a:spcAft>
              <a:buSzPts val="2800"/>
              <a:buFont typeface="Noto Sans Symbols"/>
              <a:buChar char="❑"/>
            </a:pPr>
            <a:r>
              <a:rPr lang="tr" sz="2800" b="0" i="0" u="none" strike="noStrike" dirty="0">
                <a:latin typeface="Helvetica Neue" panose="02000503000000020004"/>
              </a:rPr>
              <a:t>Yeni veya daha tehlikeli çocuk işçiliği riskleri mevcut mudur (ör. daha uzun çalışma saatleri/tehlikeli çalışma türleri vb.)?</a:t>
            </a:r>
            <a:endParaRPr dirty="0"/>
          </a:p>
          <a:p>
            <a:pPr marL="495300" lvl="0" indent="-495300" algn="l" rtl="0">
              <a:lnSpc>
                <a:spcPct val="90000"/>
              </a:lnSpc>
              <a:spcBef>
                <a:spcPts val="1000"/>
              </a:spcBef>
              <a:spcAft>
                <a:spcPct val="0"/>
              </a:spcAft>
              <a:buSzPts val="2800"/>
              <a:buFont typeface="Noto Sans Symbols"/>
              <a:buChar char="❑"/>
            </a:pPr>
            <a:r>
              <a:rPr lang="tr" sz="2800" b="0" i="0" u="none" strike="noStrike" dirty="0">
                <a:latin typeface="Helvetica Neue" panose="02000503000000020004"/>
              </a:rPr>
              <a:t>Kriz, çocuk işçiliğine karşı koruyucu çevreyi nasıl zayıflatmıştır?</a:t>
            </a:r>
            <a:endParaRPr dirty="0"/>
          </a:p>
          <a:p>
            <a:pPr marL="228600" lvl="0" indent="-50800" algn="l" rtl="0">
              <a:lnSpc>
                <a:spcPct val="90000"/>
              </a:lnSpc>
              <a:spcBef>
                <a:spcPts val="1000"/>
              </a:spcBef>
              <a:spcAft>
                <a:spcPct val="0"/>
              </a:spcAft>
              <a:buClr>
                <a:schemeClr val="accent1"/>
              </a:buClr>
              <a:buSzPts val="2800"/>
              <a:buNone/>
            </a:pPr>
            <a:endParaRPr dirty="0"/>
          </a:p>
        </p:txBody>
      </p:sp>
      <p:pic>
        <p:nvPicPr>
          <p:cNvPr id="551" name="Google Shape;551;p23"/>
          <p:cNvPicPr preferRelativeResize="0"/>
          <p:nvPr/>
        </p:nvPicPr>
        <p:blipFill>
          <a:blip r:embed="rId3">
            <a:alphaModFix/>
          </a:blip>
          <a:stretch>
            <a:fillRect/>
          </a:stretch>
        </p:blipFill>
        <p:spPr>
          <a:xfrm>
            <a:off x="8805243" y="-300494"/>
            <a:ext cx="3386757" cy="3386757"/>
          </a:xfrm>
          <a:prstGeom prst="rect">
            <a:avLst/>
          </a:prstGeom>
          <a:noFill/>
          <a:ln>
            <a:noFill/>
          </a:ln>
        </p:spPr>
      </p:pic>
      <p:sp>
        <p:nvSpPr>
          <p:cNvPr id="552" name="Google Shape;552;p23"/>
          <p:cNvSpPr txBox="1">
            <a:spLocks noGrp="1"/>
          </p:cNvSpPr>
          <p:nvPr>
            <p:ph type="body" idx="1"/>
          </p:nvPr>
        </p:nvSpPr>
        <p:spPr>
          <a:xfrm>
            <a:off x="656022" y="1971675"/>
            <a:ext cx="10820015" cy="485775"/>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ct val="0"/>
              </a:spcBef>
              <a:spcAft>
                <a:spcPct val="0"/>
              </a:spcAft>
              <a:buClr>
                <a:schemeClr val="accent1"/>
              </a:buClr>
              <a:buSzPts val="2800"/>
              <a:buNone/>
            </a:pPr>
            <a:r>
              <a:rPr lang="tr" sz="2800" b="1" i="0" u="none" strike="noStrike" dirty="0">
                <a:latin typeface="Helvetica Neue" panose="02000503000000020004"/>
              </a:rPr>
              <a:t>Gruplarınızda aşağıdaki soruları yanıtlayın:</a:t>
            </a:r>
            <a:endParaRPr dirty="0"/>
          </a:p>
        </p:txBody>
      </p:sp>
      <p:pic>
        <p:nvPicPr>
          <p:cNvPr id="2" name="Resim 1">
            <a:extLst>
              <a:ext uri="{FF2B5EF4-FFF2-40B4-BE49-F238E27FC236}">
                <a16:creationId xmlns:a16="http://schemas.microsoft.com/office/drawing/2014/main" id="{994E29FA-3DAB-7B42-E940-070E07B42854}"/>
              </a:ext>
            </a:extLst>
          </p:cNvPr>
          <p:cNvPicPr>
            <a:picLocks noChangeAspect="1"/>
          </p:cNvPicPr>
          <p:nvPr/>
        </p:nvPicPr>
        <p:blipFill>
          <a:blip r:embed="rId4"/>
          <a:stretch>
            <a:fillRect/>
          </a:stretch>
        </p:blipFill>
        <p:spPr>
          <a:xfrm>
            <a:off x="8937323" y="50219"/>
            <a:ext cx="3178911" cy="1503632"/>
          </a:xfrm>
          <a:prstGeom prst="rect">
            <a:avLst/>
          </a:prstGeom>
        </p:spPr>
      </p:pic>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57"/>
        <p:cNvGrpSpPr/>
        <p:nvPr/>
      </p:nvGrpSpPr>
      <p:grpSpPr>
        <a:xfrm>
          <a:off x="0" y="0"/>
          <a:ext cx="0" cy="0"/>
          <a:chOff x="0" y="0"/>
          <a:chExt cx="0" cy="0"/>
        </a:xfrm>
      </p:grpSpPr>
      <p:sp>
        <p:nvSpPr>
          <p:cNvPr id="558" name="Google Shape;558;p24"/>
          <p:cNvSpPr txBox="1">
            <a:spLocks noGrp="1"/>
          </p:cNvSpPr>
          <p:nvPr>
            <p:ph type="title"/>
          </p:nvPr>
        </p:nvSpPr>
        <p:spPr>
          <a:xfrm>
            <a:off x="656021" y="313642"/>
            <a:ext cx="9495367"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ct val="0"/>
              </a:spcBef>
              <a:spcAft>
                <a:spcPct val="0"/>
              </a:spcAft>
              <a:buClr>
                <a:schemeClr val="accent3"/>
              </a:buClr>
              <a:buSzTx/>
              <a:buFont typeface="Helvetica Neue"/>
              <a:buNone/>
            </a:pPr>
            <a:r>
              <a:rPr lang="tr" sz="3200" b="1" i="0" u="none" strike="noStrike" dirty="0">
                <a:latin typeface="Helvetica Neue" panose="02000503000000020004"/>
              </a:rPr>
              <a:t>İSTEĞE BAĞLI FAALİYET: </a:t>
            </a:r>
            <a:r>
              <a:rPr lang="tr" sz="3200" b="1" i="0" u="none" strike="noStrike" dirty="0">
                <a:solidFill>
                  <a:srgbClr val="97467D"/>
                </a:solidFill>
                <a:latin typeface="Helvetica Neue" panose="02000503000000020004"/>
              </a:rPr>
              <a:t>BAĞLAMA GÖRE KRİZ DURUMUNUN ÇOCUK İŞÇİLİĞİ ÜZERİNDEKİ ETKİSİNİ TESPİT EDİN  </a:t>
            </a:r>
            <a:endParaRPr sz="3200" dirty="0"/>
          </a:p>
        </p:txBody>
      </p:sp>
      <p:sp>
        <p:nvSpPr>
          <p:cNvPr id="559" name="Google Shape;559;p24"/>
          <p:cNvSpPr txBox="1">
            <a:spLocks noGrp="1"/>
          </p:cNvSpPr>
          <p:nvPr>
            <p:ph type="body" idx="1"/>
          </p:nvPr>
        </p:nvSpPr>
        <p:spPr>
          <a:xfrm>
            <a:off x="656022" y="1813302"/>
            <a:ext cx="10820015" cy="1615698"/>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ct val="0"/>
              </a:spcBef>
              <a:spcAft>
                <a:spcPct val="0"/>
              </a:spcAft>
              <a:buClr>
                <a:schemeClr val="accent1"/>
              </a:buClr>
              <a:buSzPts val="2800"/>
              <a:buNone/>
            </a:pPr>
            <a:r>
              <a:rPr lang="tr" sz="2800" b="1" i="0" u="none" strike="noStrike" dirty="0">
                <a:latin typeface="Helvetica Neue" panose="02000503000000020004"/>
              </a:rPr>
              <a:t>Katılımcılara, bağlama ve eğitimin amaçlanan sonucuna bağlı olan tamamlayıcı sorular: </a:t>
            </a:r>
            <a:endParaRPr dirty="0"/>
          </a:p>
        </p:txBody>
      </p:sp>
      <p:sp>
        <p:nvSpPr>
          <p:cNvPr id="560" name="Google Shape;560;p24"/>
          <p:cNvSpPr txBox="1">
            <a:spLocks noGrp="1"/>
          </p:cNvSpPr>
          <p:nvPr>
            <p:ph type="body" idx="2"/>
          </p:nvPr>
        </p:nvSpPr>
        <p:spPr>
          <a:xfrm>
            <a:off x="656021" y="2851688"/>
            <a:ext cx="10820015" cy="349196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ct val="0"/>
              </a:spcBef>
              <a:spcAft>
                <a:spcPct val="0"/>
              </a:spcAft>
              <a:buSzPts val="2400"/>
              <a:buNone/>
            </a:pPr>
            <a:r>
              <a:rPr lang="tr" sz="2400" b="0" i="0" u="none" strike="noStrike" dirty="0">
                <a:latin typeface="Helvetica Neue" panose="02000503000000020004"/>
              </a:rPr>
              <a:t>Bağlam içindeki çocuk işçiliğine dair anlayışınız ve bilginizden hareketle aşağıdaki soruları tartışın ve yanıtlayın:</a:t>
            </a:r>
            <a:endParaRPr sz="2400" dirty="0"/>
          </a:p>
          <a:p>
            <a:pPr marL="896938" lvl="1" indent="-439738" algn="l" rtl="0">
              <a:lnSpc>
                <a:spcPct val="90000"/>
              </a:lnSpc>
              <a:spcBef>
                <a:spcPts val="500"/>
              </a:spcBef>
              <a:spcAft>
                <a:spcPct val="0"/>
              </a:spcAft>
              <a:buSzPts val="2400"/>
              <a:buFont typeface="Noto Sans Symbols"/>
              <a:buChar char="❑"/>
            </a:pPr>
            <a:r>
              <a:rPr lang="tr" sz="2400" b="0" i="0" u="none" strike="noStrike" dirty="0">
                <a:latin typeface="Helvetica Neue" panose="02000503000000020004"/>
              </a:rPr>
              <a:t>Bulunduğunuz bölgede çocuk işçiliğinin en yaygın türleri nedir? Bu işi nerede yapıyorlar (ev içi, ev dışı, sokak vb.)? Bu işte çalışan çocuklar kaç yaşında? Yapılan işlerden herhangi biri çocuklar için zararlı mı? Nasıl bir zararı var? (Topluluk düzeyinden katılımcılar için)</a:t>
            </a:r>
            <a:endParaRPr dirty="0"/>
          </a:p>
          <a:p>
            <a:pPr marL="896938" lvl="1" indent="-439738" algn="l" rtl="0">
              <a:lnSpc>
                <a:spcPct val="90000"/>
              </a:lnSpc>
              <a:spcBef>
                <a:spcPts val="500"/>
              </a:spcBef>
              <a:spcAft>
                <a:spcPct val="0"/>
              </a:spcAft>
              <a:buSzPts val="2400"/>
              <a:buFont typeface="Noto Sans Symbols"/>
              <a:buChar char="❑"/>
            </a:pPr>
            <a:r>
              <a:rPr lang="tr" sz="2400" b="0" i="0" u="none" strike="noStrike" dirty="0">
                <a:latin typeface="Helvetica Neue" panose="02000503000000020004"/>
              </a:rPr>
              <a:t>Çocuk koruma/insani yardım aktörlerinin ele almak üzere çalışması gereken en önemli değişiklikler/etkiler nelerdir?</a:t>
            </a:r>
            <a:endParaRPr dirty="0"/>
          </a:p>
          <a:p>
            <a:pPr marL="896938" lvl="1" indent="-439738" algn="l" rtl="0">
              <a:lnSpc>
                <a:spcPct val="90000"/>
              </a:lnSpc>
              <a:spcBef>
                <a:spcPts val="500"/>
              </a:spcBef>
              <a:spcAft>
                <a:spcPct val="0"/>
              </a:spcAft>
              <a:buSzPts val="2400"/>
              <a:buFont typeface="Noto Sans Symbols"/>
              <a:buChar char="❑"/>
            </a:pPr>
            <a:r>
              <a:rPr lang="tr" sz="2400" b="0" i="0" u="none" strike="noStrike" dirty="0">
                <a:latin typeface="Helvetica Neue" panose="02000503000000020004"/>
              </a:rPr>
              <a:t>Çocukların çocuk işçiliğinden korunması için mevcut olan hangi koruma ve destek yapıları önemli ölçüde etkilenmiştir ve dolayısıyla müdahalede öncelikli olmalıdır? </a:t>
            </a:r>
            <a:endParaRPr dirty="0"/>
          </a:p>
        </p:txBody>
      </p:sp>
      <p:pic>
        <p:nvPicPr>
          <p:cNvPr id="561" name="Google Shape;561;p24"/>
          <p:cNvPicPr preferRelativeResize="0"/>
          <p:nvPr/>
        </p:nvPicPr>
        <p:blipFill>
          <a:blip r:embed="rId3">
            <a:alphaModFix/>
          </a:blip>
          <a:stretch>
            <a:fillRect/>
          </a:stretch>
        </p:blipFill>
        <p:spPr>
          <a:xfrm>
            <a:off x="9271241" y="-69071"/>
            <a:ext cx="2920759" cy="2920759"/>
          </a:xfrm>
          <a:prstGeom prst="rect">
            <a:avLst/>
          </a:prstGeom>
          <a:noFill/>
          <a:ln>
            <a:noFill/>
          </a:ln>
        </p:spPr>
      </p:pic>
      <p:pic>
        <p:nvPicPr>
          <p:cNvPr id="2" name="Resim 1">
            <a:extLst>
              <a:ext uri="{FF2B5EF4-FFF2-40B4-BE49-F238E27FC236}">
                <a16:creationId xmlns:a16="http://schemas.microsoft.com/office/drawing/2014/main" id="{994E29FA-3DAB-7B42-E940-070E07B42854}"/>
              </a:ext>
            </a:extLst>
          </p:cNvPr>
          <p:cNvPicPr>
            <a:picLocks noChangeAspect="1"/>
          </p:cNvPicPr>
          <p:nvPr/>
        </p:nvPicPr>
        <p:blipFill>
          <a:blip r:embed="rId4"/>
          <a:stretch>
            <a:fillRect/>
          </a:stretch>
        </p:blipFill>
        <p:spPr>
          <a:xfrm>
            <a:off x="9271241" y="0"/>
            <a:ext cx="2920759" cy="1503632"/>
          </a:xfrm>
          <a:prstGeom prst="rect">
            <a:avLst/>
          </a:prstGeom>
        </p:spPr>
      </p:pic>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65"/>
        <p:cNvGrpSpPr/>
        <p:nvPr/>
      </p:nvGrpSpPr>
      <p:grpSpPr>
        <a:xfrm>
          <a:off x="0" y="0"/>
          <a:ext cx="0" cy="0"/>
          <a:chOff x="0" y="0"/>
          <a:chExt cx="0" cy="0"/>
        </a:xfrm>
      </p:grpSpPr>
      <p:sp>
        <p:nvSpPr>
          <p:cNvPr id="566" name="Google Shape;566;p25"/>
          <p:cNvSpPr txBox="1">
            <a:spLocks noGrp="1"/>
          </p:cNvSpPr>
          <p:nvPr>
            <p:ph type="body" idx="1"/>
          </p:nvPr>
        </p:nvSpPr>
        <p:spPr>
          <a:xfrm>
            <a:off x="1828006" y="1410264"/>
            <a:ext cx="8535987" cy="627939"/>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ct val="0"/>
              </a:spcBef>
              <a:spcAft>
                <a:spcPct val="0"/>
              </a:spcAft>
              <a:buClr>
                <a:schemeClr val="lt1"/>
              </a:buClr>
              <a:buSzPts val="4000"/>
              <a:buNone/>
            </a:pPr>
            <a:r>
              <a:rPr lang="tr" sz="4000" b="1" i="0" u="none" strike="noStrike">
                <a:latin typeface="Helvetica Neue" panose="02000503000000020004"/>
              </a:rPr>
              <a:t>ÇOCUK İŞÇİLİĞİNİN ETKİSİ</a:t>
            </a:r>
            <a:endParaRPr/>
          </a:p>
        </p:txBody>
      </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71"/>
        <p:cNvGrpSpPr/>
        <p:nvPr/>
      </p:nvGrpSpPr>
      <p:grpSpPr>
        <a:xfrm>
          <a:off x="0" y="0"/>
          <a:ext cx="0" cy="0"/>
          <a:chOff x="0" y="0"/>
          <a:chExt cx="0" cy="0"/>
        </a:xfrm>
      </p:grpSpPr>
      <p:sp>
        <p:nvSpPr>
          <p:cNvPr id="572" name="Google Shape;572;p26"/>
          <p:cNvSpPr txBox="1">
            <a:spLocks noGrp="1"/>
          </p:cNvSpPr>
          <p:nvPr>
            <p:ph type="body" idx="1"/>
          </p:nvPr>
        </p:nvSpPr>
        <p:spPr>
          <a:xfrm>
            <a:off x="4100513" y="808556"/>
            <a:ext cx="7300912" cy="1271587"/>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ct val="0"/>
              </a:spcBef>
              <a:spcAft>
                <a:spcPct val="0"/>
              </a:spcAft>
              <a:buClr>
                <a:schemeClr val="accent6"/>
              </a:buClr>
              <a:buSzPts val="3200"/>
              <a:buNone/>
            </a:pPr>
            <a:r>
              <a:rPr lang="tr" sz="3200" b="1" i="0" u="none" strike="noStrike">
                <a:latin typeface="Helvetica Neue" panose="02000503000000020004"/>
              </a:rPr>
              <a:t>ZARARLI SONUÇLAR</a:t>
            </a:r>
            <a:endParaRPr/>
          </a:p>
        </p:txBody>
      </p:sp>
      <p:sp>
        <p:nvSpPr>
          <p:cNvPr id="573" name="Google Shape;573;p26"/>
          <p:cNvSpPr txBox="1">
            <a:spLocks noGrp="1"/>
          </p:cNvSpPr>
          <p:nvPr>
            <p:ph type="body" idx="2"/>
          </p:nvPr>
        </p:nvSpPr>
        <p:spPr>
          <a:xfrm>
            <a:off x="4100513" y="1863852"/>
            <a:ext cx="7300912" cy="2914006"/>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ct val="0"/>
              </a:spcBef>
              <a:spcAft>
                <a:spcPct val="0"/>
              </a:spcAft>
              <a:buSzPts val="2800"/>
              <a:buNone/>
            </a:pPr>
            <a:r>
              <a:rPr lang="tr" sz="2800" b="0" i="0" u="none" strike="noStrike" dirty="0">
                <a:latin typeface="Helvetica Neue" panose="02000503000000020004"/>
              </a:rPr>
              <a:t>Çocuklar için: </a:t>
            </a:r>
            <a:endParaRPr dirty="0"/>
          </a:p>
          <a:p>
            <a:pPr marL="228600" lvl="0" indent="-228600" algn="l" rtl="0">
              <a:lnSpc>
                <a:spcPct val="90000"/>
              </a:lnSpc>
              <a:spcBef>
                <a:spcPts val="1000"/>
              </a:spcBef>
              <a:spcAft>
                <a:spcPct val="0"/>
              </a:spcAft>
              <a:buClr>
                <a:schemeClr val="accent5"/>
              </a:buClr>
              <a:buSzPts val="2400"/>
              <a:buChar char="•"/>
            </a:pPr>
            <a:r>
              <a:rPr lang="tr" sz="2400" b="0" i="0" u="none" strike="noStrike" dirty="0">
                <a:latin typeface="Helvetica Neue" panose="02000503000000020004"/>
              </a:rPr>
              <a:t>Fiziksel etkiler</a:t>
            </a:r>
            <a:endParaRPr dirty="0"/>
          </a:p>
          <a:p>
            <a:pPr marL="228600" lvl="0" indent="-228600" algn="l" rtl="0">
              <a:lnSpc>
                <a:spcPct val="90000"/>
              </a:lnSpc>
              <a:spcBef>
                <a:spcPts val="1000"/>
              </a:spcBef>
              <a:spcAft>
                <a:spcPct val="0"/>
              </a:spcAft>
              <a:buClr>
                <a:schemeClr val="accent5"/>
              </a:buClr>
              <a:buSzPts val="2400"/>
              <a:buChar char="•"/>
            </a:pPr>
            <a:r>
              <a:rPr lang="tr" sz="2400" b="0" i="0" u="none" strike="noStrike" dirty="0">
                <a:latin typeface="Helvetica Neue" panose="02000503000000020004"/>
              </a:rPr>
              <a:t>Psikososyal etkiler</a:t>
            </a:r>
            <a:endParaRPr dirty="0"/>
          </a:p>
          <a:p>
            <a:pPr marL="228600" lvl="0" indent="-228600" algn="l" rtl="0">
              <a:lnSpc>
                <a:spcPct val="90000"/>
              </a:lnSpc>
              <a:spcBef>
                <a:spcPts val="1000"/>
              </a:spcBef>
              <a:spcAft>
                <a:spcPct val="0"/>
              </a:spcAft>
              <a:buClr>
                <a:schemeClr val="accent5"/>
              </a:buClr>
              <a:buSzPts val="2400"/>
              <a:buChar char="•"/>
            </a:pPr>
            <a:r>
              <a:rPr lang="tr" sz="2400" b="0" i="0" u="none" strike="noStrike" dirty="0">
                <a:latin typeface="Helvetica Neue" panose="02000503000000020004"/>
              </a:rPr>
              <a:t>Eğitim üzerindeki etkiler </a:t>
            </a:r>
            <a:endParaRPr dirty="0"/>
          </a:p>
          <a:p>
            <a:pPr marL="0" lvl="0" indent="0" algn="l" rtl="0">
              <a:lnSpc>
                <a:spcPct val="90000"/>
              </a:lnSpc>
              <a:spcBef>
                <a:spcPts val="1000"/>
              </a:spcBef>
              <a:spcAft>
                <a:spcPct val="0"/>
              </a:spcAft>
              <a:buSzPts val="2400"/>
              <a:buNone/>
            </a:pPr>
            <a:endParaRPr sz="2400" dirty="0"/>
          </a:p>
          <a:p>
            <a:pPr marL="0" lvl="0" indent="0" algn="l" rtl="0">
              <a:lnSpc>
                <a:spcPct val="90000"/>
              </a:lnSpc>
              <a:spcBef>
                <a:spcPts val="1000"/>
              </a:spcBef>
              <a:spcAft>
                <a:spcPct val="0"/>
              </a:spcAft>
              <a:buSzPts val="2800"/>
              <a:buNone/>
            </a:pPr>
            <a:r>
              <a:rPr lang="tr" sz="2800" b="0" i="0" u="none" strike="noStrike" dirty="0">
                <a:latin typeface="Helvetica Neue" panose="02000503000000020004"/>
              </a:rPr>
              <a:t>Aileler için </a:t>
            </a:r>
            <a:endParaRPr dirty="0"/>
          </a:p>
          <a:p>
            <a:pPr marL="0" lvl="0" indent="0" algn="l" rtl="0">
              <a:lnSpc>
                <a:spcPct val="90000"/>
              </a:lnSpc>
              <a:spcBef>
                <a:spcPts val="1000"/>
              </a:spcBef>
              <a:spcAft>
                <a:spcPct val="0"/>
              </a:spcAft>
              <a:buSzPts val="2800"/>
              <a:buNone/>
            </a:pPr>
            <a:endParaRPr dirty="0"/>
          </a:p>
          <a:p>
            <a:pPr marL="0" lvl="0" indent="0" algn="l" rtl="0">
              <a:lnSpc>
                <a:spcPct val="90000"/>
              </a:lnSpc>
              <a:spcBef>
                <a:spcPts val="1000"/>
              </a:spcBef>
              <a:spcAft>
                <a:spcPct val="0"/>
              </a:spcAft>
              <a:buSzPts val="2800"/>
              <a:buNone/>
            </a:pPr>
            <a:r>
              <a:rPr lang="tr" sz="2800" b="0" i="0" u="none" strike="noStrike" dirty="0">
                <a:latin typeface="Helvetica Neue" panose="02000503000000020004"/>
              </a:rPr>
              <a:t>Topluluklar ve toplumlar için </a:t>
            </a:r>
            <a:endParaRPr dirty="0"/>
          </a:p>
        </p:txBody>
      </p:sp>
      <p:sp>
        <p:nvSpPr>
          <p:cNvPr id="574" name="Google Shape;574;p26"/>
          <p:cNvSpPr txBox="1">
            <a:spLocks noGrp="1"/>
          </p:cNvSpPr>
          <p:nvPr>
            <p:ph type="body" idx="3"/>
          </p:nvPr>
        </p:nvSpPr>
        <p:spPr>
          <a:xfrm>
            <a:off x="163286" y="528638"/>
            <a:ext cx="3349093" cy="4799266"/>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ct val="0"/>
              </a:spcBef>
              <a:spcAft>
                <a:spcPct val="0"/>
              </a:spcAft>
              <a:buClr>
                <a:schemeClr val="lt1"/>
              </a:buClr>
              <a:buSzPts val="3600"/>
              <a:buNone/>
            </a:pPr>
            <a:r>
              <a:rPr lang="tr" sz="3600" b="1" i="0" u="none" strike="noStrike" dirty="0">
                <a:latin typeface="Helvetica Neue" panose="02000503000000020004"/>
              </a:rPr>
              <a:t>ÇOCUK İŞÇİLİĞİNİN ÇOCUKLAR ÜZERİNDEKİ ETKİSİ</a:t>
            </a:r>
            <a:endParaRPr dirty="0"/>
          </a:p>
          <a:p>
            <a:pPr marL="0" lvl="0" indent="0" algn="l" rtl="0">
              <a:lnSpc>
                <a:spcPct val="90000"/>
              </a:lnSpc>
              <a:spcBef>
                <a:spcPts val="1000"/>
              </a:spcBef>
              <a:spcAft>
                <a:spcPct val="0"/>
              </a:spcAft>
              <a:buClr>
                <a:schemeClr val="lt1"/>
              </a:buClr>
              <a:buSzPts val="3600"/>
              <a:buNone/>
            </a:pPr>
            <a:endParaRPr dirty="0"/>
          </a:p>
        </p:txBody>
      </p:sp>
      <p:pic>
        <p:nvPicPr>
          <p:cNvPr id="575" name="Google Shape;575;p26" descr="Neighbourhood"/>
          <p:cNvPicPr preferRelativeResize="0"/>
          <p:nvPr/>
        </p:nvPicPr>
        <p:blipFill>
          <a:blip r:embed="rId4">
            <a:alphaModFix/>
          </a:blip>
          <a:stretch>
            <a:fillRect/>
          </a:stretch>
        </p:blipFill>
        <p:spPr>
          <a:xfrm>
            <a:off x="9997632" y="4413504"/>
            <a:ext cx="914400" cy="914400"/>
          </a:xfrm>
          <a:prstGeom prst="rect">
            <a:avLst/>
          </a:prstGeom>
          <a:noFill/>
          <a:ln>
            <a:noFill/>
          </a:ln>
        </p:spPr>
      </p:pic>
      <p:pic>
        <p:nvPicPr>
          <p:cNvPr id="576" name="Google Shape;576;p26" descr="Address Book"/>
          <p:cNvPicPr preferRelativeResize="0"/>
          <p:nvPr/>
        </p:nvPicPr>
        <p:blipFill>
          <a:blip r:embed="rId5">
            <a:alphaModFix/>
          </a:blip>
          <a:stretch>
            <a:fillRect/>
          </a:stretch>
        </p:blipFill>
        <p:spPr>
          <a:xfrm>
            <a:off x="9268805" y="3314879"/>
            <a:ext cx="914400" cy="914400"/>
          </a:xfrm>
          <a:prstGeom prst="rect">
            <a:avLst/>
          </a:prstGeom>
          <a:noFill/>
          <a:ln>
            <a:noFill/>
          </a:ln>
        </p:spPr>
      </p:pic>
      <p:pic>
        <p:nvPicPr>
          <p:cNvPr id="577" name="Google Shape;577;p26" descr="Right And Left Brain"/>
          <p:cNvPicPr preferRelativeResize="0"/>
          <p:nvPr/>
        </p:nvPicPr>
        <p:blipFill>
          <a:blip r:embed="rId6">
            <a:alphaModFix/>
          </a:blip>
          <a:stretch>
            <a:fillRect/>
          </a:stretch>
        </p:blipFill>
        <p:spPr>
          <a:xfrm>
            <a:off x="8339103" y="2400479"/>
            <a:ext cx="914400" cy="914400"/>
          </a:xfrm>
          <a:prstGeom prst="rect">
            <a:avLst/>
          </a:prstGeom>
          <a:noFill/>
          <a:ln>
            <a:noFill/>
          </a:ln>
        </p:spPr>
      </p:pic>
      <p:pic>
        <p:nvPicPr>
          <p:cNvPr id="578" name="Google Shape;578;p26" descr="Run"/>
          <p:cNvPicPr preferRelativeResize="0"/>
          <p:nvPr/>
        </p:nvPicPr>
        <p:blipFill>
          <a:blip r:embed="rId7">
            <a:alphaModFix/>
          </a:blip>
          <a:stretch>
            <a:fillRect/>
          </a:stretch>
        </p:blipFill>
        <p:spPr>
          <a:xfrm>
            <a:off x="7750969" y="1861936"/>
            <a:ext cx="914400" cy="914400"/>
          </a:xfrm>
          <a:prstGeom prst="rect">
            <a:avLst/>
          </a:prstGeom>
          <a:noFill/>
          <a:ln>
            <a:noFill/>
          </a:ln>
        </p:spPr>
      </p:pic>
      <p:pic>
        <p:nvPicPr>
          <p:cNvPr id="579" name="Google Shape;579;p26"/>
          <p:cNvPicPr preferRelativeResize="0"/>
          <p:nvPr/>
        </p:nvPicPr>
        <p:blipFill>
          <a:blip r:embed="rId8">
            <a:alphaModFix/>
          </a:blip>
          <a:stretch>
            <a:fillRect/>
          </a:stretch>
        </p:blipFill>
        <p:spPr>
          <a:xfrm>
            <a:off x="10467291" y="336956"/>
            <a:ext cx="1440292" cy="943200"/>
          </a:xfrm>
          <a:prstGeom prst="rect">
            <a:avLst/>
          </a:prstGeom>
          <a:noFill/>
          <a:ln>
            <a:noFill/>
          </a:ln>
        </p:spPr>
      </p:pic>
    </p:spTree>
  </p:cSld>
  <p:clrMapOvr>
    <a:masterClrMapping/>
  </p:clrMapOvr>
  <p:transition/>
  <p:extLst>
    <p:ext uri="{6950BFC3-D8DA-4A85-94F7-54DA5524770B}">
      <p188:commentRel xmlns:p188="http://schemas.microsoft.com/office/powerpoint/2018/8/main" r:id="rId3"/>
    </p:ext>
  </p:extLs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84"/>
        <p:cNvGrpSpPr/>
        <p:nvPr/>
      </p:nvGrpSpPr>
      <p:grpSpPr>
        <a:xfrm>
          <a:off x="0" y="0"/>
          <a:ext cx="0" cy="0"/>
          <a:chOff x="0" y="0"/>
          <a:chExt cx="0" cy="0"/>
        </a:xfrm>
      </p:grpSpPr>
      <p:sp>
        <p:nvSpPr>
          <p:cNvPr id="585" name="Google Shape;585;p27"/>
          <p:cNvSpPr txBox="1">
            <a:spLocks noGrp="1"/>
          </p:cNvSpPr>
          <p:nvPr>
            <p:ph type="body" idx="2"/>
          </p:nvPr>
        </p:nvSpPr>
        <p:spPr>
          <a:xfrm>
            <a:off x="3796900" y="1295954"/>
            <a:ext cx="7724540" cy="4799266"/>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ct val="0"/>
              </a:spcBef>
              <a:spcAft>
                <a:spcPct val="0"/>
              </a:spcAft>
              <a:buClr>
                <a:schemeClr val="accent5"/>
              </a:buClr>
              <a:buSzPts val="2800"/>
              <a:buChar char="•"/>
            </a:pPr>
            <a:r>
              <a:rPr lang="tr" sz="2800" b="1" i="0" u="none" strike="noStrike" dirty="0">
                <a:latin typeface="Helvetica Neue" panose="02000503000000020004"/>
                <a:ea typeface="Helvetica Neue"/>
                <a:cs typeface="Helvetica Neue"/>
                <a:sym typeface="Helvetica Neue" panose="02000503000000020004"/>
              </a:rPr>
              <a:t>İŞ YERİNDEKİ TEHLİKELER:</a:t>
            </a:r>
            <a:r>
              <a:rPr lang="tr" sz="2800" b="0" i="0" u="none" strike="noStrike" dirty="0">
                <a:latin typeface="Helvetica Neue" panose="02000503000000020004"/>
                <a:ea typeface="Helvetica Neue"/>
                <a:cs typeface="Helvetica Neue"/>
                <a:sym typeface="Helvetica Neue" panose="02000503000000020004"/>
              </a:rPr>
              <a:t> Biyolojik, kimyasal, ergonomik, fiziksel, psikolojik ve sosyal tehlikeler, tehlikeli çalışma koşulları</a:t>
            </a:r>
            <a:endParaRPr dirty="0"/>
          </a:p>
          <a:p>
            <a:pPr marL="228600" lvl="0" indent="-228600" rtl="0"/>
            <a:r>
              <a:rPr lang="tr" sz="2800" b="1" i="0" u="none" strike="noStrike" dirty="0">
                <a:latin typeface="Helvetica Neue" panose="02000503000000020004"/>
              </a:rPr>
              <a:t>FİZİKSEL SONUÇLAR: </a:t>
            </a:r>
            <a:r>
              <a:rPr lang="tr" sz="2800" b="0" i="0" u="none" strike="noStrike" dirty="0">
                <a:latin typeface="Helvetica Neue" panose="02000503000000020004"/>
              </a:rPr>
              <a:t>Hastalık (kısa ve uzun süreli), yaralanma, sakatlık, fiziksel zorlanma, fiziksel zorlanma sonucu ölüm, şiddet ve istismar, CYBH'ler, uyuşturucu bağımlılığı, ruh sağlığı sorunları</a:t>
            </a:r>
            <a:endParaRPr dirty="0"/>
          </a:p>
          <a:p>
            <a:pPr marL="228600" lvl="0" indent="-228600" algn="l" rtl="0">
              <a:lnSpc>
                <a:spcPct val="90000"/>
              </a:lnSpc>
              <a:spcBef>
                <a:spcPts val="1000"/>
              </a:spcBef>
              <a:spcAft>
                <a:spcPct val="0"/>
              </a:spcAft>
              <a:buClr>
                <a:schemeClr val="accent5"/>
              </a:buClr>
              <a:buSzPts val="2800"/>
              <a:buChar char="•"/>
            </a:pPr>
            <a:r>
              <a:rPr lang="tr" sz="2800" b="1" i="0" u="none" strike="noStrike" dirty="0">
                <a:latin typeface="Helvetica Neue" panose="02000503000000020004"/>
              </a:rPr>
              <a:t>ÇOCUKLAR YETİŞKİNLERDEN DAHA KIRILGANDIR:</a:t>
            </a:r>
            <a:r>
              <a:rPr lang="tr" sz="2800" b="0" i="0" u="none" strike="noStrike" dirty="0">
                <a:latin typeface="Helvetica Neue" panose="02000503000000020004"/>
              </a:rPr>
              <a:t> Büyüklük, yaş, fiziksel gelişim düzeyi, enerji, sıvı alma ve uyku ihtiyacı, biliş düzeyi ve davranış</a:t>
            </a:r>
            <a:endParaRPr dirty="0"/>
          </a:p>
          <a:p>
            <a:pPr marL="228600" lvl="0" indent="-76200" algn="l" rtl="0">
              <a:lnSpc>
                <a:spcPct val="90000"/>
              </a:lnSpc>
              <a:spcBef>
                <a:spcPts val="1000"/>
              </a:spcBef>
              <a:spcAft>
                <a:spcPct val="0"/>
              </a:spcAft>
              <a:buClr>
                <a:schemeClr val="accent5"/>
              </a:buClr>
              <a:buSzPts val="2400"/>
              <a:buNone/>
            </a:pPr>
            <a:endParaRPr sz="2400" dirty="0"/>
          </a:p>
          <a:p>
            <a:pPr marL="228600" lvl="0" indent="-76200" algn="l" rtl="0">
              <a:lnSpc>
                <a:spcPct val="90000"/>
              </a:lnSpc>
              <a:spcBef>
                <a:spcPts val="1000"/>
              </a:spcBef>
              <a:spcAft>
                <a:spcPct val="0"/>
              </a:spcAft>
              <a:buClr>
                <a:schemeClr val="accent5"/>
              </a:buClr>
              <a:buSzPts val="2400"/>
              <a:buNone/>
            </a:pPr>
            <a:endParaRPr sz="2400" b="1" dirty="0"/>
          </a:p>
          <a:p>
            <a:pPr marL="228600" lvl="0" indent="-76200" algn="l" rtl="0">
              <a:lnSpc>
                <a:spcPct val="90000"/>
              </a:lnSpc>
              <a:spcBef>
                <a:spcPts val="1000"/>
              </a:spcBef>
              <a:spcAft>
                <a:spcPct val="0"/>
              </a:spcAft>
              <a:buClr>
                <a:schemeClr val="accent5"/>
              </a:buClr>
              <a:buSzPts val="2400"/>
              <a:buNone/>
            </a:pPr>
            <a:endParaRPr sz="2400" b="1" dirty="0"/>
          </a:p>
          <a:p>
            <a:pPr marL="228600" lvl="0" indent="-76200" algn="l" rtl="0">
              <a:lnSpc>
                <a:spcPct val="90000"/>
              </a:lnSpc>
              <a:spcBef>
                <a:spcPts val="1000"/>
              </a:spcBef>
              <a:spcAft>
                <a:spcPct val="0"/>
              </a:spcAft>
              <a:buClr>
                <a:schemeClr val="accent5"/>
              </a:buClr>
              <a:buSzPts val="2400"/>
              <a:buNone/>
            </a:pPr>
            <a:endParaRPr sz="2400" dirty="0"/>
          </a:p>
          <a:p>
            <a:pPr marL="228600" lvl="0" indent="-76200" algn="l" rtl="0">
              <a:lnSpc>
                <a:spcPct val="90000"/>
              </a:lnSpc>
              <a:spcBef>
                <a:spcPts val="1000"/>
              </a:spcBef>
              <a:spcAft>
                <a:spcPct val="0"/>
              </a:spcAft>
              <a:buClr>
                <a:schemeClr val="accent5"/>
              </a:buClr>
              <a:buSzPts val="2400"/>
              <a:buNone/>
            </a:pPr>
            <a:endParaRPr sz="2400" dirty="0"/>
          </a:p>
          <a:p>
            <a:pPr marL="228600" lvl="0" indent="-76200" algn="l" rtl="0">
              <a:lnSpc>
                <a:spcPct val="90000"/>
              </a:lnSpc>
              <a:spcBef>
                <a:spcPts val="1000"/>
              </a:spcBef>
              <a:spcAft>
                <a:spcPct val="0"/>
              </a:spcAft>
              <a:buClr>
                <a:schemeClr val="accent5"/>
              </a:buClr>
              <a:buSzPts val="2400"/>
              <a:buNone/>
            </a:pPr>
            <a:endParaRPr sz="2400" dirty="0"/>
          </a:p>
          <a:p>
            <a:pPr marL="0" lvl="0" indent="0" algn="l" rtl="0">
              <a:lnSpc>
                <a:spcPct val="90000"/>
              </a:lnSpc>
              <a:spcBef>
                <a:spcPts val="1000"/>
              </a:spcBef>
              <a:spcAft>
                <a:spcPct val="0"/>
              </a:spcAft>
              <a:buSzPts val="2400"/>
              <a:buNone/>
            </a:pPr>
            <a:endParaRPr sz="2400" b="1" dirty="0"/>
          </a:p>
          <a:p>
            <a:pPr marL="228600" lvl="0" indent="-76200" algn="l" rtl="0">
              <a:lnSpc>
                <a:spcPct val="90000"/>
              </a:lnSpc>
              <a:spcBef>
                <a:spcPts val="1000"/>
              </a:spcBef>
              <a:spcAft>
                <a:spcPct val="0"/>
              </a:spcAft>
              <a:buClr>
                <a:schemeClr val="accent5"/>
              </a:buClr>
              <a:buSzPts val="2400"/>
              <a:buNone/>
            </a:pPr>
            <a:endParaRPr sz="2400" dirty="0"/>
          </a:p>
          <a:p>
            <a:pPr marL="228600" lvl="0" indent="-76200" algn="l" rtl="0">
              <a:lnSpc>
                <a:spcPct val="90000"/>
              </a:lnSpc>
              <a:spcBef>
                <a:spcPts val="1000"/>
              </a:spcBef>
              <a:spcAft>
                <a:spcPct val="0"/>
              </a:spcAft>
              <a:buClr>
                <a:schemeClr val="accent5"/>
              </a:buClr>
              <a:buSzPts val="2400"/>
              <a:buNone/>
            </a:pPr>
            <a:endParaRPr sz="2400" dirty="0"/>
          </a:p>
        </p:txBody>
      </p:sp>
      <p:sp>
        <p:nvSpPr>
          <p:cNvPr id="586" name="Google Shape;586;p27"/>
          <p:cNvSpPr txBox="1">
            <a:spLocks noGrp="1"/>
          </p:cNvSpPr>
          <p:nvPr>
            <p:ph type="body" idx="3"/>
          </p:nvPr>
        </p:nvSpPr>
        <p:spPr>
          <a:xfrm>
            <a:off x="284417" y="528638"/>
            <a:ext cx="3155469" cy="4799266"/>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ct val="0"/>
              </a:spcBef>
              <a:spcAft>
                <a:spcPct val="0"/>
              </a:spcAft>
              <a:buClr>
                <a:schemeClr val="lt1"/>
              </a:buClr>
              <a:buSzPts val="3600"/>
              <a:buNone/>
            </a:pPr>
            <a:r>
              <a:rPr lang="tr" sz="3600" b="1" i="0" u="none" strike="noStrike" dirty="0">
                <a:latin typeface="Helvetica Neue" panose="02000503000000020004"/>
              </a:rPr>
              <a:t>ÇOCUK İŞÇİLİĞİNİN ÇOCUKLAR ÜZERİNDEKİ ETKİSİ</a:t>
            </a:r>
            <a:endParaRPr dirty="0"/>
          </a:p>
          <a:p>
            <a:pPr marL="0" lvl="0" indent="0" algn="l" rtl="0">
              <a:lnSpc>
                <a:spcPct val="90000"/>
              </a:lnSpc>
              <a:spcBef>
                <a:spcPts val="1000"/>
              </a:spcBef>
              <a:spcAft>
                <a:spcPct val="0"/>
              </a:spcAft>
              <a:buClr>
                <a:schemeClr val="lt1"/>
              </a:buClr>
              <a:buSzPts val="3600"/>
              <a:buNone/>
            </a:pPr>
            <a:endParaRPr dirty="0"/>
          </a:p>
        </p:txBody>
      </p:sp>
      <p:pic>
        <p:nvPicPr>
          <p:cNvPr id="587" name="Google Shape;587;p27"/>
          <p:cNvPicPr preferRelativeResize="0"/>
          <p:nvPr/>
        </p:nvPicPr>
        <p:blipFill>
          <a:blip r:embed="rId3">
            <a:alphaModFix/>
          </a:blip>
          <a:stretch>
            <a:fillRect/>
          </a:stretch>
        </p:blipFill>
        <p:spPr>
          <a:xfrm>
            <a:off x="10467291" y="158033"/>
            <a:ext cx="1440292" cy="943200"/>
          </a:xfrm>
          <a:prstGeom prst="rect">
            <a:avLst/>
          </a:prstGeom>
          <a:noFill/>
          <a:ln>
            <a:noFill/>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nodeType="clickEffect">
                                  <p:stCondLst>
                                    <p:cond delay="0"/>
                                  </p:stCondLst>
                                  <p:childTnLst>
                                    <p:set>
                                      <p:cBhvr>
                                        <p:cTn id="6" dur="1" fill="hold">
                                          <p:stCondLst>
                                            <p:cond delay="0"/>
                                          </p:stCondLst>
                                        </p:cTn>
                                        <p:tgtEl>
                                          <p:spTgt spid="58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afterGroup">
                            <p:stCondLst>
                              <p:cond delay="0"/>
                            </p:stCondLst>
                            <p:childTnLst>
                              <p:par>
                                <p:cTn id="9" presetID="1" presetClass="entr" presetSubtype="0" fill="hold" nodeType="clickEffect">
                                  <p:stCondLst>
                                    <p:cond delay="0"/>
                                  </p:stCondLst>
                                  <p:childTnLst>
                                    <p:set>
                                      <p:cBhvr>
                                        <p:cTn id="10" dur="1" fill="hold">
                                          <p:stCondLst>
                                            <p:cond delay="0"/>
                                          </p:stCondLst>
                                        </p:cTn>
                                        <p:tgtEl>
                                          <p:spTgt spid="58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afterGroup">
                            <p:stCondLst>
                              <p:cond delay="0"/>
                            </p:stCondLst>
                            <p:childTnLst>
                              <p:par>
                                <p:cTn id="13" presetID="1" presetClass="entr" presetSubtype="0" fill="hold" nodeType="clickEffect">
                                  <p:stCondLst>
                                    <p:cond delay="0"/>
                                  </p:stCondLst>
                                  <p:childTnLst>
                                    <p:set>
                                      <p:cBhvr>
                                        <p:cTn id="14" dur="1" fill="hold">
                                          <p:stCondLst>
                                            <p:cond delay="0"/>
                                          </p:stCondLst>
                                        </p:cTn>
                                        <p:tgtEl>
                                          <p:spTgt spid="58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92"/>
        <p:cNvGrpSpPr/>
        <p:nvPr/>
      </p:nvGrpSpPr>
      <p:grpSpPr>
        <a:xfrm>
          <a:off x="0" y="0"/>
          <a:ext cx="0" cy="0"/>
          <a:chOff x="0" y="0"/>
          <a:chExt cx="0" cy="0"/>
        </a:xfrm>
      </p:grpSpPr>
      <p:sp>
        <p:nvSpPr>
          <p:cNvPr id="593" name="Google Shape;593;p28"/>
          <p:cNvSpPr txBox="1">
            <a:spLocks noGrp="1"/>
          </p:cNvSpPr>
          <p:nvPr>
            <p:ph type="body" idx="2"/>
          </p:nvPr>
        </p:nvSpPr>
        <p:spPr>
          <a:xfrm>
            <a:off x="4005180" y="823514"/>
            <a:ext cx="7602620" cy="4799266"/>
          </a:xfrm>
          <a:prstGeom prst="rect">
            <a:avLst/>
          </a:prstGeom>
          <a:noFill/>
          <a:ln>
            <a:noFill/>
          </a:ln>
        </p:spPr>
        <p:txBody>
          <a:bodyPr spcFirstLastPara="1" wrap="square" lIns="91425" tIns="45700" rIns="91425" bIns="45700" anchor="t" anchorCtr="0">
            <a:noAutofit/>
          </a:bodyPr>
          <a:lstStyle/>
          <a:p>
            <a:pPr marL="228600" lvl="0" indent="-228600" algn="l" rtl="0">
              <a:lnSpc>
                <a:spcPct val="100000"/>
              </a:lnSpc>
              <a:spcBef>
                <a:spcPct val="0"/>
              </a:spcBef>
              <a:spcAft>
                <a:spcPct val="0"/>
              </a:spcAft>
              <a:buSzPts val="2800"/>
              <a:buFont typeface="Arial"/>
              <a:buChar char="•"/>
            </a:pPr>
            <a:r>
              <a:rPr lang="tr" b="1" i="0" u="none" strike="noStrike" dirty="0"/>
              <a:t>PSİKOSOSYAL FAKTÖRLER VE SONUÇLAR  </a:t>
            </a:r>
            <a:endParaRPr dirty="0"/>
          </a:p>
          <a:p>
            <a:pPr marL="228600" lvl="0" indent="-228600" algn="l" rtl="0">
              <a:lnSpc>
                <a:spcPct val="100000"/>
              </a:lnSpc>
              <a:spcBef>
                <a:spcPts val="1000"/>
              </a:spcBef>
              <a:spcAft>
                <a:spcPct val="0"/>
              </a:spcAft>
              <a:buSzPts val="2800"/>
              <a:buFont typeface="Arial"/>
              <a:buChar char="•"/>
            </a:pPr>
            <a:r>
              <a:rPr lang="tr" b="1" i="0" u="none" strike="noStrike" dirty="0"/>
              <a:t>EĞİTİM ÜZERİNDEKİ ETKİLER: </a:t>
            </a:r>
            <a:r>
              <a:rPr lang="tr" b="0" i="0" u="none" strike="noStrike" dirty="0"/>
              <a:t>Eğitimdeki performansı etkiler, gelişimi geciktirir, insana yakışır iş olasılıklarını sınırlar.</a:t>
            </a:r>
            <a:endParaRPr dirty="0"/>
          </a:p>
          <a:p>
            <a:pPr marL="228600" lvl="0" indent="-228600" algn="l" rtl="0">
              <a:lnSpc>
                <a:spcPct val="100000"/>
              </a:lnSpc>
              <a:spcBef>
                <a:spcPts val="1000"/>
              </a:spcBef>
              <a:spcAft>
                <a:spcPct val="0"/>
              </a:spcAft>
              <a:buSzPts val="2800"/>
              <a:buFont typeface="Arial"/>
              <a:buChar char="•"/>
            </a:pPr>
            <a:r>
              <a:rPr lang="tr" b="1" i="0" u="none" strike="noStrike" dirty="0"/>
              <a:t>TOPLULUK VE TOPLUM ÜZERİNDEKİ ETKİLER: </a:t>
            </a:r>
            <a:r>
              <a:rPr lang="tr" b="0" i="0" u="none" strike="noStrike" dirty="0"/>
              <a:t>Ekonomik toparlanmaya/gelişime, insana yakışır işe, insan kaynağına, toplumsal cinsiyet eşitliğine, gençlerin katılımına, kamu hizmetlerine zarar verir.</a:t>
            </a:r>
            <a:endParaRPr dirty="0"/>
          </a:p>
          <a:p>
            <a:pPr marL="228600" lvl="0" indent="-228600" algn="l" rtl="0">
              <a:lnSpc>
                <a:spcPct val="100000"/>
              </a:lnSpc>
              <a:spcBef>
                <a:spcPts val="1000"/>
              </a:spcBef>
              <a:spcAft>
                <a:spcPct val="0"/>
              </a:spcAft>
              <a:buSzPts val="2800"/>
              <a:buFont typeface="Arial"/>
              <a:buChar char="•"/>
            </a:pPr>
            <a:r>
              <a:rPr lang="tr" b="1" i="0" u="none" strike="noStrike" dirty="0"/>
              <a:t>ÇOCUKLARIN ÇALIŞMASININ OLUMLU ETKİLERİ VAR MIDIR?</a:t>
            </a:r>
            <a:endParaRPr dirty="0"/>
          </a:p>
          <a:p>
            <a:pPr marL="228600" lvl="0" indent="-76200" algn="l" rtl="0">
              <a:lnSpc>
                <a:spcPct val="90000"/>
              </a:lnSpc>
              <a:spcBef>
                <a:spcPts val="1000"/>
              </a:spcBef>
              <a:spcAft>
                <a:spcPct val="0"/>
              </a:spcAft>
              <a:buClr>
                <a:schemeClr val="accent5"/>
              </a:buClr>
              <a:buSzPts val="2400"/>
              <a:buNone/>
            </a:pPr>
            <a:endParaRPr sz="2400" dirty="0"/>
          </a:p>
          <a:p>
            <a:pPr marL="228600" lvl="0" indent="-76200" algn="l" rtl="0">
              <a:lnSpc>
                <a:spcPct val="90000"/>
              </a:lnSpc>
              <a:spcBef>
                <a:spcPts val="1000"/>
              </a:spcBef>
              <a:spcAft>
                <a:spcPct val="0"/>
              </a:spcAft>
              <a:buClr>
                <a:schemeClr val="accent5"/>
              </a:buClr>
              <a:buSzPts val="2400"/>
              <a:buNone/>
            </a:pPr>
            <a:endParaRPr sz="2400" b="1" dirty="0"/>
          </a:p>
          <a:p>
            <a:pPr marL="228600" lvl="0" indent="-76200" algn="l" rtl="0">
              <a:lnSpc>
                <a:spcPct val="90000"/>
              </a:lnSpc>
              <a:spcBef>
                <a:spcPts val="1000"/>
              </a:spcBef>
              <a:spcAft>
                <a:spcPct val="0"/>
              </a:spcAft>
              <a:buClr>
                <a:schemeClr val="accent5"/>
              </a:buClr>
              <a:buSzPts val="2400"/>
              <a:buNone/>
            </a:pPr>
            <a:endParaRPr sz="2400" b="1" dirty="0"/>
          </a:p>
          <a:p>
            <a:pPr marL="228600" lvl="0" indent="-76200" algn="l" rtl="0">
              <a:lnSpc>
                <a:spcPct val="90000"/>
              </a:lnSpc>
              <a:spcBef>
                <a:spcPts val="1000"/>
              </a:spcBef>
              <a:spcAft>
                <a:spcPct val="0"/>
              </a:spcAft>
              <a:buClr>
                <a:schemeClr val="accent5"/>
              </a:buClr>
              <a:buSzPts val="2400"/>
              <a:buNone/>
            </a:pPr>
            <a:endParaRPr sz="2400" dirty="0"/>
          </a:p>
          <a:p>
            <a:pPr marL="228600" lvl="0" indent="-76200" algn="l" rtl="0">
              <a:lnSpc>
                <a:spcPct val="90000"/>
              </a:lnSpc>
              <a:spcBef>
                <a:spcPts val="1000"/>
              </a:spcBef>
              <a:spcAft>
                <a:spcPct val="0"/>
              </a:spcAft>
              <a:buClr>
                <a:schemeClr val="accent5"/>
              </a:buClr>
              <a:buSzPts val="2400"/>
              <a:buNone/>
            </a:pPr>
            <a:endParaRPr sz="2400" dirty="0"/>
          </a:p>
          <a:p>
            <a:pPr marL="228600" lvl="0" indent="-76200" algn="l" rtl="0">
              <a:lnSpc>
                <a:spcPct val="90000"/>
              </a:lnSpc>
              <a:spcBef>
                <a:spcPts val="1000"/>
              </a:spcBef>
              <a:spcAft>
                <a:spcPct val="0"/>
              </a:spcAft>
              <a:buClr>
                <a:schemeClr val="accent5"/>
              </a:buClr>
              <a:buSzPts val="2400"/>
              <a:buNone/>
            </a:pPr>
            <a:endParaRPr sz="2400" dirty="0"/>
          </a:p>
          <a:p>
            <a:pPr marL="0" lvl="0" indent="0" algn="l" rtl="0">
              <a:lnSpc>
                <a:spcPct val="90000"/>
              </a:lnSpc>
              <a:spcBef>
                <a:spcPts val="1000"/>
              </a:spcBef>
              <a:spcAft>
                <a:spcPct val="0"/>
              </a:spcAft>
              <a:buSzPts val="2400"/>
              <a:buNone/>
            </a:pPr>
            <a:endParaRPr sz="2400" b="1" dirty="0"/>
          </a:p>
          <a:p>
            <a:pPr marL="228600" lvl="0" indent="-76200" algn="l" rtl="0">
              <a:lnSpc>
                <a:spcPct val="90000"/>
              </a:lnSpc>
              <a:spcBef>
                <a:spcPts val="1000"/>
              </a:spcBef>
              <a:spcAft>
                <a:spcPct val="0"/>
              </a:spcAft>
              <a:buClr>
                <a:schemeClr val="accent5"/>
              </a:buClr>
              <a:buSzPts val="2400"/>
              <a:buNone/>
            </a:pPr>
            <a:endParaRPr sz="2400" dirty="0"/>
          </a:p>
          <a:p>
            <a:pPr marL="228600" lvl="0" indent="-76200" algn="l" rtl="0">
              <a:lnSpc>
                <a:spcPct val="90000"/>
              </a:lnSpc>
              <a:spcBef>
                <a:spcPts val="1000"/>
              </a:spcBef>
              <a:spcAft>
                <a:spcPct val="0"/>
              </a:spcAft>
              <a:buClr>
                <a:schemeClr val="accent5"/>
              </a:buClr>
              <a:buSzPts val="2400"/>
              <a:buNone/>
            </a:pPr>
            <a:endParaRPr sz="2400" dirty="0"/>
          </a:p>
        </p:txBody>
      </p:sp>
      <p:sp>
        <p:nvSpPr>
          <p:cNvPr id="594" name="Google Shape;594;p28"/>
          <p:cNvSpPr txBox="1">
            <a:spLocks noGrp="1"/>
          </p:cNvSpPr>
          <p:nvPr>
            <p:ph type="body" idx="3"/>
          </p:nvPr>
        </p:nvSpPr>
        <p:spPr>
          <a:xfrm>
            <a:off x="284417" y="528638"/>
            <a:ext cx="3057497" cy="4799266"/>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ct val="0"/>
              </a:spcBef>
              <a:spcAft>
                <a:spcPct val="0"/>
              </a:spcAft>
              <a:buClr>
                <a:schemeClr val="lt1"/>
              </a:buClr>
              <a:buSzPts val="3600"/>
              <a:buNone/>
            </a:pPr>
            <a:r>
              <a:rPr lang="tr" sz="3600" b="1" i="0" u="none" strike="noStrike" dirty="0">
                <a:latin typeface="Helvetica Neue" panose="02000503000000020004"/>
              </a:rPr>
              <a:t>ÇOCUK İŞÇİLİĞİNİN ÇOCUKLAR ÜZERİNDEKİ ETKİSİ</a:t>
            </a:r>
            <a:endParaRPr dirty="0"/>
          </a:p>
          <a:p>
            <a:pPr marL="0" lvl="0" indent="0" algn="l" rtl="0">
              <a:lnSpc>
                <a:spcPct val="90000"/>
              </a:lnSpc>
              <a:spcBef>
                <a:spcPts val="1000"/>
              </a:spcBef>
              <a:spcAft>
                <a:spcPct val="0"/>
              </a:spcAft>
              <a:buClr>
                <a:schemeClr val="lt1"/>
              </a:buClr>
              <a:buSzPts val="3600"/>
              <a:buNone/>
            </a:pPr>
            <a:endParaRPr dirty="0"/>
          </a:p>
        </p:txBody>
      </p:sp>
      <p:pic>
        <p:nvPicPr>
          <p:cNvPr id="595" name="Google Shape;595;p28"/>
          <p:cNvPicPr preferRelativeResize="0"/>
          <p:nvPr/>
        </p:nvPicPr>
        <p:blipFill>
          <a:blip r:embed="rId3">
            <a:alphaModFix/>
          </a:blip>
          <a:stretch>
            <a:fillRect/>
          </a:stretch>
        </p:blipFill>
        <p:spPr>
          <a:xfrm>
            <a:off x="10467291" y="158033"/>
            <a:ext cx="1440292" cy="943200"/>
          </a:xfrm>
          <a:prstGeom prst="rect">
            <a:avLst/>
          </a:prstGeom>
          <a:noFill/>
          <a:ln>
            <a:noFill/>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nodeType="clickEffect">
                                  <p:stCondLst>
                                    <p:cond delay="0"/>
                                  </p:stCondLst>
                                  <p:childTnLst>
                                    <p:set>
                                      <p:cBhvr>
                                        <p:cTn id="6" dur="1" fill="hold">
                                          <p:stCondLst>
                                            <p:cond delay="0"/>
                                          </p:stCondLst>
                                        </p:cTn>
                                        <p:tgtEl>
                                          <p:spTgt spid="59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afterGroup">
                            <p:stCondLst>
                              <p:cond delay="0"/>
                            </p:stCondLst>
                            <p:childTnLst>
                              <p:par>
                                <p:cTn id="9" presetID="1" presetClass="entr" presetSubtype="0" fill="hold" nodeType="clickEffect">
                                  <p:stCondLst>
                                    <p:cond delay="0"/>
                                  </p:stCondLst>
                                  <p:childTnLst>
                                    <p:set>
                                      <p:cBhvr>
                                        <p:cTn id="10" dur="1" fill="hold">
                                          <p:stCondLst>
                                            <p:cond delay="0"/>
                                          </p:stCondLst>
                                        </p:cTn>
                                        <p:tgtEl>
                                          <p:spTgt spid="59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afterGroup">
                            <p:stCondLst>
                              <p:cond delay="0"/>
                            </p:stCondLst>
                            <p:childTnLst>
                              <p:par>
                                <p:cTn id="13" presetID="1" presetClass="entr" presetSubtype="0" fill="hold" nodeType="clickEffect">
                                  <p:stCondLst>
                                    <p:cond delay="0"/>
                                  </p:stCondLst>
                                  <p:childTnLst>
                                    <p:set>
                                      <p:cBhvr>
                                        <p:cTn id="14" dur="1" fill="hold">
                                          <p:stCondLst>
                                            <p:cond delay="0"/>
                                          </p:stCondLst>
                                        </p:cTn>
                                        <p:tgtEl>
                                          <p:spTgt spid="59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afterGroup">
                            <p:stCondLst>
                              <p:cond delay="0"/>
                            </p:stCondLst>
                            <p:childTnLst>
                              <p:par>
                                <p:cTn id="17" presetID="1" presetClass="entr" presetSubtype="0" fill="hold" nodeType="clickEffect">
                                  <p:stCondLst>
                                    <p:cond delay="0"/>
                                  </p:stCondLst>
                                  <p:childTnLst>
                                    <p:set>
                                      <p:cBhvr>
                                        <p:cTn id="18" dur="1" fill="hold">
                                          <p:stCondLst>
                                            <p:cond delay="0"/>
                                          </p:stCondLst>
                                        </p:cTn>
                                        <p:tgtEl>
                                          <p:spTgt spid="59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600"/>
        <p:cNvGrpSpPr/>
        <p:nvPr/>
      </p:nvGrpSpPr>
      <p:grpSpPr>
        <a:xfrm>
          <a:off x="0" y="0"/>
          <a:ext cx="0" cy="0"/>
          <a:chOff x="0" y="0"/>
          <a:chExt cx="0" cy="0"/>
        </a:xfrm>
      </p:grpSpPr>
      <p:sp>
        <p:nvSpPr>
          <p:cNvPr id="601" name="Google Shape;601;p29"/>
          <p:cNvSpPr txBox="1">
            <a:spLocks noGrp="1"/>
          </p:cNvSpPr>
          <p:nvPr>
            <p:ph type="title"/>
          </p:nvPr>
        </p:nvSpPr>
        <p:spPr>
          <a:xfrm>
            <a:off x="656023" y="365125"/>
            <a:ext cx="8147014"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ct val="0"/>
              </a:spcBef>
              <a:spcAft>
                <a:spcPct val="0"/>
              </a:spcAft>
              <a:buClr>
                <a:schemeClr val="accent5"/>
              </a:buClr>
              <a:buSzPts val="3600"/>
              <a:buFont typeface="Helvetica Neue"/>
              <a:buNone/>
            </a:pPr>
            <a:r>
              <a:rPr lang="tr" sz="3600" b="1" i="0" u="none" strike="noStrike">
                <a:latin typeface="Helvetica Neue" panose="02000503000000020004"/>
              </a:rPr>
              <a:t>İSTEĞE BAĞLI ÇALIŞMA: ÇOCUK İŞÇİLİĞİ İÇİN BEDEN HARİTALAMA </a:t>
            </a:r>
            <a:endParaRPr/>
          </a:p>
        </p:txBody>
      </p:sp>
      <p:sp>
        <p:nvSpPr>
          <p:cNvPr id="602" name="Google Shape;602;p29"/>
          <p:cNvSpPr txBox="1">
            <a:spLocks noGrp="1"/>
          </p:cNvSpPr>
          <p:nvPr>
            <p:ph type="body" idx="1"/>
          </p:nvPr>
        </p:nvSpPr>
        <p:spPr>
          <a:xfrm>
            <a:off x="656022" y="1971676"/>
            <a:ext cx="10820015" cy="5715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ct val="0"/>
              </a:spcBef>
              <a:spcAft>
                <a:spcPct val="0"/>
              </a:spcAft>
              <a:buClr>
                <a:schemeClr val="accent6"/>
              </a:buClr>
              <a:buSzPts val="2800"/>
              <a:buNone/>
            </a:pPr>
            <a:r>
              <a:rPr lang="tr" sz="2800" b="1" i="0" u="none" strike="noStrike" dirty="0">
                <a:latin typeface="Helvetica Neue" panose="02000503000000020004"/>
              </a:rPr>
              <a:t>Gruplarınızda: </a:t>
            </a:r>
            <a:endParaRPr dirty="0"/>
          </a:p>
        </p:txBody>
      </p:sp>
      <p:sp>
        <p:nvSpPr>
          <p:cNvPr id="603" name="Google Shape;603;p29"/>
          <p:cNvSpPr txBox="1">
            <a:spLocks noGrp="1"/>
          </p:cNvSpPr>
          <p:nvPr>
            <p:ph type="body" idx="2"/>
          </p:nvPr>
        </p:nvSpPr>
        <p:spPr>
          <a:xfrm>
            <a:off x="656022" y="2654812"/>
            <a:ext cx="10820015" cy="4003164"/>
          </a:xfrm>
          <a:prstGeom prst="rect">
            <a:avLst/>
          </a:prstGeom>
          <a:noFill/>
          <a:ln>
            <a:noFill/>
          </a:ln>
        </p:spPr>
        <p:txBody>
          <a:bodyPr spcFirstLastPara="1" wrap="square" lIns="91425" tIns="45700" rIns="91425" bIns="45700" anchor="t" anchorCtr="0">
            <a:noAutofit/>
          </a:bodyPr>
          <a:lstStyle/>
          <a:p>
            <a:pPr marL="228600" lvl="0" indent="-197167" algn="l" rtl="0">
              <a:lnSpc>
                <a:spcPct val="90000"/>
              </a:lnSpc>
              <a:spcBef>
                <a:spcPct val="0"/>
              </a:spcBef>
              <a:spcAft>
                <a:spcPct val="0"/>
              </a:spcAft>
              <a:buClr>
                <a:schemeClr val="accent6"/>
              </a:buClr>
              <a:buSzTx/>
              <a:buChar char="•"/>
            </a:pPr>
            <a:r>
              <a:rPr lang="tr" sz="2400" b="0" i="0" u="none" strike="noStrike" dirty="0">
                <a:latin typeface="Helvetica Neue" panose="02000503000000020004"/>
              </a:rPr>
              <a:t>Sizlere bir çocukla ilgili kısa bir tanım verilmiştir.   </a:t>
            </a:r>
            <a:endParaRPr sz="1800" dirty="0"/>
          </a:p>
          <a:p>
            <a:pPr marL="228600" lvl="0" indent="-197167">
              <a:buSzTx/>
            </a:pPr>
            <a:r>
              <a:rPr lang="tr" sz="2400" b="1" i="0" u="none" strike="noStrike" dirty="0">
                <a:latin typeface="Helvetica Neue" panose="02000503000000020004"/>
              </a:rPr>
              <a:t>Görev: </a:t>
            </a:r>
            <a:r>
              <a:rPr lang="tr" sz="2400" b="0" i="0" u="none" strike="noStrike" dirty="0">
                <a:latin typeface="Helvetica Neue" panose="02000503000000020004"/>
              </a:rPr>
              <a:t>Çocuk işçiliğinin türü ve ve tasvir </a:t>
            </a:r>
            <a:r>
              <a:rPr lang="tr" sz="2400" dirty="0"/>
              <a:t>ediçocuğun maruz kaldığı tehlikelerin sebep olabileceği tehlikeli ve zararlı etkileri tartışın</a:t>
            </a:r>
            <a:r>
              <a:rPr lang="tr" sz="2400" b="0" i="0" u="none" strike="noStrike" dirty="0">
                <a:latin typeface="Helvetica Neue" panose="02000503000000020004"/>
              </a:rPr>
              <a:t>. </a:t>
            </a:r>
            <a:endParaRPr sz="1800" dirty="0"/>
          </a:p>
          <a:p>
            <a:pPr marL="228600" lvl="0" indent="-197167" algn="l" rtl="0">
              <a:lnSpc>
                <a:spcPct val="90000"/>
              </a:lnSpc>
              <a:spcBef>
                <a:spcPts val="1000"/>
              </a:spcBef>
              <a:spcAft>
                <a:spcPct val="0"/>
              </a:spcAft>
              <a:buClr>
                <a:schemeClr val="accent6"/>
              </a:buClr>
              <a:buSzTx/>
              <a:buChar char="•"/>
            </a:pPr>
            <a:r>
              <a:rPr lang="tr" sz="2400" b="0" i="0" u="none" strike="noStrike" dirty="0"/>
              <a:t>Çocuklar üzerinde psikolojik, duygusal, fiziksel ve eğitimle ilgili etkilerin ortaya çıkmasının yanı sıra çocukların kırılganlıklarını da etkileyen iş yerinde ve evde çalışma deneyimleri hakkında düşünün. Çocuğun kız çocuğu ya da erkek çocuğu veya mülteci olması herhangi bir fark yaratır mı? </a:t>
            </a:r>
            <a:endParaRPr sz="2400" dirty="0"/>
          </a:p>
          <a:p>
            <a:pPr marL="228600" lvl="0" indent="-197167" algn="l" rtl="0">
              <a:lnSpc>
                <a:spcPct val="90000"/>
              </a:lnSpc>
              <a:spcBef>
                <a:spcPts val="1000"/>
              </a:spcBef>
              <a:spcAft>
                <a:spcPct val="0"/>
              </a:spcAft>
              <a:buClr>
                <a:schemeClr val="accent6"/>
              </a:buClr>
              <a:buSzTx/>
              <a:buChar char="•"/>
            </a:pPr>
            <a:r>
              <a:rPr lang="tr" sz="2400" b="0" i="0" u="none" strike="noStrike" dirty="0"/>
              <a:t>Beden haritası üzerinde çalışma yaparken farklı etki türlerini belirtmek için farklı renklerde yapışkan notlar kullanın. </a:t>
            </a:r>
            <a:endParaRPr sz="2400" dirty="0"/>
          </a:p>
          <a:p>
            <a:pPr marL="228600" lvl="0" indent="-197167" algn="l" rtl="0">
              <a:lnSpc>
                <a:spcPct val="90000"/>
              </a:lnSpc>
              <a:spcBef>
                <a:spcPts val="1000"/>
              </a:spcBef>
              <a:spcAft>
                <a:spcPct val="0"/>
              </a:spcAft>
              <a:buClr>
                <a:schemeClr val="accent6"/>
              </a:buClr>
              <a:buSzTx/>
              <a:buChar char="•"/>
            </a:pPr>
            <a:r>
              <a:rPr lang="tr" sz="2400" b="0" i="0" u="none" strike="noStrike" dirty="0"/>
              <a:t>Tamamladığınız haritayı genel oturumda sunun.</a:t>
            </a:r>
            <a:endParaRPr sz="2400" dirty="0"/>
          </a:p>
          <a:p>
            <a:pPr marL="228600" lvl="0" indent="-77470" algn="l" rtl="0">
              <a:lnSpc>
                <a:spcPct val="90000"/>
              </a:lnSpc>
              <a:spcBef>
                <a:spcPts val="1000"/>
              </a:spcBef>
              <a:spcAft>
                <a:spcPct val="0"/>
              </a:spcAft>
              <a:buClr>
                <a:schemeClr val="accent6"/>
              </a:buClr>
              <a:buSzTx/>
              <a:buNone/>
            </a:pPr>
            <a:endParaRPr sz="1800" dirty="0"/>
          </a:p>
          <a:p>
            <a:pPr marL="228600" lvl="0" indent="-77470" algn="l" rtl="0">
              <a:lnSpc>
                <a:spcPct val="90000"/>
              </a:lnSpc>
              <a:spcBef>
                <a:spcPts val="1000"/>
              </a:spcBef>
              <a:spcAft>
                <a:spcPct val="0"/>
              </a:spcAft>
              <a:buClr>
                <a:schemeClr val="accent6"/>
              </a:buClr>
              <a:buSzTx/>
              <a:buNone/>
            </a:pPr>
            <a:endParaRPr sz="1800" dirty="0"/>
          </a:p>
        </p:txBody>
      </p:sp>
      <p:pic>
        <p:nvPicPr>
          <p:cNvPr id="604" name="Google Shape;604;p29"/>
          <p:cNvPicPr preferRelativeResize="0"/>
          <p:nvPr/>
        </p:nvPicPr>
        <p:blipFill>
          <a:blip r:embed="rId3">
            <a:alphaModFix/>
          </a:blip>
          <a:stretch>
            <a:fillRect/>
          </a:stretch>
        </p:blipFill>
        <p:spPr>
          <a:xfrm>
            <a:off x="8803037" y="-269498"/>
            <a:ext cx="3386757" cy="3386757"/>
          </a:xfrm>
          <a:prstGeom prst="rect">
            <a:avLst/>
          </a:prstGeom>
          <a:noFill/>
          <a:ln>
            <a:noFill/>
          </a:ln>
        </p:spPr>
      </p:pic>
      <p:pic>
        <p:nvPicPr>
          <p:cNvPr id="2" name="Resim 1">
            <a:extLst>
              <a:ext uri="{FF2B5EF4-FFF2-40B4-BE49-F238E27FC236}">
                <a16:creationId xmlns:a16="http://schemas.microsoft.com/office/drawing/2014/main" id="{994E29FA-3DAB-7B42-E940-070E07B42854}"/>
              </a:ext>
            </a:extLst>
          </p:cNvPr>
          <p:cNvPicPr>
            <a:picLocks noChangeAspect="1"/>
          </p:cNvPicPr>
          <p:nvPr/>
        </p:nvPicPr>
        <p:blipFill>
          <a:blip r:embed="rId4"/>
          <a:stretch>
            <a:fillRect/>
          </a:stretch>
        </p:blipFill>
        <p:spPr>
          <a:xfrm>
            <a:off x="8906960" y="0"/>
            <a:ext cx="3178911" cy="1503632"/>
          </a:xfrm>
          <a:prstGeom prst="rect">
            <a:avLst/>
          </a:prstGeom>
        </p:spPr>
      </p:pic>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3"/>
          <p:cNvSpPr txBox="1">
            <a:spLocks noGrp="1"/>
          </p:cNvSpPr>
          <p:nvPr>
            <p:ph type="body" idx="2"/>
          </p:nvPr>
        </p:nvSpPr>
        <p:spPr>
          <a:xfrm>
            <a:off x="790414" y="3051922"/>
            <a:ext cx="10879071" cy="270176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ct val="0"/>
              </a:spcBef>
              <a:spcAft>
                <a:spcPct val="0"/>
              </a:spcAft>
              <a:buNone/>
            </a:pPr>
            <a:endParaRPr dirty="0"/>
          </a:p>
          <a:p>
            <a:pPr marL="457200" marR="0" lvl="0" indent="-457200" algn="l" rtl="0">
              <a:lnSpc>
                <a:spcPct val="90000"/>
              </a:lnSpc>
              <a:spcBef>
                <a:spcPct val="0"/>
              </a:spcBef>
              <a:spcAft>
                <a:spcPct val="0"/>
              </a:spcAft>
              <a:buSzPts val="2800"/>
              <a:buChar char="•"/>
            </a:pPr>
            <a:r>
              <a:rPr lang="tr" sz="2800" b="0" i="0" u="none" strike="noStrike" dirty="0">
                <a:latin typeface="Helvetica Neue" panose="02000503000000020004"/>
              </a:rPr>
              <a:t>Çocuk işçiliğine ilişkin uluslararası yasal çerçeveleri ve politika çerçevelerini tanımlayabilecek,</a:t>
            </a:r>
            <a:endParaRPr dirty="0"/>
          </a:p>
          <a:p>
            <a:pPr marL="457200" marR="0" lvl="0" indent="-457200" algn="l" rtl="0">
              <a:lnSpc>
                <a:spcPct val="90000"/>
              </a:lnSpc>
              <a:spcBef>
                <a:spcPct val="0"/>
              </a:spcBef>
              <a:spcAft>
                <a:spcPct val="0"/>
              </a:spcAft>
              <a:buSzPts val="2800"/>
              <a:buChar char="•"/>
            </a:pPr>
            <a:r>
              <a:rPr lang="tr" sz="2800" b="0" i="0" u="none" strike="noStrike" dirty="0">
                <a:latin typeface="Helvetica Neue" panose="02000503000000020004"/>
              </a:rPr>
              <a:t>Çocuk işçiliğini tanımlayan ilgili ulusal/bölgesel çerçeveden örnekler sunabilecek,</a:t>
            </a:r>
            <a:endParaRPr dirty="0"/>
          </a:p>
          <a:p>
            <a:pPr marL="457200" marR="0" lvl="0" indent="-457200" algn="l" rtl="0">
              <a:lnSpc>
                <a:spcPct val="90000"/>
              </a:lnSpc>
              <a:spcBef>
                <a:spcPct val="0"/>
              </a:spcBef>
              <a:spcAft>
                <a:spcPct val="0"/>
              </a:spcAft>
              <a:buSzPts val="2800"/>
              <a:buChar char="•"/>
            </a:pPr>
            <a:r>
              <a:rPr lang="tr" sz="2800" b="0" i="0" u="none" strike="noStrike" dirty="0">
                <a:latin typeface="Helvetica Neue" panose="02000503000000020004"/>
              </a:rPr>
              <a:t>İnsani kriz durumlarında çocuk işçiliğinin bazı zararlı etkilerinden bahsedebileceksiniz.</a:t>
            </a:r>
            <a:endParaRPr dirty="0"/>
          </a:p>
          <a:p>
            <a:pPr marL="457200" lvl="0" indent="-279400" algn="l" rtl="0">
              <a:lnSpc>
                <a:spcPct val="90000"/>
              </a:lnSpc>
              <a:spcBef>
                <a:spcPts val="1000"/>
              </a:spcBef>
              <a:spcAft>
                <a:spcPct val="0"/>
              </a:spcAft>
              <a:buClr>
                <a:schemeClr val="lt1"/>
              </a:buClr>
              <a:buSzPts val="2800"/>
              <a:buFont typeface="Arial"/>
              <a:buNone/>
            </a:pPr>
            <a:endParaRPr dirty="0"/>
          </a:p>
        </p:txBody>
      </p:sp>
      <p:sp>
        <p:nvSpPr>
          <p:cNvPr id="241" name="Google Shape;241;p3"/>
          <p:cNvSpPr txBox="1"/>
          <p:nvPr/>
        </p:nvSpPr>
        <p:spPr>
          <a:xfrm>
            <a:off x="1828005" y="476375"/>
            <a:ext cx="8535987" cy="627939"/>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ct val="0"/>
              </a:spcBef>
              <a:spcAft>
                <a:spcPct val="0"/>
              </a:spcAft>
              <a:buClr>
                <a:schemeClr val="lt1"/>
              </a:buClr>
              <a:buSzPts val="2800"/>
              <a:buFont typeface="Arial"/>
              <a:buNone/>
            </a:pPr>
            <a:endParaRPr sz="2800" b="1" i="0" u="none" strike="noStrike" cap="none">
              <a:solidFill>
                <a:schemeClr val="lt1"/>
              </a:solidFill>
              <a:latin typeface="Helvetica Neue" panose="02000503000000020004"/>
              <a:ea typeface="Helvetica Neue"/>
              <a:cs typeface="Helvetica Neue"/>
              <a:sym typeface="Helvetica Neue" panose="02000503000000020004"/>
            </a:endParaRPr>
          </a:p>
        </p:txBody>
      </p:sp>
      <p:sp>
        <p:nvSpPr>
          <p:cNvPr id="242" name="Google Shape;242;p3"/>
          <p:cNvSpPr txBox="1"/>
          <p:nvPr/>
        </p:nvSpPr>
        <p:spPr>
          <a:xfrm>
            <a:off x="304800" y="937802"/>
            <a:ext cx="11538857" cy="2280633"/>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ct val="0"/>
              </a:spcBef>
              <a:spcAft>
                <a:spcPct val="0"/>
              </a:spcAft>
              <a:buClr>
                <a:schemeClr val="lt1"/>
              </a:buClr>
              <a:buSzPts val="2800"/>
              <a:buFont typeface="Arial"/>
              <a:buNone/>
            </a:pPr>
            <a:r>
              <a:rPr lang="tr" sz="2800" b="0" i="0" u="none" strike="noStrike" cap="none" dirty="0">
                <a:solidFill>
                  <a:srgbClr val="FFFFFF"/>
                </a:solidFill>
                <a:latin typeface="Helvetica Neue" panose="02000503000000020004"/>
                <a:ea typeface="Helvetica Neue"/>
                <a:cs typeface="Helvetica Neue"/>
                <a:sym typeface="Helvetica Neue" panose="02000503000000020004"/>
              </a:rPr>
              <a:t> </a:t>
            </a:r>
            <a:r>
              <a:rPr lang="tr" sz="4000" b="1" i="0" u="none" strike="noStrike" cap="none" dirty="0">
                <a:solidFill>
                  <a:srgbClr val="FFFFFF"/>
                </a:solidFill>
                <a:latin typeface="Helvetica Neue" panose="02000503000000020004"/>
                <a:ea typeface="Helvetica Neue"/>
                <a:cs typeface="Helvetica Neue"/>
                <a:sym typeface="Helvetica Neue" panose="02000503000000020004"/>
              </a:rPr>
              <a:t>ÖĞRENME ÇIKTILARI  </a:t>
            </a:r>
            <a:endParaRPr dirty="0"/>
          </a:p>
          <a:p>
            <a:pPr marL="0" marR="0" lvl="0" indent="0" algn="ctr" rtl="0">
              <a:lnSpc>
                <a:spcPct val="90000"/>
              </a:lnSpc>
              <a:spcBef>
                <a:spcPts val="1000"/>
              </a:spcBef>
              <a:spcAft>
                <a:spcPct val="0"/>
              </a:spcAft>
              <a:buClr>
                <a:schemeClr val="lt1"/>
              </a:buClr>
              <a:buSzPts val="3000"/>
              <a:buFont typeface="Arial"/>
              <a:buNone/>
            </a:pPr>
            <a:r>
              <a:rPr lang="tr" sz="3000" b="0" i="0" u="none" strike="noStrike" dirty="0">
                <a:solidFill>
                  <a:srgbClr val="FFFFFF"/>
                </a:solidFill>
                <a:latin typeface="Helvetica Neue" panose="02000503000000020004"/>
                <a:ea typeface="Helvetica Neue"/>
                <a:cs typeface="Helvetica Neue"/>
                <a:sym typeface="Helvetica Neue" panose="02000503000000020004"/>
              </a:rPr>
              <a:t>Bu oturumun sonunda:</a:t>
            </a:r>
            <a:endParaRPr sz="3000" b="1" i="0" u="none" strike="noStrike" cap="none" dirty="0">
              <a:solidFill>
                <a:schemeClr val="lt1"/>
              </a:solidFill>
              <a:latin typeface="Helvetica Neue" panose="02000503000000020004"/>
              <a:ea typeface="Helvetica Neue"/>
              <a:cs typeface="Helvetica Neue"/>
              <a:sym typeface="Helvetica Neue" panose="02000503000000020004"/>
            </a:endParaRPr>
          </a:p>
        </p:txBody>
      </p: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608"/>
        <p:cNvGrpSpPr/>
        <p:nvPr/>
      </p:nvGrpSpPr>
      <p:grpSpPr>
        <a:xfrm>
          <a:off x="0" y="0"/>
          <a:ext cx="0" cy="0"/>
          <a:chOff x="0" y="0"/>
          <a:chExt cx="0" cy="0"/>
        </a:xfrm>
      </p:grpSpPr>
      <p:sp>
        <p:nvSpPr>
          <p:cNvPr id="609" name="Google Shape;609;p30"/>
          <p:cNvSpPr txBox="1">
            <a:spLocks noGrp="1"/>
          </p:cNvSpPr>
          <p:nvPr>
            <p:ph type="body" idx="1"/>
          </p:nvPr>
        </p:nvSpPr>
        <p:spPr>
          <a:xfrm>
            <a:off x="4100513" y="528638"/>
            <a:ext cx="7300912" cy="1271587"/>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ct val="0"/>
              </a:spcBef>
              <a:spcAft>
                <a:spcPct val="0"/>
              </a:spcAft>
              <a:buClr>
                <a:srgbClr val="026794"/>
              </a:buClr>
              <a:buSzPts val="4000"/>
              <a:buNone/>
            </a:pPr>
            <a:r>
              <a:rPr lang="tr" sz="4000" b="1" i="0" u="none" strike="noStrike">
                <a:latin typeface="Helvetica Neue" panose="02000503000000020004"/>
              </a:rPr>
              <a:t>TEMEL MESAJLAR</a:t>
            </a:r>
            <a:endParaRPr/>
          </a:p>
        </p:txBody>
      </p:sp>
      <p:sp>
        <p:nvSpPr>
          <p:cNvPr id="610" name="Google Shape;610;p30"/>
          <p:cNvSpPr txBox="1">
            <a:spLocks noGrp="1"/>
          </p:cNvSpPr>
          <p:nvPr>
            <p:ph type="body" idx="2"/>
          </p:nvPr>
        </p:nvSpPr>
        <p:spPr>
          <a:xfrm>
            <a:off x="4100512" y="1289792"/>
            <a:ext cx="7827327" cy="5266456"/>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ct val="0"/>
              </a:spcBef>
              <a:spcAft>
                <a:spcPct val="0"/>
              </a:spcAft>
              <a:buSzPts val="2800"/>
              <a:buChar char="•"/>
            </a:pPr>
            <a:r>
              <a:rPr lang="tr" sz="2800" b="0" i="0" u="none" strike="noStrike" dirty="0">
                <a:latin typeface="Helvetica Neue" panose="02000503000000020004"/>
              </a:rPr>
              <a:t>Yasal çerçeveler ve politika çerçeveleri, çocuk işçiliğini anlamamıza yardımcı olan temellerdir. </a:t>
            </a:r>
            <a:endParaRPr dirty="0"/>
          </a:p>
          <a:p>
            <a:pPr marL="228600" lvl="0" indent="-228600" algn="l" rtl="0">
              <a:lnSpc>
                <a:spcPct val="90000"/>
              </a:lnSpc>
              <a:spcBef>
                <a:spcPts val="1000"/>
              </a:spcBef>
              <a:spcAft>
                <a:spcPct val="0"/>
              </a:spcAft>
              <a:buSzPts val="2800"/>
              <a:buChar char="•"/>
            </a:pPr>
            <a:r>
              <a:rPr lang="tr" sz="2800" b="0" i="0" u="none" strike="noStrike" dirty="0">
                <a:latin typeface="Helvetica Neue" panose="02000503000000020004"/>
              </a:rPr>
              <a:t>Çocukların çalışması; çalışan çocuklar asgari çalışma yaşının altındaysa, çalışma durumu çocuğun eğitimini etkiliyorsa veya yapılan iş doğası ve koşulları gereği tehlikeliyse çocuk işçiliği kapsamına girer. </a:t>
            </a:r>
            <a:endParaRPr dirty="0"/>
          </a:p>
          <a:p>
            <a:pPr marL="228600" lvl="0" indent="-228600" algn="l" rtl="0">
              <a:lnSpc>
                <a:spcPct val="90000"/>
              </a:lnSpc>
              <a:spcBef>
                <a:spcPts val="1000"/>
              </a:spcBef>
              <a:spcAft>
                <a:spcPct val="0"/>
              </a:spcAft>
              <a:buSzPts val="2800"/>
              <a:buChar char="•"/>
            </a:pPr>
            <a:r>
              <a:rPr lang="tr" sz="2800" b="0" i="0" u="none" strike="noStrike" dirty="0">
                <a:latin typeface="Helvetica Neue" panose="02000503000000020004"/>
              </a:rPr>
              <a:t>Çocuk işçiliği ile çatışma ve insani kriz durumları arasında güçlü bir bağlantı vardır.</a:t>
            </a:r>
            <a:endParaRPr dirty="0"/>
          </a:p>
          <a:p>
            <a:pPr marL="228600" lvl="0" indent="-228600" algn="l" rtl="0">
              <a:lnSpc>
                <a:spcPct val="90000"/>
              </a:lnSpc>
              <a:spcBef>
                <a:spcPts val="1000"/>
              </a:spcBef>
              <a:spcAft>
                <a:spcPct val="0"/>
              </a:spcAft>
              <a:buSzPts val="2800"/>
              <a:buChar char="•"/>
            </a:pPr>
            <a:r>
              <a:rPr lang="tr" sz="2800" b="0" i="0" u="none" strike="noStrike" dirty="0">
                <a:latin typeface="Helvetica Neue" panose="02000503000000020004"/>
              </a:rPr>
              <a:t>Çocuk işçi olarak çalışan çocuklar için bu etkiler son derece zararlıdır. </a:t>
            </a:r>
            <a:endParaRPr dirty="0"/>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4"/>
          <p:cNvSpPr txBox="1">
            <a:spLocks noGrp="1"/>
          </p:cNvSpPr>
          <p:nvPr>
            <p:ph type="body" idx="1"/>
          </p:nvPr>
        </p:nvSpPr>
        <p:spPr>
          <a:xfrm>
            <a:off x="2077640" y="470325"/>
            <a:ext cx="8535987" cy="627939"/>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ct val="0"/>
              </a:spcBef>
              <a:spcAft>
                <a:spcPct val="0"/>
              </a:spcAft>
              <a:buClr>
                <a:schemeClr val="lt1"/>
              </a:buClr>
              <a:buSzPts val="2800"/>
              <a:buNone/>
            </a:pPr>
            <a:r>
              <a:rPr lang="tr" sz="2800" b="1" i="0" u="none" strike="noStrike">
                <a:latin typeface="Helvetica Neue" panose="02000503000000020004"/>
              </a:rPr>
              <a:t>ÇOCUK İŞÇİLİĞİNE İLİŞKİN ULUSLARARASI ÇERÇEVENİN TANITILMASI </a:t>
            </a:r>
            <a:endParaRPr/>
          </a:p>
        </p:txBody>
      </p:sp>
      <p:grpSp>
        <p:nvGrpSpPr>
          <p:cNvPr id="249" name="Google Shape;249;p4"/>
          <p:cNvGrpSpPr/>
          <p:nvPr/>
        </p:nvGrpSpPr>
        <p:grpSpPr>
          <a:xfrm>
            <a:off x="4051719" y="1485876"/>
            <a:ext cx="4587829" cy="4587829"/>
            <a:chOff x="1798263" y="0"/>
            <a:chExt cx="4587829" cy="4587829"/>
          </a:xfrm>
        </p:grpSpPr>
        <p:sp>
          <p:nvSpPr>
            <p:cNvPr id="250" name="Google Shape;250;p4"/>
            <p:cNvSpPr/>
            <p:nvPr/>
          </p:nvSpPr>
          <p:spPr>
            <a:xfrm>
              <a:off x="1798263" y="0"/>
              <a:ext cx="4587829" cy="4587829"/>
            </a:xfrm>
            <a:prstGeom prst="ellipse">
              <a:avLst/>
            </a:prstGeom>
            <a:solidFill>
              <a:srgbClr val="00587E"/>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51" name="Google Shape;251;p4"/>
            <p:cNvSpPr txBox="1"/>
            <p:nvPr/>
          </p:nvSpPr>
          <p:spPr>
            <a:xfrm>
              <a:off x="3290454" y="229391"/>
              <a:ext cx="1603446" cy="688174"/>
            </a:xfrm>
            <a:prstGeom prst="rect">
              <a:avLst/>
            </a:prstGeom>
            <a:noFill/>
            <a:ln>
              <a:noFill/>
            </a:ln>
          </p:spPr>
          <p:txBody>
            <a:bodyPr spcFirstLastPara="1" wrap="square" lIns="142225" tIns="142225" rIns="142225" bIns="142225" anchor="ctr" anchorCtr="0">
              <a:noAutofit/>
            </a:bodyPr>
            <a:lstStyle/>
            <a:p>
              <a:pPr marL="0" marR="0" lvl="0" indent="0" algn="ctr" rtl="0">
                <a:lnSpc>
                  <a:spcPct val="90000"/>
                </a:lnSpc>
                <a:spcBef>
                  <a:spcPct val="0"/>
                </a:spcBef>
                <a:spcAft>
                  <a:spcPct val="0"/>
                </a:spcAft>
                <a:buClr>
                  <a:schemeClr val="lt1"/>
                </a:buClr>
                <a:buSzPts val="2000"/>
                <a:buFont typeface="Calibri"/>
                <a:buNone/>
              </a:pPr>
              <a:r>
                <a:rPr lang="tr" sz="2000" b="0" i="0" u="none" strike="noStrike" cap="none" dirty="0">
                  <a:solidFill>
                    <a:srgbClr val="FFFFFF"/>
                  </a:solidFill>
                  <a:latin typeface="Calibri"/>
                  <a:ea typeface="Calibri"/>
                  <a:cs typeface="Calibri"/>
                  <a:sym typeface="Calibri"/>
                </a:rPr>
                <a:t>Çocuk Çalışması </a:t>
              </a:r>
              <a:endParaRPr dirty="0"/>
            </a:p>
          </p:txBody>
        </p:sp>
        <p:sp>
          <p:nvSpPr>
            <p:cNvPr id="252" name="Google Shape;252;p4"/>
            <p:cNvSpPr/>
            <p:nvPr/>
          </p:nvSpPr>
          <p:spPr>
            <a:xfrm>
              <a:off x="2371742" y="1146957"/>
              <a:ext cx="3440871" cy="3440871"/>
            </a:xfrm>
            <a:prstGeom prst="ellipse">
              <a:avLst/>
            </a:prstGeom>
            <a:solidFill>
              <a:srgbClr val="2B7FB8"/>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53" name="Google Shape;253;p4"/>
            <p:cNvSpPr txBox="1"/>
            <p:nvPr/>
          </p:nvSpPr>
          <p:spPr>
            <a:xfrm>
              <a:off x="3290454" y="1362011"/>
              <a:ext cx="1603446" cy="645163"/>
            </a:xfrm>
            <a:prstGeom prst="rect">
              <a:avLst/>
            </a:prstGeom>
            <a:noFill/>
            <a:ln>
              <a:noFill/>
            </a:ln>
          </p:spPr>
          <p:txBody>
            <a:bodyPr spcFirstLastPara="1" wrap="square" lIns="142225" tIns="142225" rIns="142225" bIns="142225" anchor="ctr" anchorCtr="0">
              <a:noAutofit/>
            </a:bodyPr>
            <a:lstStyle/>
            <a:p>
              <a:pPr marL="0" marR="0" lvl="0" indent="0" algn="ctr" rtl="0">
                <a:lnSpc>
                  <a:spcPct val="90000"/>
                </a:lnSpc>
                <a:spcBef>
                  <a:spcPct val="0"/>
                </a:spcBef>
                <a:spcAft>
                  <a:spcPct val="0"/>
                </a:spcAft>
                <a:buClr>
                  <a:schemeClr val="lt1"/>
                </a:buClr>
                <a:buSzPts val="2000"/>
                <a:buFont typeface="Calibri"/>
                <a:buNone/>
              </a:pPr>
              <a:r>
                <a:rPr lang="tr" sz="2000" b="0" i="0" u="none" strike="noStrike" cap="none" dirty="0">
                  <a:solidFill>
                    <a:srgbClr val="FFFFFF"/>
                  </a:solidFill>
                  <a:latin typeface="Calibri"/>
                  <a:ea typeface="Calibri"/>
                  <a:cs typeface="Calibri"/>
                  <a:sym typeface="Calibri"/>
                </a:rPr>
                <a:t>Çocuk işçiliği </a:t>
              </a:r>
              <a:endParaRPr dirty="0"/>
            </a:p>
          </p:txBody>
        </p:sp>
        <p:sp>
          <p:nvSpPr>
            <p:cNvPr id="254" name="Google Shape;254;p4"/>
            <p:cNvSpPr/>
            <p:nvPr/>
          </p:nvSpPr>
          <p:spPr>
            <a:xfrm>
              <a:off x="2945220" y="2293914"/>
              <a:ext cx="2293914" cy="2293914"/>
            </a:xfrm>
            <a:prstGeom prst="ellipse">
              <a:avLst/>
            </a:prstGeom>
            <a:solidFill>
              <a:srgbClr val="83D7FD"/>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55" name="Google Shape;255;p4"/>
            <p:cNvSpPr txBox="1"/>
            <p:nvPr/>
          </p:nvSpPr>
          <p:spPr>
            <a:xfrm>
              <a:off x="3281156" y="2867393"/>
              <a:ext cx="1622042" cy="1146957"/>
            </a:xfrm>
            <a:prstGeom prst="rect">
              <a:avLst/>
            </a:prstGeom>
            <a:noFill/>
            <a:ln>
              <a:noFill/>
            </a:ln>
          </p:spPr>
          <p:txBody>
            <a:bodyPr spcFirstLastPara="1" wrap="square" lIns="142225" tIns="142225" rIns="142225" bIns="142225" anchor="ctr" anchorCtr="0">
              <a:noAutofit/>
            </a:bodyPr>
            <a:lstStyle/>
            <a:p>
              <a:pPr marL="0" marR="0" lvl="0" indent="0" algn="ctr" rtl="0">
                <a:lnSpc>
                  <a:spcPct val="90000"/>
                </a:lnSpc>
                <a:spcBef>
                  <a:spcPct val="0"/>
                </a:spcBef>
                <a:spcAft>
                  <a:spcPct val="0"/>
                </a:spcAft>
                <a:buClr>
                  <a:schemeClr val="lt1"/>
                </a:buClr>
                <a:buSzPts val="2000"/>
                <a:buFont typeface="Calibri"/>
                <a:buNone/>
              </a:pPr>
              <a:r>
                <a:rPr lang="tr" sz="2000" b="0" i="0" u="none" strike="noStrike" cap="none" dirty="0">
                  <a:solidFill>
                    <a:srgbClr val="FFFFFF"/>
                  </a:solidFill>
                  <a:latin typeface="Calibri"/>
                  <a:ea typeface="Calibri"/>
                  <a:cs typeface="Calibri"/>
                  <a:sym typeface="Calibri"/>
                </a:rPr>
                <a:t>En Kötü Biçimlerdeki Çocuk İşçiliği</a:t>
              </a:r>
              <a:endParaRPr dirty="0"/>
            </a:p>
          </p:txBody>
        </p:sp>
      </p:grpSp>
      <p:sp>
        <p:nvSpPr>
          <p:cNvPr id="256" name="Google Shape;256;p4"/>
          <p:cNvSpPr txBox="1"/>
          <p:nvPr/>
        </p:nvSpPr>
        <p:spPr>
          <a:xfrm>
            <a:off x="508001" y="1363223"/>
            <a:ext cx="2913412" cy="1484664"/>
          </a:xfrm>
          <a:prstGeom prst="rect">
            <a:avLst/>
          </a:prstGeom>
          <a:noFill/>
          <a:ln>
            <a:noFill/>
          </a:ln>
        </p:spPr>
        <p:txBody>
          <a:bodyPr spcFirstLastPara="1" wrap="square" lIns="91425" tIns="45700" rIns="91425" bIns="45700" anchor="t" anchorCtr="0">
            <a:noAutofit/>
          </a:bodyPr>
          <a:lstStyle/>
          <a:p>
            <a:pPr marL="0" marR="0" lvl="0" indent="0" algn="r" rtl="0">
              <a:spcBef>
                <a:spcPct val="0"/>
              </a:spcBef>
              <a:spcAft>
                <a:spcPct val="0"/>
              </a:spcAft>
              <a:buNone/>
            </a:pPr>
            <a:r>
              <a:rPr lang="tr" sz="2800" b="0" i="0" u="none" strike="noStrike" cap="none" dirty="0">
                <a:solidFill>
                  <a:srgbClr val="FFFFFF"/>
                </a:solidFill>
                <a:latin typeface="Calibri"/>
                <a:ea typeface="Calibri"/>
                <a:cs typeface="Calibri"/>
                <a:sym typeface="Calibri"/>
              </a:rPr>
              <a:t>Ortadan kaldırılması şart değil</a:t>
            </a:r>
            <a:endParaRPr dirty="0"/>
          </a:p>
        </p:txBody>
      </p:sp>
      <p:sp>
        <p:nvSpPr>
          <p:cNvPr id="257" name="Google Shape;257;p4"/>
          <p:cNvSpPr txBox="1"/>
          <p:nvPr/>
        </p:nvSpPr>
        <p:spPr>
          <a:xfrm>
            <a:off x="9881436" y="2080616"/>
            <a:ext cx="2173983" cy="967384"/>
          </a:xfrm>
          <a:prstGeom prst="rect">
            <a:avLst/>
          </a:prstGeom>
          <a:noFill/>
          <a:ln>
            <a:noFill/>
          </a:ln>
        </p:spPr>
        <p:txBody>
          <a:bodyPr spcFirstLastPara="1" wrap="square" lIns="91425" tIns="45700" rIns="91425" bIns="45700" anchor="t" anchorCtr="0">
            <a:noAutofit/>
          </a:bodyPr>
          <a:lstStyle/>
          <a:p>
            <a:pPr marL="0" marR="0" lvl="0" indent="0" algn="l" rtl="0">
              <a:spcBef>
                <a:spcPct val="0"/>
              </a:spcBef>
              <a:spcAft>
                <a:spcPct val="0"/>
              </a:spcAft>
              <a:buNone/>
            </a:pPr>
            <a:r>
              <a:rPr lang="tr" sz="2800" b="0" i="0" u="none" strike="noStrike" dirty="0">
                <a:solidFill>
                  <a:srgbClr val="FFFFFF"/>
                </a:solidFill>
                <a:latin typeface="Calibri"/>
                <a:ea typeface="Calibri"/>
                <a:cs typeface="Calibri"/>
                <a:sym typeface="Calibri"/>
              </a:rPr>
              <a:t>Ortadan kaldırılmalı</a:t>
            </a:r>
            <a:endParaRPr dirty="0"/>
          </a:p>
        </p:txBody>
      </p:sp>
      <p:sp>
        <p:nvSpPr>
          <p:cNvPr id="258" name="Google Shape;258;p4"/>
          <p:cNvSpPr txBox="1"/>
          <p:nvPr/>
        </p:nvSpPr>
        <p:spPr>
          <a:xfrm>
            <a:off x="1316731" y="3858741"/>
            <a:ext cx="1967234" cy="954107"/>
          </a:xfrm>
          <a:prstGeom prst="rect">
            <a:avLst/>
          </a:prstGeom>
          <a:noFill/>
          <a:ln>
            <a:noFill/>
          </a:ln>
        </p:spPr>
        <p:txBody>
          <a:bodyPr spcFirstLastPara="1" wrap="square" lIns="91425" tIns="45700" rIns="91425" bIns="45700" anchor="t" anchorCtr="0">
            <a:noAutofit/>
          </a:bodyPr>
          <a:lstStyle/>
          <a:p>
            <a:pPr marL="0" marR="0" lvl="0" indent="0" algn="r" rtl="0">
              <a:spcBef>
                <a:spcPct val="0"/>
              </a:spcBef>
              <a:spcAft>
                <a:spcPct val="0"/>
              </a:spcAft>
              <a:buNone/>
            </a:pPr>
            <a:r>
              <a:rPr lang="tr" sz="2800" b="0" i="0" u="none" strike="noStrike" dirty="0">
                <a:solidFill>
                  <a:srgbClr val="FFFFFF"/>
                </a:solidFill>
                <a:latin typeface="Calibri"/>
                <a:ea typeface="Calibri"/>
                <a:cs typeface="Calibri"/>
                <a:sym typeface="Calibri"/>
              </a:rPr>
              <a:t>Acilen ortadan kaldırılmalı </a:t>
            </a:r>
            <a:endParaRPr dirty="0"/>
          </a:p>
        </p:txBody>
      </p:sp>
      <p:cxnSp>
        <p:nvCxnSpPr>
          <p:cNvPr id="259" name="Google Shape;259;p4"/>
          <p:cNvCxnSpPr/>
          <p:nvPr/>
        </p:nvCxnSpPr>
        <p:spPr>
          <a:xfrm rot="10800000" flipH="1">
            <a:off x="7116417" y="2578940"/>
            <a:ext cx="2892361" cy="569844"/>
          </a:xfrm>
          <a:prstGeom prst="straightConnector1">
            <a:avLst/>
          </a:prstGeom>
          <a:noFill/>
          <a:ln w="28575" cap="flat" cmpd="sng">
            <a:solidFill>
              <a:schemeClr val="lt1"/>
            </a:solidFill>
            <a:prstDash val="solid"/>
            <a:miter lim="800000"/>
            <a:headEnd type="none" w="sm" len="sm"/>
            <a:tailEnd type="none" w="sm" len="sm"/>
          </a:ln>
        </p:spPr>
      </p:cxnSp>
      <p:cxnSp>
        <p:nvCxnSpPr>
          <p:cNvPr id="260" name="Google Shape;260;p4"/>
          <p:cNvCxnSpPr/>
          <p:nvPr/>
        </p:nvCxnSpPr>
        <p:spPr>
          <a:xfrm>
            <a:off x="3220278" y="4540671"/>
            <a:ext cx="2464905" cy="437251"/>
          </a:xfrm>
          <a:prstGeom prst="straightConnector1">
            <a:avLst/>
          </a:prstGeom>
          <a:noFill/>
          <a:ln w="28575" cap="flat" cmpd="sng">
            <a:solidFill>
              <a:schemeClr val="lt1"/>
            </a:solidFill>
            <a:prstDash val="solid"/>
            <a:miter lim="800000"/>
            <a:headEnd type="none" w="sm" len="sm"/>
            <a:tailEnd type="none" w="sm" len="sm"/>
          </a:ln>
        </p:spPr>
      </p:cxnSp>
      <p:cxnSp>
        <p:nvCxnSpPr>
          <p:cNvPr id="261" name="Google Shape;261;p4"/>
          <p:cNvCxnSpPr>
            <a:cxnSpLocks/>
            <a:stCxn id="256" idx="3"/>
          </p:cNvCxnSpPr>
          <p:nvPr/>
        </p:nvCxnSpPr>
        <p:spPr>
          <a:xfrm flipV="1">
            <a:off x="3421413" y="2055677"/>
            <a:ext cx="2170799" cy="49878"/>
          </a:xfrm>
          <a:prstGeom prst="straightConnector1">
            <a:avLst/>
          </a:prstGeom>
          <a:noFill/>
          <a:ln w="28575" cap="flat" cmpd="sng">
            <a:solidFill>
              <a:schemeClr val="lt1"/>
            </a:solidFill>
            <a:prstDash val="solid"/>
            <a:miter lim="800000"/>
            <a:headEnd type="none" w="sm" len="sm"/>
            <a:tailEnd type="none" w="sm" len="sm"/>
          </a:ln>
        </p:spPr>
      </p:cxnSp>
    </p:spTree>
  </p:cSld>
  <p:clrMapOvr>
    <a:masterClrMapping/>
  </p:clrMapOvr>
  <p:transition/>
  <p:extLst>
    <p:ext uri="{6950BFC3-D8DA-4A85-94F7-54DA5524770B}">
      <p188:commentRel xmlns:p188="http://schemas.microsoft.com/office/powerpoint/2018/8/main" r:id="rId3"/>
    </p:ext>
  </p:extLs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5"/>
          <p:cNvSpPr txBox="1">
            <a:spLocks noGrp="1"/>
          </p:cNvSpPr>
          <p:nvPr>
            <p:ph type="body" idx="3"/>
          </p:nvPr>
        </p:nvSpPr>
        <p:spPr>
          <a:xfrm>
            <a:off x="284417" y="528638"/>
            <a:ext cx="2970847" cy="4799266"/>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ct val="0"/>
              </a:spcBef>
              <a:spcAft>
                <a:spcPct val="0"/>
              </a:spcAft>
              <a:buClr>
                <a:schemeClr val="lt1"/>
              </a:buClr>
              <a:buSzPts val="3600"/>
              <a:buNone/>
            </a:pPr>
            <a:r>
              <a:rPr lang="tr" sz="3600" b="1" i="0" u="none" strike="noStrike">
                <a:latin typeface="Helvetica Neue" panose="02000503000000020004"/>
              </a:rPr>
              <a:t>ÇOCUK ÇALIŞMASI</a:t>
            </a:r>
            <a:endParaRPr/>
          </a:p>
        </p:txBody>
      </p:sp>
      <p:sp>
        <p:nvSpPr>
          <p:cNvPr id="268" name="Google Shape;268;p5"/>
          <p:cNvSpPr txBox="1"/>
          <p:nvPr/>
        </p:nvSpPr>
        <p:spPr>
          <a:xfrm>
            <a:off x="3900612" y="1445285"/>
            <a:ext cx="3663374" cy="5574900"/>
          </a:xfrm>
          <a:prstGeom prst="rect">
            <a:avLst/>
          </a:prstGeom>
          <a:noFill/>
          <a:ln>
            <a:noFill/>
          </a:ln>
        </p:spPr>
        <p:txBody>
          <a:bodyPr spcFirstLastPara="1" wrap="square" lIns="91425" tIns="45700" rIns="91425" bIns="45700" anchor="t" anchorCtr="0">
            <a:noAutofit/>
          </a:bodyPr>
          <a:lstStyle/>
          <a:p>
            <a:pPr marL="457200" marR="0" lvl="0" indent="-450850" algn="l" rtl="0">
              <a:lnSpc>
                <a:spcPct val="90000"/>
              </a:lnSpc>
              <a:spcBef>
                <a:spcPct val="0"/>
              </a:spcBef>
              <a:spcAft>
                <a:spcPct val="0"/>
              </a:spcAft>
              <a:buClr>
                <a:schemeClr val="dk2"/>
              </a:buClr>
              <a:buSzPts val="2700"/>
              <a:buFont typeface="Arial"/>
              <a:buChar char="•"/>
            </a:pPr>
            <a:r>
              <a:rPr lang="tr" sz="2700" b="0" i="0" u="none" strike="noStrike" dirty="0">
                <a:solidFill>
                  <a:srgbClr val="212E3B"/>
                </a:solidFill>
                <a:latin typeface="Helvetica Neue" panose="02000503000000020004"/>
                <a:ea typeface="Helvetica Neue"/>
                <a:cs typeface="Helvetica Neue"/>
                <a:sym typeface="Helvetica Neue" panose="02000503000000020004"/>
              </a:rPr>
              <a:t>Mallar veya hizmetler</a:t>
            </a:r>
            <a:endParaRPr sz="1300" dirty="0"/>
          </a:p>
          <a:p>
            <a:pPr marL="457200" marR="0" lvl="0" indent="-450850" algn="l" rtl="0">
              <a:lnSpc>
                <a:spcPct val="90000"/>
              </a:lnSpc>
              <a:spcBef>
                <a:spcPts val="1000"/>
              </a:spcBef>
              <a:spcAft>
                <a:spcPct val="0"/>
              </a:spcAft>
              <a:buClr>
                <a:schemeClr val="dk2"/>
              </a:buClr>
              <a:buSzPts val="2700"/>
              <a:buFont typeface="Arial"/>
              <a:buChar char="•"/>
            </a:pPr>
            <a:r>
              <a:rPr lang="tr" sz="2700" b="0" i="0" u="none" strike="noStrike" dirty="0">
                <a:solidFill>
                  <a:srgbClr val="212E3B"/>
                </a:solidFill>
                <a:latin typeface="Helvetica Neue" panose="02000503000000020004"/>
                <a:ea typeface="Helvetica Neue"/>
                <a:cs typeface="Helvetica Neue"/>
                <a:sym typeface="Helvetica Neue" panose="02000503000000020004"/>
              </a:rPr>
              <a:t>Üretken ve ev içi </a:t>
            </a:r>
            <a:endParaRPr sz="1300" dirty="0"/>
          </a:p>
          <a:p>
            <a:pPr marL="457200" marR="0" lvl="0" indent="-450850" algn="l" rtl="0">
              <a:lnSpc>
                <a:spcPct val="90000"/>
              </a:lnSpc>
              <a:spcBef>
                <a:spcPts val="1000"/>
              </a:spcBef>
              <a:spcAft>
                <a:spcPct val="0"/>
              </a:spcAft>
              <a:buClr>
                <a:schemeClr val="dk2"/>
              </a:buClr>
              <a:buSzPts val="2700"/>
              <a:buFont typeface="Arial"/>
              <a:buChar char="•"/>
            </a:pPr>
            <a:r>
              <a:rPr lang="tr" sz="2700" b="0" i="0" u="none" strike="noStrike" dirty="0">
                <a:solidFill>
                  <a:srgbClr val="212E3B"/>
                </a:solidFill>
                <a:latin typeface="Helvetica Neue" panose="02000503000000020004"/>
                <a:ea typeface="Helvetica Neue"/>
                <a:cs typeface="Helvetica Neue"/>
                <a:sym typeface="Helvetica Neue" panose="02000503000000020004"/>
              </a:rPr>
              <a:t>Ücretli veya ücretsiz </a:t>
            </a:r>
            <a:endParaRPr sz="1300" dirty="0"/>
          </a:p>
          <a:p>
            <a:pPr marL="457200" marR="0" lvl="0" indent="-450850" algn="l" rtl="0">
              <a:lnSpc>
                <a:spcPct val="90000"/>
              </a:lnSpc>
              <a:spcBef>
                <a:spcPts val="1000"/>
              </a:spcBef>
              <a:spcAft>
                <a:spcPct val="0"/>
              </a:spcAft>
              <a:buClr>
                <a:schemeClr val="dk2"/>
              </a:buClr>
              <a:buSzPts val="2700"/>
              <a:buFont typeface="Arial"/>
              <a:buChar char="•"/>
            </a:pPr>
            <a:r>
              <a:rPr lang="tr" sz="2700" b="0" i="0" u="none" strike="noStrike" dirty="0">
                <a:solidFill>
                  <a:srgbClr val="212E3B"/>
                </a:solidFill>
                <a:latin typeface="Helvetica Neue" panose="02000503000000020004"/>
                <a:ea typeface="Helvetica Neue"/>
                <a:cs typeface="Helvetica Neue"/>
                <a:sym typeface="Helvetica Neue" panose="02000503000000020004"/>
              </a:rPr>
              <a:t>Okula ek olarak (ya da okul yerine) tam veya yarı zamanlı</a:t>
            </a:r>
            <a:endParaRPr sz="1300" dirty="0"/>
          </a:p>
          <a:p>
            <a:pPr marL="457200" marR="0" lvl="0" indent="-450850" algn="l" rtl="0">
              <a:lnSpc>
                <a:spcPct val="90000"/>
              </a:lnSpc>
              <a:spcBef>
                <a:spcPts val="1000"/>
              </a:spcBef>
              <a:spcAft>
                <a:spcPct val="0"/>
              </a:spcAft>
              <a:buClr>
                <a:schemeClr val="dk2"/>
              </a:buClr>
              <a:buSzPts val="2700"/>
              <a:buFont typeface="Arial"/>
              <a:buChar char="•"/>
            </a:pPr>
            <a:r>
              <a:rPr lang="tr" sz="2700" b="0" i="0" u="none" strike="noStrike" dirty="0">
                <a:solidFill>
                  <a:srgbClr val="212E3B"/>
                </a:solidFill>
                <a:latin typeface="Helvetica Neue" panose="02000503000000020004"/>
                <a:ea typeface="Helvetica Neue"/>
                <a:cs typeface="Helvetica Neue"/>
                <a:sym typeface="Helvetica Neue" panose="02000503000000020004"/>
              </a:rPr>
              <a:t>Resmî veya gayriresmî  </a:t>
            </a:r>
            <a:endParaRPr sz="1300" dirty="0"/>
          </a:p>
          <a:p>
            <a:pPr marL="457200" marR="0" lvl="0" indent="-450850" algn="l" rtl="0">
              <a:lnSpc>
                <a:spcPct val="90000"/>
              </a:lnSpc>
              <a:spcBef>
                <a:spcPts val="1000"/>
              </a:spcBef>
              <a:spcAft>
                <a:spcPct val="0"/>
              </a:spcAft>
              <a:buClr>
                <a:schemeClr val="dk2"/>
              </a:buClr>
              <a:buSzPts val="2700"/>
              <a:buFont typeface="Arial"/>
              <a:buChar char="•"/>
            </a:pPr>
            <a:r>
              <a:rPr lang="tr" sz="2700" b="0" i="0" u="none" strike="noStrike" dirty="0">
                <a:solidFill>
                  <a:srgbClr val="212E3B"/>
                </a:solidFill>
                <a:latin typeface="Helvetica Neue" panose="02000503000000020004"/>
                <a:ea typeface="Helvetica Neue"/>
                <a:cs typeface="Helvetica Neue"/>
                <a:sym typeface="Helvetica Neue" panose="02000503000000020004"/>
              </a:rPr>
              <a:t>Evin içinde veya dışında</a:t>
            </a:r>
            <a:endParaRPr sz="1300" dirty="0"/>
          </a:p>
        </p:txBody>
      </p:sp>
      <p:sp>
        <p:nvSpPr>
          <p:cNvPr id="269" name="Google Shape;269;p5"/>
          <p:cNvSpPr txBox="1">
            <a:spLocks noGrp="1"/>
          </p:cNvSpPr>
          <p:nvPr>
            <p:ph type="body" idx="2"/>
          </p:nvPr>
        </p:nvSpPr>
        <p:spPr>
          <a:xfrm>
            <a:off x="7755635" y="1470991"/>
            <a:ext cx="4436366" cy="2551246"/>
          </a:xfrm>
          <a:prstGeom prst="rect">
            <a:avLst/>
          </a:prstGeom>
          <a:noFill/>
          <a:ln>
            <a:noFill/>
          </a:ln>
        </p:spPr>
        <p:txBody>
          <a:bodyPr spcFirstLastPara="1" wrap="square" lIns="91425" tIns="45700" rIns="91425" bIns="45700" anchor="t" anchorCtr="0">
            <a:noAutofit/>
          </a:bodyPr>
          <a:lstStyle/>
          <a:p>
            <a:pPr marL="457200" marR="0" lvl="0" indent="-457200" algn="l" rtl="0">
              <a:lnSpc>
                <a:spcPct val="90000"/>
              </a:lnSpc>
              <a:spcBef>
                <a:spcPct val="0"/>
              </a:spcBef>
              <a:spcAft>
                <a:spcPct val="0"/>
              </a:spcAft>
              <a:buClr>
                <a:schemeClr val="accent1"/>
              </a:buClr>
              <a:buSzPts val="2800"/>
              <a:buFont typeface="Noto Sans Symbols"/>
              <a:buChar char="❖"/>
            </a:pPr>
            <a:r>
              <a:rPr lang="tr" sz="2800" b="0" i="0" u="none" strike="noStrike" cap="none" dirty="0">
                <a:solidFill>
                  <a:srgbClr val="212E3B"/>
                </a:solidFill>
                <a:latin typeface="Helvetica Neue" panose="02000503000000020004"/>
                <a:ea typeface="Helvetica Neue"/>
                <a:cs typeface="Helvetica Neue"/>
                <a:sym typeface="Helvetica Neue" panose="02000503000000020004"/>
              </a:rPr>
              <a:t>Kabul edilebilir iş</a:t>
            </a:r>
            <a:endParaRPr dirty="0"/>
          </a:p>
          <a:p>
            <a:pPr marL="1143000" marR="0" lvl="1" indent="-457200" algn="l" rtl="0">
              <a:lnSpc>
                <a:spcPct val="90000"/>
              </a:lnSpc>
              <a:spcBef>
                <a:spcPts val="500"/>
              </a:spcBef>
              <a:spcAft>
                <a:spcPct val="0"/>
              </a:spcAft>
              <a:buClr>
                <a:schemeClr val="accent1"/>
              </a:buClr>
              <a:buSzPts val="2800"/>
              <a:buFont typeface="Arial"/>
              <a:buChar char="•"/>
            </a:pPr>
            <a:r>
              <a:rPr lang="tr" sz="2800" b="1" i="0" u="none" strike="noStrike" cap="none" dirty="0">
                <a:solidFill>
                  <a:srgbClr val="212E3B"/>
                </a:solidFill>
                <a:latin typeface="Helvetica Neue" panose="02000503000000020004"/>
                <a:ea typeface="Helvetica Neue"/>
                <a:cs typeface="Helvetica Neue"/>
                <a:sym typeface="Helvetica Neue" panose="02000503000000020004"/>
              </a:rPr>
              <a:t>Hafif iş</a:t>
            </a:r>
            <a:endParaRPr dirty="0"/>
          </a:p>
          <a:p>
            <a:pPr marL="1143000" marR="0" lvl="1" indent="-457200" algn="l" rtl="0">
              <a:lnSpc>
                <a:spcPct val="90000"/>
              </a:lnSpc>
              <a:spcBef>
                <a:spcPts val="500"/>
              </a:spcBef>
              <a:spcAft>
                <a:spcPct val="0"/>
              </a:spcAft>
              <a:buClr>
                <a:schemeClr val="accent1"/>
              </a:buClr>
              <a:buSzPts val="2800"/>
              <a:buFont typeface="Arial"/>
              <a:buChar char="•"/>
            </a:pPr>
            <a:r>
              <a:rPr lang="tr" sz="2800" b="1" i="0" u="none" strike="noStrike" cap="none" dirty="0">
                <a:solidFill>
                  <a:srgbClr val="212E3B"/>
                </a:solidFill>
                <a:latin typeface="Helvetica Neue" panose="02000503000000020004"/>
                <a:ea typeface="Helvetica Neue"/>
                <a:cs typeface="Helvetica Neue"/>
                <a:sym typeface="Helvetica Neue" panose="02000503000000020004"/>
              </a:rPr>
              <a:t>İnsana yakışır iş </a:t>
            </a:r>
            <a:endParaRPr dirty="0"/>
          </a:p>
          <a:p>
            <a:pPr marL="457200" marR="0" lvl="0" indent="-457200" algn="l" rtl="0">
              <a:lnSpc>
                <a:spcPct val="90000"/>
              </a:lnSpc>
              <a:spcBef>
                <a:spcPts val="1000"/>
              </a:spcBef>
              <a:spcAft>
                <a:spcPct val="0"/>
              </a:spcAft>
              <a:buClr>
                <a:schemeClr val="accent1"/>
              </a:buClr>
              <a:buSzPts val="2800"/>
              <a:buFont typeface="Noto Sans Symbols"/>
              <a:buChar char="❖"/>
            </a:pPr>
            <a:r>
              <a:rPr lang="tr" sz="2800" b="0" i="0" u="none" strike="noStrike" cap="none" dirty="0">
                <a:solidFill>
                  <a:srgbClr val="212E3B"/>
                </a:solidFill>
                <a:latin typeface="Helvetica Neue" panose="02000503000000020004"/>
                <a:ea typeface="Helvetica Neue"/>
                <a:cs typeface="Helvetica Neue"/>
                <a:sym typeface="Helvetica Neue" panose="02000503000000020004"/>
              </a:rPr>
              <a:t>Kabul edilemez iş </a:t>
            </a:r>
            <a:endParaRPr dirty="0"/>
          </a:p>
          <a:p>
            <a:pPr marL="1143000" marR="0" lvl="1" indent="-457200" algn="l" rtl="0">
              <a:lnSpc>
                <a:spcPct val="90000"/>
              </a:lnSpc>
              <a:spcBef>
                <a:spcPts val="500"/>
              </a:spcBef>
              <a:spcAft>
                <a:spcPct val="0"/>
              </a:spcAft>
              <a:buClr>
                <a:schemeClr val="accent1"/>
              </a:buClr>
              <a:buSzPts val="2800"/>
              <a:buFont typeface="Arial"/>
              <a:buChar char="•"/>
            </a:pPr>
            <a:r>
              <a:rPr lang="tr" sz="2800" b="1" i="0" u="none" strike="noStrike" cap="none" dirty="0">
                <a:solidFill>
                  <a:srgbClr val="212E3B"/>
                </a:solidFill>
                <a:latin typeface="Helvetica Neue" panose="02000503000000020004"/>
                <a:ea typeface="Helvetica Neue"/>
                <a:cs typeface="Helvetica Neue"/>
                <a:sym typeface="Helvetica Neue" panose="02000503000000020004"/>
              </a:rPr>
              <a:t>Çocuk İşçiliği </a:t>
            </a:r>
            <a:endParaRPr dirty="0"/>
          </a:p>
          <a:p>
            <a:pPr marL="1143000" marR="0" lvl="1" indent="-457200" algn="l" rtl="0">
              <a:lnSpc>
                <a:spcPct val="90000"/>
              </a:lnSpc>
              <a:spcBef>
                <a:spcPts val="500"/>
              </a:spcBef>
              <a:spcAft>
                <a:spcPct val="0"/>
              </a:spcAft>
              <a:buClr>
                <a:schemeClr val="accent1"/>
              </a:buClr>
              <a:buSzPts val="2800"/>
              <a:buFont typeface="Arial"/>
              <a:buChar char="•"/>
            </a:pPr>
            <a:r>
              <a:rPr lang="tr" sz="2800" b="1" i="0" u="none" strike="noStrike" cap="none" dirty="0">
                <a:solidFill>
                  <a:srgbClr val="212E3B"/>
                </a:solidFill>
                <a:latin typeface="Helvetica Neue" panose="02000503000000020004"/>
                <a:ea typeface="Helvetica Neue"/>
                <a:cs typeface="Helvetica Neue"/>
                <a:sym typeface="Helvetica Neue" panose="02000503000000020004"/>
              </a:rPr>
              <a:t>En Kötü Biçimlerdeki Çocuk İşçiliği </a:t>
            </a:r>
            <a:endParaRPr dirty="0"/>
          </a:p>
        </p:txBody>
      </p:sp>
      <p:sp>
        <p:nvSpPr>
          <p:cNvPr id="270" name="Google Shape;270;p5"/>
          <p:cNvSpPr txBox="1">
            <a:spLocks noGrp="1"/>
          </p:cNvSpPr>
          <p:nvPr>
            <p:ph type="body" idx="1"/>
          </p:nvPr>
        </p:nvSpPr>
        <p:spPr>
          <a:xfrm>
            <a:off x="4310895" y="351894"/>
            <a:ext cx="6153905" cy="12717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ct val="0"/>
              </a:spcBef>
              <a:spcAft>
                <a:spcPct val="0"/>
              </a:spcAft>
              <a:buClr>
                <a:schemeClr val="dk2"/>
              </a:buClr>
              <a:buSzPts val="3200"/>
              <a:buNone/>
            </a:pPr>
            <a:r>
              <a:rPr lang="tr" sz="3200" b="1" i="0" u="none" strike="noStrike" dirty="0">
                <a:solidFill>
                  <a:srgbClr val="212E3B"/>
                </a:solidFill>
                <a:latin typeface="Helvetica Neue" panose="02000503000000020004"/>
              </a:rPr>
              <a:t>ÇOCUK ÇALIŞMASI ŞUNLARI İÇERİR </a:t>
            </a:r>
            <a:endParaRPr dirty="0"/>
          </a:p>
        </p:txBody>
      </p:sp>
      <p:grpSp>
        <p:nvGrpSpPr>
          <p:cNvPr id="271" name="Google Shape;271;p5"/>
          <p:cNvGrpSpPr/>
          <p:nvPr/>
        </p:nvGrpSpPr>
        <p:grpSpPr>
          <a:xfrm>
            <a:off x="0" y="3429000"/>
            <a:ext cx="3583003" cy="3453197"/>
            <a:chOff x="392087" y="0"/>
            <a:chExt cx="4135583" cy="4135583"/>
          </a:xfrm>
        </p:grpSpPr>
        <p:sp>
          <p:nvSpPr>
            <p:cNvPr id="272" name="Google Shape;272;p5"/>
            <p:cNvSpPr/>
            <p:nvPr/>
          </p:nvSpPr>
          <p:spPr>
            <a:xfrm>
              <a:off x="392087" y="0"/>
              <a:ext cx="4135583" cy="4135583"/>
            </a:xfrm>
            <a:prstGeom prst="ellipse">
              <a:avLst/>
            </a:prstGeom>
            <a:solidFill>
              <a:srgbClr val="00587E"/>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73" name="Google Shape;273;p5"/>
            <p:cNvSpPr txBox="1"/>
            <p:nvPr/>
          </p:nvSpPr>
          <p:spPr>
            <a:xfrm>
              <a:off x="1737185" y="206779"/>
              <a:ext cx="1445386" cy="620337"/>
            </a:xfrm>
            <a:prstGeom prst="rect">
              <a:avLst/>
            </a:prstGeom>
            <a:noFill/>
            <a:ln>
              <a:noFill/>
            </a:ln>
          </p:spPr>
          <p:txBody>
            <a:bodyPr spcFirstLastPara="1" wrap="square" lIns="128000" tIns="128000" rIns="128000" bIns="128000" anchor="ctr" anchorCtr="0">
              <a:noAutofit/>
            </a:bodyPr>
            <a:lstStyle/>
            <a:p>
              <a:pPr marL="0" marR="0" lvl="0" indent="0" algn="ctr" rtl="0">
                <a:lnSpc>
                  <a:spcPct val="90000"/>
                </a:lnSpc>
                <a:spcBef>
                  <a:spcPct val="0"/>
                </a:spcBef>
                <a:spcAft>
                  <a:spcPct val="0"/>
                </a:spcAft>
                <a:buClr>
                  <a:schemeClr val="lt1"/>
                </a:buClr>
                <a:buSzPts val="1800"/>
                <a:buFont typeface="Calibri"/>
                <a:buNone/>
              </a:pPr>
              <a:r>
                <a:rPr lang="tr" sz="1800" b="0" i="0" u="none" strike="noStrike">
                  <a:solidFill>
                    <a:srgbClr val="FFFFFF"/>
                  </a:solidFill>
                  <a:latin typeface="Calibri"/>
                  <a:ea typeface="Calibri"/>
                  <a:cs typeface="Calibri"/>
                  <a:sym typeface="Calibri"/>
                </a:rPr>
                <a:t>Çocuk Çalışması </a:t>
              </a:r>
              <a:endParaRPr/>
            </a:p>
          </p:txBody>
        </p:sp>
        <p:sp>
          <p:nvSpPr>
            <p:cNvPr id="274" name="Google Shape;274;p5"/>
            <p:cNvSpPr/>
            <p:nvPr/>
          </p:nvSpPr>
          <p:spPr>
            <a:xfrm>
              <a:off x="906595" y="1033895"/>
              <a:ext cx="3101687" cy="3101687"/>
            </a:xfrm>
            <a:prstGeom prst="ellipse">
              <a:avLst/>
            </a:prstGeom>
            <a:solidFill>
              <a:srgbClr val="2B7FB8"/>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75" name="Google Shape;275;p5"/>
            <p:cNvSpPr txBox="1"/>
            <p:nvPr/>
          </p:nvSpPr>
          <p:spPr>
            <a:xfrm>
              <a:off x="1734745" y="1227751"/>
              <a:ext cx="1445386" cy="581566"/>
            </a:xfrm>
            <a:prstGeom prst="rect">
              <a:avLst/>
            </a:prstGeom>
            <a:noFill/>
            <a:ln>
              <a:noFill/>
            </a:ln>
          </p:spPr>
          <p:txBody>
            <a:bodyPr spcFirstLastPara="1" wrap="square" lIns="128000" tIns="128000" rIns="128000" bIns="128000" anchor="ctr" anchorCtr="0">
              <a:noAutofit/>
            </a:bodyPr>
            <a:lstStyle/>
            <a:p>
              <a:pPr marL="0" marR="0" lvl="0" indent="0" algn="ctr" rtl="0">
                <a:lnSpc>
                  <a:spcPct val="90000"/>
                </a:lnSpc>
                <a:spcBef>
                  <a:spcPct val="0"/>
                </a:spcBef>
                <a:spcAft>
                  <a:spcPct val="0"/>
                </a:spcAft>
                <a:buClr>
                  <a:schemeClr val="lt1"/>
                </a:buClr>
                <a:buSzPts val="1800"/>
                <a:buFont typeface="Calibri"/>
                <a:buNone/>
              </a:pPr>
              <a:r>
                <a:rPr lang="tr" sz="1800" b="0" i="0" u="none" strike="noStrike" dirty="0">
                  <a:solidFill>
                    <a:srgbClr val="FFFFFF"/>
                  </a:solidFill>
                  <a:latin typeface="Calibri"/>
                  <a:ea typeface="Calibri"/>
                  <a:cs typeface="Calibri"/>
                  <a:sym typeface="Calibri"/>
                </a:rPr>
                <a:t>Çocuk İşçiliği </a:t>
              </a:r>
              <a:endParaRPr dirty="0"/>
            </a:p>
          </p:txBody>
        </p:sp>
        <p:sp>
          <p:nvSpPr>
            <p:cNvPr id="276" name="Google Shape;276;p5"/>
            <p:cNvSpPr/>
            <p:nvPr/>
          </p:nvSpPr>
          <p:spPr>
            <a:xfrm>
              <a:off x="1423543" y="2067791"/>
              <a:ext cx="2067791" cy="2067791"/>
            </a:xfrm>
            <a:prstGeom prst="ellipse">
              <a:avLst/>
            </a:prstGeom>
            <a:solidFill>
              <a:srgbClr val="83D7FD"/>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77" name="Google Shape;277;p5"/>
            <p:cNvSpPr txBox="1"/>
            <p:nvPr/>
          </p:nvSpPr>
          <p:spPr>
            <a:xfrm>
              <a:off x="1577119" y="2442024"/>
              <a:ext cx="1667810" cy="1033895"/>
            </a:xfrm>
            <a:prstGeom prst="rect">
              <a:avLst/>
            </a:prstGeom>
            <a:noFill/>
            <a:ln>
              <a:noFill/>
            </a:ln>
          </p:spPr>
          <p:txBody>
            <a:bodyPr spcFirstLastPara="1" wrap="square" lIns="128000" tIns="128000" rIns="128000" bIns="128000" anchor="ctr" anchorCtr="0">
              <a:noAutofit/>
            </a:bodyPr>
            <a:lstStyle/>
            <a:p>
              <a:pPr marL="0" marR="0" lvl="0" indent="0" algn="ctr" rtl="0">
                <a:lnSpc>
                  <a:spcPct val="90000"/>
                </a:lnSpc>
                <a:spcBef>
                  <a:spcPct val="0"/>
                </a:spcBef>
                <a:spcAft>
                  <a:spcPct val="0"/>
                </a:spcAft>
                <a:buClr>
                  <a:schemeClr val="lt1"/>
                </a:buClr>
                <a:buSzPts val="1800"/>
                <a:buFont typeface="Calibri"/>
                <a:buNone/>
              </a:pPr>
              <a:r>
                <a:rPr lang="tr" sz="1800" b="0" i="0" u="none" strike="noStrike" dirty="0">
                  <a:solidFill>
                    <a:srgbClr val="FFFFFF"/>
                  </a:solidFill>
                  <a:latin typeface="Calibri"/>
                  <a:ea typeface="Calibri"/>
                  <a:cs typeface="Calibri"/>
                  <a:sym typeface="Calibri"/>
                </a:rPr>
                <a:t>En Kötü Biçimlerdeki Çocuk İşçiliği</a:t>
              </a:r>
              <a:endParaRPr dirty="0"/>
            </a:p>
          </p:txBody>
        </p:sp>
      </p:grpSp>
      <p:sp>
        <p:nvSpPr>
          <p:cNvPr id="278" name="Google Shape;278;p5"/>
          <p:cNvSpPr txBox="1"/>
          <p:nvPr/>
        </p:nvSpPr>
        <p:spPr>
          <a:xfrm>
            <a:off x="8129897" y="5065851"/>
            <a:ext cx="3663855" cy="804461"/>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ct val="0"/>
              </a:spcBef>
              <a:spcAft>
                <a:spcPct val="0"/>
              </a:spcAft>
              <a:buClr>
                <a:schemeClr val="accent1"/>
              </a:buClr>
              <a:buSzPts val="2800"/>
              <a:buFont typeface="Arial"/>
              <a:buNone/>
            </a:pPr>
            <a:r>
              <a:rPr lang="tr" sz="2800" b="1" i="0" u="none" strike="noStrike" dirty="0">
                <a:solidFill>
                  <a:srgbClr val="02628C"/>
                </a:solidFill>
                <a:latin typeface="Helvetica Neue" panose="02000503000000020004"/>
                <a:ea typeface="Helvetica Neue"/>
                <a:cs typeface="Helvetica Neue"/>
                <a:sym typeface="Helvetica Neue" panose="02000503000000020004"/>
              </a:rPr>
              <a:t>Ortadan kaldırılması ihtiyari olan faaliyetler değildir. </a:t>
            </a:r>
            <a:endParaRPr dirty="0"/>
          </a:p>
        </p:txBody>
      </p:sp>
      <p:pic>
        <p:nvPicPr>
          <p:cNvPr id="279" name="Google Shape;279;p5"/>
          <p:cNvPicPr preferRelativeResize="0"/>
          <p:nvPr/>
        </p:nvPicPr>
        <p:blipFill>
          <a:blip r:embed="rId3">
            <a:alphaModFix/>
          </a:blip>
          <a:stretch>
            <a:fillRect/>
          </a:stretch>
        </p:blipFill>
        <p:spPr>
          <a:xfrm>
            <a:off x="10353460" y="351894"/>
            <a:ext cx="1440292" cy="943200"/>
          </a:xfrm>
          <a:prstGeom prst="rect">
            <a:avLst/>
          </a:prstGeom>
          <a:noFill/>
          <a:ln>
            <a:noFill/>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nodeType="clickEffect">
                                  <p:stCondLst>
                                    <p:cond delay="0"/>
                                  </p:stCondLst>
                                  <p:childTnLst>
                                    <p:set>
                                      <p:cBhvr>
                                        <p:cTn id="6" dur="1" fill="hold">
                                          <p:stCondLst>
                                            <p:cond delay="0"/>
                                          </p:stCondLst>
                                        </p:cTn>
                                        <p:tgtEl>
                                          <p:spTgt spid="270">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68">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68">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68">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68">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68">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68">
                                            <p:txEl>
                                              <p:pRg st="5" end="5"/>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afterGroup">
                            <p:stCondLst>
                              <p:cond delay="0"/>
                            </p:stCondLst>
                            <p:childTnLst>
                              <p:par>
                                <p:cTn id="21" presetID="1" presetClass="entr" presetSubtype="0" fill="hold" nodeType="clickEffect">
                                  <p:stCondLst>
                                    <p:cond delay="0"/>
                                  </p:stCondLst>
                                  <p:childTnLst>
                                    <p:set>
                                      <p:cBhvr>
                                        <p:cTn id="22" dur="1" fill="hold">
                                          <p:stCondLst>
                                            <p:cond delay="0"/>
                                          </p:stCondLst>
                                        </p:cTn>
                                        <p:tgtEl>
                                          <p:spTgt spid="269">
                                            <p:txEl>
                                              <p:pRg st="0" end="0"/>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afterGroup">
                            <p:stCondLst>
                              <p:cond delay="0"/>
                            </p:stCondLst>
                            <p:childTnLst>
                              <p:par>
                                <p:cTn id="25" presetID="1" presetClass="entr" presetSubtype="0" fill="hold" nodeType="clickEffect">
                                  <p:stCondLst>
                                    <p:cond delay="0"/>
                                  </p:stCondLst>
                                  <p:childTnLst>
                                    <p:set>
                                      <p:cBhvr>
                                        <p:cTn id="26" dur="1" fill="hold">
                                          <p:stCondLst>
                                            <p:cond delay="0"/>
                                          </p:stCondLst>
                                        </p:cTn>
                                        <p:tgtEl>
                                          <p:spTgt spid="269">
                                            <p:txEl>
                                              <p:pRg st="1" end="1"/>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afterGroup">
                            <p:stCondLst>
                              <p:cond delay="0"/>
                            </p:stCondLst>
                            <p:childTnLst>
                              <p:par>
                                <p:cTn id="29" presetID="1" presetClass="entr" presetSubtype="0" fill="hold" nodeType="clickEffect">
                                  <p:stCondLst>
                                    <p:cond delay="0"/>
                                  </p:stCondLst>
                                  <p:childTnLst>
                                    <p:set>
                                      <p:cBhvr>
                                        <p:cTn id="30" dur="1" fill="hold">
                                          <p:stCondLst>
                                            <p:cond delay="0"/>
                                          </p:stCondLst>
                                        </p:cTn>
                                        <p:tgtEl>
                                          <p:spTgt spid="269">
                                            <p:txEl>
                                              <p:pRg st="2" end="2"/>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afterGroup">
                            <p:stCondLst>
                              <p:cond delay="0"/>
                            </p:stCondLst>
                            <p:childTnLst>
                              <p:par>
                                <p:cTn id="33" presetID="1" presetClass="entr" presetSubtype="0" fill="hold" nodeType="clickEffect">
                                  <p:stCondLst>
                                    <p:cond delay="0"/>
                                  </p:stCondLst>
                                  <p:childTnLst>
                                    <p:set>
                                      <p:cBhvr>
                                        <p:cTn id="34" dur="1" fill="hold">
                                          <p:stCondLst>
                                            <p:cond delay="0"/>
                                          </p:stCondLst>
                                        </p:cTn>
                                        <p:tgtEl>
                                          <p:spTgt spid="269">
                                            <p:txEl>
                                              <p:pRg st="3" end="3"/>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afterGroup">
                            <p:stCondLst>
                              <p:cond delay="0"/>
                            </p:stCondLst>
                            <p:childTnLst>
                              <p:par>
                                <p:cTn id="37" presetID="1" presetClass="entr" presetSubtype="0" fill="hold" nodeType="clickEffect">
                                  <p:stCondLst>
                                    <p:cond delay="0"/>
                                  </p:stCondLst>
                                  <p:childTnLst>
                                    <p:set>
                                      <p:cBhvr>
                                        <p:cTn id="38" dur="1" fill="hold">
                                          <p:stCondLst>
                                            <p:cond delay="0"/>
                                          </p:stCondLst>
                                        </p:cTn>
                                        <p:tgtEl>
                                          <p:spTgt spid="269">
                                            <p:txEl>
                                              <p:pRg st="4" end="4"/>
                                            </p:txEl>
                                          </p:spTgt>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afterGroup">
                            <p:stCondLst>
                              <p:cond delay="0"/>
                            </p:stCondLst>
                            <p:childTnLst>
                              <p:par>
                                <p:cTn id="41" presetID="1" presetClass="entr" presetSubtype="0" fill="hold" nodeType="clickEffect">
                                  <p:stCondLst>
                                    <p:cond delay="0"/>
                                  </p:stCondLst>
                                  <p:childTnLst>
                                    <p:set>
                                      <p:cBhvr>
                                        <p:cTn id="42" dur="1" fill="hold">
                                          <p:stCondLst>
                                            <p:cond delay="0"/>
                                          </p:stCondLst>
                                        </p:cTn>
                                        <p:tgtEl>
                                          <p:spTgt spid="269">
                                            <p:txEl>
                                              <p:pRg st="5" end="5"/>
                                            </p:txEl>
                                          </p:spTgt>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afterGroup">
                            <p:stCondLst>
                              <p:cond delay="0"/>
                            </p:stCondLst>
                            <p:childTnLst>
                              <p:par>
                                <p:cTn id="45" presetID="1" presetClass="entr" presetSubtype="0" fill="hold" nodeType="clickEffect">
                                  <p:stCondLst>
                                    <p:cond delay="0"/>
                                  </p:stCondLst>
                                  <p:childTnLst>
                                    <p:set>
                                      <p:cBhvr>
                                        <p:cTn id="46" dur="1" fill="hold">
                                          <p:stCondLst>
                                            <p:cond delay="0"/>
                                          </p:stCondLst>
                                        </p:cTn>
                                        <p:tgtEl>
                                          <p:spTgt spid="27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p6"/>
          <p:cNvSpPr txBox="1">
            <a:spLocks noGrp="1"/>
          </p:cNvSpPr>
          <p:nvPr>
            <p:ph type="body" idx="1"/>
          </p:nvPr>
        </p:nvSpPr>
        <p:spPr>
          <a:xfrm>
            <a:off x="4100513" y="528638"/>
            <a:ext cx="7300912" cy="1271587"/>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ct val="0"/>
              </a:spcBef>
              <a:spcAft>
                <a:spcPct val="0"/>
              </a:spcAft>
              <a:buClr>
                <a:schemeClr val="dk1"/>
              </a:buClr>
              <a:buSzPts val="3200"/>
              <a:buNone/>
            </a:pPr>
            <a:r>
              <a:rPr lang="tr" sz="3200" b="1" i="0" u="none" strike="noStrike" dirty="0">
                <a:solidFill>
                  <a:srgbClr val="545554"/>
                </a:solidFill>
                <a:latin typeface="Helvetica Neue" panose="02000503000000020004"/>
              </a:rPr>
              <a:t>ÇOCUK İŞÇİLİĞİ NEDİR?</a:t>
            </a:r>
            <a:endParaRPr dirty="0"/>
          </a:p>
        </p:txBody>
      </p:sp>
      <p:sp>
        <p:nvSpPr>
          <p:cNvPr id="286" name="Google Shape;286;p6"/>
          <p:cNvSpPr txBox="1">
            <a:spLocks noGrp="1"/>
          </p:cNvSpPr>
          <p:nvPr>
            <p:ph type="body" idx="2"/>
          </p:nvPr>
        </p:nvSpPr>
        <p:spPr>
          <a:xfrm>
            <a:off x="4100513" y="1800225"/>
            <a:ext cx="7300912" cy="3944592"/>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ct val="0"/>
              </a:spcBef>
              <a:spcAft>
                <a:spcPct val="0"/>
              </a:spcAft>
              <a:buSzPts val="2800"/>
              <a:buNone/>
            </a:pPr>
            <a:r>
              <a:rPr lang="tr" sz="2800" b="0" i="0" u="none" strike="noStrike" dirty="0">
                <a:latin typeface="Helvetica Neue" panose="02000503000000020004"/>
              </a:rPr>
              <a:t>Çocuk çalışması, şu durumlarda çocuk işçiliği hâline gelir:</a:t>
            </a:r>
            <a:endParaRPr dirty="0"/>
          </a:p>
          <a:p>
            <a:pPr marL="342900" lvl="0" indent="-342900" algn="l" rtl="0">
              <a:lnSpc>
                <a:spcPct val="90000"/>
              </a:lnSpc>
              <a:spcBef>
                <a:spcPts val="1000"/>
              </a:spcBef>
              <a:spcAft>
                <a:spcPct val="0"/>
              </a:spcAft>
              <a:buSzPts val="2800"/>
              <a:buFont typeface="Arial"/>
              <a:buChar char="•"/>
            </a:pPr>
            <a:r>
              <a:rPr lang="tr" sz="2800" b="0" i="0" u="none" strike="noStrike" dirty="0">
                <a:latin typeface="Helvetica Neue" panose="02000503000000020004"/>
              </a:rPr>
              <a:t>Çocuk çok küçükse </a:t>
            </a:r>
            <a:endParaRPr dirty="0"/>
          </a:p>
          <a:p>
            <a:pPr marL="342900" lvl="0" indent="-342900" algn="l" rtl="0">
              <a:lnSpc>
                <a:spcPct val="90000"/>
              </a:lnSpc>
              <a:spcBef>
                <a:spcPts val="1000"/>
              </a:spcBef>
              <a:spcAft>
                <a:spcPct val="0"/>
              </a:spcAft>
              <a:buSzPts val="2800"/>
              <a:buFont typeface="Arial"/>
              <a:buChar char="•"/>
            </a:pPr>
            <a:r>
              <a:rPr lang="tr" sz="2800" b="0" i="0" u="none" strike="noStrike" dirty="0">
                <a:latin typeface="Helvetica Neue" panose="02000503000000020004"/>
              </a:rPr>
              <a:t>Çocuğun okula gitmesi ve okulunu bitirmesi gerekiyorsa </a:t>
            </a:r>
            <a:endParaRPr dirty="0"/>
          </a:p>
          <a:p>
            <a:pPr marL="342900" lvl="0" indent="-342900" algn="l" rtl="0">
              <a:lnSpc>
                <a:spcPct val="90000"/>
              </a:lnSpc>
              <a:spcBef>
                <a:spcPts val="1000"/>
              </a:spcBef>
              <a:spcAft>
                <a:spcPct val="0"/>
              </a:spcAft>
              <a:buSzPts val="2800"/>
              <a:buFont typeface="Arial"/>
              <a:buChar char="•"/>
            </a:pPr>
            <a:r>
              <a:rPr lang="tr" sz="2800" b="0" i="0" u="none" strike="noStrike" dirty="0">
                <a:latin typeface="Helvetica Neue" panose="02000503000000020004"/>
              </a:rPr>
              <a:t>Çocuk, kendi duygusal, gelişimsel, fiziksel veya ahlaki iyi olma hâline zarar verecek işler yapıyorsa</a:t>
            </a:r>
            <a:endParaRPr dirty="0"/>
          </a:p>
          <a:p>
            <a:pPr marL="228600" lvl="0" indent="-50800" algn="l" rtl="0">
              <a:lnSpc>
                <a:spcPct val="90000"/>
              </a:lnSpc>
              <a:spcBef>
                <a:spcPts val="1000"/>
              </a:spcBef>
              <a:spcAft>
                <a:spcPct val="0"/>
              </a:spcAft>
              <a:buClr>
                <a:schemeClr val="accent5"/>
              </a:buClr>
              <a:buSzPts val="2800"/>
              <a:buNone/>
            </a:pPr>
            <a:endParaRPr dirty="0"/>
          </a:p>
        </p:txBody>
      </p:sp>
      <p:sp>
        <p:nvSpPr>
          <p:cNvPr id="287" name="Google Shape;287;p6"/>
          <p:cNvSpPr txBox="1">
            <a:spLocks noGrp="1"/>
          </p:cNvSpPr>
          <p:nvPr>
            <p:ph type="body" idx="3"/>
          </p:nvPr>
        </p:nvSpPr>
        <p:spPr>
          <a:xfrm>
            <a:off x="284417" y="528638"/>
            <a:ext cx="2970847" cy="4799266"/>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ct val="0"/>
              </a:spcBef>
              <a:spcAft>
                <a:spcPct val="0"/>
              </a:spcAft>
              <a:buClr>
                <a:schemeClr val="lt1"/>
              </a:buClr>
              <a:buSzPts val="3600"/>
              <a:buNone/>
            </a:pPr>
            <a:r>
              <a:rPr lang="tr" sz="3600" b="1" i="0" u="none" strike="noStrike">
                <a:latin typeface="Helvetica Neue" panose="02000503000000020004"/>
              </a:rPr>
              <a:t>ÇOCUK İŞÇİLİĞİ</a:t>
            </a:r>
            <a:endParaRPr/>
          </a:p>
        </p:txBody>
      </p:sp>
      <p:grpSp>
        <p:nvGrpSpPr>
          <p:cNvPr id="288" name="Google Shape;288;p6"/>
          <p:cNvGrpSpPr/>
          <p:nvPr/>
        </p:nvGrpSpPr>
        <p:grpSpPr>
          <a:xfrm>
            <a:off x="-1" y="3274828"/>
            <a:ext cx="3597965" cy="3550770"/>
            <a:chOff x="0" y="56600"/>
            <a:chExt cx="4542632" cy="4542632"/>
          </a:xfrm>
        </p:grpSpPr>
        <p:sp>
          <p:nvSpPr>
            <p:cNvPr id="289" name="Google Shape;289;p6"/>
            <p:cNvSpPr/>
            <p:nvPr/>
          </p:nvSpPr>
          <p:spPr>
            <a:xfrm>
              <a:off x="0" y="56600"/>
              <a:ext cx="4542632" cy="4542632"/>
            </a:xfrm>
            <a:prstGeom prst="ellipse">
              <a:avLst/>
            </a:prstGeom>
            <a:solidFill>
              <a:srgbClr val="00587E"/>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90" name="Google Shape;290;p6"/>
            <p:cNvSpPr txBox="1"/>
            <p:nvPr/>
          </p:nvSpPr>
          <p:spPr>
            <a:xfrm>
              <a:off x="1477491" y="283731"/>
              <a:ext cx="1587649" cy="681394"/>
            </a:xfrm>
            <a:prstGeom prst="rect">
              <a:avLst/>
            </a:prstGeom>
            <a:noFill/>
            <a:ln>
              <a:noFill/>
            </a:ln>
          </p:spPr>
          <p:txBody>
            <a:bodyPr spcFirstLastPara="1" wrap="square" lIns="142225" tIns="142225" rIns="142225" bIns="142225" anchor="ctr" anchorCtr="0">
              <a:noAutofit/>
            </a:bodyPr>
            <a:lstStyle/>
            <a:p>
              <a:pPr marL="0" marR="0" lvl="0" indent="0" algn="ctr" rtl="0">
                <a:lnSpc>
                  <a:spcPct val="90000"/>
                </a:lnSpc>
                <a:spcBef>
                  <a:spcPct val="0"/>
                </a:spcBef>
                <a:spcAft>
                  <a:spcPct val="0"/>
                </a:spcAft>
                <a:buClr>
                  <a:schemeClr val="dk1"/>
                </a:buClr>
                <a:buSzPts val="2000"/>
                <a:buFont typeface="Calibri"/>
                <a:buNone/>
              </a:pPr>
              <a:endParaRPr sz="2000">
                <a:solidFill>
                  <a:schemeClr val="lt1"/>
                </a:solidFill>
                <a:latin typeface="Calibri"/>
                <a:ea typeface="Calibri"/>
                <a:cs typeface="Calibri"/>
                <a:sym typeface="Calibri"/>
              </a:endParaRPr>
            </a:p>
          </p:txBody>
        </p:sp>
        <p:sp>
          <p:nvSpPr>
            <p:cNvPr id="291" name="Google Shape;291;p6"/>
            <p:cNvSpPr/>
            <p:nvPr/>
          </p:nvSpPr>
          <p:spPr>
            <a:xfrm>
              <a:off x="567828" y="1192257"/>
              <a:ext cx="3406974" cy="3406974"/>
            </a:xfrm>
            <a:prstGeom prst="ellipse">
              <a:avLst/>
            </a:prstGeom>
            <a:solidFill>
              <a:srgbClr val="2B7FB8"/>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92" name="Google Shape;292;p6"/>
            <p:cNvSpPr txBox="1"/>
            <p:nvPr/>
          </p:nvSpPr>
          <p:spPr>
            <a:xfrm>
              <a:off x="1477491" y="1405193"/>
              <a:ext cx="1587649" cy="638807"/>
            </a:xfrm>
            <a:prstGeom prst="rect">
              <a:avLst/>
            </a:prstGeom>
            <a:noFill/>
            <a:ln>
              <a:noFill/>
            </a:ln>
          </p:spPr>
          <p:txBody>
            <a:bodyPr spcFirstLastPara="1" wrap="square" lIns="142225" tIns="142225" rIns="142225" bIns="142225" anchor="ctr" anchorCtr="0">
              <a:noAutofit/>
            </a:bodyPr>
            <a:lstStyle/>
            <a:p>
              <a:pPr marL="0" marR="0" lvl="0" indent="0" algn="ctr" rtl="0">
                <a:lnSpc>
                  <a:spcPct val="90000"/>
                </a:lnSpc>
                <a:spcBef>
                  <a:spcPct val="0"/>
                </a:spcBef>
                <a:spcAft>
                  <a:spcPct val="0"/>
                </a:spcAft>
                <a:buClr>
                  <a:schemeClr val="lt1"/>
                </a:buClr>
                <a:buSzPts val="2000"/>
                <a:buFont typeface="Calibri"/>
                <a:buNone/>
              </a:pPr>
              <a:r>
                <a:rPr lang="tr" sz="2000" b="0" i="0" u="none" strike="noStrike" dirty="0">
                  <a:solidFill>
                    <a:srgbClr val="FFFFFF"/>
                  </a:solidFill>
                  <a:latin typeface="Calibri"/>
                  <a:ea typeface="Calibri"/>
                  <a:cs typeface="Calibri"/>
                  <a:sym typeface="Calibri"/>
                </a:rPr>
                <a:t>Çocuk İşçiliği </a:t>
              </a:r>
              <a:endParaRPr dirty="0"/>
            </a:p>
          </p:txBody>
        </p:sp>
        <p:sp>
          <p:nvSpPr>
            <p:cNvPr id="293" name="Google Shape;293;p6"/>
            <p:cNvSpPr/>
            <p:nvPr/>
          </p:nvSpPr>
          <p:spPr>
            <a:xfrm>
              <a:off x="1135658" y="2327916"/>
              <a:ext cx="2271316" cy="2271316"/>
            </a:xfrm>
            <a:prstGeom prst="ellipse">
              <a:avLst/>
            </a:prstGeom>
            <a:solidFill>
              <a:srgbClr val="83D7FD"/>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94" name="Google Shape;294;p6"/>
            <p:cNvSpPr txBox="1"/>
            <p:nvPr/>
          </p:nvSpPr>
          <p:spPr>
            <a:xfrm>
              <a:off x="1468284" y="2895744"/>
              <a:ext cx="1606062" cy="1135658"/>
            </a:xfrm>
            <a:prstGeom prst="rect">
              <a:avLst/>
            </a:prstGeom>
            <a:noFill/>
            <a:ln>
              <a:noFill/>
            </a:ln>
          </p:spPr>
          <p:txBody>
            <a:bodyPr spcFirstLastPara="1" wrap="square" lIns="142225" tIns="142225" rIns="142225" bIns="142225" anchor="ctr" anchorCtr="0">
              <a:noAutofit/>
            </a:bodyPr>
            <a:lstStyle/>
            <a:p>
              <a:pPr marL="0" marR="0" lvl="0" indent="0" algn="ctr" rtl="0">
                <a:lnSpc>
                  <a:spcPct val="90000"/>
                </a:lnSpc>
                <a:spcBef>
                  <a:spcPct val="0"/>
                </a:spcBef>
                <a:spcAft>
                  <a:spcPct val="0"/>
                </a:spcAft>
                <a:buClr>
                  <a:schemeClr val="dk1"/>
                </a:buClr>
                <a:buSzPts val="2000"/>
                <a:buFont typeface="Calibri"/>
                <a:buNone/>
              </a:pPr>
              <a:endParaRPr sz="2000">
                <a:solidFill>
                  <a:schemeClr val="lt1"/>
                </a:solidFill>
                <a:latin typeface="Calibri"/>
                <a:ea typeface="Calibri"/>
                <a:cs typeface="Calibri"/>
                <a:sym typeface="Calibri"/>
              </a:endParaRPr>
            </a:p>
          </p:txBody>
        </p:sp>
      </p:grpSp>
      <p:sp>
        <p:nvSpPr>
          <p:cNvPr id="295" name="Google Shape;295;p6"/>
          <p:cNvSpPr txBox="1"/>
          <p:nvPr/>
        </p:nvSpPr>
        <p:spPr>
          <a:xfrm>
            <a:off x="8457716" y="5327904"/>
            <a:ext cx="2943709" cy="1001458"/>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ct val="0"/>
              </a:spcBef>
              <a:spcAft>
                <a:spcPct val="0"/>
              </a:spcAft>
              <a:buClr>
                <a:schemeClr val="accent1"/>
              </a:buClr>
              <a:buSzPts val="2800"/>
              <a:buFont typeface="Arial"/>
              <a:buNone/>
            </a:pPr>
            <a:r>
              <a:rPr lang="tr" sz="2800" b="1" i="0" u="none" strike="noStrike" dirty="0">
                <a:solidFill>
                  <a:srgbClr val="02628C"/>
                </a:solidFill>
                <a:latin typeface="Helvetica Neue" panose="02000503000000020004"/>
                <a:ea typeface="Helvetica Neue"/>
                <a:cs typeface="Helvetica Neue"/>
                <a:sym typeface="Helvetica Neue" panose="02000503000000020004"/>
              </a:rPr>
              <a:t>Ortadan kaldırılmalıdır. </a:t>
            </a:r>
            <a:endParaRPr dirty="0"/>
          </a:p>
        </p:txBody>
      </p:sp>
      <p:sp>
        <p:nvSpPr>
          <p:cNvPr id="296" name="Google Shape;296;p6"/>
          <p:cNvSpPr txBox="1"/>
          <p:nvPr/>
        </p:nvSpPr>
        <p:spPr>
          <a:xfrm>
            <a:off x="899187" y="5277797"/>
            <a:ext cx="1720633" cy="1292662"/>
          </a:xfrm>
          <a:prstGeom prst="rect">
            <a:avLst/>
          </a:prstGeom>
          <a:noFill/>
          <a:ln>
            <a:noFill/>
          </a:ln>
        </p:spPr>
        <p:txBody>
          <a:bodyPr spcFirstLastPara="1" wrap="square" lIns="91425" tIns="45700" rIns="91425" bIns="45700" anchor="t" anchorCtr="0">
            <a:noAutofit/>
          </a:bodyPr>
          <a:lstStyle/>
          <a:p>
            <a:pPr marL="0" marR="0" lvl="0" indent="0" algn="ctr" rtl="0">
              <a:spcBef>
                <a:spcPct val="0"/>
              </a:spcBef>
              <a:spcAft>
                <a:spcPct val="0"/>
              </a:spcAft>
              <a:buNone/>
            </a:pPr>
            <a:r>
              <a:rPr lang="tr" sz="2000" b="0" i="0" u="none" strike="noStrike" dirty="0">
                <a:solidFill>
                  <a:srgbClr val="FFFFFF"/>
                </a:solidFill>
                <a:latin typeface="Calibri"/>
                <a:ea typeface="Calibri"/>
                <a:cs typeface="Calibri"/>
                <a:sym typeface="Calibri"/>
              </a:rPr>
              <a:t>En Kötü Biçimlerdeki Çocuk İşçiliği </a:t>
            </a:r>
            <a:endParaRPr dirty="0"/>
          </a:p>
          <a:p>
            <a:pPr marL="0" marR="0" lvl="0" indent="0" algn="l" rtl="0">
              <a:spcBef>
                <a:spcPct val="0"/>
              </a:spcBef>
              <a:spcAft>
                <a:spcPct val="0"/>
              </a:spcAft>
              <a:buNone/>
            </a:pPr>
            <a:endParaRPr sz="1800" dirty="0">
              <a:solidFill>
                <a:schemeClr val="dk1"/>
              </a:solidFill>
              <a:latin typeface="Calibri"/>
              <a:ea typeface="Calibri"/>
              <a:cs typeface="Calibri"/>
              <a:sym typeface="Calibri"/>
            </a:endParaRPr>
          </a:p>
        </p:txBody>
      </p:sp>
      <p:pic>
        <p:nvPicPr>
          <p:cNvPr id="297" name="Google Shape;297;p6"/>
          <p:cNvPicPr preferRelativeResize="0"/>
          <p:nvPr/>
        </p:nvPicPr>
        <p:blipFill>
          <a:blip r:embed="rId3">
            <a:alphaModFix/>
          </a:blip>
          <a:stretch>
            <a:fillRect/>
          </a:stretch>
        </p:blipFill>
        <p:spPr>
          <a:xfrm>
            <a:off x="10465386" y="254035"/>
            <a:ext cx="1440292" cy="943200"/>
          </a:xfrm>
          <a:prstGeom prst="rect">
            <a:avLst/>
          </a:prstGeom>
          <a:noFill/>
          <a:ln>
            <a:noFill/>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nodeType="clickEffect">
                                  <p:stCondLst>
                                    <p:cond delay="0"/>
                                  </p:stCondLst>
                                  <p:childTnLst>
                                    <p:set>
                                      <p:cBhvr>
                                        <p:cTn id="6" dur="1" fill="hold">
                                          <p:stCondLst>
                                            <p:cond delay="0"/>
                                          </p:stCondLst>
                                        </p:cTn>
                                        <p:tgtEl>
                                          <p:spTgt spid="28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afterGroup">
                            <p:stCondLst>
                              <p:cond delay="0"/>
                            </p:stCondLst>
                            <p:childTnLst>
                              <p:par>
                                <p:cTn id="9" presetID="1" presetClass="entr" presetSubtype="0" fill="hold" nodeType="clickEffect">
                                  <p:stCondLst>
                                    <p:cond delay="0"/>
                                  </p:stCondLst>
                                  <p:childTnLst>
                                    <p:set>
                                      <p:cBhvr>
                                        <p:cTn id="10" dur="1" fill="hold">
                                          <p:stCondLst>
                                            <p:cond delay="0"/>
                                          </p:stCondLst>
                                        </p:cTn>
                                        <p:tgtEl>
                                          <p:spTgt spid="286">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after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86">
                                            <p:txEl>
                                              <p:pRg st="1" end="1"/>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after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86">
                                            <p:txEl>
                                              <p:pRg st="2" end="2"/>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afterGroup">
                            <p:stCondLst>
                              <p:cond delay="0"/>
                            </p:stCondLst>
                            <p:childTnLst>
                              <p:par>
                                <p:cTn id="21" presetID="1" presetClass="entr" presetSubtype="0" fill="hold" nodeType="clickEffect">
                                  <p:stCondLst>
                                    <p:cond delay="0"/>
                                  </p:stCondLst>
                                  <p:childTnLst>
                                    <p:set>
                                      <p:cBhvr>
                                        <p:cTn id="22" dur="1" fill="hold">
                                          <p:stCondLst>
                                            <p:cond delay="0"/>
                                          </p:stCondLst>
                                        </p:cTn>
                                        <p:tgtEl>
                                          <p:spTgt spid="286">
                                            <p:txEl>
                                              <p:pRg st="3" end="3"/>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afterGroup">
                            <p:stCondLst>
                              <p:cond delay="0"/>
                            </p:stCondLst>
                            <p:childTnLst>
                              <p:par>
                                <p:cTn id="25" presetID="1" presetClass="entr" presetSubtype="0" fill="hold" nodeType="clickEffect">
                                  <p:stCondLst>
                                    <p:cond delay="0"/>
                                  </p:stCondLst>
                                  <p:childTnLst>
                                    <p:set>
                                      <p:cBhvr>
                                        <p:cTn id="26" dur="1" fill="hold">
                                          <p:stCondLst>
                                            <p:cond delay="0"/>
                                          </p:stCondLst>
                                        </p:cTn>
                                        <p:tgtEl>
                                          <p:spTgt spid="296"/>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afterGroup">
                            <p:stCondLst>
                              <p:cond delay="0"/>
                            </p:stCondLst>
                            <p:childTnLst>
                              <p:par>
                                <p:cTn id="29" presetID="1" presetClass="entr" presetSubtype="0" fill="hold" nodeType="clickEffect">
                                  <p:stCondLst>
                                    <p:cond delay="0"/>
                                  </p:stCondLst>
                                  <p:childTnLst>
                                    <p:set>
                                      <p:cBhvr>
                                        <p:cTn id="30" dur="1" fill="hold">
                                          <p:stCondLst>
                                            <p:cond delay="0"/>
                                          </p:stCondLst>
                                        </p:cTn>
                                        <p:tgtEl>
                                          <p:spTgt spid="29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Google Shape;303;p7"/>
          <p:cNvSpPr txBox="1">
            <a:spLocks noGrp="1"/>
          </p:cNvSpPr>
          <p:nvPr>
            <p:ph type="body" idx="1"/>
          </p:nvPr>
        </p:nvSpPr>
        <p:spPr>
          <a:xfrm>
            <a:off x="3967781" y="305053"/>
            <a:ext cx="7300912" cy="1271587"/>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ct val="0"/>
              </a:spcBef>
              <a:spcAft>
                <a:spcPct val="0"/>
              </a:spcAft>
              <a:buClr>
                <a:schemeClr val="dk1"/>
              </a:buClr>
              <a:buSzPts val="3200"/>
              <a:buNone/>
            </a:pPr>
            <a:r>
              <a:rPr lang="tr" sz="3200" b="1" i="0" u="none" strike="noStrike" dirty="0">
                <a:solidFill>
                  <a:srgbClr val="545554"/>
                </a:solidFill>
                <a:latin typeface="Helvetica Neue" panose="02000503000000020004"/>
              </a:rPr>
              <a:t>EKBÇİ ŞUNLARI</a:t>
            </a:r>
          </a:p>
          <a:p>
            <a:pPr marL="0" lvl="0" indent="0" algn="l" rtl="0">
              <a:lnSpc>
                <a:spcPct val="90000"/>
              </a:lnSpc>
              <a:spcBef>
                <a:spcPct val="0"/>
              </a:spcBef>
              <a:spcAft>
                <a:spcPct val="0"/>
              </a:spcAft>
              <a:buClr>
                <a:schemeClr val="dk1"/>
              </a:buClr>
              <a:buSzPts val="3200"/>
              <a:buNone/>
            </a:pPr>
            <a:r>
              <a:rPr lang="tr" sz="3200" b="1" i="0" u="none" strike="noStrike" dirty="0">
                <a:solidFill>
                  <a:srgbClr val="545554"/>
                </a:solidFill>
                <a:latin typeface="Helvetica Neue" panose="02000503000000020004"/>
              </a:rPr>
              <a:t>KAPSAR:</a:t>
            </a:r>
            <a:endParaRPr dirty="0"/>
          </a:p>
        </p:txBody>
      </p:sp>
      <p:sp>
        <p:nvSpPr>
          <p:cNvPr id="304" name="Google Shape;304;p7"/>
          <p:cNvSpPr txBox="1">
            <a:spLocks noGrp="1"/>
          </p:cNvSpPr>
          <p:nvPr>
            <p:ph type="body" idx="2"/>
          </p:nvPr>
        </p:nvSpPr>
        <p:spPr>
          <a:xfrm>
            <a:off x="3837339" y="1415530"/>
            <a:ext cx="4155528" cy="2128838"/>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ct val="0"/>
              </a:spcBef>
              <a:spcAft>
                <a:spcPct val="0"/>
              </a:spcAft>
              <a:buSzPts val="2400"/>
              <a:buNone/>
            </a:pPr>
            <a:r>
              <a:rPr lang="tr" sz="2400" b="1" i="0" u="none" strike="noStrike" dirty="0">
                <a:latin typeface="Helvetica Neue" panose="02000503000000020004"/>
              </a:rPr>
              <a:t>Kölelik, zorla çalıştırma</a:t>
            </a:r>
            <a:r>
              <a:rPr lang="tr" sz="2400" b="0" i="0" u="none" strike="noStrike" dirty="0">
                <a:latin typeface="Helvetica Neue" panose="02000503000000020004"/>
              </a:rPr>
              <a:t> veya silahlı çatışmalarda kullanılmak üzere çocukların silahaltına alınması da dâhil olmak üzere benzer uygulamaların bütün türleri  </a:t>
            </a:r>
            <a:endParaRPr dirty="0"/>
          </a:p>
        </p:txBody>
      </p:sp>
      <p:sp>
        <p:nvSpPr>
          <p:cNvPr id="305" name="Google Shape;305;p7"/>
          <p:cNvSpPr txBox="1">
            <a:spLocks noGrp="1"/>
          </p:cNvSpPr>
          <p:nvPr>
            <p:ph type="body" idx="3"/>
          </p:nvPr>
        </p:nvSpPr>
        <p:spPr>
          <a:xfrm>
            <a:off x="286886" y="198372"/>
            <a:ext cx="3240982" cy="4799266"/>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ct val="0"/>
              </a:spcBef>
              <a:spcAft>
                <a:spcPct val="0"/>
              </a:spcAft>
              <a:buClr>
                <a:schemeClr val="lt1"/>
              </a:buClr>
              <a:buSzPts val="3600"/>
              <a:buNone/>
            </a:pPr>
            <a:r>
              <a:rPr lang="tr" sz="3200" b="1" i="0" u="none" strike="noStrike" dirty="0">
                <a:latin typeface="Helvetica Neue" panose="02000503000000020004"/>
              </a:rPr>
              <a:t>EN KÖTÜ BİÇİMLERDEKİ ÇOCUK İŞÇİLİĞİ</a:t>
            </a:r>
            <a:endParaRPr sz="3200" dirty="0"/>
          </a:p>
        </p:txBody>
      </p:sp>
      <p:grpSp>
        <p:nvGrpSpPr>
          <p:cNvPr id="306" name="Google Shape;306;p7"/>
          <p:cNvGrpSpPr/>
          <p:nvPr/>
        </p:nvGrpSpPr>
        <p:grpSpPr>
          <a:xfrm>
            <a:off x="-32102" y="3560451"/>
            <a:ext cx="3584936" cy="3321746"/>
            <a:chOff x="49942" y="0"/>
            <a:chExt cx="4079363" cy="4079363"/>
          </a:xfrm>
        </p:grpSpPr>
        <p:sp>
          <p:nvSpPr>
            <p:cNvPr id="307" name="Google Shape;307;p7"/>
            <p:cNvSpPr/>
            <p:nvPr/>
          </p:nvSpPr>
          <p:spPr>
            <a:xfrm>
              <a:off x="49942" y="0"/>
              <a:ext cx="4079363" cy="4079363"/>
            </a:xfrm>
            <a:prstGeom prst="ellipse">
              <a:avLst/>
            </a:prstGeom>
            <a:solidFill>
              <a:srgbClr val="00587E"/>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308" name="Google Shape;308;p7"/>
            <p:cNvSpPr txBox="1"/>
            <p:nvPr/>
          </p:nvSpPr>
          <p:spPr>
            <a:xfrm>
              <a:off x="1376755" y="203968"/>
              <a:ext cx="1425737" cy="611904"/>
            </a:xfrm>
            <a:prstGeom prst="rect">
              <a:avLst/>
            </a:prstGeom>
            <a:noFill/>
            <a:ln>
              <a:noFill/>
            </a:ln>
          </p:spPr>
          <p:txBody>
            <a:bodyPr spcFirstLastPara="1" wrap="square" lIns="128000" tIns="128000" rIns="128000" bIns="128000" anchor="ctr" anchorCtr="0">
              <a:noAutofit/>
            </a:bodyPr>
            <a:lstStyle/>
            <a:p>
              <a:pPr marL="0" marR="0" lvl="0" indent="0" algn="ctr" rtl="0">
                <a:lnSpc>
                  <a:spcPct val="90000"/>
                </a:lnSpc>
                <a:spcBef>
                  <a:spcPct val="0"/>
                </a:spcBef>
                <a:spcAft>
                  <a:spcPct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309" name="Google Shape;309;p7"/>
            <p:cNvSpPr/>
            <p:nvPr/>
          </p:nvSpPr>
          <p:spPr>
            <a:xfrm>
              <a:off x="557456" y="1019840"/>
              <a:ext cx="3059522" cy="3059522"/>
            </a:xfrm>
            <a:prstGeom prst="ellipse">
              <a:avLst/>
            </a:prstGeom>
            <a:solidFill>
              <a:srgbClr val="2B7FB8"/>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310" name="Google Shape;310;p7"/>
            <p:cNvSpPr txBox="1"/>
            <p:nvPr/>
          </p:nvSpPr>
          <p:spPr>
            <a:xfrm>
              <a:off x="1374348" y="1211060"/>
              <a:ext cx="1425737" cy="573660"/>
            </a:xfrm>
            <a:prstGeom prst="rect">
              <a:avLst/>
            </a:prstGeom>
            <a:noFill/>
            <a:ln>
              <a:noFill/>
            </a:ln>
          </p:spPr>
          <p:txBody>
            <a:bodyPr spcFirstLastPara="1" wrap="square" lIns="128000" tIns="128000" rIns="128000" bIns="128000" anchor="ctr" anchorCtr="0">
              <a:noAutofit/>
            </a:bodyPr>
            <a:lstStyle/>
            <a:p>
              <a:pPr marL="0" marR="0" lvl="0" indent="0" algn="ctr" rtl="0">
                <a:lnSpc>
                  <a:spcPct val="90000"/>
                </a:lnSpc>
                <a:spcBef>
                  <a:spcPct val="0"/>
                </a:spcBef>
                <a:spcAft>
                  <a:spcPct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311" name="Google Shape;311;p7"/>
            <p:cNvSpPr/>
            <p:nvPr/>
          </p:nvSpPr>
          <p:spPr>
            <a:xfrm>
              <a:off x="1067376" y="2039681"/>
              <a:ext cx="2039681" cy="2039681"/>
            </a:xfrm>
            <a:prstGeom prst="ellipse">
              <a:avLst/>
            </a:prstGeom>
            <a:solidFill>
              <a:srgbClr val="83D7FD"/>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312" name="Google Shape;312;p7"/>
            <p:cNvSpPr txBox="1"/>
            <p:nvPr/>
          </p:nvSpPr>
          <p:spPr>
            <a:xfrm>
              <a:off x="1289321" y="2549602"/>
              <a:ext cx="1639997" cy="1019840"/>
            </a:xfrm>
            <a:prstGeom prst="rect">
              <a:avLst/>
            </a:prstGeom>
            <a:noFill/>
            <a:ln>
              <a:noFill/>
            </a:ln>
          </p:spPr>
          <p:txBody>
            <a:bodyPr spcFirstLastPara="1" wrap="square" lIns="128000" tIns="128000" rIns="128000" bIns="128000" anchor="ctr" anchorCtr="0">
              <a:noAutofit/>
            </a:bodyPr>
            <a:lstStyle/>
            <a:p>
              <a:pPr marL="0" marR="0" lvl="0" indent="0" algn="ctr" rtl="0">
                <a:lnSpc>
                  <a:spcPct val="90000"/>
                </a:lnSpc>
                <a:spcBef>
                  <a:spcPct val="0"/>
                </a:spcBef>
                <a:spcAft>
                  <a:spcPct val="0"/>
                </a:spcAft>
                <a:buClr>
                  <a:schemeClr val="lt1"/>
                </a:buClr>
                <a:buSzPts val="1800"/>
                <a:buFont typeface="Calibri"/>
                <a:buNone/>
              </a:pPr>
              <a:r>
                <a:rPr lang="tr" sz="1800" b="0" i="0" u="none" strike="noStrike" dirty="0">
                  <a:solidFill>
                    <a:srgbClr val="FFFFFF"/>
                  </a:solidFill>
                  <a:latin typeface="Calibri"/>
                  <a:ea typeface="Calibri"/>
                  <a:cs typeface="Calibri"/>
                  <a:sym typeface="Calibri"/>
                </a:rPr>
                <a:t>En Kötü Biçimlerdeki Çocuk İşçiliği</a:t>
              </a:r>
              <a:endParaRPr dirty="0"/>
            </a:p>
          </p:txBody>
        </p:sp>
      </p:grpSp>
      <p:sp>
        <p:nvSpPr>
          <p:cNvPr id="313" name="Google Shape;313;p7"/>
          <p:cNvSpPr txBox="1"/>
          <p:nvPr/>
        </p:nvSpPr>
        <p:spPr>
          <a:xfrm>
            <a:off x="8522206" y="5393524"/>
            <a:ext cx="3332961" cy="1134498"/>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ct val="0"/>
              </a:spcBef>
              <a:spcAft>
                <a:spcPct val="0"/>
              </a:spcAft>
              <a:buClr>
                <a:schemeClr val="accent1"/>
              </a:buClr>
              <a:buSzPts val="2800"/>
              <a:buFont typeface="Arial"/>
              <a:buNone/>
            </a:pPr>
            <a:r>
              <a:rPr lang="tr" sz="2800" b="1" i="0" u="none" strike="noStrike" dirty="0">
                <a:solidFill>
                  <a:srgbClr val="02628C"/>
                </a:solidFill>
                <a:latin typeface="Helvetica Neue" panose="02000503000000020004"/>
                <a:ea typeface="Helvetica Neue"/>
                <a:cs typeface="Helvetica Neue"/>
                <a:sym typeface="Helvetica Neue" panose="02000503000000020004"/>
              </a:rPr>
              <a:t>Acilen ortadan kaldırılmalıdır </a:t>
            </a:r>
            <a:endParaRPr dirty="0"/>
          </a:p>
        </p:txBody>
      </p:sp>
      <p:sp>
        <p:nvSpPr>
          <p:cNvPr id="314" name="Google Shape;314;p7"/>
          <p:cNvSpPr txBox="1"/>
          <p:nvPr/>
        </p:nvSpPr>
        <p:spPr>
          <a:xfrm>
            <a:off x="286886" y="1942110"/>
            <a:ext cx="3010181" cy="720725"/>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ct val="0"/>
              </a:spcBef>
              <a:spcAft>
                <a:spcPct val="0"/>
              </a:spcAft>
              <a:buClr>
                <a:schemeClr val="dk2"/>
              </a:buClr>
              <a:buSzPts val="2000"/>
              <a:buFont typeface="Helvetica Neue"/>
              <a:buNone/>
            </a:pPr>
            <a:r>
              <a:rPr lang="tr" sz="2000" b="0" i="0" u="none" strike="noStrike" dirty="0">
                <a:solidFill>
                  <a:srgbClr val="212E3B"/>
                </a:solidFill>
                <a:latin typeface="Helvetica Neue" panose="02000503000000020004"/>
                <a:ea typeface="Helvetica Neue"/>
                <a:cs typeface="Helvetica Neue"/>
                <a:sym typeface="Helvetica Neue" panose="02000503000000020004"/>
              </a:rPr>
              <a:t>182 sayılı En Kötü Biçimlerdeki Çocuk İşçiliği Sözleşmesi </a:t>
            </a:r>
            <a:endParaRPr dirty="0"/>
          </a:p>
        </p:txBody>
      </p:sp>
      <p:sp>
        <p:nvSpPr>
          <p:cNvPr id="315" name="Google Shape;315;p7"/>
          <p:cNvSpPr/>
          <p:nvPr/>
        </p:nvSpPr>
        <p:spPr>
          <a:xfrm>
            <a:off x="8175787" y="425030"/>
            <a:ext cx="2652993" cy="1938992"/>
          </a:xfrm>
          <a:prstGeom prst="rect">
            <a:avLst/>
          </a:prstGeom>
          <a:noFill/>
          <a:ln>
            <a:noFill/>
          </a:ln>
        </p:spPr>
        <p:txBody>
          <a:bodyPr spcFirstLastPara="1" wrap="square" lIns="91425" tIns="45700" rIns="91425" bIns="45700" anchor="t" anchorCtr="0">
            <a:noAutofit/>
          </a:bodyPr>
          <a:lstStyle/>
          <a:p>
            <a:pPr marL="0" marR="0" lvl="0" indent="0" algn="l" rtl="0">
              <a:spcBef>
                <a:spcPct val="0"/>
              </a:spcBef>
              <a:spcAft>
                <a:spcPct val="0"/>
              </a:spcAft>
              <a:buNone/>
            </a:pPr>
            <a:r>
              <a:rPr lang="tr" sz="2400" b="0" i="0" u="none" strike="noStrike" dirty="0">
                <a:solidFill>
                  <a:srgbClr val="545554"/>
                </a:solidFill>
                <a:latin typeface="Helvetica Neue" panose="02000503000000020004"/>
                <a:ea typeface="Helvetica Neue"/>
                <a:cs typeface="Helvetica Neue"/>
                <a:sym typeface="Helvetica Neue" panose="02000503000000020004"/>
              </a:rPr>
              <a:t>Çocukların </a:t>
            </a:r>
            <a:r>
              <a:rPr lang="tr" sz="2400" b="1" i="0" u="none" strike="noStrike" dirty="0">
                <a:solidFill>
                  <a:srgbClr val="545554"/>
                </a:solidFill>
                <a:latin typeface="Helvetica Neue" panose="02000503000000020004"/>
                <a:ea typeface="Helvetica Neue"/>
                <a:cs typeface="Helvetica Neue"/>
                <a:sym typeface="Helvetica Neue" panose="02000503000000020004"/>
              </a:rPr>
              <a:t>fuhuş</a:t>
            </a:r>
            <a:r>
              <a:rPr lang="tr" sz="2400" b="0" i="0" u="none" strike="noStrike" dirty="0">
                <a:solidFill>
                  <a:srgbClr val="545554"/>
                </a:solidFill>
                <a:latin typeface="Helvetica Neue" panose="02000503000000020004"/>
                <a:ea typeface="Helvetica Neue"/>
                <a:cs typeface="Helvetica Neue"/>
                <a:sym typeface="Helvetica Neue" panose="02000503000000020004"/>
              </a:rPr>
              <a:t> ve </a:t>
            </a:r>
            <a:r>
              <a:rPr lang="tr" sz="2400" b="1" i="0" u="none" strike="noStrike" dirty="0">
                <a:solidFill>
                  <a:srgbClr val="545554"/>
                </a:solidFill>
                <a:latin typeface="Helvetica Neue" panose="02000503000000020004"/>
                <a:ea typeface="Helvetica Neue"/>
                <a:cs typeface="Helvetica Neue"/>
                <a:sym typeface="Helvetica Neue" panose="02000503000000020004"/>
              </a:rPr>
              <a:t>pornografi</a:t>
            </a:r>
            <a:r>
              <a:rPr lang="tr" sz="2400" b="0" i="0" u="none" strike="noStrike" dirty="0">
                <a:solidFill>
                  <a:srgbClr val="545554"/>
                </a:solidFill>
                <a:latin typeface="Helvetica Neue" panose="02000503000000020004"/>
                <a:ea typeface="Helvetica Neue"/>
                <a:cs typeface="Helvetica Neue"/>
                <a:sym typeface="Helvetica Neue" panose="02000503000000020004"/>
              </a:rPr>
              <a:t> için kullanılması, tedariki veya sunulması</a:t>
            </a:r>
            <a:endParaRPr dirty="0"/>
          </a:p>
        </p:txBody>
      </p:sp>
      <p:sp>
        <p:nvSpPr>
          <p:cNvPr id="316" name="Google Shape;316;p7"/>
          <p:cNvSpPr/>
          <p:nvPr/>
        </p:nvSpPr>
        <p:spPr>
          <a:xfrm>
            <a:off x="9058002" y="3968211"/>
            <a:ext cx="2652992" cy="1200329"/>
          </a:xfrm>
          <a:prstGeom prst="rect">
            <a:avLst/>
          </a:prstGeom>
          <a:noFill/>
          <a:ln>
            <a:noFill/>
          </a:ln>
        </p:spPr>
        <p:txBody>
          <a:bodyPr spcFirstLastPara="1" wrap="square" lIns="91425" tIns="45700" rIns="91425" bIns="45700" anchor="t" anchorCtr="0">
            <a:noAutofit/>
          </a:bodyPr>
          <a:lstStyle/>
          <a:p>
            <a:pPr marL="0" marR="0" lvl="0" indent="0" algn="l" rtl="0">
              <a:spcBef>
                <a:spcPct val="0"/>
              </a:spcBef>
              <a:spcAft>
                <a:spcPct val="0"/>
              </a:spcAft>
              <a:buNone/>
            </a:pPr>
            <a:r>
              <a:rPr lang="tr" sz="2400" b="1" i="0" u="none" strike="noStrike" dirty="0">
                <a:solidFill>
                  <a:srgbClr val="545554"/>
                </a:solidFill>
                <a:latin typeface="Helvetica Neue" panose="02000503000000020004"/>
                <a:ea typeface="Helvetica Neue"/>
                <a:cs typeface="Helvetica Neue"/>
                <a:sym typeface="Helvetica Neue" panose="02000503000000020004"/>
              </a:rPr>
              <a:t>Yasa dışı faaliyetlerde </a:t>
            </a:r>
            <a:r>
              <a:rPr lang="tr" sz="2400" b="0" i="0" u="none" strike="noStrike" dirty="0">
                <a:solidFill>
                  <a:srgbClr val="545554"/>
                </a:solidFill>
                <a:latin typeface="Helvetica Neue" panose="02000503000000020004"/>
                <a:ea typeface="Helvetica Neue"/>
                <a:cs typeface="Helvetica Neue"/>
                <a:sym typeface="Helvetica Neue" panose="02000503000000020004"/>
              </a:rPr>
              <a:t>yer alan çocuklar</a:t>
            </a:r>
            <a:endParaRPr dirty="0"/>
          </a:p>
        </p:txBody>
      </p:sp>
      <p:sp>
        <p:nvSpPr>
          <p:cNvPr id="317" name="Google Shape;317;p7"/>
          <p:cNvSpPr/>
          <p:nvPr/>
        </p:nvSpPr>
        <p:spPr>
          <a:xfrm>
            <a:off x="9809176" y="2360122"/>
            <a:ext cx="2095938" cy="1200329"/>
          </a:xfrm>
          <a:prstGeom prst="rect">
            <a:avLst/>
          </a:prstGeom>
          <a:noFill/>
          <a:ln>
            <a:noFill/>
          </a:ln>
        </p:spPr>
        <p:txBody>
          <a:bodyPr spcFirstLastPara="1" wrap="square" lIns="91425" tIns="45700" rIns="91425" bIns="45700" anchor="t" anchorCtr="0">
            <a:noAutofit/>
          </a:bodyPr>
          <a:lstStyle/>
          <a:p>
            <a:pPr marL="0" marR="0" lvl="0" indent="0" algn="l" rtl="0">
              <a:spcBef>
                <a:spcPct val="0"/>
              </a:spcBef>
              <a:spcAft>
                <a:spcPct val="0"/>
              </a:spcAft>
              <a:buNone/>
            </a:pPr>
            <a:r>
              <a:rPr lang="tr" sz="2400" b="1" i="0" u="none" strike="noStrike" dirty="0">
                <a:solidFill>
                  <a:srgbClr val="545554"/>
                </a:solidFill>
                <a:latin typeface="Helvetica Neue" panose="02000503000000020004"/>
                <a:ea typeface="Helvetica Neue"/>
                <a:cs typeface="Helvetica Neue"/>
                <a:sym typeface="Helvetica Neue" panose="02000503000000020004"/>
              </a:rPr>
              <a:t>Tehlikeli işlerde </a:t>
            </a:r>
            <a:r>
              <a:rPr lang="tr" sz="2400" b="0" i="0" u="none" strike="noStrike" dirty="0">
                <a:solidFill>
                  <a:srgbClr val="545554"/>
                </a:solidFill>
                <a:latin typeface="Helvetica Neue" panose="02000503000000020004"/>
                <a:ea typeface="Helvetica Neue"/>
                <a:cs typeface="Helvetica Neue"/>
                <a:sym typeface="Helvetica Neue" panose="02000503000000020004"/>
              </a:rPr>
              <a:t>yer alan çocuklar</a:t>
            </a:r>
            <a:endParaRPr sz="2400" dirty="0">
              <a:solidFill>
                <a:schemeClr val="dk1"/>
              </a:solidFill>
              <a:latin typeface="Helvetica Neue" panose="02000503000000020004"/>
              <a:ea typeface="Helvetica Neue"/>
              <a:cs typeface="Helvetica Neue"/>
              <a:sym typeface="Helvetica Neue" panose="02000503000000020004"/>
            </a:endParaRPr>
          </a:p>
        </p:txBody>
      </p:sp>
      <p:cxnSp>
        <p:nvCxnSpPr>
          <p:cNvPr id="318" name="Google Shape;318;p7"/>
          <p:cNvCxnSpPr/>
          <p:nvPr/>
        </p:nvCxnSpPr>
        <p:spPr>
          <a:xfrm rot="10800000" flipH="1">
            <a:off x="2078331" y="3429001"/>
            <a:ext cx="2963870" cy="2624919"/>
          </a:xfrm>
          <a:prstGeom prst="straightConnector1">
            <a:avLst/>
          </a:prstGeom>
          <a:noFill/>
          <a:ln w="9525" cap="flat" cmpd="sng">
            <a:solidFill>
              <a:schemeClr val="accent1"/>
            </a:solidFill>
            <a:prstDash val="solid"/>
            <a:miter lim="800000"/>
            <a:headEnd type="none" w="sm" len="sm"/>
            <a:tailEnd type="none" w="sm" len="sm"/>
          </a:ln>
        </p:spPr>
      </p:cxnSp>
      <p:cxnSp>
        <p:nvCxnSpPr>
          <p:cNvPr id="319" name="Google Shape;319;p7"/>
          <p:cNvCxnSpPr/>
          <p:nvPr/>
        </p:nvCxnSpPr>
        <p:spPr>
          <a:xfrm rot="10800000" flipH="1">
            <a:off x="2241593" y="2258989"/>
            <a:ext cx="6695145" cy="3712443"/>
          </a:xfrm>
          <a:prstGeom prst="straightConnector1">
            <a:avLst/>
          </a:prstGeom>
          <a:noFill/>
          <a:ln w="9525" cap="flat" cmpd="sng">
            <a:solidFill>
              <a:schemeClr val="accent1"/>
            </a:solidFill>
            <a:prstDash val="solid"/>
            <a:miter lim="800000"/>
            <a:headEnd type="none" w="sm" len="sm"/>
            <a:tailEnd type="none" w="sm" len="sm"/>
          </a:ln>
        </p:spPr>
      </p:cxnSp>
      <p:cxnSp>
        <p:nvCxnSpPr>
          <p:cNvPr id="320" name="Google Shape;320;p7"/>
          <p:cNvCxnSpPr/>
          <p:nvPr/>
        </p:nvCxnSpPr>
        <p:spPr>
          <a:xfrm rot="10800000" flipH="1">
            <a:off x="2196809" y="3082831"/>
            <a:ext cx="7429447" cy="2971089"/>
          </a:xfrm>
          <a:prstGeom prst="straightConnector1">
            <a:avLst/>
          </a:prstGeom>
          <a:noFill/>
          <a:ln w="9525" cap="flat" cmpd="sng">
            <a:solidFill>
              <a:schemeClr val="accent1"/>
            </a:solidFill>
            <a:prstDash val="solid"/>
            <a:miter lim="800000"/>
            <a:headEnd type="none" w="sm" len="sm"/>
            <a:tailEnd type="none" w="sm" len="sm"/>
          </a:ln>
        </p:spPr>
      </p:cxnSp>
      <p:cxnSp>
        <p:nvCxnSpPr>
          <p:cNvPr id="321" name="Google Shape;321;p7"/>
          <p:cNvCxnSpPr/>
          <p:nvPr/>
        </p:nvCxnSpPr>
        <p:spPr>
          <a:xfrm rot="10800000" flipH="1">
            <a:off x="2074588" y="4527599"/>
            <a:ext cx="6913385" cy="1801763"/>
          </a:xfrm>
          <a:prstGeom prst="straightConnector1">
            <a:avLst/>
          </a:prstGeom>
          <a:noFill/>
          <a:ln w="9525" cap="flat" cmpd="sng">
            <a:solidFill>
              <a:schemeClr val="accent1"/>
            </a:solidFill>
            <a:prstDash val="solid"/>
            <a:miter lim="800000"/>
            <a:headEnd type="none" w="sm" len="sm"/>
            <a:tailEnd type="none" w="sm" len="sm"/>
          </a:ln>
        </p:spPr>
      </p:cxnSp>
      <p:sp>
        <p:nvSpPr>
          <p:cNvPr id="322" name="Google Shape;322;p7"/>
          <p:cNvSpPr/>
          <p:nvPr/>
        </p:nvSpPr>
        <p:spPr>
          <a:xfrm>
            <a:off x="3992615" y="5824093"/>
            <a:ext cx="4112408" cy="621429"/>
          </a:xfrm>
          <a:prstGeom prst="rect">
            <a:avLst/>
          </a:prstGeom>
          <a:noFill/>
          <a:ln>
            <a:noFill/>
          </a:ln>
        </p:spPr>
        <p:txBody>
          <a:bodyPr spcFirstLastPara="1" wrap="square" lIns="91425" tIns="45700" rIns="91425" bIns="45700" anchor="t" anchorCtr="0">
            <a:noAutofit/>
          </a:bodyPr>
          <a:lstStyle/>
          <a:p>
            <a:pPr marL="0" marR="0" lvl="0" indent="0" algn="l" rtl="0">
              <a:spcBef>
                <a:spcPct val="0"/>
              </a:spcBef>
              <a:spcAft>
                <a:spcPct val="0"/>
              </a:spcAft>
              <a:buNone/>
            </a:pPr>
            <a:r>
              <a:rPr lang="tr" sz="2800" b="1" i="0" u="none" strike="noStrike" dirty="0">
                <a:solidFill>
                  <a:srgbClr val="35B2B4"/>
                </a:solidFill>
                <a:latin typeface="Calibri"/>
                <a:ea typeface="Calibri"/>
                <a:cs typeface="Calibri"/>
                <a:sym typeface="Calibri"/>
              </a:rPr>
              <a:t>18 yaşın altındaki tüm kız ve erkek çocukları</a:t>
            </a:r>
            <a:endParaRPr dirty="0"/>
          </a:p>
        </p:txBody>
      </p:sp>
      <p:pic>
        <p:nvPicPr>
          <p:cNvPr id="323" name="Google Shape;323;p7"/>
          <p:cNvPicPr preferRelativeResize="0"/>
          <p:nvPr/>
        </p:nvPicPr>
        <p:blipFill>
          <a:blip r:embed="rId3">
            <a:alphaModFix/>
          </a:blip>
          <a:stretch>
            <a:fillRect/>
          </a:stretch>
        </p:blipFill>
        <p:spPr>
          <a:xfrm>
            <a:off x="10613380" y="266826"/>
            <a:ext cx="1440292" cy="943200"/>
          </a:xfrm>
          <a:prstGeom prst="rect">
            <a:avLst/>
          </a:prstGeom>
          <a:noFill/>
          <a:ln>
            <a:noFill/>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nodeType="clickEffect">
                                  <p:stCondLst>
                                    <p:cond delay="0"/>
                                  </p:stCondLst>
                                  <p:childTnLst>
                                    <p:set>
                                      <p:cBhvr>
                                        <p:cTn id="6" dur="1" fill="hold">
                                          <p:stCondLst>
                                            <p:cond delay="0"/>
                                          </p:stCondLst>
                                        </p:cTn>
                                        <p:tgtEl>
                                          <p:spTgt spid="30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Google Shape;329;p8"/>
          <p:cNvSpPr txBox="1">
            <a:spLocks noGrp="1"/>
          </p:cNvSpPr>
          <p:nvPr>
            <p:ph type="body" idx="1"/>
          </p:nvPr>
        </p:nvSpPr>
        <p:spPr>
          <a:xfrm>
            <a:off x="5576755" y="191219"/>
            <a:ext cx="7300912" cy="1271587"/>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ct val="0"/>
              </a:spcBef>
              <a:spcAft>
                <a:spcPct val="0"/>
              </a:spcAft>
              <a:buClr>
                <a:schemeClr val="dk1"/>
              </a:buClr>
              <a:buSzPts val="3200"/>
              <a:buNone/>
            </a:pPr>
            <a:r>
              <a:rPr lang="tr" sz="3200" b="1" i="0" u="none" strike="noStrike">
                <a:solidFill>
                  <a:srgbClr val="545554"/>
                </a:solidFill>
                <a:latin typeface="Helvetica Neue" panose="02000503000000020004"/>
              </a:rPr>
              <a:t>TEHLİKELİ İŞ </a:t>
            </a:r>
            <a:endParaRPr/>
          </a:p>
        </p:txBody>
      </p:sp>
      <p:sp>
        <p:nvSpPr>
          <p:cNvPr id="330" name="Google Shape;330;p8"/>
          <p:cNvSpPr txBox="1">
            <a:spLocks noGrp="1"/>
          </p:cNvSpPr>
          <p:nvPr>
            <p:ph type="body" idx="2"/>
          </p:nvPr>
        </p:nvSpPr>
        <p:spPr>
          <a:xfrm>
            <a:off x="4449775" y="920922"/>
            <a:ext cx="6467700" cy="144600"/>
          </a:xfrm>
          <a:prstGeom prst="rect">
            <a:avLst/>
          </a:prstGeom>
          <a:noFill/>
          <a:ln>
            <a:noFill/>
          </a:ln>
        </p:spPr>
        <p:txBody>
          <a:bodyPr spcFirstLastPara="1" wrap="square" lIns="91425" tIns="45700" rIns="0" bIns="45700" anchor="t" anchorCtr="0">
            <a:noAutofit/>
          </a:bodyPr>
          <a:lstStyle/>
          <a:p>
            <a:pPr marL="228600" lvl="0" indent="-238125" algn="l" rtl="0">
              <a:lnSpc>
                <a:spcPct val="90000"/>
              </a:lnSpc>
              <a:spcBef>
                <a:spcPct val="0"/>
              </a:spcBef>
              <a:spcAft>
                <a:spcPct val="0"/>
              </a:spcAft>
              <a:buSzPts val="3750"/>
              <a:buChar char="•"/>
            </a:pPr>
            <a:r>
              <a:rPr lang="tr" sz="2500" b="0" i="0" u="none" strike="noStrike" dirty="0">
                <a:solidFill>
                  <a:srgbClr val="97467D"/>
                </a:solidFill>
                <a:latin typeface="Helvetica Neue" panose="02000503000000020004"/>
              </a:rPr>
              <a:t>Fiziksel, psikolojik veya cinsel istismara maruz kalma</a:t>
            </a:r>
            <a:endParaRPr dirty="0"/>
          </a:p>
          <a:p>
            <a:pPr marL="228600" lvl="0" indent="-238125" algn="l" rtl="0">
              <a:lnSpc>
                <a:spcPct val="90000"/>
              </a:lnSpc>
              <a:spcBef>
                <a:spcPts val="1000"/>
              </a:spcBef>
              <a:spcAft>
                <a:spcPct val="0"/>
              </a:spcAft>
              <a:buSzPts val="3750"/>
              <a:buChar char="•"/>
            </a:pPr>
            <a:r>
              <a:rPr lang="tr" sz="2500" b="0" i="0" u="none" strike="noStrike" dirty="0">
                <a:solidFill>
                  <a:srgbClr val="97467D"/>
                </a:solidFill>
                <a:latin typeface="Helvetica Neue" panose="02000503000000020004"/>
              </a:rPr>
              <a:t>Yer altında, su altında, tehlikeli yüksekliklerde veya dar alanlarda çalışma</a:t>
            </a:r>
            <a:endParaRPr dirty="0"/>
          </a:p>
          <a:p>
            <a:pPr marL="228600" lvl="0" indent="-238125" algn="l" rtl="0">
              <a:lnSpc>
                <a:spcPct val="90000"/>
              </a:lnSpc>
              <a:spcBef>
                <a:spcPts val="1000"/>
              </a:spcBef>
              <a:spcAft>
                <a:spcPct val="0"/>
              </a:spcAft>
              <a:buSzPts val="3750"/>
              <a:buChar char="•"/>
            </a:pPr>
            <a:r>
              <a:rPr lang="tr" sz="2500" b="0" i="0" u="none" strike="noStrike" dirty="0">
                <a:solidFill>
                  <a:srgbClr val="97467D"/>
                </a:solidFill>
                <a:latin typeface="Helvetica Neue" panose="02000503000000020004"/>
              </a:rPr>
              <a:t>Tehlikeli veya ağır yük taşıyan makine, ekipman ve araçlarla çalışma</a:t>
            </a:r>
            <a:endParaRPr dirty="0"/>
          </a:p>
          <a:p>
            <a:pPr marL="228600" lvl="0" indent="-238125" algn="l" rtl="0">
              <a:lnSpc>
                <a:spcPct val="90000"/>
              </a:lnSpc>
              <a:spcBef>
                <a:spcPts val="1000"/>
              </a:spcBef>
              <a:spcAft>
                <a:spcPct val="0"/>
              </a:spcAft>
              <a:buSzPts val="3750"/>
              <a:buChar char="•"/>
            </a:pPr>
            <a:r>
              <a:rPr lang="tr" sz="2500" b="0" i="0" u="none" strike="noStrike" dirty="0">
                <a:solidFill>
                  <a:srgbClr val="026794"/>
                </a:solidFill>
                <a:latin typeface="Helvetica Neue" panose="02000503000000020004"/>
              </a:rPr>
              <a:t>Sağlıksız olan ve sağlığa zarar veren ortamlarda çalışma (tehlikeli maddeler, gereçler veya süreçler, gürültü düzeyi, sağlığa zararlı sıcaklıklar vb.)</a:t>
            </a:r>
            <a:endParaRPr dirty="0"/>
          </a:p>
          <a:p>
            <a:pPr marL="228600" lvl="0" indent="-238125" algn="l" rtl="0">
              <a:lnSpc>
                <a:spcPct val="90000"/>
              </a:lnSpc>
              <a:spcBef>
                <a:spcPts val="1000"/>
              </a:spcBef>
              <a:spcAft>
                <a:spcPct val="0"/>
              </a:spcAft>
              <a:buSzPts val="3750"/>
              <a:buChar char="•"/>
            </a:pPr>
            <a:r>
              <a:rPr lang="tr" sz="2500" b="0" i="0" u="none" strike="noStrike" dirty="0">
                <a:solidFill>
                  <a:srgbClr val="026794"/>
                </a:solidFill>
                <a:latin typeface="Helvetica Neue" panose="02000503000000020004"/>
              </a:rPr>
              <a:t>Zorlu durumlar, uzun saatler, gece çalışması, evden uzak kalma, işverenin sunduğu tesislerin dışına çıkamama</a:t>
            </a:r>
            <a:endParaRPr dirty="0"/>
          </a:p>
          <a:p>
            <a:pPr marL="228600" lvl="0" indent="-76200" algn="l" rtl="0">
              <a:lnSpc>
                <a:spcPct val="90000"/>
              </a:lnSpc>
              <a:spcBef>
                <a:spcPts val="1000"/>
              </a:spcBef>
              <a:spcAft>
                <a:spcPct val="0"/>
              </a:spcAft>
              <a:buClr>
                <a:schemeClr val="accent5"/>
              </a:buClr>
              <a:buSzPts val="2400"/>
              <a:buNone/>
            </a:pPr>
            <a:endParaRPr sz="2400" dirty="0"/>
          </a:p>
        </p:txBody>
      </p:sp>
      <p:sp>
        <p:nvSpPr>
          <p:cNvPr id="331" name="Google Shape;331;p8"/>
          <p:cNvSpPr txBox="1">
            <a:spLocks noGrp="1"/>
          </p:cNvSpPr>
          <p:nvPr>
            <p:ph type="body" idx="3"/>
          </p:nvPr>
        </p:nvSpPr>
        <p:spPr>
          <a:xfrm>
            <a:off x="101600" y="119758"/>
            <a:ext cx="3476349" cy="4799266"/>
          </a:xfrm>
          <a:prstGeom prst="rect">
            <a:avLst/>
          </a:prstGeom>
          <a:noFill/>
          <a:ln>
            <a:noFill/>
          </a:ln>
        </p:spPr>
        <p:txBody>
          <a:bodyPr spcFirstLastPara="1" wrap="square" lIns="0" tIns="45700" rIns="0" bIns="45700" anchor="t" anchorCtr="0">
            <a:noAutofit/>
          </a:bodyPr>
          <a:lstStyle/>
          <a:p>
            <a:pPr marL="0" lvl="0" indent="0" algn="l" rtl="0">
              <a:lnSpc>
                <a:spcPct val="90000"/>
              </a:lnSpc>
              <a:spcBef>
                <a:spcPct val="0"/>
              </a:spcBef>
              <a:spcAft>
                <a:spcPct val="0"/>
              </a:spcAft>
              <a:buClr>
                <a:schemeClr val="lt1"/>
              </a:buClr>
              <a:buSzPts val="3600"/>
              <a:buNone/>
            </a:pPr>
            <a:r>
              <a:rPr lang="tr" sz="3600" b="1" i="0" u="none" strike="noStrike" dirty="0">
                <a:latin typeface="Helvetica Neue" panose="02000503000000020004"/>
              </a:rPr>
              <a:t>EN KÖTÜ BİÇİMLERDEKİ ÇOCUK İŞÇİLİĞİ</a:t>
            </a:r>
            <a:endParaRPr dirty="0"/>
          </a:p>
        </p:txBody>
      </p:sp>
      <p:grpSp>
        <p:nvGrpSpPr>
          <p:cNvPr id="332" name="Google Shape;332;p8"/>
          <p:cNvGrpSpPr/>
          <p:nvPr/>
        </p:nvGrpSpPr>
        <p:grpSpPr>
          <a:xfrm>
            <a:off x="-8644" y="3428999"/>
            <a:ext cx="3586593" cy="3453197"/>
            <a:chOff x="68739" y="0"/>
            <a:chExt cx="3926346" cy="3926346"/>
          </a:xfrm>
        </p:grpSpPr>
        <p:sp>
          <p:nvSpPr>
            <p:cNvPr id="333" name="Google Shape;333;p8"/>
            <p:cNvSpPr/>
            <p:nvPr/>
          </p:nvSpPr>
          <p:spPr>
            <a:xfrm>
              <a:off x="68739" y="0"/>
              <a:ext cx="3926346" cy="3926346"/>
            </a:xfrm>
            <a:prstGeom prst="ellipse">
              <a:avLst/>
            </a:prstGeom>
            <a:solidFill>
              <a:srgbClr val="00587E"/>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334" name="Google Shape;334;p8"/>
            <p:cNvSpPr txBox="1"/>
            <p:nvPr/>
          </p:nvSpPr>
          <p:spPr>
            <a:xfrm>
              <a:off x="1345783" y="196317"/>
              <a:ext cx="1372257" cy="588951"/>
            </a:xfrm>
            <a:prstGeom prst="rect">
              <a:avLst/>
            </a:prstGeom>
            <a:noFill/>
            <a:ln>
              <a:noFill/>
            </a:ln>
          </p:spPr>
          <p:txBody>
            <a:bodyPr spcFirstLastPara="1" wrap="square" lIns="120900" tIns="120900" rIns="120900" bIns="120900" anchor="ctr" anchorCtr="0">
              <a:noAutofit/>
            </a:bodyPr>
            <a:lstStyle/>
            <a:p>
              <a:pPr marL="0" marR="0" lvl="0" indent="0" algn="ctr" rtl="0">
                <a:lnSpc>
                  <a:spcPct val="90000"/>
                </a:lnSpc>
                <a:spcBef>
                  <a:spcPct val="0"/>
                </a:spcBef>
                <a:spcAft>
                  <a:spcPct val="0"/>
                </a:spcAft>
                <a:buClr>
                  <a:schemeClr val="dk1"/>
                </a:buClr>
                <a:buSzPts val="1700"/>
                <a:buFont typeface="Calibri"/>
                <a:buNone/>
              </a:pPr>
              <a:endParaRPr sz="1700">
                <a:solidFill>
                  <a:schemeClr val="lt1"/>
                </a:solidFill>
                <a:latin typeface="Calibri"/>
                <a:ea typeface="Calibri"/>
                <a:cs typeface="Calibri"/>
                <a:sym typeface="Calibri"/>
              </a:endParaRPr>
            </a:p>
          </p:txBody>
        </p:sp>
        <p:sp>
          <p:nvSpPr>
            <p:cNvPr id="335" name="Google Shape;335;p8"/>
            <p:cNvSpPr/>
            <p:nvPr/>
          </p:nvSpPr>
          <p:spPr>
            <a:xfrm>
              <a:off x="557215" y="981586"/>
              <a:ext cx="2944759" cy="2944759"/>
            </a:xfrm>
            <a:prstGeom prst="ellipse">
              <a:avLst/>
            </a:prstGeom>
            <a:solidFill>
              <a:srgbClr val="2B7FB8"/>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336" name="Google Shape;336;p8"/>
            <p:cNvSpPr txBox="1"/>
            <p:nvPr/>
          </p:nvSpPr>
          <p:spPr>
            <a:xfrm>
              <a:off x="1343466" y="1165633"/>
              <a:ext cx="1372257" cy="552142"/>
            </a:xfrm>
            <a:prstGeom prst="rect">
              <a:avLst/>
            </a:prstGeom>
            <a:noFill/>
            <a:ln>
              <a:noFill/>
            </a:ln>
          </p:spPr>
          <p:txBody>
            <a:bodyPr spcFirstLastPara="1" wrap="square" lIns="120900" tIns="120900" rIns="120900" bIns="120900" anchor="ctr" anchorCtr="0">
              <a:noAutofit/>
            </a:bodyPr>
            <a:lstStyle/>
            <a:p>
              <a:pPr marL="0" marR="0" lvl="0" indent="0" algn="ctr" rtl="0">
                <a:lnSpc>
                  <a:spcPct val="90000"/>
                </a:lnSpc>
                <a:spcBef>
                  <a:spcPct val="0"/>
                </a:spcBef>
                <a:spcAft>
                  <a:spcPct val="0"/>
                </a:spcAft>
                <a:buClr>
                  <a:schemeClr val="dk1"/>
                </a:buClr>
                <a:buSzPts val="1700"/>
                <a:buFont typeface="Calibri"/>
                <a:buNone/>
              </a:pPr>
              <a:endParaRPr sz="1700">
                <a:solidFill>
                  <a:schemeClr val="lt1"/>
                </a:solidFill>
                <a:latin typeface="Calibri"/>
                <a:ea typeface="Calibri"/>
                <a:cs typeface="Calibri"/>
                <a:sym typeface="Calibri"/>
              </a:endParaRPr>
            </a:p>
          </p:txBody>
        </p:sp>
        <p:sp>
          <p:nvSpPr>
            <p:cNvPr id="337" name="Google Shape;337;p8"/>
            <p:cNvSpPr/>
            <p:nvPr/>
          </p:nvSpPr>
          <p:spPr>
            <a:xfrm>
              <a:off x="1048008" y="1963173"/>
              <a:ext cx="1963173" cy="1963173"/>
            </a:xfrm>
            <a:prstGeom prst="ellipse">
              <a:avLst/>
            </a:prstGeom>
            <a:solidFill>
              <a:srgbClr val="90A6BA"/>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338" name="Google Shape;338;p8"/>
            <p:cNvSpPr txBox="1"/>
            <p:nvPr/>
          </p:nvSpPr>
          <p:spPr>
            <a:xfrm>
              <a:off x="1335509" y="2453966"/>
              <a:ext cx="1467692" cy="981586"/>
            </a:xfrm>
            <a:prstGeom prst="rect">
              <a:avLst/>
            </a:prstGeom>
            <a:noFill/>
            <a:ln>
              <a:noFill/>
            </a:ln>
          </p:spPr>
          <p:txBody>
            <a:bodyPr spcFirstLastPara="1" wrap="square" lIns="120900" tIns="120900" rIns="120900" bIns="120900" anchor="ctr" anchorCtr="0">
              <a:noAutofit/>
            </a:bodyPr>
            <a:lstStyle/>
            <a:p>
              <a:pPr marL="0" marR="0" lvl="0" indent="0" algn="ctr" rtl="0">
                <a:lnSpc>
                  <a:spcPct val="90000"/>
                </a:lnSpc>
                <a:spcBef>
                  <a:spcPct val="0"/>
                </a:spcBef>
                <a:spcAft>
                  <a:spcPct val="0"/>
                </a:spcAft>
                <a:buClr>
                  <a:schemeClr val="lt1"/>
                </a:buClr>
                <a:buSzPts val="1700"/>
                <a:buFont typeface="Calibri"/>
                <a:buNone/>
              </a:pPr>
              <a:r>
                <a:rPr lang="tr" sz="1700" b="0" i="0" u="none" strike="noStrike" dirty="0">
                  <a:solidFill>
                    <a:srgbClr val="FFFFFF"/>
                  </a:solidFill>
                  <a:latin typeface="Calibri"/>
                  <a:ea typeface="Calibri"/>
                  <a:cs typeface="Calibri"/>
                  <a:sym typeface="Calibri"/>
                </a:rPr>
                <a:t>En Kötü Biçimlerdeki Çocuk İşçiliği</a:t>
              </a:r>
              <a:endParaRPr dirty="0"/>
            </a:p>
          </p:txBody>
        </p:sp>
      </p:grpSp>
      <p:sp>
        <p:nvSpPr>
          <p:cNvPr id="339" name="Google Shape;339;p8"/>
          <p:cNvSpPr txBox="1"/>
          <p:nvPr/>
        </p:nvSpPr>
        <p:spPr>
          <a:xfrm>
            <a:off x="351253" y="2081800"/>
            <a:ext cx="3010181" cy="720725"/>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ct val="0"/>
              </a:spcBef>
              <a:spcAft>
                <a:spcPct val="0"/>
              </a:spcAft>
              <a:buClr>
                <a:schemeClr val="dk2"/>
              </a:buClr>
              <a:buSzPts val="1900"/>
              <a:buFont typeface="Helvetica Neue"/>
              <a:buNone/>
            </a:pPr>
            <a:r>
              <a:rPr lang="tr" sz="1600" b="0" i="0" u="none" strike="noStrike" dirty="0">
                <a:solidFill>
                  <a:srgbClr val="212E3B"/>
                </a:solidFill>
                <a:latin typeface="Helvetica Neue" panose="02000503000000020004"/>
                <a:ea typeface="Helvetica Neue"/>
                <a:cs typeface="Helvetica Neue"/>
                <a:sym typeface="Helvetica Neue" panose="02000503000000020004"/>
              </a:rPr>
              <a:t>182 sayılı En Kötü Biçimlerdeki Çocuk İşçiliği Sözleşmesi 190 Sayılı Tavsiye Kararı </a:t>
            </a:r>
            <a:endParaRPr sz="1100" dirty="0"/>
          </a:p>
        </p:txBody>
      </p:sp>
      <p:sp>
        <p:nvSpPr>
          <p:cNvPr id="340" name="Google Shape;340;p8"/>
          <p:cNvSpPr/>
          <p:nvPr/>
        </p:nvSpPr>
        <p:spPr>
          <a:xfrm rot="-5400000">
            <a:off x="2956017" y="1394994"/>
            <a:ext cx="2264569" cy="800219"/>
          </a:xfrm>
          <a:prstGeom prst="rect">
            <a:avLst/>
          </a:prstGeom>
          <a:noFill/>
          <a:ln>
            <a:noFill/>
          </a:ln>
        </p:spPr>
        <p:txBody>
          <a:bodyPr spcFirstLastPara="1" wrap="square" lIns="91425" tIns="45700" rIns="91425" bIns="45700" anchor="t" anchorCtr="0">
            <a:noAutofit/>
          </a:bodyPr>
          <a:lstStyle/>
          <a:p>
            <a:pPr marL="0" marR="0" lvl="0" indent="0" algn="l" rtl="0">
              <a:spcBef>
                <a:spcPct val="0"/>
              </a:spcBef>
              <a:spcAft>
                <a:spcPct val="0"/>
              </a:spcAft>
              <a:buNone/>
            </a:pPr>
            <a:r>
              <a:rPr lang="tr" sz="4000" b="1" i="0" u="none" strike="noStrike" dirty="0">
                <a:solidFill>
                  <a:srgbClr val="97467D"/>
                </a:solidFill>
                <a:latin typeface="Calibri"/>
                <a:ea typeface="Calibri"/>
                <a:cs typeface="Calibri"/>
                <a:sym typeface="Calibri"/>
              </a:rPr>
              <a:t>NİTELİĞİ</a:t>
            </a:r>
            <a:endParaRPr dirty="0"/>
          </a:p>
        </p:txBody>
      </p:sp>
      <p:sp>
        <p:nvSpPr>
          <p:cNvPr id="341" name="Google Shape;341;p8"/>
          <p:cNvSpPr/>
          <p:nvPr/>
        </p:nvSpPr>
        <p:spPr>
          <a:xfrm rot="-5400000">
            <a:off x="2806409" y="4273576"/>
            <a:ext cx="2563666" cy="800100"/>
          </a:xfrm>
          <a:prstGeom prst="rect">
            <a:avLst/>
          </a:prstGeom>
          <a:noFill/>
          <a:ln>
            <a:noFill/>
          </a:ln>
        </p:spPr>
        <p:txBody>
          <a:bodyPr spcFirstLastPara="1" wrap="square" lIns="91425" tIns="45700" rIns="91425" bIns="45700" anchor="t" anchorCtr="0">
            <a:noAutofit/>
          </a:bodyPr>
          <a:lstStyle/>
          <a:p>
            <a:pPr marL="0" marR="0" lvl="0" indent="0" algn="l" rtl="0">
              <a:spcBef>
                <a:spcPct val="0"/>
              </a:spcBef>
              <a:spcAft>
                <a:spcPct val="0"/>
              </a:spcAft>
              <a:buNone/>
            </a:pPr>
            <a:r>
              <a:rPr lang="tr" sz="4000" b="1" i="0" u="none" strike="noStrike" dirty="0">
                <a:solidFill>
                  <a:srgbClr val="026794"/>
                </a:solidFill>
                <a:latin typeface="Calibri"/>
                <a:ea typeface="Calibri"/>
                <a:cs typeface="Calibri"/>
                <a:sym typeface="Calibri"/>
              </a:rPr>
              <a:t>KOŞULLARI</a:t>
            </a:r>
            <a:endParaRPr dirty="0"/>
          </a:p>
        </p:txBody>
      </p:sp>
      <p:pic>
        <p:nvPicPr>
          <p:cNvPr id="342" name="Google Shape;342;p8"/>
          <p:cNvPicPr preferRelativeResize="0"/>
          <p:nvPr/>
        </p:nvPicPr>
        <p:blipFill>
          <a:blip r:embed="rId3">
            <a:alphaModFix/>
          </a:blip>
          <a:stretch>
            <a:fillRect/>
          </a:stretch>
        </p:blipFill>
        <p:spPr>
          <a:xfrm>
            <a:off x="10565549" y="191219"/>
            <a:ext cx="1440292" cy="943200"/>
          </a:xfrm>
          <a:prstGeom prst="rect">
            <a:avLst/>
          </a:prstGeom>
          <a:noFill/>
          <a:ln>
            <a:noFill/>
          </a:ln>
        </p:spPr>
      </p:pic>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sp>
        <p:nvSpPr>
          <p:cNvPr id="348" name="Google Shape;348;p9"/>
          <p:cNvSpPr txBox="1">
            <a:spLocks noGrp="1"/>
          </p:cNvSpPr>
          <p:nvPr>
            <p:ph type="body" idx="1"/>
          </p:nvPr>
        </p:nvSpPr>
        <p:spPr>
          <a:xfrm>
            <a:off x="4100513" y="528638"/>
            <a:ext cx="7300912" cy="1271587"/>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ct val="0"/>
              </a:spcBef>
              <a:spcAft>
                <a:spcPct val="0"/>
              </a:spcAft>
              <a:buClr>
                <a:schemeClr val="dk1"/>
              </a:buClr>
              <a:buSzPts val="3200"/>
              <a:buNone/>
            </a:pPr>
            <a:r>
              <a:rPr lang="tr" sz="3200" b="1" i="0" u="none" strike="noStrike" dirty="0">
                <a:solidFill>
                  <a:srgbClr val="545554"/>
                </a:solidFill>
                <a:latin typeface="Helvetica Neue" panose="02000503000000020004"/>
              </a:rPr>
              <a:t>ÖZETLE ASGARİ YAŞ: </a:t>
            </a:r>
            <a:endParaRPr dirty="0"/>
          </a:p>
        </p:txBody>
      </p:sp>
      <p:sp>
        <p:nvSpPr>
          <p:cNvPr id="349" name="Google Shape;349;p9"/>
          <p:cNvSpPr txBox="1">
            <a:spLocks noGrp="1"/>
          </p:cNvSpPr>
          <p:nvPr>
            <p:ph type="body" idx="3"/>
          </p:nvPr>
        </p:nvSpPr>
        <p:spPr>
          <a:xfrm>
            <a:off x="284417" y="528638"/>
            <a:ext cx="2970847" cy="4799266"/>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ct val="0"/>
              </a:spcBef>
              <a:spcAft>
                <a:spcPct val="0"/>
              </a:spcAft>
              <a:buClr>
                <a:schemeClr val="lt1"/>
              </a:buClr>
              <a:buSzPts val="3600"/>
              <a:buNone/>
            </a:pPr>
            <a:r>
              <a:rPr lang="tr" sz="3600" b="1" i="0" u="none" strike="noStrike" dirty="0">
                <a:latin typeface="Helvetica Neue" panose="02000503000000020004"/>
              </a:rPr>
              <a:t>ÇOCUK İŞÇİLİĞİ</a:t>
            </a:r>
            <a:endParaRPr dirty="0"/>
          </a:p>
        </p:txBody>
      </p:sp>
      <p:grpSp>
        <p:nvGrpSpPr>
          <p:cNvPr id="350" name="Google Shape;350;p9"/>
          <p:cNvGrpSpPr/>
          <p:nvPr/>
        </p:nvGrpSpPr>
        <p:grpSpPr>
          <a:xfrm>
            <a:off x="-1" y="3258496"/>
            <a:ext cx="3597965" cy="3567101"/>
            <a:chOff x="0" y="56600"/>
            <a:chExt cx="4542632" cy="4542632"/>
          </a:xfrm>
        </p:grpSpPr>
        <p:sp>
          <p:nvSpPr>
            <p:cNvPr id="351" name="Google Shape;351;p9"/>
            <p:cNvSpPr/>
            <p:nvPr/>
          </p:nvSpPr>
          <p:spPr>
            <a:xfrm>
              <a:off x="0" y="56600"/>
              <a:ext cx="4542632" cy="4542632"/>
            </a:xfrm>
            <a:prstGeom prst="ellipse">
              <a:avLst/>
            </a:prstGeom>
            <a:solidFill>
              <a:srgbClr val="00587E"/>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352" name="Google Shape;352;p9"/>
            <p:cNvSpPr txBox="1"/>
            <p:nvPr/>
          </p:nvSpPr>
          <p:spPr>
            <a:xfrm>
              <a:off x="1477491" y="283731"/>
              <a:ext cx="1587649" cy="681394"/>
            </a:xfrm>
            <a:prstGeom prst="rect">
              <a:avLst/>
            </a:prstGeom>
            <a:noFill/>
            <a:ln>
              <a:noFill/>
            </a:ln>
          </p:spPr>
          <p:txBody>
            <a:bodyPr spcFirstLastPara="1" wrap="square" lIns="142225" tIns="142225" rIns="142225" bIns="142225" anchor="ctr" anchorCtr="0">
              <a:noAutofit/>
            </a:bodyPr>
            <a:lstStyle/>
            <a:p>
              <a:pPr marL="0" marR="0" lvl="0" indent="0" algn="ctr" rtl="0">
                <a:lnSpc>
                  <a:spcPct val="90000"/>
                </a:lnSpc>
                <a:spcBef>
                  <a:spcPct val="0"/>
                </a:spcBef>
                <a:spcAft>
                  <a:spcPct val="0"/>
                </a:spcAft>
                <a:buClr>
                  <a:schemeClr val="dk1"/>
                </a:buClr>
                <a:buSzPts val="2000"/>
                <a:buFont typeface="Calibri"/>
                <a:buNone/>
              </a:pPr>
              <a:endParaRPr sz="2000">
                <a:solidFill>
                  <a:schemeClr val="lt1"/>
                </a:solidFill>
                <a:latin typeface="Calibri"/>
                <a:ea typeface="Calibri"/>
                <a:cs typeface="Calibri"/>
                <a:sym typeface="Calibri"/>
              </a:endParaRPr>
            </a:p>
          </p:txBody>
        </p:sp>
        <p:sp>
          <p:nvSpPr>
            <p:cNvPr id="353" name="Google Shape;353;p9"/>
            <p:cNvSpPr/>
            <p:nvPr/>
          </p:nvSpPr>
          <p:spPr>
            <a:xfrm>
              <a:off x="567828" y="1192257"/>
              <a:ext cx="3406974" cy="3406974"/>
            </a:xfrm>
            <a:prstGeom prst="ellipse">
              <a:avLst/>
            </a:prstGeom>
            <a:solidFill>
              <a:srgbClr val="2B7FB8"/>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354" name="Google Shape;354;p9"/>
            <p:cNvSpPr txBox="1"/>
            <p:nvPr/>
          </p:nvSpPr>
          <p:spPr>
            <a:xfrm>
              <a:off x="1477491" y="1405193"/>
              <a:ext cx="1587649" cy="638807"/>
            </a:xfrm>
            <a:prstGeom prst="rect">
              <a:avLst/>
            </a:prstGeom>
            <a:noFill/>
            <a:ln>
              <a:noFill/>
            </a:ln>
          </p:spPr>
          <p:txBody>
            <a:bodyPr spcFirstLastPara="1" wrap="square" lIns="142225" tIns="142225" rIns="142225" bIns="142225" anchor="ctr" anchorCtr="0">
              <a:noAutofit/>
            </a:bodyPr>
            <a:lstStyle/>
            <a:p>
              <a:pPr marL="0" marR="0" lvl="0" indent="0" algn="ctr" rtl="0">
                <a:lnSpc>
                  <a:spcPct val="90000"/>
                </a:lnSpc>
                <a:spcBef>
                  <a:spcPct val="0"/>
                </a:spcBef>
                <a:spcAft>
                  <a:spcPct val="0"/>
                </a:spcAft>
                <a:buClr>
                  <a:schemeClr val="lt1"/>
                </a:buClr>
                <a:buSzPts val="2000"/>
                <a:buFont typeface="Calibri"/>
                <a:buNone/>
              </a:pPr>
              <a:r>
                <a:rPr lang="tr" sz="2000" b="0" i="0" u="none" strike="noStrike">
                  <a:solidFill>
                    <a:srgbClr val="FFFFFF"/>
                  </a:solidFill>
                  <a:latin typeface="Calibri"/>
                  <a:ea typeface="Calibri"/>
                  <a:cs typeface="Calibri"/>
                  <a:sym typeface="Calibri"/>
                </a:rPr>
                <a:t>Çocuk İşçiliği </a:t>
              </a:r>
              <a:endParaRPr sz="2000">
                <a:solidFill>
                  <a:schemeClr val="lt1"/>
                </a:solidFill>
                <a:latin typeface="Calibri"/>
                <a:ea typeface="Calibri"/>
                <a:cs typeface="Calibri"/>
                <a:sym typeface="Calibri"/>
              </a:endParaRPr>
            </a:p>
          </p:txBody>
        </p:sp>
        <p:sp>
          <p:nvSpPr>
            <p:cNvPr id="355" name="Google Shape;355;p9"/>
            <p:cNvSpPr/>
            <p:nvPr/>
          </p:nvSpPr>
          <p:spPr>
            <a:xfrm>
              <a:off x="1135658" y="2327916"/>
              <a:ext cx="2271316" cy="2271316"/>
            </a:xfrm>
            <a:prstGeom prst="ellipse">
              <a:avLst/>
            </a:prstGeom>
            <a:solidFill>
              <a:srgbClr val="90A6BA"/>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356" name="Google Shape;356;p9"/>
            <p:cNvSpPr txBox="1"/>
            <p:nvPr/>
          </p:nvSpPr>
          <p:spPr>
            <a:xfrm>
              <a:off x="1350682" y="2895744"/>
              <a:ext cx="1938690" cy="1135658"/>
            </a:xfrm>
            <a:prstGeom prst="rect">
              <a:avLst/>
            </a:prstGeom>
            <a:noFill/>
            <a:ln>
              <a:noFill/>
            </a:ln>
          </p:spPr>
          <p:txBody>
            <a:bodyPr spcFirstLastPara="1" wrap="square" lIns="142225" tIns="142225" rIns="142225" bIns="142225" anchor="ctr" anchorCtr="0">
              <a:noAutofit/>
            </a:bodyPr>
            <a:lstStyle/>
            <a:p>
              <a:pPr marL="0" marR="0" lvl="0" indent="0" algn="ctr" rtl="0">
                <a:lnSpc>
                  <a:spcPct val="90000"/>
                </a:lnSpc>
                <a:spcBef>
                  <a:spcPct val="0"/>
                </a:spcBef>
                <a:spcAft>
                  <a:spcPct val="0"/>
                </a:spcAft>
                <a:buClr>
                  <a:schemeClr val="lt1"/>
                </a:buClr>
                <a:buSzPts val="2000"/>
                <a:buFont typeface="Calibri"/>
                <a:buNone/>
              </a:pPr>
              <a:r>
                <a:rPr lang="tr" sz="1800" b="0" i="0" u="none" strike="noStrike" dirty="0">
                  <a:solidFill>
                    <a:srgbClr val="FFFFFF"/>
                  </a:solidFill>
                  <a:latin typeface="Calibri"/>
                  <a:ea typeface="Calibri"/>
                  <a:cs typeface="Calibri"/>
                  <a:sym typeface="Calibri"/>
                </a:rPr>
                <a:t>En Kötü Biçimlerdeki Çocuk İşçiliği</a:t>
              </a:r>
              <a:endParaRPr sz="1800" dirty="0"/>
            </a:p>
          </p:txBody>
        </p:sp>
      </p:grpSp>
      <p:grpSp>
        <p:nvGrpSpPr>
          <p:cNvPr id="357" name="Google Shape;357;p9"/>
          <p:cNvGrpSpPr/>
          <p:nvPr/>
        </p:nvGrpSpPr>
        <p:grpSpPr>
          <a:xfrm>
            <a:off x="3677983" y="1384828"/>
            <a:ext cx="8229600" cy="3747338"/>
            <a:chOff x="-3" y="1159"/>
            <a:chExt cx="4132" cy="2310"/>
          </a:xfrm>
        </p:grpSpPr>
        <p:grpSp>
          <p:nvGrpSpPr>
            <p:cNvPr id="358" name="Google Shape;358;p9"/>
            <p:cNvGrpSpPr/>
            <p:nvPr/>
          </p:nvGrpSpPr>
          <p:grpSpPr>
            <a:xfrm>
              <a:off x="0" y="1162"/>
              <a:ext cx="4126" cy="2304"/>
              <a:chOff x="0" y="1162"/>
              <a:chExt cx="4126" cy="2304"/>
            </a:xfrm>
          </p:grpSpPr>
          <p:grpSp>
            <p:nvGrpSpPr>
              <p:cNvPr id="359" name="Google Shape;359;p9"/>
              <p:cNvGrpSpPr/>
              <p:nvPr/>
            </p:nvGrpSpPr>
            <p:grpSpPr>
              <a:xfrm>
                <a:off x="0" y="1162"/>
                <a:ext cx="825" cy="576"/>
                <a:chOff x="0" y="1162"/>
                <a:chExt cx="825" cy="576"/>
              </a:xfrm>
            </p:grpSpPr>
            <p:sp>
              <p:nvSpPr>
                <p:cNvPr id="360" name="Google Shape;360;p9"/>
                <p:cNvSpPr/>
                <p:nvPr/>
              </p:nvSpPr>
              <p:spPr>
                <a:xfrm>
                  <a:off x="43" y="1162"/>
                  <a:ext cx="739" cy="576"/>
                </a:xfrm>
                <a:prstGeom prst="rect">
                  <a:avLst/>
                </a:prstGeom>
                <a:noFill/>
                <a:ln>
                  <a:noFill/>
                </a:ln>
              </p:spPr>
              <p:txBody>
                <a:bodyPr spcFirstLastPara="1" wrap="square" lIns="91425" tIns="45700" rIns="91425" bIns="45700" anchor="ctr" anchorCtr="0">
                  <a:noAutofit/>
                </a:bodyPr>
                <a:lstStyle/>
                <a:p>
                  <a:pPr marL="0" marR="0" lvl="0" indent="0" algn="ctr" rtl="0">
                    <a:spcBef>
                      <a:spcPct val="0"/>
                    </a:spcBef>
                    <a:spcAft>
                      <a:spcPct val="0"/>
                    </a:spcAft>
                    <a:buNone/>
                  </a:pPr>
                  <a:endParaRPr sz="1400">
                    <a:solidFill>
                      <a:schemeClr val="dk1"/>
                    </a:solidFill>
                    <a:latin typeface="Arial"/>
                    <a:ea typeface="Arial"/>
                    <a:cs typeface="Arial"/>
                    <a:sym typeface="Arial"/>
                  </a:endParaRPr>
                </a:p>
              </p:txBody>
            </p:sp>
            <p:sp>
              <p:nvSpPr>
                <p:cNvPr id="361" name="Google Shape;361;p9"/>
                <p:cNvSpPr/>
                <p:nvPr/>
              </p:nvSpPr>
              <p:spPr>
                <a:xfrm>
                  <a:off x="0" y="1162"/>
                  <a:ext cx="825" cy="576"/>
                </a:xfrm>
                <a:prstGeom prst="rect">
                  <a:avLst/>
                </a:prstGeom>
                <a:noFill/>
                <a:ln w="9525" cap="flat" cmpd="sng">
                  <a:solidFill>
                    <a:srgbClr val="A0A0A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ct val="0"/>
                    </a:spcBef>
                    <a:spcAft>
                      <a:spcPct val="0"/>
                    </a:spcAft>
                    <a:buNone/>
                  </a:pPr>
                  <a:endParaRPr sz="1800">
                    <a:solidFill>
                      <a:schemeClr val="dk1"/>
                    </a:solidFill>
                    <a:latin typeface="Calibri"/>
                    <a:ea typeface="Calibri"/>
                    <a:cs typeface="Calibri"/>
                    <a:sym typeface="Calibri"/>
                  </a:endParaRPr>
                </a:p>
              </p:txBody>
            </p:sp>
          </p:grpSp>
          <p:grpSp>
            <p:nvGrpSpPr>
              <p:cNvPr id="362" name="Google Shape;362;p9"/>
              <p:cNvGrpSpPr/>
              <p:nvPr/>
            </p:nvGrpSpPr>
            <p:grpSpPr>
              <a:xfrm>
                <a:off x="825" y="1162"/>
                <a:ext cx="825" cy="576"/>
                <a:chOff x="825" y="1162"/>
                <a:chExt cx="825" cy="576"/>
              </a:xfrm>
            </p:grpSpPr>
            <p:sp>
              <p:nvSpPr>
                <p:cNvPr id="363" name="Google Shape;363;p9"/>
                <p:cNvSpPr/>
                <p:nvPr/>
              </p:nvSpPr>
              <p:spPr>
                <a:xfrm>
                  <a:off x="868" y="1162"/>
                  <a:ext cx="739" cy="576"/>
                </a:xfrm>
                <a:prstGeom prst="rect">
                  <a:avLst/>
                </a:prstGeom>
                <a:noFill/>
                <a:ln>
                  <a:noFill/>
                </a:ln>
              </p:spPr>
              <p:txBody>
                <a:bodyPr spcFirstLastPara="1" wrap="square" lIns="91425" tIns="45700" rIns="91425" bIns="45700" anchor="ctr" anchorCtr="0">
                  <a:noAutofit/>
                </a:bodyPr>
                <a:lstStyle/>
                <a:p>
                  <a:pPr marL="0" marR="0" lvl="0" indent="0" algn="ctr" rtl="0">
                    <a:spcBef>
                      <a:spcPct val="0"/>
                    </a:spcBef>
                    <a:spcAft>
                      <a:spcPct val="0"/>
                    </a:spcAft>
                    <a:buNone/>
                  </a:pPr>
                  <a:r>
                    <a:rPr lang="en-GB" sz="1400">
                      <a:solidFill>
                        <a:srgbClr val="FFFF66"/>
                      </a:solidFill>
                      <a:latin typeface="Arial"/>
                      <a:ea typeface="Arial"/>
                      <a:cs typeface="Arial"/>
                      <a:sym typeface="Arial"/>
                    </a:rPr>
                    <a:t> </a:t>
                  </a:r>
                  <a:endParaRPr/>
                </a:p>
                <a:p>
                  <a:pPr marL="0" marR="0" lvl="0" indent="0" algn="ctr" rtl="0">
                    <a:spcBef>
                      <a:spcPct val="0"/>
                    </a:spcBef>
                    <a:spcAft>
                      <a:spcPct val="0"/>
                    </a:spcAft>
                    <a:buNone/>
                  </a:pPr>
                  <a:endParaRPr sz="1400">
                    <a:solidFill>
                      <a:srgbClr val="FFFF66"/>
                    </a:solidFill>
                    <a:latin typeface="Arial"/>
                    <a:ea typeface="Arial"/>
                    <a:cs typeface="Arial"/>
                    <a:sym typeface="Arial"/>
                  </a:endParaRPr>
                </a:p>
              </p:txBody>
            </p:sp>
            <p:sp>
              <p:nvSpPr>
                <p:cNvPr id="364" name="Google Shape;364;p9"/>
                <p:cNvSpPr/>
                <p:nvPr/>
              </p:nvSpPr>
              <p:spPr>
                <a:xfrm>
                  <a:off x="825" y="1162"/>
                  <a:ext cx="825" cy="576"/>
                </a:xfrm>
                <a:prstGeom prst="rect">
                  <a:avLst/>
                </a:prstGeom>
                <a:noFill/>
                <a:ln w="9525" cap="flat" cmpd="sng">
                  <a:solidFill>
                    <a:srgbClr val="A0A0A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ct val="0"/>
                    </a:spcBef>
                    <a:spcAft>
                      <a:spcPct val="0"/>
                    </a:spcAft>
                    <a:buNone/>
                  </a:pPr>
                  <a:endParaRPr sz="1800">
                    <a:solidFill>
                      <a:schemeClr val="dk1"/>
                    </a:solidFill>
                    <a:latin typeface="Calibri"/>
                    <a:ea typeface="Calibri"/>
                    <a:cs typeface="Calibri"/>
                    <a:sym typeface="Calibri"/>
                  </a:endParaRPr>
                </a:p>
              </p:txBody>
            </p:sp>
          </p:grpSp>
          <p:grpSp>
            <p:nvGrpSpPr>
              <p:cNvPr id="365" name="Google Shape;365;p9"/>
              <p:cNvGrpSpPr/>
              <p:nvPr/>
            </p:nvGrpSpPr>
            <p:grpSpPr>
              <a:xfrm>
                <a:off x="1650" y="1162"/>
                <a:ext cx="825" cy="576"/>
                <a:chOff x="1650" y="1162"/>
                <a:chExt cx="825" cy="576"/>
              </a:xfrm>
            </p:grpSpPr>
            <p:sp>
              <p:nvSpPr>
                <p:cNvPr id="366" name="Google Shape;366;p9"/>
                <p:cNvSpPr/>
                <p:nvPr/>
              </p:nvSpPr>
              <p:spPr>
                <a:xfrm>
                  <a:off x="1693" y="1162"/>
                  <a:ext cx="739" cy="576"/>
                </a:xfrm>
                <a:prstGeom prst="rect">
                  <a:avLst/>
                </a:prstGeom>
                <a:noFill/>
                <a:ln>
                  <a:noFill/>
                </a:ln>
              </p:spPr>
              <p:txBody>
                <a:bodyPr spcFirstLastPara="1" wrap="square" lIns="91425" tIns="45700" rIns="91425" bIns="45700" anchor="ctr" anchorCtr="0">
                  <a:noAutofit/>
                </a:bodyPr>
                <a:lstStyle/>
                <a:p>
                  <a:pPr marL="0" marR="0" lvl="0" indent="0" algn="ctr" rtl="0">
                    <a:spcBef>
                      <a:spcPct val="0"/>
                    </a:spcBef>
                    <a:spcAft>
                      <a:spcPct val="0"/>
                    </a:spcAft>
                    <a:buNone/>
                  </a:pPr>
                  <a:r>
                    <a:rPr lang="en-GB" sz="1400">
                      <a:solidFill>
                        <a:srgbClr val="FFFF66"/>
                      </a:solidFill>
                      <a:latin typeface="Arial"/>
                      <a:ea typeface="Arial"/>
                      <a:cs typeface="Arial"/>
                      <a:sym typeface="Arial"/>
                    </a:rPr>
                    <a:t> </a:t>
                  </a:r>
                  <a:endParaRPr/>
                </a:p>
                <a:p>
                  <a:pPr marL="0" marR="0" lvl="0" indent="0" algn="ctr" rtl="0">
                    <a:spcBef>
                      <a:spcPct val="0"/>
                    </a:spcBef>
                    <a:spcAft>
                      <a:spcPct val="0"/>
                    </a:spcAft>
                    <a:buNone/>
                  </a:pPr>
                  <a:endParaRPr sz="1400">
                    <a:solidFill>
                      <a:srgbClr val="FFFF66"/>
                    </a:solidFill>
                    <a:latin typeface="Arial"/>
                    <a:ea typeface="Arial"/>
                    <a:cs typeface="Arial"/>
                    <a:sym typeface="Arial"/>
                  </a:endParaRPr>
                </a:p>
              </p:txBody>
            </p:sp>
            <p:sp>
              <p:nvSpPr>
                <p:cNvPr id="367" name="Google Shape;367;p9"/>
                <p:cNvSpPr/>
                <p:nvPr/>
              </p:nvSpPr>
              <p:spPr>
                <a:xfrm>
                  <a:off x="1650" y="1162"/>
                  <a:ext cx="825" cy="576"/>
                </a:xfrm>
                <a:prstGeom prst="rect">
                  <a:avLst/>
                </a:prstGeom>
                <a:noFill/>
                <a:ln w="9525" cap="flat" cmpd="sng">
                  <a:solidFill>
                    <a:srgbClr val="A0A0A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ct val="0"/>
                    </a:spcBef>
                    <a:spcAft>
                      <a:spcPct val="0"/>
                    </a:spcAft>
                    <a:buNone/>
                  </a:pPr>
                  <a:endParaRPr sz="1800">
                    <a:solidFill>
                      <a:schemeClr val="dk1"/>
                    </a:solidFill>
                    <a:latin typeface="Calibri"/>
                    <a:ea typeface="Calibri"/>
                    <a:cs typeface="Calibri"/>
                    <a:sym typeface="Calibri"/>
                  </a:endParaRPr>
                </a:p>
              </p:txBody>
            </p:sp>
          </p:grpSp>
          <p:grpSp>
            <p:nvGrpSpPr>
              <p:cNvPr id="368" name="Google Shape;368;p9"/>
              <p:cNvGrpSpPr/>
              <p:nvPr/>
            </p:nvGrpSpPr>
            <p:grpSpPr>
              <a:xfrm>
                <a:off x="2475" y="1162"/>
                <a:ext cx="825" cy="576"/>
                <a:chOff x="2475" y="1162"/>
                <a:chExt cx="825" cy="576"/>
              </a:xfrm>
            </p:grpSpPr>
            <p:sp>
              <p:nvSpPr>
                <p:cNvPr id="369" name="Google Shape;369;p9"/>
                <p:cNvSpPr/>
                <p:nvPr/>
              </p:nvSpPr>
              <p:spPr>
                <a:xfrm>
                  <a:off x="2518" y="1162"/>
                  <a:ext cx="739" cy="576"/>
                </a:xfrm>
                <a:prstGeom prst="rect">
                  <a:avLst/>
                </a:prstGeom>
                <a:noFill/>
                <a:ln>
                  <a:noFill/>
                </a:ln>
              </p:spPr>
              <p:txBody>
                <a:bodyPr spcFirstLastPara="1" wrap="square" lIns="91425" tIns="45700" rIns="91425" bIns="45700" anchor="ctr" anchorCtr="0">
                  <a:noAutofit/>
                </a:bodyPr>
                <a:lstStyle/>
                <a:p>
                  <a:pPr marL="0" marR="0" lvl="0" indent="0" algn="ctr" rtl="0">
                    <a:spcBef>
                      <a:spcPct val="0"/>
                    </a:spcBef>
                    <a:spcAft>
                      <a:spcPct val="0"/>
                    </a:spcAft>
                    <a:buNone/>
                  </a:pPr>
                  <a:r>
                    <a:rPr lang="en-GB" sz="1400">
                      <a:solidFill>
                        <a:srgbClr val="FFFF66"/>
                      </a:solidFill>
                      <a:latin typeface="Arial"/>
                      <a:ea typeface="Arial"/>
                      <a:cs typeface="Arial"/>
                      <a:sym typeface="Arial"/>
                    </a:rPr>
                    <a:t> </a:t>
                  </a:r>
                  <a:endParaRPr/>
                </a:p>
                <a:p>
                  <a:pPr marL="0" marR="0" lvl="0" indent="0" algn="ctr" rtl="0">
                    <a:spcBef>
                      <a:spcPct val="0"/>
                    </a:spcBef>
                    <a:spcAft>
                      <a:spcPct val="0"/>
                    </a:spcAft>
                    <a:buNone/>
                  </a:pPr>
                  <a:endParaRPr sz="1400">
                    <a:solidFill>
                      <a:srgbClr val="FFFF66"/>
                    </a:solidFill>
                    <a:latin typeface="Arial"/>
                    <a:ea typeface="Arial"/>
                    <a:cs typeface="Arial"/>
                    <a:sym typeface="Arial"/>
                  </a:endParaRPr>
                </a:p>
              </p:txBody>
            </p:sp>
            <p:sp>
              <p:nvSpPr>
                <p:cNvPr id="370" name="Google Shape;370;p9"/>
                <p:cNvSpPr/>
                <p:nvPr/>
              </p:nvSpPr>
              <p:spPr>
                <a:xfrm>
                  <a:off x="2475" y="1162"/>
                  <a:ext cx="825" cy="576"/>
                </a:xfrm>
                <a:prstGeom prst="rect">
                  <a:avLst/>
                </a:prstGeom>
                <a:noFill/>
                <a:ln w="9525" cap="flat" cmpd="sng">
                  <a:solidFill>
                    <a:srgbClr val="A0A0A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ct val="0"/>
                    </a:spcBef>
                    <a:spcAft>
                      <a:spcPct val="0"/>
                    </a:spcAft>
                    <a:buNone/>
                  </a:pPr>
                  <a:endParaRPr sz="1800">
                    <a:solidFill>
                      <a:schemeClr val="dk1"/>
                    </a:solidFill>
                    <a:latin typeface="Calibri"/>
                    <a:ea typeface="Calibri"/>
                    <a:cs typeface="Calibri"/>
                    <a:sym typeface="Calibri"/>
                  </a:endParaRPr>
                </a:p>
              </p:txBody>
            </p:sp>
          </p:grpSp>
          <p:grpSp>
            <p:nvGrpSpPr>
              <p:cNvPr id="371" name="Google Shape;371;p9"/>
              <p:cNvGrpSpPr/>
              <p:nvPr/>
            </p:nvGrpSpPr>
            <p:grpSpPr>
              <a:xfrm>
                <a:off x="3292" y="1162"/>
                <a:ext cx="834" cy="576"/>
                <a:chOff x="3292" y="1162"/>
                <a:chExt cx="834" cy="576"/>
              </a:xfrm>
            </p:grpSpPr>
            <p:sp>
              <p:nvSpPr>
                <p:cNvPr id="372" name="Google Shape;372;p9"/>
                <p:cNvSpPr/>
                <p:nvPr/>
              </p:nvSpPr>
              <p:spPr>
                <a:xfrm>
                  <a:off x="3292" y="1162"/>
                  <a:ext cx="832" cy="550"/>
                </a:xfrm>
                <a:prstGeom prst="rect">
                  <a:avLst/>
                </a:prstGeom>
                <a:solidFill>
                  <a:srgbClr val="FFBA5B"/>
                </a:solidFill>
                <a:ln>
                  <a:noFill/>
                </a:ln>
              </p:spPr>
              <p:txBody>
                <a:bodyPr spcFirstLastPara="1" wrap="square" lIns="91425" tIns="45700" rIns="91425" bIns="45700" anchor="ctr" anchorCtr="0">
                  <a:noAutofit/>
                </a:bodyPr>
                <a:lstStyle/>
                <a:p>
                  <a:pPr marL="0" marR="0" lvl="0" indent="0" algn="ctr" rtl="0">
                    <a:spcBef>
                      <a:spcPct val="0"/>
                    </a:spcBef>
                    <a:spcAft>
                      <a:spcPct val="0"/>
                    </a:spcAft>
                    <a:buNone/>
                  </a:pPr>
                  <a:r>
                    <a:rPr lang="en-GB" sz="1400">
                      <a:solidFill>
                        <a:srgbClr val="FFFF66"/>
                      </a:solidFill>
                      <a:latin typeface="Arial"/>
                      <a:ea typeface="Arial"/>
                      <a:cs typeface="Arial"/>
                      <a:sym typeface="Arial"/>
                    </a:rPr>
                    <a:t> </a:t>
                  </a:r>
                  <a:endParaRPr/>
                </a:p>
                <a:p>
                  <a:pPr marL="0" marR="0" lvl="0" indent="0" algn="ctr" rtl="0">
                    <a:spcBef>
                      <a:spcPct val="0"/>
                    </a:spcBef>
                    <a:spcAft>
                      <a:spcPct val="0"/>
                    </a:spcAft>
                    <a:buNone/>
                  </a:pPr>
                  <a:endParaRPr sz="1400">
                    <a:solidFill>
                      <a:srgbClr val="FFFF66"/>
                    </a:solidFill>
                    <a:latin typeface="Arial"/>
                    <a:ea typeface="Arial"/>
                    <a:cs typeface="Arial"/>
                    <a:sym typeface="Arial"/>
                  </a:endParaRPr>
                </a:p>
              </p:txBody>
            </p:sp>
            <p:sp>
              <p:nvSpPr>
                <p:cNvPr id="373" name="Google Shape;373;p9"/>
                <p:cNvSpPr/>
                <p:nvPr/>
              </p:nvSpPr>
              <p:spPr>
                <a:xfrm>
                  <a:off x="3300" y="1162"/>
                  <a:ext cx="826" cy="576"/>
                </a:xfrm>
                <a:prstGeom prst="rect">
                  <a:avLst/>
                </a:prstGeom>
                <a:noFill/>
                <a:ln w="9525" cap="flat" cmpd="sng">
                  <a:solidFill>
                    <a:srgbClr val="A0A0A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ct val="0"/>
                    </a:spcBef>
                    <a:spcAft>
                      <a:spcPct val="0"/>
                    </a:spcAft>
                    <a:buNone/>
                  </a:pPr>
                  <a:endParaRPr sz="1800">
                    <a:solidFill>
                      <a:schemeClr val="dk1"/>
                    </a:solidFill>
                    <a:latin typeface="Calibri"/>
                    <a:ea typeface="Calibri"/>
                    <a:cs typeface="Calibri"/>
                    <a:sym typeface="Calibri"/>
                  </a:endParaRPr>
                </a:p>
              </p:txBody>
            </p:sp>
          </p:grpSp>
          <p:grpSp>
            <p:nvGrpSpPr>
              <p:cNvPr id="374" name="Google Shape;374;p9"/>
              <p:cNvGrpSpPr/>
              <p:nvPr/>
            </p:nvGrpSpPr>
            <p:grpSpPr>
              <a:xfrm>
                <a:off x="0" y="1738"/>
                <a:ext cx="825" cy="576"/>
                <a:chOff x="0" y="1738"/>
                <a:chExt cx="825" cy="576"/>
              </a:xfrm>
            </p:grpSpPr>
            <p:sp>
              <p:nvSpPr>
                <p:cNvPr id="375" name="Google Shape;375;p9"/>
                <p:cNvSpPr/>
                <p:nvPr/>
              </p:nvSpPr>
              <p:spPr>
                <a:xfrm>
                  <a:off x="43" y="1738"/>
                  <a:ext cx="739" cy="576"/>
                </a:xfrm>
                <a:prstGeom prst="rect">
                  <a:avLst/>
                </a:prstGeom>
                <a:noFill/>
                <a:ln>
                  <a:noFill/>
                </a:ln>
              </p:spPr>
              <p:txBody>
                <a:bodyPr spcFirstLastPara="1" wrap="square" lIns="91425" tIns="45700" rIns="91425" bIns="45700" anchor="ctr" anchorCtr="0">
                  <a:noAutofit/>
                </a:bodyPr>
                <a:lstStyle/>
                <a:p>
                  <a:pPr marL="0" marR="0" lvl="0" indent="0" algn="ctr" rtl="0">
                    <a:spcBef>
                      <a:spcPct val="0"/>
                    </a:spcBef>
                    <a:spcAft>
                      <a:spcPct val="0"/>
                    </a:spcAft>
                    <a:buNone/>
                  </a:pPr>
                  <a:endParaRPr sz="1400">
                    <a:solidFill>
                      <a:schemeClr val="dk1"/>
                    </a:solidFill>
                    <a:latin typeface="Arial"/>
                    <a:ea typeface="Arial"/>
                    <a:cs typeface="Arial"/>
                    <a:sym typeface="Arial"/>
                  </a:endParaRPr>
                </a:p>
              </p:txBody>
            </p:sp>
            <p:sp>
              <p:nvSpPr>
                <p:cNvPr id="376" name="Google Shape;376;p9"/>
                <p:cNvSpPr/>
                <p:nvPr/>
              </p:nvSpPr>
              <p:spPr>
                <a:xfrm>
                  <a:off x="0" y="1738"/>
                  <a:ext cx="825" cy="576"/>
                </a:xfrm>
                <a:prstGeom prst="rect">
                  <a:avLst/>
                </a:prstGeom>
                <a:noFill/>
                <a:ln w="9525" cap="flat" cmpd="sng">
                  <a:solidFill>
                    <a:srgbClr val="A0A0A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ct val="0"/>
                    </a:spcBef>
                    <a:spcAft>
                      <a:spcPct val="0"/>
                    </a:spcAft>
                    <a:buNone/>
                  </a:pPr>
                  <a:endParaRPr sz="1800">
                    <a:solidFill>
                      <a:schemeClr val="dk1"/>
                    </a:solidFill>
                    <a:latin typeface="Calibri"/>
                    <a:ea typeface="Calibri"/>
                    <a:cs typeface="Calibri"/>
                    <a:sym typeface="Calibri"/>
                  </a:endParaRPr>
                </a:p>
              </p:txBody>
            </p:sp>
          </p:grpSp>
          <p:grpSp>
            <p:nvGrpSpPr>
              <p:cNvPr id="377" name="Google Shape;377;p9"/>
              <p:cNvGrpSpPr/>
              <p:nvPr/>
            </p:nvGrpSpPr>
            <p:grpSpPr>
              <a:xfrm>
                <a:off x="825" y="1738"/>
                <a:ext cx="825" cy="576"/>
                <a:chOff x="825" y="1738"/>
                <a:chExt cx="825" cy="576"/>
              </a:xfrm>
            </p:grpSpPr>
            <p:sp>
              <p:nvSpPr>
                <p:cNvPr id="378" name="Google Shape;378;p9"/>
                <p:cNvSpPr/>
                <p:nvPr/>
              </p:nvSpPr>
              <p:spPr>
                <a:xfrm>
                  <a:off x="868" y="1738"/>
                  <a:ext cx="739" cy="576"/>
                </a:xfrm>
                <a:prstGeom prst="rect">
                  <a:avLst/>
                </a:prstGeom>
                <a:noFill/>
                <a:ln>
                  <a:noFill/>
                </a:ln>
              </p:spPr>
              <p:txBody>
                <a:bodyPr spcFirstLastPara="1" wrap="square" lIns="91425" tIns="45700" rIns="91425" bIns="45700" anchor="ctr" anchorCtr="0">
                  <a:noAutofit/>
                </a:bodyPr>
                <a:lstStyle/>
                <a:p>
                  <a:pPr marL="0" marR="0" lvl="0" indent="0" algn="ctr" rtl="0">
                    <a:spcBef>
                      <a:spcPct val="0"/>
                    </a:spcBef>
                    <a:spcAft>
                      <a:spcPct val="0"/>
                    </a:spcAft>
                    <a:buNone/>
                  </a:pPr>
                  <a:r>
                    <a:rPr lang="en-GB" sz="1400">
                      <a:solidFill>
                        <a:srgbClr val="FFFF66"/>
                      </a:solidFill>
                      <a:latin typeface="Arial"/>
                      <a:ea typeface="Arial"/>
                      <a:cs typeface="Arial"/>
                      <a:sym typeface="Arial"/>
                    </a:rPr>
                    <a:t> </a:t>
                  </a:r>
                  <a:endParaRPr/>
                </a:p>
                <a:p>
                  <a:pPr marL="0" marR="0" lvl="0" indent="0" algn="ctr" rtl="0">
                    <a:spcBef>
                      <a:spcPct val="0"/>
                    </a:spcBef>
                    <a:spcAft>
                      <a:spcPct val="0"/>
                    </a:spcAft>
                    <a:buNone/>
                  </a:pPr>
                  <a:endParaRPr sz="1400">
                    <a:solidFill>
                      <a:srgbClr val="FFFF66"/>
                    </a:solidFill>
                    <a:latin typeface="Arial"/>
                    <a:ea typeface="Arial"/>
                    <a:cs typeface="Arial"/>
                    <a:sym typeface="Arial"/>
                  </a:endParaRPr>
                </a:p>
              </p:txBody>
            </p:sp>
            <p:sp>
              <p:nvSpPr>
                <p:cNvPr id="379" name="Google Shape;379;p9"/>
                <p:cNvSpPr/>
                <p:nvPr/>
              </p:nvSpPr>
              <p:spPr>
                <a:xfrm>
                  <a:off x="825" y="1738"/>
                  <a:ext cx="825" cy="576"/>
                </a:xfrm>
                <a:prstGeom prst="rect">
                  <a:avLst/>
                </a:prstGeom>
                <a:noFill/>
                <a:ln w="9525" cap="flat" cmpd="sng">
                  <a:solidFill>
                    <a:srgbClr val="A0A0A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ct val="0"/>
                    </a:spcBef>
                    <a:spcAft>
                      <a:spcPct val="0"/>
                    </a:spcAft>
                    <a:buNone/>
                  </a:pPr>
                  <a:endParaRPr sz="1800">
                    <a:solidFill>
                      <a:schemeClr val="dk1"/>
                    </a:solidFill>
                    <a:latin typeface="Calibri"/>
                    <a:ea typeface="Calibri"/>
                    <a:cs typeface="Calibri"/>
                    <a:sym typeface="Calibri"/>
                  </a:endParaRPr>
                </a:p>
              </p:txBody>
            </p:sp>
          </p:grpSp>
          <p:grpSp>
            <p:nvGrpSpPr>
              <p:cNvPr id="380" name="Google Shape;380;p9"/>
              <p:cNvGrpSpPr/>
              <p:nvPr/>
            </p:nvGrpSpPr>
            <p:grpSpPr>
              <a:xfrm>
                <a:off x="1650" y="1738"/>
                <a:ext cx="825" cy="576"/>
                <a:chOff x="1650" y="1738"/>
                <a:chExt cx="825" cy="576"/>
              </a:xfrm>
            </p:grpSpPr>
            <p:sp>
              <p:nvSpPr>
                <p:cNvPr id="381" name="Google Shape;381;p9"/>
                <p:cNvSpPr/>
                <p:nvPr/>
              </p:nvSpPr>
              <p:spPr>
                <a:xfrm>
                  <a:off x="1693" y="1738"/>
                  <a:ext cx="739" cy="576"/>
                </a:xfrm>
                <a:prstGeom prst="rect">
                  <a:avLst/>
                </a:prstGeom>
                <a:noFill/>
                <a:ln>
                  <a:noFill/>
                </a:ln>
              </p:spPr>
              <p:txBody>
                <a:bodyPr spcFirstLastPara="1" wrap="square" lIns="91425" tIns="45700" rIns="91425" bIns="45700" anchor="ctr" anchorCtr="0">
                  <a:noAutofit/>
                </a:bodyPr>
                <a:lstStyle/>
                <a:p>
                  <a:pPr marL="0" marR="0" lvl="0" indent="0" algn="ctr" rtl="0">
                    <a:spcBef>
                      <a:spcPct val="0"/>
                    </a:spcBef>
                    <a:spcAft>
                      <a:spcPct val="0"/>
                    </a:spcAft>
                    <a:buNone/>
                  </a:pPr>
                  <a:r>
                    <a:rPr lang="en-GB" sz="1400">
                      <a:solidFill>
                        <a:srgbClr val="FFFF66"/>
                      </a:solidFill>
                      <a:latin typeface="Arial"/>
                      <a:ea typeface="Arial"/>
                      <a:cs typeface="Arial"/>
                      <a:sym typeface="Arial"/>
                    </a:rPr>
                    <a:t> </a:t>
                  </a:r>
                  <a:endParaRPr/>
                </a:p>
                <a:p>
                  <a:pPr marL="0" marR="0" lvl="0" indent="0" algn="ctr" rtl="0">
                    <a:spcBef>
                      <a:spcPct val="0"/>
                    </a:spcBef>
                    <a:spcAft>
                      <a:spcPct val="0"/>
                    </a:spcAft>
                    <a:buNone/>
                  </a:pPr>
                  <a:endParaRPr sz="1400">
                    <a:solidFill>
                      <a:srgbClr val="FFFF66"/>
                    </a:solidFill>
                    <a:latin typeface="Arial"/>
                    <a:ea typeface="Arial"/>
                    <a:cs typeface="Arial"/>
                    <a:sym typeface="Arial"/>
                  </a:endParaRPr>
                </a:p>
              </p:txBody>
            </p:sp>
            <p:sp>
              <p:nvSpPr>
                <p:cNvPr id="382" name="Google Shape;382;p9"/>
                <p:cNvSpPr/>
                <p:nvPr/>
              </p:nvSpPr>
              <p:spPr>
                <a:xfrm>
                  <a:off x="1650" y="1738"/>
                  <a:ext cx="825" cy="576"/>
                </a:xfrm>
                <a:prstGeom prst="rect">
                  <a:avLst/>
                </a:prstGeom>
                <a:noFill/>
                <a:ln w="9525" cap="flat" cmpd="sng">
                  <a:solidFill>
                    <a:srgbClr val="A0A0A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ct val="0"/>
                    </a:spcBef>
                    <a:spcAft>
                      <a:spcPct val="0"/>
                    </a:spcAft>
                    <a:buNone/>
                  </a:pPr>
                  <a:endParaRPr sz="1800">
                    <a:solidFill>
                      <a:schemeClr val="dk1"/>
                    </a:solidFill>
                    <a:latin typeface="Calibri"/>
                    <a:ea typeface="Calibri"/>
                    <a:cs typeface="Calibri"/>
                    <a:sym typeface="Calibri"/>
                  </a:endParaRPr>
                </a:p>
              </p:txBody>
            </p:sp>
          </p:grpSp>
          <p:grpSp>
            <p:nvGrpSpPr>
              <p:cNvPr id="383" name="Google Shape;383;p9"/>
              <p:cNvGrpSpPr/>
              <p:nvPr/>
            </p:nvGrpSpPr>
            <p:grpSpPr>
              <a:xfrm>
                <a:off x="2475" y="1738"/>
                <a:ext cx="825" cy="576"/>
                <a:chOff x="2475" y="1738"/>
                <a:chExt cx="825" cy="576"/>
              </a:xfrm>
            </p:grpSpPr>
            <p:sp>
              <p:nvSpPr>
                <p:cNvPr id="384" name="Google Shape;384;p9"/>
                <p:cNvSpPr/>
                <p:nvPr/>
              </p:nvSpPr>
              <p:spPr>
                <a:xfrm>
                  <a:off x="2475" y="1738"/>
                  <a:ext cx="825" cy="576"/>
                </a:xfrm>
                <a:prstGeom prst="rect">
                  <a:avLst/>
                </a:prstGeom>
                <a:solidFill>
                  <a:srgbClr val="026794"/>
                </a:solidFill>
                <a:ln>
                  <a:noFill/>
                </a:ln>
              </p:spPr>
              <p:txBody>
                <a:bodyPr spcFirstLastPara="1" wrap="square" lIns="91425" tIns="45700" rIns="91425" bIns="45700" anchor="t" anchorCtr="0">
                  <a:noAutofit/>
                </a:bodyPr>
                <a:lstStyle/>
                <a:p>
                  <a:pPr marL="0" marR="0" lvl="0" indent="0" algn="l" rtl="0">
                    <a:spcBef>
                      <a:spcPct val="0"/>
                    </a:spcBef>
                    <a:spcAft>
                      <a:spcPct val="0"/>
                    </a:spcAft>
                    <a:buNone/>
                  </a:pPr>
                  <a:endParaRPr sz="1800">
                    <a:solidFill>
                      <a:srgbClr val="026794"/>
                    </a:solidFill>
                    <a:highlight>
                      <a:srgbClr val="35B2B4"/>
                    </a:highlight>
                    <a:latin typeface="Calibri"/>
                    <a:ea typeface="Calibri"/>
                    <a:cs typeface="Calibri"/>
                    <a:sym typeface="Calibri"/>
                  </a:endParaRPr>
                </a:p>
              </p:txBody>
            </p:sp>
            <p:sp>
              <p:nvSpPr>
                <p:cNvPr id="385" name="Google Shape;385;p9"/>
                <p:cNvSpPr/>
                <p:nvPr/>
              </p:nvSpPr>
              <p:spPr>
                <a:xfrm>
                  <a:off x="2475" y="1738"/>
                  <a:ext cx="825" cy="576"/>
                </a:xfrm>
                <a:prstGeom prst="rect">
                  <a:avLst/>
                </a:prstGeom>
                <a:noFill/>
                <a:ln w="9525" cap="flat" cmpd="sng">
                  <a:solidFill>
                    <a:srgbClr val="A0A0A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ct val="0"/>
                    </a:spcBef>
                    <a:spcAft>
                      <a:spcPct val="0"/>
                    </a:spcAft>
                    <a:buNone/>
                  </a:pPr>
                  <a:endParaRPr sz="1800">
                    <a:solidFill>
                      <a:schemeClr val="dk1"/>
                    </a:solidFill>
                    <a:latin typeface="Calibri"/>
                    <a:ea typeface="Calibri"/>
                    <a:cs typeface="Calibri"/>
                    <a:sym typeface="Calibri"/>
                  </a:endParaRPr>
                </a:p>
              </p:txBody>
            </p:sp>
          </p:grpSp>
          <p:grpSp>
            <p:nvGrpSpPr>
              <p:cNvPr id="386" name="Google Shape;386;p9"/>
              <p:cNvGrpSpPr/>
              <p:nvPr/>
            </p:nvGrpSpPr>
            <p:grpSpPr>
              <a:xfrm>
                <a:off x="3300" y="1738"/>
                <a:ext cx="826" cy="576"/>
                <a:chOff x="3300" y="1738"/>
                <a:chExt cx="826" cy="576"/>
              </a:xfrm>
            </p:grpSpPr>
            <p:sp>
              <p:nvSpPr>
                <p:cNvPr id="387" name="Google Shape;387;p9"/>
                <p:cNvSpPr/>
                <p:nvPr/>
              </p:nvSpPr>
              <p:spPr>
                <a:xfrm>
                  <a:off x="3300" y="1738"/>
                  <a:ext cx="826" cy="576"/>
                </a:xfrm>
                <a:prstGeom prst="rect">
                  <a:avLst/>
                </a:prstGeom>
                <a:solidFill>
                  <a:srgbClr val="FFBA5B"/>
                </a:solidFill>
                <a:ln>
                  <a:noFill/>
                </a:ln>
              </p:spPr>
              <p:txBody>
                <a:bodyPr spcFirstLastPara="1" wrap="square" lIns="91425" tIns="45700" rIns="91425" bIns="45700" anchor="t" anchorCtr="0">
                  <a:noAutofit/>
                </a:bodyPr>
                <a:lstStyle/>
                <a:p>
                  <a:pPr marL="0" marR="0" lvl="0" indent="0" algn="l" rtl="0">
                    <a:spcBef>
                      <a:spcPct val="0"/>
                    </a:spcBef>
                    <a:spcAft>
                      <a:spcPct val="0"/>
                    </a:spcAft>
                    <a:buNone/>
                  </a:pPr>
                  <a:endParaRPr sz="1800">
                    <a:solidFill>
                      <a:schemeClr val="dk1"/>
                    </a:solidFill>
                    <a:latin typeface="Calibri"/>
                    <a:ea typeface="Calibri"/>
                    <a:cs typeface="Calibri"/>
                    <a:sym typeface="Calibri"/>
                  </a:endParaRPr>
                </a:p>
              </p:txBody>
            </p:sp>
            <p:sp>
              <p:nvSpPr>
                <p:cNvPr id="388" name="Google Shape;388;p9"/>
                <p:cNvSpPr/>
                <p:nvPr/>
              </p:nvSpPr>
              <p:spPr>
                <a:xfrm>
                  <a:off x="3300" y="1738"/>
                  <a:ext cx="826" cy="576"/>
                </a:xfrm>
                <a:prstGeom prst="rect">
                  <a:avLst/>
                </a:prstGeom>
                <a:noFill/>
                <a:ln w="9525" cap="flat" cmpd="sng">
                  <a:solidFill>
                    <a:srgbClr val="A0A0A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ct val="0"/>
                    </a:spcBef>
                    <a:spcAft>
                      <a:spcPct val="0"/>
                    </a:spcAft>
                    <a:buNone/>
                  </a:pPr>
                  <a:endParaRPr sz="1800">
                    <a:solidFill>
                      <a:schemeClr val="dk1"/>
                    </a:solidFill>
                    <a:latin typeface="Calibri"/>
                    <a:ea typeface="Calibri"/>
                    <a:cs typeface="Calibri"/>
                    <a:sym typeface="Calibri"/>
                  </a:endParaRPr>
                </a:p>
              </p:txBody>
            </p:sp>
          </p:grpSp>
          <p:grpSp>
            <p:nvGrpSpPr>
              <p:cNvPr id="389" name="Google Shape;389;p9"/>
              <p:cNvGrpSpPr/>
              <p:nvPr/>
            </p:nvGrpSpPr>
            <p:grpSpPr>
              <a:xfrm>
                <a:off x="0" y="2314"/>
                <a:ext cx="825" cy="480"/>
                <a:chOff x="0" y="2314"/>
                <a:chExt cx="825" cy="480"/>
              </a:xfrm>
            </p:grpSpPr>
            <p:sp>
              <p:nvSpPr>
                <p:cNvPr id="390" name="Google Shape;390;p9"/>
                <p:cNvSpPr/>
                <p:nvPr/>
              </p:nvSpPr>
              <p:spPr>
                <a:xfrm>
                  <a:off x="43" y="2314"/>
                  <a:ext cx="739" cy="480"/>
                </a:xfrm>
                <a:prstGeom prst="rect">
                  <a:avLst/>
                </a:prstGeom>
                <a:noFill/>
                <a:ln>
                  <a:noFill/>
                </a:ln>
              </p:spPr>
              <p:txBody>
                <a:bodyPr spcFirstLastPara="1" wrap="square" lIns="91425" tIns="45700" rIns="91425" bIns="45700" anchor="ctr" anchorCtr="0">
                  <a:noAutofit/>
                </a:bodyPr>
                <a:lstStyle/>
                <a:p>
                  <a:pPr marL="0" marR="0" lvl="0" indent="0" algn="ctr" rtl="0">
                    <a:spcBef>
                      <a:spcPct val="0"/>
                    </a:spcBef>
                    <a:spcAft>
                      <a:spcPct val="0"/>
                    </a:spcAft>
                    <a:buNone/>
                  </a:pPr>
                  <a:endParaRPr sz="1400">
                    <a:solidFill>
                      <a:schemeClr val="dk1"/>
                    </a:solidFill>
                    <a:latin typeface="Arial"/>
                    <a:ea typeface="Arial"/>
                    <a:cs typeface="Arial"/>
                    <a:sym typeface="Arial"/>
                  </a:endParaRPr>
                </a:p>
              </p:txBody>
            </p:sp>
            <p:sp>
              <p:nvSpPr>
                <p:cNvPr id="391" name="Google Shape;391;p9"/>
                <p:cNvSpPr/>
                <p:nvPr/>
              </p:nvSpPr>
              <p:spPr>
                <a:xfrm>
                  <a:off x="0" y="2314"/>
                  <a:ext cx="825" cy="480"/>
                </a:xfrm>
                <a:prstGeom prst="rect">
                  <a:avLst/>
                </a:prstGeom>
                <a:noFill/>
                <a:ln w="9525" cap="flat" cmpd="sng">
                  <a:solidFill>
                    <a:srgbClr val="A0A0A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ct val="0"/>
                    </a:spcBef>
                    <a:spcAft>
                      <a:spcPct val="0"/>
                    </a:spcAft>
                    <a:buNone/>
                  </a:pPr>
                  <a:endParaRPr sz="1800">
                    <a:solidFill>
                      <a:schemeClr val="dk1"/>
                    </a:solidFill>
                    <a:latin typeface="Calibri"/>
                    <a:ea typeface="Calibri"/>
                    <a:cs typeface="Calibri"/>
                    <a:sym typeface="Calibri"/>
                  </a:endParaRPr>
                </a:p>
              </p:txBody>
            </p:sp>
          </p:grpSp>
          <p:grpSp>
            <p:nvGrpSpPr>
              <p:cNvPr id="392" name="Google Shape;392;p9"/>
              <p:cNvGrpSpPr/>
              <p:nvPr/>
            </p:nvGrpSpPr>
            <p:grpSpPr>
              <a:xfrm>
                <a:off x="825" y="2314"/>
                <a:ext cx="825" cy="480"/>
                <a:chOff x="825" y="2314"/>
                <a:chExt cx="825" cy="480"/>
              </a:xfrm>
            </p:grpSpPr>
            <p:sp>
              <p:nvSpPr>
                <p:cNvPr id="393" name="Google Shape;393;p9"/>
                <p:cNvSpPr/>
                <p:nvPr/>
              </p:nvSpPr>
              <p:spPr>
                <a:xfrm>
                  <a:off x="868" y="2314"/>
                  <a:ext cx="739" cy="480"/>
                </a:xfrm>
                <a:prstGeom prst="rect">
                  <a:avLst/>
                </a:prstGeom>
                <a:noFill/>
                <a:ln>
                  <a:noFill/>
                </a:ln>
              </p:spPr>
              <p:txBody>
                <a:bodyPr spcFirstLastPara="1" wrap="square" lIns="91425" tIns="45700" rIns="91425" bIns="45700" anchor="ctr" anchorCtr="0">
                  <a:noAutofit/>
                </a:bodyPr>
                <a:lstStyle/>
                <a:p>
                  <a:pPr marL="0" marR="0" lvl="0" indent="0" algn="ctr" rtl="0">
                    <a:spcBef>
                      <a:spcPct val="0"/>
                    </a:spcBef>
                    <a:spcAft>
                      <a:spcPct val="0"/>
                    </a:spcAft>
                    <a:buNone/>
                  </a:pPr>
                  <a:r>
                    <a:rPr lang="en-GB" sz="1400">
                      <a:solidFill>
                        <a:srgbClr val="FFFF66"/>
                      </a:solidFill>
                      <a:latin typeface="Arial"/>
                      <a:ea typeface="Arial"/>
                      <a:cs typeface="Arial"/>
                      <a:sym typeface="Arial"/>
                    </a:rPr>
                    <a:t> </a:t>
                  </a:r>
                  <a:endParaRPr/>
                </a:p>
                <a:p>
                  <a:pPr marL="0" marR="0" lvl="0" indent="0" algn="ctr" rtl="0">
                    <a:spcBef>
                      <a:spcPct val="0"/>
                    </a:spcBef>
                    <a:spcAft>
                      <a:spcPct val="0"/>
                    </a:spcAft>
                    <a:buNone/>
                  </a:pPr>
                  <a:endParaRPr sz="1400">
                    <a:solidFill>
                      <a:srgbClr val="FFFF66"/>
                    </a:solidFill>
                    <a:latin typeface="Arial"/>
                    <a:ea typeface="Arial"/>
                    <a:cs typeface="Arial"/>
                    <a:sym typeface="Arial"/>
                  </a:endParaRPr>
                </a:p>
              </p:txBody>
            </p:sp>
            <p:sp>
              <p:nvSpPr>
                <p:cNvPr id="394" name="Google Shape;394;p9"/>
                <p:cNvSpPr/>
                <p:nvPr/>
              </p:nvSpPr>
              <p:spPr>
                <a:xfrm>
                  <a:off x="825" y="2314"/>
                  <a:ext cx="825" cy="480"/>
                </a:xfrm>
                <a:prstGeom prst="rect">
                  <a:avLst/>
                </a:prstGeom>
                <a:noFill/>
                <a:ln w="9525" cap="flat" cmpd="sng">
                  <a:solidFill>
                    <a:srgbClr val="A0A0A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ct val="0"/>
                    </a:spcBef>
                    <a:spcAft>
                      <a:spcPct val="0"/>
                    </a:spcAft>
                    <a:buNone/>
                  </a:pPr>
                  <a:endParaRPr sz="1800">
                    <a:solidFill>
                      <a:schemeClr val="dk1"/>
                    </a:solidFill>
                    <a:latin typeface="Calibri"/>
                    <a:ea typeface="Calibri"/>
                    <a:cs typeface="Calibri"/>
                    <a:sym typeface="Calibri"/>
                  </a:endParaRPr>
                </a:p>
              </p:txBody>
            </p:sp>
          </p:grpSp>
          <p:grpSp>
            <p:nvGrpSpPr>
              <p:cNvPr id="395" name="Google Shape;395;p9"/>
              <p:cNvGrpSpPr/>
              <p:nvPr/>
            </p:nvGrpSpPr>
            <p:grpSpPr>
              <a:xfrm>
                <a:off x="1650" y="2314"/>
                <a:ext cx="825" cy="480"/>
                <a:chOff x="1650" y="2314"/>
                <a:chExt cx="825" cy="480"/>
              </a:xfrm>
            </p:grpSpPr>
            <p:sp>
              <p:nvSpPr>
                <p:cNvPr id="396" name="Google Shape;396;p9"/>
                <p:cNvSpPr/>
                <p:nvPr/>
              </p:nvSpPr>
              <p:spPr>
                <a:xfrm>
                  <a:off x="1650" y="2314"/>
                  <a:ext cx="825" cy="480"/>
                </a:xfrm>
                <a:prstGeom prst="rect">
                  <a:avLst/>
                </a:prstGeom>
                <a:solidFill>
                  <a:srgbClr val="35B2B4"/>
                </a:solidFill>
                <a:ln>
                  <a:noFill/>
                </a:ln>
              </p:spPr>
              <p:txBody>
                <a:bodyPr spcFirstLastPara="1" wrap="square" lIns="91425" tIns="45700" rIns="91425" bIns="45700" anchor="t" anchorCtr="0">
                  <a:noAutofit/>
                </a:bodyPr>
                <a:lstStyle/>
                <a:p>
                  <a:pPr marL="0" marR="0" lvl="0" indent="0" algn="l" rtl="0">
                    <a:spcBef>
                      <a:spcPct val="0"/>
                    </a:spcBef>
                    <a:spcAft>
                      <a:spcPct val="0"/>
                    </a:spcAft>
                    <a:buNone/>
                  </a:pPr>
                  <a:endParaRPr sz="1800">
                    <a:solidFill>
                      <a:schemeClr val="dk1"/>
                    </a:solidFill>
                    <a:latin typeface="Calibri"/>
                    <a:ea typeface="Calibri"/>
                    <a:cs typeface="Calibri"/>
                    <a:sym typeface="Calibri"/>
                  </a:endParaRPr>
                </a:p>
              </p:txBody>
            </p:sp>
            <p:sp>
              <p:nvSpPr>
                <p:cNvPr id="397" name="Google Shape;397;p9"/>
                <p:cNvSpPr/>
                <p:nvPr/>
              </p:nvSpPr>
              <p:spPr>
                <a:xfrm>
                  <a:off x="1650" y="2314"/>
                  <a:ext cx="825" cy="480"/>
                </a:xfrm>
                <a:prstGeom prst="rect">
                  <a:avLst/>
                </a:prstGeom>
                <a:noFill/>
                <a:ln w="9525" cap="flat" cmpd="sng">
                  <a:solidFill>
                    <a:srgbClr val="A0A0A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ct val="0"/>
                    </a:spcBef>
                    <a:spcAft>
                      <a:spcPct val="0"/>
                    </a:spcAft>
                    <a:buNone/>
                  </a:pPr>
                  <a:endParaRPr sz="1800">
                    <a:solidFill>
                      <a:schemeClr val="dk1"/>
                    </a:solidFill>
                    <a:latin typeface="Calibri"/>
                    <a:ea typeface="Calibri"/>
                    <a:cs typeface="Calibri"/>
                    <a:sym typeface="Calibri"/>
                  </a:endParaRPr>
                </a:p>
              </p:txBody>
            </p:sp>
          </p:grpSp>
          <p:sp>
            <p:nvSpPr>
              <p:cNvPr id="398" name="Google Shape;398;p9"/>
              <p:cNvSpPr/>
              <p:nvPr/>
            </p:nvSpPr>
            <p:spPr>
              <a:xfrm>
                <a:off x="2475" y="2314"/>
                <a:ext cx="825" cy="480"/>
              </a:xfrm>
              <a:prstGeom prst="rect">
                <a:avLst/>
              </a:prstGeom>
              <a:solidFill>
                <a:srgbClr val="026794"/>
              </a:solidFill>
              <a:ln>
                <a:noFill/>
              </a:ln>
            </p:spPr>
            <p:txBody>
              <a:bodyPr spcFirstLastPara="1" wrap="square" lIns="91425" tIns="45700" rIns="91425" bIns="45700" anchor="t" anchorCtr="0">
                <a:noAutofit/>
              </a:bodyPr>
              <a:lstStyle/>
              <a:p>
                <a:pPr marL="0" marR="0" lvl="0" indent="0" algn="l" rtl="0">
                  <a:spcBef>
                    <a:spcPct val="0"/>
                  </a:spcBef>
                  <a:spcAft>
                    <a:spcPct val="0"/>
                  </a:spcAft>
                  <a:buNone/>
                </a:pPr>
                <a:endParaRPr sz="1800">
                  <a:solidFill>
                    <a:schemeClr val="dk1"/>
                  </a:solidFill>
                  <a:latin typeface="Calibri"/>
                  <a:ea typeface="Calibri"/>
                  <a:cs typeface="Calibri"/>
                  <a:sym typeface="Calibri"/>
                </a:endParaRPr>
              </a:p>
            </p:txBody>
          </p:sp>
          <p:grpSp>
            <p:nvGrpSpPr>
              <p:cNvPr id="399" name="Google Shape;399;p9"/>
              <p:cNvGrpSpPr/>
              <p:nvPr/>
            </p:nvGrpSpPr>
            <p:grpSpPr>
              <a:xfrm>
                <a:off x="3300" y="2314"/>
                <a:ext cx="826" cy="480"/>
                <a:chOff x="3300" y="2314"/>
                <a:chExt cx="826" cy="480"/>
              </a:xfrm>
            </p:grpSpPr>
            <p:sp>
              <p:nvSpPr>
                <p:cNvPr id="400" name="Google Shape;400;p9"/>
                <p:cNvSpPr/>
                <p:nvPr/>
              </p:nvSpPr>
              <p:spPr>
                <a:xfrm>
                  <a:off x="3300" y="2314"/>
                  <a:ext cx="826" cy="480"/>
                </a:xfrm>
                <a:prstGeom prst="rect">
                  <a:avLst/>
                </a:prstGeom>
                <a:solidFill>
                  <a:srgbClr val="FFBA5B"/>
                </a:solidFill>
                <a:ln>
                  <a:noFill/>
                </a:ln>
              </p:spPr>
              <p:txBody>
                <a:bodyPr spcFirstLastPara="1" wrap="square" lIns="91425" tIns="45700" rIns="91425" bIns="45700" anchor="t" anchorCtr="0">
                  <a:noAutofit/>
                </a:bodyPr>
                <a:lstStyle/>
                <a:p>
                  <a:pPr marL="0" marR="0" lvl="0" indent="0" algn="l" rtl="0">
                    <a:spcBef>
                      <a:spcPct val="0"/>
                    </a:spcBef>
                    <a:spcAft>
                      <a:spcPct val="0"/>
                    </a:spcAft>
                    <a:buNone/>
                  </a:pPr>
                  <a:endParaRPr sz="1800">
                    <a:solidFill>
                      <a:schemeClr val="dk1"/>
                    </a:solidFill>
                    <a:latin typeface="Calibri"/>
                    <a:ea typeface="Calibri"/>
                    <a:cs typeface="Calibri"/>
                    <a:sym typeface="Calibri"/>
                  </a:endParaRPr>
                </a:p>
              </p:txBody>
            </p:sp>
            <p:sp>
              <p:nvSpPr>
                <p:cNvPr id="401" name="Google Shape;401;p9"/>
                <p:cNvSpPr/>
                <p:nvPr/>
              </p:nvSpPr>
              <p:spPr>
                <a:xfrm>
                  <a:off x="3300" y="2314"/>
                  <a:ext cx="826" cy="480"/>
                </a:xfrm>
                <a:prstGeom prst="rect">
                  <a:avLst/>
                </a:prstGeom>
                <a:noFill/>
                <a:ln w="9525" cap="flat" cmpd="sng">
                  <a:solidFill>
                    <a:srgbClr val="A0A0A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ct val="0"/>
                    </a:spcBef>
                    <a:spcAft>
                      <a:spcPct val="0"/>
                    </a:spcAft>
                    <a:buNone/>
                  </a:pPr>
                  <a:endParaRPr sz="1800">
                    <a:solidFill>
                      <a:schemeClr val="dk1"/>
                    </a:solidFill>
                    <a:latin typeface="Calibri"/>
                    <a:ea typeface="Calibri"/>
                    <a:cs typeface="Calibri"/>
                    <a:sym typeface="Calibri"/>
                  </a:endParaRPr>
                </a:p>
              </p:txBody>
            </p:sp>
          </p:grpSp>
          <p:grpSp>
            <p:nvGrpSpPr>
              <p:cNvPr id="402" name="Google Shape;402;p9"/>
              <p:cNvGrpSpPr/>
              <p:nvPr/>
            </p:nvGrpSpPr>
            <p:grpSpPr>
              <a:xfrm>
                <a:off x="0" y="2794"/>
                <a:ext cx="825" cy="672"/>
                <a:chOff x="0" y="2794"/>
                <a:chExt cx="825" cy="672"/>
              </a:xfrm>
            </p:grpSpPr>
            <p:sp>
              <p:nvSpPr>
                <p:cNvPr id="403" name="Google Shape;403;p9"/>
                <p:cNvSpPr/>
                <p:nvPr/>
              </p:nvSpPr>
              <p:spPr>
                <a:xfrm>
                  <a:off x="43" y="2794"/>
                  <a:ext cx="739" cy="672"/>
                </a:xfrm>
                <a:prstGeom prst="rect">
                  <a:avLst/>
                </a:prstGeom>
                <a:noFill/>
                <a:ln>
                  <a:noFill/>
                </a:ln>
              </p:spPr>
              <p:txBody>
                <a:bodyPr spcFirstLastPara="1" wrap="square" lIns="91425" tIns="45700" rIns="91425" bIns="45700" anchor="ctr" anchorCtr="0">
                  <a:noAutofit/>
                </a:bodyPr>
                <a:lstStyle/>
                <a:p>
                  <a:pPr marL="0" marR="0" lvl="0" indent="0" algn="ctr" rtl="0">
                    <a:spcBef>
                      <a:spcPct val="0"/>
                    </a:spcBef>
                    <a:spcAft>
                      <a:spcPct val="0"/>
                    </a:spcAft>
                    <a:buNone/>
                  </a:pPr>
                  <a:r>
                    <a:rPr lang="tr" sz="1400" b="0" i="0" u="none" strike="noStrike">
                      <a:solidFill>
                        <a:srgbClr val="FFFF66"/>
                      </a:solidFill>
                      <a:latin typeface="Arial"/>
                      <a:ea typeface="Arial"/>
                      <a:cs typeface="Arial"/>
                      <a:sym typeface="Arial"/>
                    </a:rPr>
                    <a:t> </a:t>
                  </a:r>
                  <a:r>
                    <a:rPr lang="tr" sz="1400" b="0" i="0" u="none" strike="noStrike">
                      <a:solidFill>
                        <a:srgbClr val="545554"/>
                      </a:solidFill>
                      <a:latin typeface="Arial"/>
                      <a:ea typeface="Arial"/>
                      <a:cs typeface="Arial"/>
                      <a:sym typeface="Arial"/>
                    </a:rPr>
                    <a:t>Çocuğun yaşı</a:t>
                  </a:r>
                  <a:endParaRPr/>
                </a:p>
              </p:txBody>
            </p:sp>
            <p:sp>
              <p:nvSpPr>
                <p:cNvPr id="404" name="Google Shape;404;p9"/>
                <p:cNvSpPr/>
                <p:nvPr/>
              </p:nvSpPr>
              <p:spPr>
                <a:xfrm>
                  <a:off x="0" y="2794"/>
                  <a:ext cx="825" cy="672"/>
                </a:xfrm>
                <a:prstGeom prst="rect">
                  <a:avLst/>
                </a:prstGeom>
                <a:noFill/>
                <a:ln w="9525" cap="flat" cmpd="sng">
                  <a:solidFill>
                    <a:srgbClr val="A0A0A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ct val="0"/>
                    </a:spcBef>
                    <a:spcAft>
                      <a:spcPct val="0"/>
                    </a:spcAft>
                    <a:buNone/>
                  </a:pPr>
                  <a:endParaRPr sz="1800">
                    <a:solidFill>
                      <a:schemeClr val="dk1"/>
                    </a:solidFill>
                    <a:latin typeface="Calibri"/>
                    <a:ea typeface="Calibri"/>
                    <a:cs typeface="Calibri"/>
                    <a:sym typeface="Calibri"/>
                  </a:endParaRPr>
                </a:p>
              </p:txBody>
            </p:sp>
          </p:grpSp>
          <p:grpSp>
            <p:nvGrpSpPr>
              <p:cNvPr id="405" name="Google Shape;405;p9"/>
              <p:cNvGrpSpPr/>
              <p:nvPr/>
            </p:nvGrpSpPr>
            <p:grpSpPr>
              <a:xfrm>
                <a:off x="825" y="2794"/>
                <a:ext cx="825" cy="672"/>
                <a:chOff x="825" y="2794"/>
                <a:chExt cx="825" cy="672"/>
              </a:xfrm>
            </p:grpSpPr>
            <p:sp>
              <p:nvSpPr>
                <p:cNvPr id="406" name="Google Shape;406;p9"/>
                <p:cNvSpPr/>
                <p:nvPr/>
              </p:nvSpPr>
              <p:spPr>
                <a:xfrm>
                  <a:off x="868" y="2794"/>
                  <a:ext cx="739" cy="672"/>
                </a:xfrm>
                <a:prstGeom prst="rect">
                  <a:avLst/>
                </a:prstGeom>
                <a:noFill/>
                <a:ln>
                  <a:noFill/>
                </a:ln>
              </p:spPr>
              <p:txBody>
                <a:bodyPr spcFirstLastPara="1" wrap="square" lIns="91425" tIns="45700" rIns="91425" bIns="45700" anchor="ctr" anchorCtr="0">
                  <a:noAutofit/>
                </a:bodyPr>
                <a:lstStyle/>
                <a:p>
                  <a:pPr marL="0" marR="0" lvl="0" indent="0" algn="ctr" rtl="0">
                    <a:spcBef>
                      <a:spcPct val="0"/>
                    </a:spcBef>
                    <a:spcAft>
                      <a:spcPct val="0"/>
                    </a:spcAft>
                    <a:buNone/>
                  </a:pPr>
                  <a:r>
                    <a:rPr lang="tr" sz="1400" b="0" i="0" u="none" strike="noStrike" dirty="0">
                      <a:solidFill>
                        <a:srgbClr val="545554"/>
                      </a:solidFill>
                      <a:latin typeface="Arial"/>
                      <a:ea typeface="Arial"/>
                      <a:cs typeface="Arial"/>
                      <a:sym typeface="Arial"/>
                    </a:rPr>
                    <a:t>Asgari yaş mevzuatının dışında kalan işler</a:t>
                  </a:r>
                  <a:endParaRPr sz="1400" dirty="0">
                    <a:solidFill>
                      <a:schemeClr val="dk1"/>
                    </a:solidFill>
                    <a:latin typeface="Arial"/>
                    <a:ea typeface="Arial"/>
                    <a:cs typeface="Arial"/>
                    <a:sym typeface="Arial"/>
                  </a:endParaRPr>
                </a:p>
              </p:txBody>
            </p:sp>
            <p:sp>
              <p:nvSpPr>
                <p:cNvPr id="407" name="Google Shape;407;p9"/>
                <p:cNvSpPr/>
                <p:nvPr/>
              </p:nvSpPr>
              <p:spPr>
                <a:xfrm>
                  <a:off x="825" y="2794"/>
                  <a:ext cx="825" cy="672"/>
                </a:xfrm>
                <a:prstGeom prst="rect">
                  <a:avLst/>
                </a:prstGeom>
                <a:noFill/>
                <a:ln w="9525" cap="flat" cmpd="sng">
                  <a:solidFill>
                    <a:srgbClr val="A0A0A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ct val="0"/>
                    </a:spcBef>
                    <a:spcAft>
                      <a:spcPct val="0"/>
                    </a:spcAft>
                    <a:buNone/>
                  </a:pPr>
                  <a:endParaRPr sz="1800">
                    <a:solidFill>
                      <a:schemeClr val="dk1"/>
                    </a:solidFill>
                    <a:latin typeface="Calibri"/>
                    <a:ea typeface="Calibri"/>
                    <a:cs typeface="Calibri"/>
                    <a:sym typeface="Calibri"/>
                  </a:endParaRPr>
                </a:p>
              </p:txBody>
            </p:sp>
          </p:grpSp>
          <p:grpSp>
            <p:nvGrpSpPr>
              <p:cNvPr id="408" name="Google Shape;408;p9"/>
              <p:cNvGrpSpPr/>
              <p:nvPr/>
            </p:nvGrpSpPr>
            <p:grpSpPr>
              <a:xfrm>
                <a:off x="1650" y="2794"/>
                <a:ext cx="825" cy="672"/>
                <a:chOff x="1650" y="2794"/>
                <a:chExt cx="825" cy="672"/>
              </a:xfrm>
            </p:grpSpPr>
            <p:sp>
              <p:nvSpPr>
                <p:cNvPr id="409" name="Google Shape;409;p9"/>
                <p:cNvSpPr/>
                <p:nvPr/>
              </p:nvSpPr>
              <p:spPr>
                <a:xfrm>
                  <a:off x="1693" y="2794"/>
                  <a:ext cx="739" cy="672"/>
                </a:xfrm>
                <a:prstGeom prst="rect">
                  <a:avLst/>
                </a:prstGeom>
                <a:noFill/>
                <a:ln>
                  <a:noFill/>
                </a:ln>
              </p:spPr>
              <p:txBody>
                <a:bodyPr spcFirstLastPara="1" wrap="square" lIns="91425" tIns="45700" rIns="91425" bIns="45700" anchor="ctr" anchorCtr="0">
                  <a:noAutofit/>
                </a:bodyPr>
                <a:lstStyle/>
                <a:p>
                  <a:pPr marL="0" marR="0" lvl="0" indent="0" algn="ctr" rtl="0">
                    <a:spcBef>
                      <a:spcPct val="0"/>
                    </a:spcBef>
                    <a:spcAft>
                      <a:spcPct val="0"/>
                    </a:spcAft>
                    <a:buNone/>
                  </a:pPr>
                  <a:r>
                    <a:rPr lang="tr" sz="1400" b="0" i="0" u="none" strike="noStrike">
                      <a:solidFill>
                        <a:srgbClr val="545554"/>
                      </a:solidFill>
                      <a:latin typeface="Arial"/>
                      <a:ea typeface="Arial"/>
                      <a:cs typeface="Arial"/>
                      <a:sym typeface="Arial"/>
                    </a:rPr>
                    <a:t>Hafif iş</a:t>
                  </a:r>
                  <a:endParaRPr sz="1400">
                    <a:solidFill>
                      <a:schemeClr val="dk1"/>
                    </a:solidFill>
                    <a:latin typeface="Arial"/>
                    <a:ea typeface="Arial"/>
                    <a:cs typeface="Arial"/>
                    <a:sym typeface="Arial"/>
                  </a:endParaRPr>
                </a:p>
              </p:txBody>
            </p:sp>
            <p:sp>
              <p:nvSpPr>
                <p:cNvPr id="410" name="Google Shape;410;p9"/>
                <p:cNvSpPr/>
                <p:nvPr/>
              </p:nvSpPr>
              <p:spPr>
                <a:xfrm>
                  <a:off x="1650" y="2794"/>
                  <a:ext cx="825" cy="672"/>
                </a:xfrm>
                <a:prstGeom prst="rect">
                  <a:avLst/>
                </a:prstGeom>
                <a:noFill/>
                <a:ln w="9525" cap="flat" cmpd="sng">
                  <a:solidFill>
                    <a:srgbClr val="A0A0A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ct val="0"/>
                    </a:spcBef>
                    <a:spcAft>
                      <a:spcPct val="0"/>
                    </a:spcAft>
                    <a:buNone/>
                  </a:pPr>
                  <a:endParaRPr sz="1800">
                    <a:solidFill>
                      <a:schemeClr val="dk1"/>
                    </a:solidFill>
                    <a:latin typeface="Calibri"/>
                    <a:ea typeface="Calibri"/>
                    <a:cs typeface="Calibri"/>
                    <a:sym typeface="Calibri"/>
                  </a:endParaRPr>
                </a:p>
              </p:txBody>
            </p:sp>
          </p:grpSp>
          <p:grpSp>
            <p:nvGrpSpPr>
              <p:cNvPr id="411" name="Google Shape;411;p9"/>
              <p:cNvGrpSpPr/>
              <p:nvPr/>
            </p:nvGrpSpPr>
            <p:grpSpPr>
              <a:xfrm>
                <a:off x="2475" y="2794"/>
                <a:ext cx="825" cy="672"/>
                <a:chOff x="2475" y="2794"/>
                <a:chExt cx="825" cy="672"/>
              </a:xfrm>
            </p:grpSpPr>
            <p:sp>
              <p:nvSpPr>
                <p:cNvPr id="412" name="Google Shape;412;p9"/>
                <p:cNvSpPr/>
                <p:nvPr/>
              </p:nvSpPr>
              <p:spPr>
                <a:xfrm>
                  <a:off x="2518" y="2794"/>
                  <a:ext cx="739" cy="672"/>
                </a:xfrm>
                <a:prstGeom prst="rect">
                  <a:avLst/>
                </a:prstGeom>
                <a:noFill/>
                <a:ln>
                  <a:noFill/>
                </a:ln>
              </p:spPr>
              <p:txBody>
                <a:bodyPr spcFirstLastPara="1" wrap="square" lIns="91425" tIns="45700" rIns="91425" bIns="45700" anchor="ctr" anchorCtr="0">
                  <a:noAutofit/>
                </a:bodyPr>
                <a:lstStyle/>
                <a:p>
                  <a:pPr marL="0" marR="0" lvl="0" indent="0" algn="ctr" rtl="0">
                    <a:spcBef>
                      <a:spcPct val="0"/>
                    </a:spcBef>
                    <a:spcAft>
                      <a:spcPct val="0"/>
                    </a:spcAft>
                    <a:buNone/>
                  </a:pPr>
                  <a:r>
                    <a:rPr lang="tr" sz="1400" b="0" i="0" u="none" strike="noStrike" dirty="0">
                      <a:solidFill>
                        <a:srgbClr val="545554"/>
                      </a:solidFill>
                      <a:latin typeface="Arial"/>
                      <a:ea typeface="Arial"/>
                      <a:cs typeface="Arial"/>
                      <a:sym typeface="Arial"/>
                    </a:rPr>
                    <a:t>İnsana yakışır iş: tehlikeli olmayan</a:t>
                  </a:r>
                  <a:endParaRPr dirty="0"/>
                </a:p>
                <a:p>
                  <a:pPr marL="0" marR="0" lvl="0" indent="0" algn="ctr" rtl="0">
                    <a:spcBef>
                      <a:spcPct val="0"/>
                    </a:spcBef>
                    <a:spcAft>
                      <a:spcPct val="0"/>
                    </a:spcAft>
                    <a:buNone/>
                  </a:pPr>
                  <a:r>
                    <a:rPr lang="tr" sz="1400" b="0" i="0" u="none" strike="noStrike" dirty="0">
                      <a:solidFill>
                        <a:srgbClr val="545554"/>
                      </a:solidFill>
                      <a:latin typeface="Arial"/>
                      <a:ea typeface="Arial"/>
                      <a:cs typeface="Arial"/>
                      <a:sym typeface="Arial"/>
                    </a:rPr>
                    <a:t>hafif olmayan iş</a:t>
                  </a:r>
                  <a:endParaRPr sz="1400" dirty="0">
                    <a:solidFill>
                      <a:schemeClr val="dk1"/>
                    </a:solidFill>
                    <a:latin typeface="Arial"/>
                    <a:ea typeface="Arial"/>
                    <a:cs typeface="Arial"/>
                    <a:sym typeface="Arial"/>
                  </a:endParaRPr>
                </a:p>
              </p:txBody>
            </p:sp>
            <p:sp>
              <p:nvSpPr>
                <p:cNvPr id="413" name="Google Shape;413;p9"/>
                <p:cNvSpPr/>
                <p:nvPr/>
              </p:nvSpPr>
              <p:spPr>
                <a:xfrm>
                  <a:off x="2475" y="2794"/>
                  <a:ext cx="825" cy="672"/>
                </a:xfrm>
                <a:prstGeom prst="rect">
                  <a:avLst/>
                </a:prstGeom>
                <a:noFill/>
                <a:ln w="9525" cap="flat" cmpd="sng">
                  <a:solidFill>
                    <a:srgbClr val="A0A0A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ct val="0"/>
                    </a:spcBef>
                    <a:spcAft>
                      <a:spcPct val="0"/>
                    </a:spcAft>
                    <a:buNone/>
                  </a:pPr>
                  <a:endParaRPr sz="1800">
                    <a:solidFill>
                      <a:schemeClr val="dk1"/>
                    </a:solidFill>
                    <a:latin typeface="Calibri"/>
                    <a:ea typeface="Calibri"/>
                    <a:cs typeface="Calibri"/>
                    <a:sym typeface="Calibri"/>
                  </a:endParaRPr>
                </a:p>
              </p:txBody>
            </p:sp>
          </p:grpSp>
          <p:grpSp>
            <p:nvGrpSpPr>
              <p:cNvPr id="414" name="Google Shape;414;p9"/>
              <p:cNvGrpSpPr/>
              <p:nvPr/>
            </p:nvGrpSpPr>
            <p:grpSpPr>
              <a:xfrm>
                <a:off x="3300" y="2794"/>
                <a:ext cx="826" cy="672"/>
                <a:chOff x="3300" y="2794"/>
                <a:chExt cx="826" cy="672"/>
              </a:xfrm>
            </p:grpSpPr>
            <p:sp>
              <p:nvSpPr>
                <p:cNvPr id="415" name="Google Shape;415;p9"/>
                <p:cNvSpPr/>
                <p:nvPr/>
              </p:nvSpPr>
              <p:spPr>
                <a:xfrm>
                  <a:off x="3343" y="2794"/>
                  <a:ext cx="740" cy="672"/>
                </a:xfrm>
                <a:prstGeom prst="rect">
                  <a:avLst/>
                </a:prstGeom>
                <a:noFill/>
                <a:ln>
                  <a:noFill/>
                </a:ln>
              </p:spPr>
              <p:txBody>
                <a:bodyPr spcFirstLastPara="1" wrap="square" lIns="91425" tIns="45700" rIns="91425" bIns="45700" anchor="ctr" anchorCtr="0">
                  <a:noAutofit/>
                </a:bodyPr>
                <a:lstStyle/>
                <a:p>
                  <a:pPr marL="0" marR="0" lvl="0" indent="0" algn="ctr" rtl="0">
                    <a:spcBef>
                      <a:spcPct val="0"/>
                    </a:spcBef>
                    <a:spcAft>
                      <a:spcPct val="0"/>
                    </a:spcAft>
                    <a:buNone/>
                  </a:pPr>
                  <a:r>
                    <a:rPr lang="tr" sz="1400" b="0" i="0" u="none" strike="noStrike" dirty="0">
                      <a:solidFill>
                        <a:srgbClr val="545554"/>
                      </a:solidFill>
                      <a:latin typeface="Arial"/>
                      <a:ea typeface="Arial"/>
                      <a:cs typeface="Arial"/>
                      <a:sym typeface="Arial"/>
                    </a:rPr>
                    <a:t>Tehlikeli iş de dâhil, en kötü biçimlerdeki çocuk işçiliği</a:t>
                  </a:r>
                  <a:endParaRPr dirty="0"/>
                </a:p>
              </p:txBody>
            </p:sp>
            <p:sp>
              <p:nvSpPr>
                <p:cNvPr id="416" name="Google Shape;416;p9"/>
                <p:cNvSpPr/>
                <p:nvPr/>
              </p:nvSpPr>
              <p:spPr>
                <a:xfrm>
                  <a:off x="3300" y="2794"/>
                  <a:ext cx="826" cy="672"/>
                </a:xfrm>
                <a:prstGeom prst="rect">
                  <a:avLst/>
                </a:prstGeom>
                <a:noFill/>
                <a:ln w="9525" cap="flat" cmpd="sng">
                  <a:solidFill>
                    <a:srgbClr val="A0A0A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ct val="0"/>
                    </a:spcBef>
                    <a:spcAft>
                      <a:spcPct val="0"/>
                    </a:spcAft>
                    <a:buNone/>
                  </a:pPr>
                  <a:endParaRPr sz="1800">
                    <a:solidFill>
                      <a:schemeClr val="dk1"/>
                    </a:solidFill>
                    <a:latin typeface="Calibri"/>
                    <a:ea typeface="Calibri"/>
                    <a:cs typeface="Calibri"/>
                    <a:sym typeface="Calibri"/>
                  </a:endParaRPr>
                </a:p>
              </p:txBody>
            </p:sp>
          </p:grpSp>
        </p:grpSp>
        <p:sp>
          <p:nvSpPr>
            <p:cNvPr id="417" name="Google Shape;417;p9"/>
            <p:cNvSpPr/>
            <p:nvPr/>
          </p:nvSpPr>
          <p:spPr>
            <a:xfrm>
              <a:off x="-3" y="1159"/>
              <a:ext cx="4132" cy="2310"/>
            </a:xfrm>
            <a:prstGeom prst="rect">
              <a:avLst/>
            </a:prstGeom>
            <a:noFill/>
            <a:ln w="9525" cap="flat" cmpd="sng">
              <a:solidFill>
                <a:srgbClr val="A0A0A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ct val="0"/>
                </a:spcBef>
                <a:spcAft>
                  <a:spcPct val="0"/>
                </a:spcAft>
                <a:buNone/>
              </a:pPr>
              <a:endParaRPr sz="1800">
                <a:solidFill>
                  <a:schemeClr val="dk1"/>
                </a:solidFill>
                <a:latin typeface="Calibri"/>
                <a:ea typeface="Calibri"/>
                <a:cs typeface="Calibri"/>
                <a:sym typeface="Calibri"/>
              </a:endParaRPr>
            </a:p>
          </p:txBody>
        </p:sp>
      </p:grpSp>
      <p:cxnSp>
        <p:nvCxnSpPr>
          <p:cNvPr id="418" name="Google Shape;418;p9"/>
          <p:cNvCxnSpPr/>
          <p:nvPr/>
        </p:nvCxnSpPr>
        <p:spPr>
          <a:xfrm rot="10800000" flipH="1">
            <a:off x="5307174" y="2281918"/>
            <a:ext cx="6590451" cy="42178"/>
          </a:xfrm>
          <a:prstGeom prst="straightConnector1">
            <a:avLst/>
          </a:prstGeom>
          <a:noFill/>
          <a:ln w="57150" cap="flat" cmpd="sng">
            <a:solidFill>
              <a:srgbClr val="70995C"/>
            </a:solidFill>
            <a:prstDash val="solid"/>
            <a:round/>
            <a:headEnd type="none" w="med" len="med"/>
            <a:tailEnd type="none" w="med" len="med"/>
          </a:ln>
        </p:spPr>
      </p:cxnSp>
      <p:sp>
        <p:nvSpPr>
          <p:cNvPr id="419" name="Google Shape;419;p9"/>
          <p:cNvSpPr txBox="1"/>
          <p:nvPr/>
        </p:nvSpPr>
        <p:spPr>
          <a:xfrm>
            <a:off x="3916520" y="1295401"/>
            <a:ext cx="1223962" cy="336550"/>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ct val="0"/>
              </a:spcBef>
              <a:spcAft>
                <a:spcPct val="0"/>
              </a:spcAft>
              <a:buNone/>
            </a:pPr>
            <a:r>
              <a:rPr lang="tr" sz="1600" b="1" i="0" u="none" strike="noStrike" dirty="0">
                <a:solidFill>
                  <a:srgbClr val="545554"/>
                </a:solidFill>
                <a:latin typeface="Arial"/>
                <a:ea typeface="Arial"/>
                <a:cs typeface="Arial"/>
                <a:sym typeface="Arial"/>
              </a:rPr>
              <a:t>18 yaş </a:t>
            </a:r>
            <a:endParaRPr dirty="0"/>
          </a:p>
        </p:txBody>
      </p:sp>
      <p:sp>
        <p:nvSpPr>
          <p:cNvPr id="420" name="Google Shape;420;p9"/>
          <p:cNvSpPr txBox="1"/>
          <p:nvPr/>
        </p:nvSpPr>
        <p:spPr>
          <a:xfrm>
            <a:off x="3793015" y="2112641"/>
            <a:ext cx="2545791" cy="338554"/>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ct val="0"/>
              </a:spcBef>
              <a:spcAft>
                <a:spcPct val="0"/>
              </a:spcAft>
              <a:buNone/>
            </a:pPr>
            <a:r>
              <a:rPr lang="tr" sz="1600" b="1" i="0" u="none" strike="noStrike" dirty="0">
                <a:solidFill>
                  <a:srgbClr val="545554"/>
                </a:solidFill>
                <a:latin typeface="Arial"/>
                <a:ea typeface="Arial"/>
                <a:cs typeface="Arial"/>
                <a:sym typeface="Arial"/>
              </a:rPr>
              <a:t>15 (14) &lt;asgari yaş&gt;</a:t>
            </a:r>
            <a:endParaRPr dirty="0"/>
          </a:p>
        </p:txBody>
      </p:sp>
      <p:sp>
        <p:nvSpPr>
          <p:cNvPr id="421" name="Google Shape;421;p9"/>
          <p:cNvSpPr txBox="1"/>
          <p:nvPr/>
        </p:nvSpPr>
        <p:spPr>
          <a:xfrm>
            <a:off x="3793015" y="3109778"/>
            <a:ext cx="956608" cy="338554"/>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ct val="0"/>
              </a:spcBef>
              <a:spcAft>
                <a:spcPct val="0"/>
              </a:spcAft>
              <a:buNone/>
            </a:pPr>
            <a:r>
              <a:rPr lang="tr" sz="1600" b="1" i="0" u="none" strike="noStrike">
                <a:solidFill>
                  <a:srgbClr val="545554"/>
                </a:solidFill>
                <a:latin typeface="Arial"/>
                <a:ea typeface="Arial"/>
                <a:cs typeface="Arial"/>
                <a:sym typeface="Arial"/>
              </a:rPr>
              <a:t>13 (12)</a:t>
            </a:r>
            <a:endParaRPr/>
          </a:p>
        </p:txBody>
      </p:sp>
      <p:pic>
        <p:nvPicPr>
          <p:cNvPr id="422" name="Google Shape;422;p9"/>
          <p:cNvPicPr preferRelativeResize="0"/>
          <p:nvPr/>
        </p:nvPicPr>
        <p:blipFill>
          <a:blip r:embed="rId3">
            <a:alphaModFix/>
          </a:blip>
          <a:stretch>
            <a:fillRect/>
          </a:stretch>
        </p:blipFill>
        <p:spPr>
          <a:xfrm>
            <a:off x="10467291" y="200782"/>
            <a:ext cx="1440292" cy="943200"/>
          </a:xfrm>
          <a:prstGeom prst="rect">
            <a:avLst/>
          </a:prstGeom>
          <a:noFill/>
          <a:ln>
            <a:noFill/>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nodeType="clickEffect">
                                  <p:stCondLst>
                                    <p:cond delay="0"/>
                                  </p:stCondLst>
                                  <p:childTnLst>
                                    <p:set>
                                      <p:cBhvr>
                                        <p:cTn id="6" dur="1" fill="hold">
                                          <p:stCondLst>
                                            <p:cond delay="0"/>
                                          </p:stCondLst>
                                        </p:cTn>
                                        <p:tgtEl>
                                          <p:spTgt spid="34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AS_NET" val="3.1.12"/>
  <p:tag name="AS_OS" val="Unix 5.4.209.116"/>
  <p:tag name="AS_RELEASE_DATE" val="2020.03.14"/>
  <p:tag name="AS_TITLE" val="Aspose.Slides for .NET Standard 2.0"/>
  <p:tag name="AS_VERSION" val="20.3"/>
</p:tagLst>
</file>

<file path=ppt/theme/theme1.xml><?xml version="1.0" encoding="utf-8"?>
<a:theme xmlns:a="http://schemas.openxmlformats.org/drawingml/2006/main" name="Office Theme">
  <a:themeElements>
    <a:clrScheme name="Custom 3">
      <a:dk1>
        <a:srgbClr val="545554"/>
      </a:dk1>
      <a:lt1>
        <a:srgbClr val="FFFFFF"/>
      </a:lt1>
      <a:dk2>
        <a:srgbClr val="212E3B"/>
      </a:dk2>
      <a:lt2>
        <a:srgbClr val="E7E6E6"/>
      </a:lt2>
      <a:accent1>
        <a:srgbClr val="02628C"/>
      </a:accent1>
      <a:accent2>
        <a:srgbClr val="0388C5"/>
      </a:accent2>
      <a:accent3>
        <a:srgbClr val="97467C"/>
      </a:accent3>
      <a:accent4>
        <a:srgbClr val="94CC7A"/>
      </a:accent4>
      <a:accent5>
        <a:srgbClr val="029FA0"/>
      </a:accent5>
      <a:accent6>
        <a:srgbClr val="405D78"/>
      </a:accent6>
      <a:hlink>
        <a:srgbClr val="67B7DB"/>
      </a:hlink>
      <a:folHlink>
        <a:srgbClr val="36A1D1"/>
      </a:folHlink>
    </a:clrScheme>
    <a:fontScheme name="Office">
      <a:majorFont>
        <a:latin typeface="Arial"/>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863</TotalTime>
  <Words>4922</Words>
  <Application>Microsoft Office PowerPoint</Application>
  <PresentationFormat>Geniş ekran</PresentationFormat>
  <Paragraphs>358</Paragraphs>
  <Slides>30</Slides>
  <Notes>30</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30</vt:i4>
      </vt:variant>
    </vt:vector>
  </HeadingPairs>
  <TitlesOfParts>
    <vt:vector size="36" baseType="lpstr">
      <vt:lpstr>Noto Sans Symbols</vt:lpstr>
      <vt:lpstr>Helvetica Neue</vt:lpstr>
      <vt:lpstr>Courier New</vt:lpstr>
      <vt:lpstr>Calibri</vt:lpstr>
      <vt:lpstr>Arial</vt:lpstr>
      <vt:lpstr>Office Theme</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İSTEĞE BAĞLI FAALİYET: YASADAKİ GÜÇLÜ VE ZAYIF YÖNLER ÜZERİNE DÜŞÜNME</vt:lpstr>
      <vt:lpstr>PowerPoint Sunusu</vt:lpstr>
      <vt:lpstr>PowerPoint Sunusu</vt:lpstr>
      <vt:lpstr>PowerPoint Sunusu</vt:lpstr>
      <vt:lpstr>PowerPoint Sunusu</vt:lpstr>
      <vt:lpstr>PowerPoint Sunusu</vt:lpstr>
      <vt:lpstr>PowerPoint Sunusu</vt:lpstr>
      <vt:lpstr>PowerPoint Sunusu</vt:lpstr>
      <vt:lpstr>PowerPoint Sunusu</vt:lpstr>
      <vt:lpstr>İSTEĞE BAĞLI FAALİYET: BAĞLAMA GÖRE KRİZ DURUMUNUN ÇOCUK İŞÇİLİĞİ ÜZERİNDEKİ ETKİSİNİ TESPİT EDİN  </vt:lpstr>
      <vt:lpstr>İSTEĞE BAĞLI FAALİYET: BAĞLAMA GÖRE KRİZ DURUMUNUN ÇOCUK İŞÇİLİĞİ ÜZERİNDEKİ ETKİSİNİ TESPİT EDİN  </vt:lpstr>
      <vt:lpstr>PowerPoint Sunusu</vt:lpstr>
      <vt:lpstr>PowerPoint Sunusu</vt:lpstr>
      <vt:lpstr>PowerPoint Sunusu</vt:lpstr>
      <vt:lpstr>PowerPoint Sunusu</vt:lpstr>
      <vt:lpstr>İSTEĞE BAĞLI ÇALIŞMA: ÇOCUK İŞÇİLİĞİ İÇİN BEDEN HARİTALAMA </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Colleen Fitzgerald</dc:creator>
  <cp:lastModifiedBy>Neslihan Çalışkan Antmen</cp:lastModifiedBy>
  <cp:revision>20</cp:revision>
  <dcterms:created xsi:type="dcterms:W3CDTF">2017-12-20T18:51:03Z</dcterms:created>
  <dcterms:modified xsi:type="dcterms:W3CDTF">2024-04-07T19:08:06Z</dcterms:modified>
</cp:coreProperties>
</file>