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7_0.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embeddedFontLst>
    <p:embeddedFont>
      <p:font typeface="Helvetica Neue" panose="020B0604020202020204" charset="0"/>
      <p:regular r:id="rId17"/>
      <p:bold r:id="rId18"/>
      <p:italic r:id="rId19"/>
      <p:boldItalic r:id="rId20"/>
    </p:embeddedFont>
  </p:embeddedFontLst>
  <p:custDataLst>
    <p:tags r:id="rId21"/>
  </p:custDataLst>
  <p:defaultTex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gPL5VXYES50Lk5LF8wySFgllT3b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36AD01-230D-76DC-CC71-BD5B4388A65D}" name="Oñate, Silvia" initials="OS" userId="S::silvia.onate@plan-international.org::6c14c1ed-f08b-44c2-8612-154b511826fd" providerId="AD"/>
  <p188:author id="{3B225371-A5D4-6CE3-9D5C-58AB0B77C653}" name="Athena Berting" initials="AB" userId="3b71482a2677e27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9FC"/>
    <a:srgbClr val="D9DFE4"/>
    <a:srgbClr val="68B8DB"/>
    <a:srgbClr val="415E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0B68A1-D247-4B71-9BF8-E70B4C845B49}">
  <a:tblStyle styleId="{1D0B68A1-D247-4B71-9BF8-E70B4C845B4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FF0"/>
          </a:solidFill>
        </a:fill>
      </a:tcStyle>
    </a:wholeTbl>
    <a:band1H>
      <a:tcStyle>
        <a:tcBdr/>
        <a:fill>
          <a:solidFill>
            <a:srgbClr val="CADFDF"/>
          </a:solidFill>
        </a:fill>
      </a:tcStyle>
    </a:band1H>
    <a:band1V>
      <a:tcStyle>
        <a:tcBdr/>
        <a:fill>
          <a:solidFill>
            <a:srgbClr val="CADFDF"/>
          </a:solidFill>
        </a:fill>
      </a:tcStyle>
    </a:band1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tblStyle>
  <a:tblStyle styleId="{6EFDF2D9-4788-4836-8EF5-1E1288D560E8}"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E8EC"/>
          </a:solidFill>
        </a:fill>
      </a:tcStyle>
    </a:wholeTbl>
    <a:band1H>
      <a:tcStyle>
        <a:tcBdr/>
        <a:fill>
          <a:solidFill>
            <a:srgbClr val="DDCED6"/>
          </a:solidFill>
        </a:fill>
      </a:tcStyle>
    </a:band1H>
    <a:band1V>
      <a:tcStyle>
        <a:tcBdr/>
        <a:fill>
          <a:solidFill>
            <a:srgbClr val="DDCED6"/>
          </a:solidFill>
        </a:fill>
      </a:tcStyle>
    </a:band1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33" autoAdjust="0"/>
  </p:normalViewPr>
  <p:slideViewPr>
    <p:cSldViewPr snapToGrid="0">
      <p:cViewPr varScale="1">
        <p:scale>
          <a:sx n="62" d="100"/>
          <a:sy n="62" d="100"/>
        </p:scale>
        <p:origin x="42" y="72"/>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0" Type="http://schemas.openxmlformats.org/officeDocument/2006/relationships/viewProps" Target="viewProps.xml"/></Relationships>
</file>

<file path=ppt/comments/modernComment_107_0.xml><?xml version="1.0" encoding="utf-8"?>
<p188:cmLst xmlns:a="http://schemas.openxmlformats.org/drawingml/2006/main" xmlns:r="http://schemas.openxmlformats.org/officeDocument/2006/relationships" xmlns:p188="http://schemas.microsoft.com/office/powerpoint/2018/8/main">
  <p188:cm id="{7A797B7C-E09D-4DCF-AC3A-D9470E305408}" authorId="{3B225371-A5D4-6CE3-9D5C-58AB0B77C653}" created="2022-02-13T21:42:17.632">
    <ac:deMkLst xmlns:ac="http://schemas.microsoft.com/office/drawing/2013/main/command">
      <pc:docMk xmlns:pc="http://schemas.microsoft.com/office/powerpoint/2013/main/command"/>
      <pc:sldMk xmlns:pc="http://schemas.microsoft.com/office/powerpoint/2013/main/command" cId="0" sldId="263"/>
      <ac:picMk id="277" creationId="{00000000-0000-0000-0000-000000000000}"/>
    </ac:deMkLst>
    <p188:replyLst>
      <p188:reply id="{1372210D-E4DE-4A68-91BF-B992B8C58831}" authorId="{9C36AD01-230D-76DC-CC71-BD5B4388A65D}" created="2022-02-22T11:26:16.789">
        <p188:txBody>
          <a:bodyPr/>
          <a:lstStyle/>
          <a:p>
            <a:r>
              <a:rPr lang="fr-FR"/>
              <a:t>It comes from Alliance competency framework so I'd leave it and added link in the notes</a:t>
            </a:r>
          </a:p>
        </p188:txBody>
      </p188:reply>
    </p188:replyLst>
    <p188:txBody>
      <a:bodyPr/>
      <a:lstStyle/>
      <a:p>
        <a:r>
          <a:rPr lang="en-CA"/>
          <a:t>Should the colon come after the '3'?</a:t>
        </a:r>
      </a:p>
    </p188:txBody>
  </p188:cm>
  <p188:cm id="{C8AB505C-E1D9-49E1-A685-F9CC0051C3C3}" authorId="{3B225371-A5D4-6CE3-9D5C-58AB0B77C653}" created="2022-02-13T21:44:35.664">
    <ac:deMkLst xmlns:ac="http://schemas.microsoft.com/office/drawing/2013/main/command">
      <pc:docMk xmlns:pc="http://schemas.microsoft.com/office/powerpoint/2013/main/command"/>
      <pc:sldMk xmlns:pc="http://schemas.microsoft.com/office/powerpoint/2013/main/command" cId="0" sldId="263"/>
      <ac:picMk id="277" creationId="{00000000-0000-0000-0000-000000000000}"/>
    </ac:deMkLst>
    <p188:txBody>
      <a:bodyPr/>
      <a:lstStyle/>
      <a:p>
        <a:r>
          <a:rPr lang="en-CA"/>
          <a:t>There should be a period after "etc"</a:t>
        </a:r>
      </a:p>
    </p188:txBody>
  </p188:cm>
  <p188:cm id="{08434EF9-1A4E-4553-B801-CB9753BE8B95}" authorId="{3B225371-A5D4-6CE3-9D5C-58AB0B77C653}" created="2022-02-13T21:46:55.449">
    <ac:deMkLst xmlns:ac="http://schemas.microsoft.com/office/drawing/2013/main/command">
      <pc:docMk xmlns:pc="http://schemas.microsoft.com/office/powerpoint/2013/main/command"/>
      <pc:sldMk xmlns:pc="http://schemas.microsoft.com/office/powerpoint/2013/main/command" cId="0" sldId="263"/>
      <ac:picMk id="277" creationId="{00000000-0000-0000-0000-000000000000}"/>
    </ac:deMkLst>
    <p188:txBody>
      <a:bodyPr/>
      <a:lstStyle/>
      <a:p>
        <a:r>
          <a:rPr lang="en-CA"/>
          <a:t>There are some missing serial commas in the image -- might want to add for consistency.</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ct val="0"/>
              </a:spcBef>
              <a:spcAft>
                <a:spcPct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lliancecpha.org/en/child-protection-online-library/guidance-child-protection-humanitarian-action-competency-framewor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222" name="Google Shape;222;p1: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9: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289" name="Google Shape;28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297" name="Google Shape;297;p10: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05" name="Google Shape;305;p11: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2: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a:p>
            <a:pPr marL="0" lvl="0" indent="0" algn="l" rtl="0">
              <a:spcBef>
                <a:spcPct val="0"/>
              </a:spcBef>
              <a:spcAft>
                <a:spcPct val="0"/>
              </a:spcAft>
              <a:buNone/>
            </a:pPr>
            <a:r>
              <a:rPr lang="tr" sz="1200" b="0" i="0" u="none" strike="noStrike">
                <a:latin typeface="Calibri"/>
              </a:rPr>
              <a:t>Bunların katılımcılar tarafından geliştirilebilecek olmasıyla birlikte katılımcılar orta seviyedeyse eğitime katılım açısından kendilerinden neyin beklediğini bilmeleri gerekir, bu nedenle aşağıdaki kuralların, güvenliğin, rahatlığın üzerinden geçilmesi faydalı olabilir: </a:t>
            </a:r>
            <a:endParaRPr/>
          </a:p>
          <a:p>
            <a:pPr marL="171450" lvl="0" indent="-171450" algn="l" rtl="0">
              <a:spcBef>
                <a:spcPct val="0"/>
              </a:spcBef>
              <a:spcAft>
                <a:spcPct val="0"/>
              </a:spcAft>
              <a:buClr>
                <a:schemeClr val="dk1"/>
              </a:buClr>
              <a:buSzPts val="1200"/>
              <a:buFont typeface="Arial"/>
              <a:buChar char="•"/>
            </a:pPr>
            <a:r>
              <a:rPr lang="tr" sz="1200" b="0" i="0" u="none" strike="noStrike">
                <a:solidFill>
                  <a:srgbClr val="000000"/>
                </a:solidFill>
                <a:latin typeface="Calibri"/>
                <a:ea typeface="Calibri"/>
                <a:cs typeface="Calibri"/>
                <a:sym typeface="Calibri"/>
              </a:rPr>
              <a:t>Cep telefonları ve dizüstü bilgisayarlar sessiz modda olmalıdır. Eğitim sırasında dikkatin sağlanması oldukça önemlidir, katılımcılar eğitim esnasında telefon veya sosyal medya gibi araçları kullanmamalıdır. Eğitim güvenliğinin sağlanamadığı bir alanda yapılıyorsa katılımcılar eğitimin detaylarını veya yerini sosyal medyada paylaşmamalıdır.  </a:t>
            </a:r>
            <a:endParaRPr/>
          </a:p>
          <a:p>
            <a:pPr marL="171450" lvl="0" indent="-171450" algn="l" rtl="0">
              <a:spcBef>
                <a:spcPct val="0"/>
              </a:spcBef>
              <a:spcAft>
                <a:spcPct val="0"/>
              </a:spcAft>
              <a:buClr>
                <a:schemeClr val="dk1"/>
              </a:buClr>
              <a:buSzPts val="1200"/>
              <a:buFont typeface="Arial"/>
              <a:buChar char="•"/>
            </a:pPr>
            <a:r>
              <a:rPr lang="tr" sz="1200" b="0" i="0" u="none" strike="noStrike">
                <a:solidFill>
                  <a:srgbClr val="000000"/>
                </a:solidFill>
                <a:latin typeface="Calibri"/>
                <a:ea typeface="Calibri"/>
                <a:cs typeface="Calibri"/>
                <a:sym typeface="Calibri"/>
              </a:rPr>
              <a:t>Günün başlangıcında ve mola zamanlarında dakik olun.  </a:t>
            </a:r>
            <a:endParaRPr/>
          </a:p>
          <a:p>
            <a:pPr marL="171450" lvl="0" indent="-171450" algn="l" rtl="0">
              <a:spcBef>
                <a:spcPct val="0"/>
              </a:spcBef>
              <a:spcAft>
                <a:spcPct val="0"/>
              </a:spcAft>
              <a:buClr>
                <a:schemeClr val="dk1"/>
              </a:buClr>
              <a:buSzPts val="1200"/>
              <a:buFont typeface="Arial"/>
              <a:buChar char="•"/>
            </a:pPr>
            <a:r>
              <a:rPr lang="tr" sz="1200" b="0" i="0" u="none" strike="noStrike">
                <a:solidFill>
                  <a:srgbClr val="000000"/>
                </a:solidFill>
                <a:latin typeface="Calibri"/>
                <a:ea typeface="Calibri"/>
                <a:cs typeface="Calibri"/>
                <a:sym typeface="Calibri"/>
              </a:rPr>
              <a:t>Tüm oturumlara katılım gösterin. </a:t>
            </a:r>
            <a:endParaRPr/>
          </a:p>
          <a:p>
            <a:pPr marL="171450" lvl="0" indent="-171450" algn="l" rtl="0">
              <a:spcBef>
                <a:spcPct val="0"/>
              </a:spcBef>
              <a:spcAft>
                <a:spcPct val="0"/>
              </a:spcAft>
              <a:buClr>
                <a:schemeClr val="dk1"/>
              </a:buClr>
              <a:buSzPts val="1200"/>
              <a:buFont typeface="Arial"/>
              <a:buChar char="•"/>
            </a:pPr>
            <a:r>
              <a:rPr lang="tr" sz="1200" b="0" i="0" u="none" strike="noStrike">
                <a:solidFill>
                  <a:srgbClr val="000000"/>
                </a:solidFill>
                <a:latin typeface="Calibri"/>
                <a:ea typeface="Calibri"/>
                <a:cs typeface="Calibri"/>
                <a:sym typeface="Calibri"/>
              </a:rPr>
              <a:t>Diğer katılımcıları dinleyin, onlara saygı ve anlayış gösterin ve söz kesmeme gibi nezaket kurallarına riayet edin. </a:t>
            </a:r>
            <a:endParaRPr/>
          </a:p>
          <a:p>
            <a:pPr marL="171450" lvl="0" indent="-171450" algn="l" rtl="0">
              <a:spcBef>
                <a:spcPct val="0"/>
              </a:spcBef>
              <a:spcAft>
                <a:spcPct val="0"/>
              </a:spcAft>
              <a:buClr>
                <a:schemeClr val="dk1"/>
              </a:buClr>
              <a:buSzPts val="1200"/>
              <a:buFont typeface="Arial"/>
              <a:buChar char="•"/>
            </a:pPr>
            <a:r>
              <a:rPr lang="tr" sz="1200" b="0" i="0" u="none" strike="noStrike">
                <a:solidFill>
                  <a:srgbClr val="000000"/>
                </a:solidFill>
                <a:latin typeface="Calibri"/>
                <a:ea typeface="Calibri"/>
                <a:cs typeface="Calibri"/>
                <a:sym typeface="Calibri"/>
              </a:rPr>
              <a:t>Eğitimde aktif rol alın: Katılım gösterin, sorular sorun, sorulara yanıt verin, risk alın. </a:t>
            </a:r>
            <a:endParaRPr/>
          </a:p>
          <a:p>
            <a:pPr marL="171450" lvl="0" indent="-171450" algn="l" rtl="0">
              <a:spcBef>
                <a:spcPct val="0"/>
              </a:spcBef>
              <a:spcAft>
                <a:spcPct val="0"/>
              </a:spcAft>
              <a:buClr>
                <a:schemeClr val="dk1"/>
              </a:buClr>
              <a:buSzPts val="1200"/>
              <a:buFont typeface="Arial"/>
              <a:buChar char="•"/>
            </a:pPr>
            <a:r>
              <a:rPr lang="tr" sz="1200" b="0" i="0" u="none" strike="noStrike">
                <a:solidFill>
                  <a:srgbClr val="000000"/>
                </a:solidFill>
                <a:latin typeface="Calibri"/>
                <a:ea typeface="Calibri"/>
                <a:cs typeface="Calibri"/>
                <a:sym typeface="Calibri"/>
              </a:rPr>
              <a:t>Gizlilik</a:t>
            </a:r>
            <a:endParaRPr/>
          </a:p>
          <a:p>
            <a:pPr marL="171450" lvl="0" indent="-171450" algn="l" rtl="0">
              <a:spcBef>
                <a:spcPct val="0"/>
              </a:spcBef>
              <a:spcAft>
                <a:spcPct val="0"/>
              </a:spcAft>
              <a:buClr>
                <a:schemeClr val="dk1"/>
              </a:buClr>
              <a:buSzPts val="1200"/>
              <a:buFont typeface="Arial"/>
              <a:buChar char="•"/>
            </a:pPr>
            <a:r>
              <a:rPr lang="tr" sz="1200" b="0" i="0" u="none" strike="noStrike">
                <a:solidFill>
                  <a:srgbClr val="000000"/>
                </a:solidFill>
                <a:latin typeface="Calibri"/>
                <a:ea typeface="Calibri"/>
                <a:cs typeface="Calibri"/>
                <a:sym typeface="Calibri"/>
              </a:rPr>
              <a:t>Tuvaletlerin, yangın çıkışlarının yeri, tahliye kuralları, güvenlik, sigara içilmemesi, sigara içilen alanlar, molalar, öğle yemeği, çay ve kahve vb.  </a:t>
            </a:r>
            <a:endParaRPr/>
          </a:p>
          <a:p>
            <a:pPr marL="171450" lvl="0" indent="-171450" algn="l" rtl="0">
              <a:spcBef>
                <a:spcPct val="0"/>
              </a:spcBef>
              <a:spcAft>
                <a:spcPct val="0"/>
              </a:spcAft>
              <a:buClr>
                <a:schemeClr val="dk1"/>
              </a:buClr>
              <a:buSzPts val="1200"/>
              <a:buFont typeface="Arial"/>
              <a:buChar char="•"/>
            </a:pPr>
            <a:r>
              <a:rPr lang="tr" sz="1200" b="0" i="0" u="none" strike="noStrike">
                <a:solidFill>
                  <a:srgbClr val="000000"/>
                </a:solidFill>
                <a:latin typeface="Calibri"/>
                <a:ea typeface="Calibri"/>
                <a:cs typeface="Calibri"/>
                <a:sym typeface="Calibri"/>
              </a:rPr>
              <a:t>Özel ihtiyaçları olanlar için ek destek sağlanması. </a:t>
            </a:r>
            <a:endParaRPr/>
          </a:p>
          <a:p>
            <a:pPr marL="171450" lvl="0" indent="-171450" algn="l" rtl="0">
              <a:spcBef>
                <a:spcPct val="0"/>
              </a:spcBef>
              <a:spcAft>
                <a:spcPct val="0"/>
              </a:spcAft>
              <a:buClr>
                <a:schemeClr val="dk1"/>
              </a:buClr>
              <a:buSzPts val="1200"/>
              <a:buFont typeface="Arial"/>
              <a:buChar char="•"/>
            </a:pPr>
            <a:r>
              <a:rPr lang="tr" sz="1200" b="0" i="0" u="none" strike="noStrike">
                <a:solidFill>
                  <a:srgbClr val="000000"/>
                </a:solidFill>
                <a:latin typeface="Calibri"/>
                <a:ea typeface="Calibri"/>
                <a:cs typeface="Calibri"/>
                <a:sym typeface="Calibri"/>
              </a:rPr>
              <a:t>Kişisel Bakım İletisi </a:t>
            </a:r>
            <a:endParaRPr sz="1200">
              <a:solidFill>
                <a:schemeClr val="dk1"/>
              </a:solidFill>
              <a:latin typeface="Calibri"/>
              <a:ea typeface="Calibri"/>
              <a:cs typeface="Calibri"/>
              <a:sym typeface="Calibri"/>
            </a:endParaRPr>
          </a:p>
        </p:txBody>
      </p:sp>
      <p:sp>
        <p:nvSpPr>
          <p:cNvPr id="312" name="Google Shape;31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3: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29" name="Google Shape;32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229" name="Google Shape;229;p2: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235" name="Google Shape;235;p3: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4: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241" name="Google Shape;24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5: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chemeClr val="dk1"/>
              </a:buClr>
              <a:buSzPts val="1200"/>
              <a:buFont typeface="Calibri"/>
              <a:buNone/>
            </a:pPr>
            <a:r>
              <a:rPr lang="tr" sz="1200" b="0" i="0" u="none" strike="noStrike">
                <a:solidFill>
                  <a:srgbClr val="000000"/>
                </a:solidFill>
                <a:latin typeface="Calibri"/>
                <a:ea typeface="Calibri"/>
                <a:cs typeface="Calibri"/>
                <a:sym typeface="Calibri"/>
              </a:rPr>
              <a:t>Kolaylaştırıcılara ve eğitim esnasındaki spesifik rollerine giriş.  </a:t>
            </a:r>
            <a:endParaRPr/>
          </a:p>
          <a:p>
            <a:pPr marL="0" lvl="0" indent="0" algn="l" rtl="0">
              <a:spcBef>
                <a:spcPct val="0"/>
              </a:spcBef>
              <a:spcAft>
                <a:spcPct val="0"/>
              </a:spcAft>
              <a:buNone/>
            </a:pPr>
            <a:endParaRPr/>
          </a:p>
        </p:txBody>
      </p:sp>
      <p:sp>
        <p:nvSpPr>
          <p:cNvPr id="249" name="Google Shape;24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256" name="Google Shape;256;p6: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7: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sz="1200">
              <a:solidFill>
                <a:schemeClr val="dk1"/>
              </a:solidFill>
              <a:latin typeface="Calibri"/>
              <a:ea typeface="Calibri"/>
              <a:cs typeface="Calibri"/>
              <a:sym typeface="Calibri"/>
            </a:endParaRPr>
          </a:p>
        </p:txBody>
      </p:sp>
      <p:sp>
        <p:nvSpPr>
          <p:cNvPr id="264" name="Google Shape;26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f55cd9b5ea_0_3: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271" name="Google Shape;271;gf55cd9b5ea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tr" sz="1200" b="0" i="0" u="none" strike="noStrike">
                <a:latin typeface="Calibri"/>
              </a:rPr>
              <a:t>İnsani Yardım Faaliyetlerinde Çocuk Koruma Yetkinlik Çerçevesinde, bu kurs Yetkinlik 3.6 Çocuk işçiliği risklerini önleme ve müdahale etme, Yetkinlik alanı 3 dâhilinde: Çocuk Koruma Risklerinin Önlenmesi ve Yönetilmesi ile bağlantılıdır. </a:t>
            </a:r>
            <a:endParaRPr/>
          </a:p>
          <a:p>
            <a:pPr marL="0" lvl="0" indent="0" algn="l" rtl="0">
              <a:spcBef>
                <a:spcPct val="0"/>
              </a:spcBef>
              <a:spcAft>
                <a:spcPct val="0"/>
              </a:spcAft>
              <a:buNone/>
            </a:pPr>
            <a:r>
              <a:rPr lang="tr" sz="1200" b="0" i="0" u="none" strike="noStrike">
                <a:latin typeface="Calibri"/>
              </a:rPr>
              <a:t>Katılımcılara, İnsani Yardım Faaliyetlerinde Çocuk Koruma uygulayıcıları için mesleki gelişim planlamasında, işe alım ve performans yönetimi/değerlendirmelerinde yetkinlik çerçevesinin kullanışlı bir araç olduğunu hatırlatır. </a:t>
            </a:r>
          </a:p>
          <a:p>
            <a:pPr marL="0" lvl="0" indent="0" algn="l" rtl="0">
              <a:spcBef>
                <a:spcPct val="0"/>
              </a:spcBef>
              <a:spcAft>
                <a:spcPct val="0"/>
              </a:spcAft>
              <a:buNone/>
            </a:pPr>
            <a:endParaRPr lang="en-US"/>
          </a:p>
          <a:p>
            <a:pPr marL="0" lvl="0" indent="0" algn="l" rtl="0">
              <a:spcBef>
                <a:spcPct val="0"/>
              </a:spcBef>
              <a:spcAft>
                <a:spcPct val="0"/>
              </a:spcAft>
              <a:buNone/>
            </a:pPr>
            <a:r>
              <a:rPr lang="tr" sz="1200" b="0" i="0" u="none" strike="noStrike">
                <a:latin typeface="Calibri"/>
                <a:hlinkClick r:id="rId3"/>
              </a:rPr>
              <a:t>Rehber | İnsani Yardım Faaliyetlerinde Çocuk Koruma Yetkinlik Çerçevesi | İnsani Yardım Faaliyetlerinde Çocukların Korunması İttifakı (alliancecpha.org)</a:t>
            </a:r>
            <a:endParaRPr/>
          </a:p>
        </p:txBody>
      </p:sp>
      <p:sp>
        <p:nvSpPr>
          <p:cNvPr id="272" name="Google Shape;272;gf55cd9b5ea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ct val="0"/>
              </a:spcBef>
              <a:spcAft>
                <a:spcPct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280" name="Google Shape;280;p8: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15"/>
          <p:cNvSpPr txBox="1">
            <a:spLocks noGrp="1"/>
          </p:cNvSpPr>
          <p:nvPr>
            <p:ph type="title"/>
          </p:nvPr>
        </p:nvSpPr>
        <p:spPr>
          <a:xfrm>
            <a:off x="6712238" y="4570639"/>
            <a:ext cx="488921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rgbClr val="405E79"/>
              </a:buClr>
              <a:buSzPts val="4000"/>
              <a:buFont typeface="Helvetica Neue"/>
              <a:buNone/>
              <a:defRPr sz="4000" b="1">
                <a:solidFill>
                  <a:srgbClr val="405E79"/>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pic>
        <p:nvPicPr>
          <p:cNvPr id="14" name="Google Shape;14;p15"/>
          <p:cNvPicPr preferRelativeResize="0"/>
          <p:nvPr/>
        </p:nvPicPr>
        <p:blipFill>
          <a:blip r:embed="rId2">
            <a:alphaModFix/>
          </a:blip>
          <a:srcRect l="30622" t="-2" r="34584"/>
          <a:stretch>
            <a:fillRect/>
          </a:stretch>
        </p:blipFill>
        <p:spPr>
          <a:xfrm>
            <a:off x="0" y="14990"/>
            <a:ext cx="4242216" cy="6858000"/>
          </a:xfrm>
          <a:prstGeom prst="rect">
            <a:avLst/>
          </a:prstGeom>
          <a:noFill/>
          <a:ln>
            <a:noFill/>
          </a:ln>
        </p:spPr>
      </p:pic>
      <p:cxnSp>
        <p:nvCxnSpPr>
          <p:cNvPr id="15" name="Google Shape;15;p15"/>
          <p:cNvCxnSpPr/>
          <p:nvPr/>
        </p:nvCxnSpPr>
        <p:spPr>
          <a:xfrm>
            <a:off x="4737140" y="6016980"/>
            <a:ext cx="7454860" cy="0"/>
          </a:xfrm>
          <a:prstGeom prst="straightConnector1">
            <a:avLst/>
          </a:prstGeom>
          <a:noFill/>
          <a:ln w="9525" cap="flat" cmpd="sng">
            <a:solidFill>
              <a:srgbClr val="405E79"/>
            </a:solidFill>
            <a:prstDash val="solid"/>
            <a:miter lim="800000"/>
            <a:headEnd type="none" w="sm" len="sm"/>
            <a:tailEnd type="none" w="sm" len="sm"/>
          </a:ln>
        </p:spPr>
      </p:cxnSp>
      <p:pic>
        <p:nvPicPr>
          <p:cNvPr id="16" name="Google Shape;16;p15"/>
          <p:cNvPicPr preferRelativeResize="0"/>
          <p:nvPr/>
        </p:nvPicPr>
        <p:blipFill>
          <a:blip r:embed="rId3">
            <a:alphaModFix/>
          </a:blip>
          <a:stretch>
            <a:fillRect/>
          </a:stretch>
        </p:blipFill>
        <p:spPr>
          <a:xfrm>
            <a:off x="4603790" y="3746756"/>
            <a:ext cx="1956048" cy="2028668"/>
          </a:xfrm>
          <a:prstGeom prst="rect">
            <a:avLst/>
          </a:prstGeom>
          <a:noFill/>
          <a:ln>
            <a:noFill/>
          </a:ln>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plit - Green">
  <p:cSld name="Split - Green">
    <p:spTree>
      <p:nvGrpSpPr>
        <p:cNvPr id="1" name="Shape 63"/>
        <p:cNvGrpSpPr/>
        <p:nvPr/>
      </p:nvGrpSpPr>
      <p:grpSpPr>
        <a:xfrm>
          <a:off x="0" y="0"/>
          <a:ext cx="0" cy="0"/>
          <a:chOff x="0" y="0"/>
          <a:chExt cx="0" cy="0"/>
        </a:xfrm>
      </p:grpSpPr>
      <p:sp>
        <p:nvSpPr>
          <p:cNvPr id="64" name="Google Shape;6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24"/>
          <p:cNvSpPr/>
          <p:nvPr/>
        </p:nvSpPr>
        <p:spPr>
          <a:xfrm>
            <a:off x="0" y="0"/>
            <a:ext cx="357254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rgbClr val="016794"/>
              </a:solidFill>
              <a:latin typeface="Calibri"/>
              <a:ea typeface="Calibri"/>
              <a:cs typeface="Calibri"/>
              <a:sym typeface="Calibri"/>
            </a:endParaRPr>
          </a:p>
        </p:txBody>
      </p:sp>
      <p:pic>
        <p:nvPicPr>
          <p:cNvPr id="66" name="Google Shape;66;p24"/>
          <p:cNvPicPr preferRelativeResize="0"/>
          <p:nvPr/>
        </p:nvPicPr>
        <p:blipFill>
          <a:blip r:embed="rId2">
            <a:alphaModFix amt="20000"/>
          </a:blip>
          <a:srcRect l="4826" t="9031" r="39371" b="9030"/>
          <a:stretch>
            <a:fillRect/>
          </a:stretch>
        </p:blipFill>
        <p:spPr>
          <a:xfrm>
            <a:off x="0" y="0"/>
            <a:ext cx="3572540" cy="6858000"/>
          </a:xfrm>
          <a:prstGeom prst="rect">
            <a:avLst/>
          </a:prstGeom>
          <a:noFill/>
          <a:ln>
            <a:noFill/>
          </a:ln>
        </p:spPr>
      </p:pic>
      <p:sp>
        <p:nvSpPr>
          <p:cNvPr id="67" name="Google Shape;67;p24"/>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2"/>
              </a:buClr>
              <a:buSzPts val="3200"/>
              <a:buNone/>
              <a:defRPr sz="3200" b="1">
                <a:solidFill>
                  <a:schemeClr val="accent2"/>
                </a:solidFill>
              </a:defRPr>
            </a:lvl1pPr>
            <a:lvl2pPr marL="914400" lvl="1" indent="-228600" algn="l">
              <a:lnSpc>
                <a:spcPct val="90000"/>
              </a:lnSpc>
              <a:spcBef>
                <a:spcPts val="500"/>
              </a:spcBef>
              <a:spcAft>
                <a:spcPct val="0"/>
              </a:spcAft>
              <a:buClr>
                <a:schemeClr val="dk1"/>
              </a:buClr>
              <a:buSzPts val="2400"/>
              <a:buNone/>
              <a:defRPr/>
            </a:lvl2pPr>
            <a:lvl3pPr marL="1371600" lvl="2" indent="-228600" algn="l">
              <a:lnSpc>
                <a:spcPct val="90000"/>
              </a:lnSpc>
              <a:spcBef>
                <a:spcPts val="500"/>
              </a:spcBef>
              <a:spcAft>
                <a:spcPct val="0"/>
              </a:spcAft>
              <a:buClr>
                <a:schemeClr val="dk1"/>
              </a:buClr>
              <a:buSzPts val="2000"/>
              <a:buNone/>
              <a:defRPr/>
            </a:lvl3pPr>
            <a:lvl4pPr marL="1828800" lvl="3" indent="-228600" algn="l">
              <a:lnSpc>
                <a:spcPct val="90000"/>
              </a:lnSpc>
              <a:spcBef>
                <a:spcPts val="500"/>
              </a:spcBef>
              <a:spcAft>
                <a:spcPct val="0"/>
              </a:spcAft>
              <a:buClr>
                <a:schemeClr val="dk1"/>
              </a:buClr>
              <a:buSzPts val="1800"/>
              <a:buNone/>
              <a:defRPr/>
            </a:lvl4pPr>
            <a:lvl5pPr marL="2286000" lvl="4" indent="-228600" algn="l">
              <a:lnSpc>
                <a:spcPct val="90000"/>
              </a:lnSpc>
              <a:spcBef>
                <a:spcPts val="500"/>
              </a:spcBef>
              <a:spcAft>
                <a:spcPct val="0"/>
              </a:spcAft>
              <a:buClr>
                <a:schemeClr val="dk1"/>
              </a:buClr>
              <a:buSzPts val="1800"/>
              <a:buNon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68" name="Google Shape;68;p24"/>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4"/>
              </a:buClr>
              <a:buSzPts val="2800"/>
              <a:buChar char="•"/>
              <a:defRPr>
                <a:solidFill>
                  <a:schemeClr val="dk1"/>
                </a:solidFill>
              </a:defRPr>
            </a:lvl1pPr>
            <a:lvl2pPr marL="914400" lvl="1" indent="-381000" algn="l">
              <a:lnSpc>
                <a:spcPct val="90000"/>
              </a:lnSpc>
              <a:spcBef>
                <a:spcPts val="500"/>
              </a:spcBef>
              <a:spcAft>
                <a:spcPct val="0"/>
              </a:spcAft>
              <a:buClr>
                <a:schemeClr val="accent4"/>
              </a:buClr>
              <a:buSzPts val="2400"/>
              <a:buChar char="•"/>
              <a:defRPr>
                <a:solidFill>
                  <a:schemeClr val="dk1"/>
                </a:solidFill>
              </a:defRPr>
            </a:lvl2pPr>
            <a:lvl3pPr marL="1371600" lvl="2" indent="-355600" algn="l">
              <a:lnSpc>
                <a:spcPct val="90000"/>
              </a:lnSpc>
              <a:spcBef>
                <a:spcPts val="500"/>
              </a:spcBef>
              <a:spcAft>
                <a:spcPct val="0"/>
              </a:spcAft>
              <a:buClr>
                <a:schemeClr val="accent4"/>
              </a:buClr>
              <a:buSzPts val="2000"/>
              <a:buChar char="•"/>
              <a:defRPr>
                <a:solidFill>
                  <a:schemeClr val="dk1"/>
                </a:solidFill>
              </a:defRPr>
            </a:lvl3pPr>
            <a:lvl4pPr marL="1828800" lvl="3" indent="-342900" algn="l">
              <a:lnSpc>
                <a:spcPct val="90000"/>
              </a:lnSpc>
              <a:spcBef>
                <a:spcPts val="500"/>
              </a:spcBef>
              <a:spcAft>
                <a:spcPct val="0"/>
              </a:spcAft>
              <a:buClr>
                <a:schemeClr val="accent4"/>
              </a:buClr>
              <a:buSzPts val="1800"/>
              <a:buChar char="•"/>
              <a:defRPr>
                <a:solidFill>
                  <a:schemeClr val="dk1"/>
                </a:solidFill>
              </a:defRPr>
            </a:lvl4pPr>
            <a:lvl5pPr marL="2286000" lvl="4" indent="-342900" algn="l">
              <a:lnSpc>
                <a:spcPct val="90000"/>
              </a:lnSpc>
              <a:spcBef>
                <a:spcPts val="500"/>
              </a:spcBef>
              <a:spcAft>
                <a:spcPct val="0"/>
              </a:spcAft>
              <a:buClr>
                <a:schemeClr val="accent4"/>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69" name="Google Shape;69;p24"/>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lt1"/>
              </a:buClr>
              <a:buSzPts val="3600"/>
              <a:buNone/>
              <a:defRPr sz="3600" b="1">
                <a:solidFill>
                  <a:schemeClr val="lt1"/>
                </a:solidFill>
              </a:defRPr>
            </a:lvl1pPr>
            <a:lvl2pPr marL="914400" lvl="1" indent="-228600" algn="l">
              <a:lnSpc>
                <a:spcPct val="90000"/>
              </a:lnSpc>
              <a:spcBef>
                <a:spcPts val="500"/>
              </a:spcBef>
              <a:spcAft>
                <a:spcPct val="0"/>
              </a:spcAft>
              <a:buClr>
                <a:schemeClr val="dk1"/>
              </a:buClr>
              <a:buSzPts val="2400"/>
              <a:buNone/>
              <a:defRPr/>
            </a:lvl2pPr>
            <a:lvl3pPr marL="1371600" lvl="2" indent="-228600" algn="l">
              <a:lnSpc>
                <a:spcPct val="90000"/>
              </a:lnSpc>
              <a:spcBef>
                <a:spcPts val="500"/>
              </a:spcBef>
              <a:spcAft>
                <a:spcPct val="0"/>
              </a:spcAft>
              <a:buClr>
                <a:schemeClr val="dk1"/>
              </a:buClr>
              <a:buSzPts val="2000"/>
              <a:buNone/>
              <a:defRPr/>
            </a:lvl3pPr>
            <a:lvl4pPr marL="1828800" lvl="3" indent="-228600" algn="l">
              <a:lnSpc>
                <a:spcPct val="90000"/>
              </a:lnSpc>
              <a:spcBef>
                <a:spcPts val="500"/>
              </a:spcBef>
              <a:spcAft>
                <a:spcPct val="0"/>
              </a:spcAft>
              <a:buClr>
                <a:schemeClr val="dk1"/>
              </a:buClr>
              <a:buSzPts val="1800"/>
              <a:buNone/>
              <a:defRPr/>
            </a:lvl4pPr>
            <a:lvl5pPr marL="2286000" lvl="4" indent="-228600" algn="l">
              <a:lnSpc>
                <a:spcPct val="90000"/>
              </a:lnSpc>
              <a:spcBef>
                <a:spcPts val="500"/>
              </a:spcBef>
              <a:spcAft>
                <a:spcPct val="0"/>
              </a:spcAft>
              <a:buClr>
                <a:schemeClr val="dk1"/>
              </a:buClr>
              <a:buSzPts val="1800"/>
              <a:buNon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70"/>
        <p:cNvGrpSpPr/>
        <p:nvPr/>
      </p:nvGrpSpPr>
      <p:grpSpPr>
        <a:xfrm>
          <a:off x="0" y="0"/>
          <a:ext cx="0" cy="0"/>
          <a:chOff x="0" y="0"/>
          <a:chExt cx="0" cy="0"/>
        </a:xfrm>
      </p:grpSpPr>
      <p:sp>
        <p:nvSpPr>
          <p:cNvPr id="71" name="Google Shape;71;p2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3"/>
              </a:buClr>
              <a:buSzPts val="3600"/>
              <a:buFont typeface="Helvetica Neue"/>
              <a:buNone/>
              <a:defRPr sz="3600" b="1">
                <a:solidFill>
                  <a:schemeClr val="accent3"/>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cxnSp>
        <p:nvCxnSpPr>
          <p:cNvPr id="72" name="Google Shape;72;p25"/>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73" name="Google Shape;73;p25"/>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74" name="Google Shape;74;p25"/>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1"/>
              </a:buClr>
              <a:buSzPts val="2800"/>
              <a:buNone/>
              <a:defRPr b="1">
                <a:solidFill>
                  <a:schemeClr val="accent1"/>
                </a:solidFill>
              </a:defRPr>
            </a:lvl1pPr>
            <a:lvl2pPr marL="914400" lvl="1" indent="-381000" algn="l">
              <a:lnSpc>
                <a:spcPct val="90000"/>
              </a:lnSpc>
              <a:spcBef>
                <a:spcPts val="500"/>
              </a:spcBef>
              <a:spcAft>
                <a:spcPct val="0"/>
              </a:spcAft>
              <a:buClr>
                <a:schemeClr val="accent1"/>
              </a:buClr>
              <a:buSzPts val="2400"/>
              <a:buChar char="•"/>
              <a:defRPr/>
            </a:lvl2pPr>
            <a:lvl3pPr marL="1371600" lvl="2" indent="-355600" algn="l">
              <a:lnSpc>
                <a:spcPct val="90000"/>
              </a:lnSpc>
              <a:spcBef>
                <a:spcPts val="500"/>
              </a:spcBef>
              <a:spcAft>
                <a:spcPct val="0"/>
              </a:spcAft>
              <a:buClr>
                <a:schemeClr val="accent1"/>
              </a:buClr>
              <a:buSzPts val="2000"/>
              <a:buChar char="•"/>
              <a:defRPr/>
            </a:lvl3pPr>
            <a:lvl4pPr marL="1828800" lvl="3" indent="-342900" algn="l">
              <a:lnSpc>
                <a:spcPct val="90000"/>
              </a:lnSpc>
              <a:spcBef>
                <a:spcPts val="500"/>
              </a:spcBef>
              <a:spcAft>
                <a:spcPct val="0"/>
              </a:spcAft>
              <a:buClr>
                <a:schemeClr val="accent1"/>
              </a:buClr>
              <a:buSzPts val="1800"/>
              <a:buChar char="•"/>
              <a:defRPr/>
            </a:lvl4pPr>
            <a:lvl5pPr marL="2286000" lvl="4" indent="-342900" algn="l">
              <a:lnSpc>
                <a:spcPct val="90000"/>
              </a:lnSpc>
              <a:spcBef>
                <a:spcPts val="500"/>
              </a:spcBef>
              <a:spcAft>
                <a:spcPct val="0"/>
              </a:spcAft>
              <a:buClr>
                <a:schemeClr val="accent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75" name="Google Shape;75;p25"/>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1"/>
              </a:buClr>
              <a:buSzPts val="2800"/>
              <a:buChar char="•"/>
              <a:defRPr>
                <a:solidFill>
                  <a:schemeClr val="dk1"/>
                </a:solidFill>
              </a:defRPr>
            </a:lvl1pPr>
            <a:lvl2pPr marL="914400" lvl="1" indent="-381000" algn="l">
              <a:lnSpc>
                <a:spcPct val="90000"/>
              </a:lnSpc>
              <a:spcBef>
                <a:spcPts val="500"/>
              </a:spcBef>
              <a:spcAft>
                <a:spcPct val="0"/>
              </a:spcAft>
              <a:buClr>
                <a:schemeClr val="accent1"/>
              </a:buClr>
              <a:buSzPts val="2400"/>
              <a:buChar char="•"/>
              <a:defRPr>
                <a:solidFill>
                  <a:schemeClr val="dk1"/>
                </a:solidFill>
              </a:defRPr>
            </a:lvl2pPr>
            <a:lvl3pPr marL="1371600" lvl="2" indent="-355600" algn="l">
              <a:lnSpc>
                <a:spcPct val="90000"/>
              </a:lnSpc>
              <a:spcBef>
                <a:spcPts val="500"/>
              </a:spcBef>
              <a:spcAft>
                <a:spcPct val="0"/>
              </a:spcAft>
              <a:buClr>
                <a:schemeClr val="accent1"/>
              </a:buClr>
              <a:buSzPts val="2000"/>
              <a:buChar char="•"/>
              <a:defRPr>
                <a:solidFill>
                  <a:schemeClr val="dk1"/>
                </a:solidFill>
              </a:defRPr>
            </a:lvl3pPr>
            <a:lvl4pPr marL="1828800" lvl="3" indent="-342900" algn="l">
              <a:lnSpc>
                <a:spcPct val="90000"/>
              </a:lnSpc>
              <a:spcBef>
                <a:spcPts val="500"/>
              </a:spcBef>
              <a:spcAft>
                <a:spcPct val="0"/>
              </a:spcAft>
              <a:buClr>
                <a:schemeClr val="accent1"/>
              </a:buClr>
              <a:buSzPts val="1800"/>
              <a:buChar char="•"/>
              <a:defRPr>
                <a:solidFill>
                  <a:schemeClr val="dk1"/>
                </a:solidFill>
              </a:defRPr>
            </a:lvl4pPr>
            <a:lvl5pPr marL="2286000" lvl="4" indent="-342900" algn="l">
              <a:lnSpc>
                <a:spcPct val="90000"/>
              </a:lnSpc>
              <a:spcBef>
                <a:spcPts val="500"/>
              </a:spcBef>
              <a:spcAft>
                <a:spcPct val="0"/>
              </a:spcAft>
              <a:buClr>
                <a:schemeClr val="accent1"/>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76"/>
        <p:cNvGrpSpPr/>
        <p:nvPr/>
      </p:nvGrpSpPr>
      <p:grpSpPr>
        <a:xfrm>
          <a:off x="0" y="0"/>
          <a:ext cx="0" cy="0"/>
          <a:chOff x="0" y="0"/>
          <a:chExt cx="0" cy="0"/>
        </a:xfrm>
      </p:grpSpPr>
      <p:sp>
        <p:nvSpPr>
          <p:cNvPr id="77" name="Google Shape;77;p2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5"/>
              </a:buClr>
              <a:buSzPts val="3600"/>
              <a:buFont typeface="Helvetica Neue"/>
              <a:buNone/>
              <a:defRPr sz="3600" b="1">
                <a:solidFill>
                  <a:schemeClr val="accent5"/>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cxnSp>
        <p:nvCxnSpPr>
          <p:cNvPr id="78" name="Google Shape;78;p26"/>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79" name="Google Shape;79;p26"/>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80" name="Google Shape;80;p26"/>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6"/>
              </a:buClr>
              <a:buSzPts val="2800"/>
              <a:buNone/>
              <a:defRPr b="1">
                <a:solidFill>
                  <a:schemeClr val="accent6"/>
                </a:solidFill>
              </a:defRPr>
            </a:lvl1pPr>
            <a:lvl2pPr marL="914400" lvl="1" indent="-381000" algn="l">
              <a:lnSpc>
                <a:spcPct val="90000"/>
              </a:lnSpc>
              <a:spcBef>
                <a:spcPts val="500"/>
              </a:spcBef>
              <a:spcAft>
                <a:spcPct val="0"/>
              </a:spcAft>
              <a:buClr>
                <a:schemeClr val="accent6"/>
              </a:buClr>
              <a:buSzPts val="2400"/>
              <a:buChar char="•"/>
              <a:defRPr/>
            </a:lvl2pPr>
            <a:lvl3pPr marL="1371600" lvl="2" indent="-355600" algn="l">
              <a:lnSpc>
                <a:spcPct val="90000"/>
              </a:lnSpc>
              <a:spcBef>
                <a:spcPts val="500"/>
              </a:spcBef>
              <a:spcAft>
                <a:spcPct val="0"/>
              </a:spcAft>
              <a:buClr>
                <a:schemeClr val="accent6"/>
              </a:buClr>
              <a:buSzPts val="2000"/>
              <a:buChar char="•"/>
              <a:defRPr/>
            </a:lvl3pPr>
            <a:lvl4pPr marL="1828800" lvl="3" indent="-342900" algn="l">
              <a:lnSpc>
                <a:spcPct val="90000"/>
              </a:lnSpc>
              <a:spcBef>
                <a:spcPts val="500"/>
              </a:spcBef>
              <a:spcAft>
                <a:spcPct val="0"/>
              </a:spcAft>
              <a:buClr>
                <a:schemeClr val="accent6"/>
              </a:buClr>
              <a:buSzPts val="1800"/>
              <a:buChar char="•"/>
              <a:defRPr/>
            </a:lvl4pPr>
            <a:lvl5pPr marL="2286000" lvl="4" indent="-342900" algn="l">
              <a:lnSpc>
                <a:spcPct val="90000"/>
              </a:lnSpc>
              <a:spcBef>
                <a:spcPts val="500"/>
              </a:spcBef>
              <a:spcAft>
                <a:spcPct val="0"/>
              </a:spcAft>
              <a:buClr>
                <a:schemeClr val="accent6"/>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81" name="Google Shape;81;p26"/>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6"/>
              </a:buClr>
              <a:buSzPts val="2800"/>
              <a:buChar char="•"/>
              <a:defRPr>
                <a:solidFill>
                  <a:schemeClr val="dk1"/>
                </a:solidFill>
              </a:defRPr>
            </a:lvl1pPr>
            <a:lvl2pPr marL="914400" lvl="1" indent="-381000" algn="l">
              <a:lnSpc>
                <a:spcPct val="90000"/>
              </a:lnSpc>
              <a:spcBef>
                <a:spcPts val="500"/>
              </a:spcBef>
              <a:spcAft>
                <a:spcPct val="0"/>
              </a:spcAft>
              <a:buClr>
                <a:schemeClr val="accent6"/>
              </a:buClr>
              <a:buSzPts val="2400"/>
              <a:buChar char="•"/>
              <a:defRPr>
                <a:solidFill>
                  <a:schemeClr val="dk1"/>
                </a:solidFill>
              </a:defRPr>
            </a:lvl2pPr>
            <a:lvl3pPr marL="1371600" lvl="2" indent="-355600" algn="l">
              <a:lnSpc>
                <a:spcPct val="90000"/>
              </a:lnSpc>
              <a:spcBef>
                <a:spcPts val="500"/>
              </a:spcBef>
              <a:spcAft>
                <a:spcPct val="0"/>
              </a:spcAft>
              <a:buClr>
                <a:schemeClr val="accent6"/>
              </a:buClr>
              <a:buSzPts val="2000"/>
              <a:buChar char="•"/>
              <a:defRPr>
                <a:solidFill>
                  <a:schemeClr val="dk1"/>
                </a:solidFill>
              </a:defRPr>
            </a:lvl3pPr>
            <a:lvl4pPr marL="1828800" lvl="3" indent="-342900" algn="l">
              <a:lnSpc>
                <a:spcPct val="90000"/>
              </a:lnSpc>
              <a:spcBef>
                <a:spcPts val="500"/>
              </a:spcBef>
              <a:spcAft>
                <a:spcPct val="0"/>
              </a:spcAft>
              <a:buClr>
                <a:schemeClr val="accent6"/>
              </a:buClr>
              <a:buSzPts val="1800"/>
              <a:buChar char="•"/>
              <a:defRPr>
                <a:solidFill>
                  <a:schemeClr val="dk1"/>
                </a:solidFill>
              </a:defRPr>
            </a:lvl4pPr>
            <a:lvl5pPr marL="2286000" lvl="4" indent="-342900" algn="l">
              <a:lnSpc>
                <a:spcPct val="90000"/>
              </a:lnSpc>
              <a:spcBef>
                <a:spcPts val="500"/>
              </a:spcBef>
              <a:spcAft>
                <a:spcPct val="0"/>
              </a:spcAft>
              <a:buClr>
                <a:schemeClr val="accent6"/>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82"/>
        <p:cNvGrpSpPr/>
        <p:nvPr/>
      </p:nvGrpSpPr>
      <p:grpSpPr>
        <a:xfrm>
          <a:off x="0" y="0"/>
          <a:ext cx="0" cy="0"/>
          <a:chOff x="0" y="0"/>
          <a:chExt cx="0" cy="0"/>
        </a:xfrm>
      </p:grpSpPr>
      <p:sp>
        <p:nvSpPr>
          <p:cNvPr id="83" name="Google Shape;83;p2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4"/>
              </a:buClr>
              <a:buSzPts val="3600"/>
              <a:buFont typeface="Helvetica Neue"/>
              <a:buNone/>
              <a:defRPr sz="3600" b="1">
                <a:solidFill>
                  <a:schemeClr val="accent4"/>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cxnSp>
        <p:nvCxnSpPr>
          <p:cNvPr id="84" name="Google Shape;84;p27"/>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85" name="Google Shape;85;p27"/>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86" name="Google Shape;86;p27"/>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2"/>
              </a:buClr>
              <a:buSzPts val="2800"/>
              <a:buNone/>
              <a:defRPr b="1">
                <a:solidFill>
                  <a:schemeClr val="accent2"/>
                </a:solidFill>
              </a:defRPr>
            </a:lvl1pPr>
            <a:lvl2pPr marL="914400" lvl="1" indent="-381000" algn="l">
              <a:lnSpc>
                <a:spcPct val="90000"/>
              </a:lnSpc>
              <a:spcBef>
                <a:spcPts val="500"/>
              </a:spcBef>
              <a:spcAft>
                <a:spcPct val="0"/>
              </a:spcAft>
              <a:buClr>
                <a:schemeClr val="accent2"/>
              </a:buClr>
              <a:buSzPts val="2400"/>
              <a:buChar char="•"/>
              <a:defRPr/>
            </a:lvl2pPr>
            <a:lvl3pPr marL="1371600" lvl="2" indent="-355600" algn="l">
              <a:lnSpc>
                <a:spcPct val="90000"/>
              </a:lnSpc>
              <a:spcBef>
                <a:spcPts val="500"/>
              </a:spcBef>
              <a:spcAft>
                <a:spcPct val="0"/>
              </a:spcAft>
              <a:buClr>
                <a:schemeClr val="accent2"/>
              </a:buClr>
              <a:buSzPts val="2000"/>
              <a:buChar char="•"/>
              <a:defRPr/>
            </a:lvl3pPr>
            <a:lvl4pPr marL="1828800" lvl="3" indent="-342900" algn="l">
              <a:lnSpc>
                <a:spcPct val="90000"/>
              </a:lnSpc>
              <a:spcBef>
                <a:spcPts val="500"/>
              </a:spcBef>
              <a:spcAft>
                <a:spcPct val="0"/>
              </a:spcAft>
              <a:buClr>
                <a:schemeClr val="accent2"/>
              </a:buClr>
              <a:buSzPts val="1800"/>
              <a:buChar char="•"/>
              <a:defRPr/>
            </a:lvl4pPr>
            <a:lvl5pPr marL="2286000" lvl="4" indent="-342900" algn="l">
              <a:lnSpc>
                <a:spcPct val="90000"/>
              </a:lnSpc>
              <a:spcBef>
                <a:spcPts val="500"/>
              </a:spcBef>
              <a:spcAft>
                <a:spcPct val="0"/>
              </a:spcAft>
              <a:buClr>
                <a:schemeClr val="accent2"/>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87" name="Google Shape;87;p27"/>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2"/>
              </a:buClr>
              <a:buSzPts val="2800"/>
              <a:buChar char="•"/>
              <a:defRPr>
                <a:solidFill>
                  <a:schemeClr val="dk1"/>
                </a:solidFill>
              </a:defRPr>
            </a:lvl1pPr>
            <a:lvl2pPr marL="914400" lvl="1" indent="-381000" algn="l">
              <a:lnSpc>
                <a:spcPct val="90000"/>
              </a:lnSpc>
              <a:spcBef>
                <a:spcPts val="500"/>
              </a:spcBef>
              <a:spcAft>
                <a:spcPct val="0"/>
              </a:spcAft>
              <a:buClr>
                <a:schemeClr val="accent2"/>
              </a:buClr>
              <a:buSzPts val="2400"/>
              <a:buChar char="•"/>
              <a:defRPr>
                <a:solidFill>
                  <a:schemeClr val="dk1"/>
                </a:solidFill>
              </a:defRPr>
            </a:lvl2pPr>
            <a:lvl3pPr marL="1371600" lvl="2" indent="-355600" algn="l">
              <a:lnSpc>
                <a:spcPct val="90000"/>
              </a:lnSpc>
              <a:spcBef>
                <a:spcPts val="500"/>
              </a:spcBef>
              <a:spcAft>
                <a:spcPct val="0"/>
              </a:spcAft>
              <a:buClr>
                <a:schemeClr val="accent2"/>
              </a:buClr>
              <a:buSzPts val="2000"/>
              <a:buChar char="•"/>
              <a:defRPr>
                <a:solidFill>
                  <a:schemeClr val="dk1"/>
                </a:solidFill>
              </a:defRPr>
            </a:lvl3pPr>
            <a:lvl4pPr marL="1828800" lvl="3" indent="-342900" algn="l">
              <a:lnSpc>
                <a:spcPct val="90000"/>
              </a:lnSpc>
              <a:spcBef>
                <a:spcPts val="500"/>
              </a:spcBef>
              <a:spcAft>
                <a:spcPct val="0"/>
              </a:spcAft>
              <a:buClr>
                <a:schemeClr val="accent2"/>
              </a:buClr>
              <a:buSzPts val="1800"/>
              <a:buChar char="•"/>
              <a:defRPr>
                <a:solidFill>
                  <a:schemeClr val="dk1"/>
                </a:solidFill>
              </a:defRPr>
            </a:lvl4pPr>
            <a:lvl5pPr marL="2286000" lvl="4" indent="-342900" algn="l">
              <a:lnSpc>
                <a:spcPct val="90000"/>
              </a:lnSpc>
              <a:spcBef>
                <a:spcPts val="500"/>
              </a:spcBef>
              <a:spcAft>
                <a:spcPct val="0"/>
              </a:spcAft>
              <a:buClr>
                <a:schemeClr val="accent2"/>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Text with Dots - Blue">
  <p:cSld name="Title &amp; Text with Dots - Blue">
    <p:spTree>
      <p:nvGrpSpPr>
        <p:cNvPr id="1" name="Shape 88"/>
        <p:cNvGrpSpPr/>
        <p:nvPr/>
      </p:nvGrpSpPr>
      <p:grpSpPr>
        <a:xfrm>
          <a:off x="0" y="0"/>
          <a:ext cx="0" cy="0"/>
          <a:chOff x="0" y="0"/>
          <a:chExt cx="0" cy="0"/>
        </a:xfrm>
      </p:grpSpPr>
      <p:grpSp>
        <p:nvGrpSpPr>
          <p:cNvPr id="89" name="Google Shape;89;p28"/>
          <p:cNvGrpSpPr/>
          <p:nvPr/>
        </p:nvGrpSpPr>
        <p:grpSpPr>
          <a:xfrm>
            <a:off x="0" y="5303520"/>
            <a:ext cx="12192000" cy="1639827"/>
            <a:chOff x="0" y="5303520"/>
            <a:chExt cx="12192000" cy="1639827"/>
          </a:xfrm>
        </p:grpSpPr>
        <p:pic>
          <p:nvPicPr>
            <p:cNvPr id="90" name="Google Shape;90;p28"/>
            <p:cNvPicPr preferRelativeResize="0"/>
            <p:nvPr/>
          </p:nvPicPr>
          <p:blipFill>
            <a:blip r:embed="rId2">
              <a:alphaModFix amt="20000"/>
            </a:blip>
            <a:srcRect l="59836" t="10673" r="12104" b="6770"/>
            <a:stretch>
              <a:fillRect/>
            </a:stretch>
          </p:blipFill>
          <p:spPr>
            <a:xfrm rot="5400000">
              <a:off x="2302155" y="3001365"/>
              <a:ext cx="1639827" cy="6244138"/>
            </a:xfrm>
            <a:prstGeom prst="rect">
              <a:avLst/>
            </a:prstGeom>
            <a:noFill/>
            <a:ln>
              <a:noFill/>
            </a:ln>
          </p:spPr>
        </p:pic>
        <p:pic>
          <p:nvPicPr>
            <p:cNvPr id="91" name="Google Shape;91;p28"/>
            <p:cNvPicPr preferRelativeResize="0"/>
            <p:nvPr/>
          </p:nvPicPr>
          <p:blipFill>
            <a:blip r:embed="rId2">
              <a:alphaModFix amt="20000"/>
            </a:blip>
            <a:srcRect l="60063" t="10673" r="11953" b="6770"/>
            <a:stretch>
              <a:fillRect/>
            </a:stretch>
          </p:blipFill>
          <p:spPr>
            <a:xfrm rot="5400000">
              <a:off x="8439135" y="3108523"/>
              <a:ext cx="1557867" cy="5947862"/>
            </a:xfrm>
            <a:prstGeom prst="rect">
              <a:avLst/>
            </a:prstGeom>
            <a:noFill/>
            <a:ln>
              <a:noFill/>
            </a:ln>
          </p:spPr>
        </p:pic>
      </p:grpSp>
      <p:sp>
        <p:nvSpPr>
          <p:cNvPr id="92" name="Google Shape;92;p28"/>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1"/>
              </a:buClr>
              <a:buSzPts val="3600"/>
              <a:buFont typeface="Helvetica Neue"/>
              <a:buNone/>
              <a:defRPr sz="3600" b="1">
                <a:solidFill>
                  <a:schemeClr val="accent1"/>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93" name="Google Shape;93;p28"/>
          <p:cNvSpPr txBox="1">
            <a:spLocks noGrp="1"/>
          </p:cNvSpPr>
          <p:nvPr>
            <p:ph type="body" idx="1"/>
          </p:nvPr>
        </p:nvSpPr>
        <p:spPr>
          <a:xfrm>
            <a:off x="656023" y="1690688"/>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3"/>
              </a:buClr>
              <a:buSzPts val="2800"/>
              <a:buNone/>
              <a:defRPr b="1">
                <a:solidFill>
                  <a:schemeClr val="accent3"/>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94" name="Google Shape;94;p28"/>
          <p:cNvSpPr txBox="1">
            <a:spLocks noGrp="1"/>
          </p:cNvSpPr>
          <p:nvPr>
            <p:ph type="body" idx="2"/>
          </p:nvPr>
        </p:nvSpPr>
        <p:spPr>
          <a:xfrm>
            <a:off x="656022" y="2333626"/>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3"/>
              </a:buClr>
              <a:buSzPts val="2800"/>
              <a:buChar char="•"/>
              <a:defRPr>
                <a:solidFill>
                  <a:schemeClr val="dk1"/>
                </a:solidFill>
              </a:defRPr>
            </a:lvl1pPr>
            <a:lvl2pPr marL="914400" lvl="1" indent="-381000" algn="l">
              <a:lnSpc>
                <a:spcPct val="90000"/>
              </a:lnSpc>
              <a:spcBef>
                <a:spcPts val="500"/>
              </a:spcBef>
              <a:spcAft>
                <a:spcPct val="0"/>
              </a:spcAft>
              <a:buClr>
                <a:schemeClr val="accent3"/>
              </a:buClr>
              <a:buSzPts val="2400"/>
              <a:buChar char="•"/>
              <a:defRPr>
                <a:solidFill>
                  <a:schemeClr val="dk1"/>
                </a:solidFill>
              </a:defRPr>
            </a:lvl2pPr>
            <a:lvl3pPr marL="1371600" lvl="2" indent="-355600" algn="l">
              <a:lnSpc>
                <a:spcPct val="90000"/>
              </a:lnSpc>
              <a:spcBef>
                <a:spcPts val="500"/>
              </a:spcBef>
              <a:spcAft>
                <a:spcPct val="0"/>
              </a:spcAft>
              <a:buClr>
                <a:schemeClr val="accent3"/>
              </a:buClr>
              <a:buSzPts val="2000"/>
              <a:buChar char="•"/>
              <a:defRPr>
                <a:solidFill>
                  <a:schemeClr val="dk1"/>
                </a:solidFill>
              </a:defRPr>
            </a:lvl3pPr>
            <a:lvl4pPr marL="1828800" lvl="3" indent="-342900" algn="l">
              <a:lnSpc>
                <a:spcPct val="90000"/>
              </a:lnSpc>
              <a:spcBef>
                <a:spcPts val="500"/>
              </a:spcBef>
              <a:spcAft>
                <a:spcPct val="0"/>
              </a:spcAft>
              <a:buClr>
                <a:schemeClr val="accent3"/>
              </a:buClr>
              <a:buSzPts val="1800"/>
              <a:buChar char="•"/>
              <a:defRPr>
                <a:solidFill>
                  <a:schemeClr val="dk1"/>
                </a:solidFill>
              </a:defRPr>
            </a:lvl4pPr>
            <a:lvl5pPr marL="2286000" lvl="4" indent="-342900" algn="l">
              <a:lnSpc>
                <a:spcPct val="90000"/>
              </a:lnSpc>
              <a:spcBef>
                <a:spcPts val="500"/>
              </a:spcBef>
              <a:spcAft>
                <a:spcPct val="0"/>
              </a:spcAft>
              <a:buClr>
                <a:schemeClr val="accent3"/>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95"/>
        <p:cNvGrpSpPr/>
        <p:nvPr/>
      </p:nvGrpSpPr>
      <p:grpSpPr>
        <a:xfrm>
          <a:off x="0" y="0"/>
          <a:ext cx="0" cy="0"/>
          <a:chOff x="0" y="0"/>
          <a:chExt cx="0" cy="0"/>
        </a:xfrm>
      </p:grpSpPr>
      <p:grpSp>
        <p:nvGrpSpPr>
          <p:cNvPr id="96" name="Google Shape;96;p29"/>
          <p:cNvGrpSpPr/>
          <p:nvPr/>
        </p:nvGrpSpPr>
        <p:grpSpPr>
          <a:xfrm>
            <a:off x="0" y="5303520"/>
            <a:ext cx="12192000" cy="1639827"/>
            <a:chOff x="0" y="5303520"/>
            <a:chExt cx="12192000" cy="1639827"/>
          </a:xfrm>
        </p:grpSpPr>
        <p:pic>
          <p:nvPicPr>
            <p:cNvPr id="97" name="Google Shape;97;p29"/>
            <p:cNvPicPr preferRelativeResize="0"/>
            <p:nvPr/>
          </p:nvPicPr>
          <p:blipFill>
            <a:blip r:embed="rId2">
              <a:alphaModFix amt="20000"/>
            </a:blip>
            <a:srcRect l="59836" t="10673" r="12104" b="6770"/>
            <a:stretch>
              <a:fillRect/>
            </a:stretch>
          </p:blipFill>
          <p:spPr>
            <a:xfrm rot="5400000">
              <a:off x="2302155" y="3001365"/>
              <a:ext cx="1639827" cy="6244138"/>
            </a:xfrm>
            <a:prstGeom prst="rect">
              <a:avLst/>
            </a:prstGeom>
            <a:noFill/>
            <a:ln>
              <a:noFill/>
            </a:ln>
          </p:spPr>
        </p:pic>
        <p:pic>
          <p:nvPicPr>
            <p:cNvPr id="98" name="Google Shape;98;p29"/>
            <p:cNvPicPr preferRelativeResize="0"/>
            <p:nvPr/>
          </p:nvPicPr>
          <p:blipFill>
            <a:blip r:embed="rId2">
              <a:alphaModFix amt="20000"/>
            </a:blip>
            <a:srcRect l="60063" t="10673" r="11953" b="6770"/>
            <a:stretch>
              <a:fillRect/>
            </a:stretch>
          </p:blipFill>
          <p:spPr>
            <a:xfrm rot="5400000">
              <a:off x="8439135" y="3108523"/>
              <a:ext cx="1557867" cy="5947862"/>
            </a:xfrm>
            <a:prstGeom prst="rect">
              <a:avLst/>
            </a:prstGeom>
            <a:noFill/>
            <a:ln>
              <a:noFill/>
            </a:ln>
          </p:spPr>
        </p:pic>
      </p:grpSp>
      <p:sp>
        <p:nvSpPr>
          <p:cNvPr id="99" name="Google Shape;99;p29"/>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3"/>
              </a:buClr>
              <a:buSzPts val="3600"/>
              <a:buFont typeface="Helvetica Neue"/>
              <a:buNone/>
              <a:defRPr sz="3600" b="1">
                <a:solidFill>
                  <a:schemeClr val="accent3"/>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00" name="Google Shape;100;p29"/>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1"/>
              </a:buClr>
              <a:buSzPts val="2800"/>
              <a:buNone/>
              <a:defRPr b="1">
                <a:solidFill>
                  <a:schemeClr val="accent1"/>
                </a:solidFill>
              </a:defRPr>
            </a:lvl1pPr>
            <a:lvl2pPr marL="914400" lvl="1" indent="-381000" algn="l">
              <a:lnSpc>
                <a:spcPct val="90000"/>
              </a:lnSpc>
              <a:spcBef>
                <a:spcPts val="500"/>
              </a:spcBef>
              <a:spcAft>
                <a:spcPct val="0"/>
              </a:spcAft>
              <a:buClr>
                <a:schemeClr val="accent1"/>
              </a:buClr>
              <a:buSzPts val="2400"/>
              <a:buChar char="•"/>
              <a:defRPr/>
            </a:lvl2pPr>
            <a:lvl3pPr marL="1371600" lvl="2" indent="-355600" algn="l">
              <a:lnSpc>
                <a:spcPct val="90000"/>
              </a:lnSpc>
              <a:spcBef>
                <a:spcPts val="500"/>
              </a:spcBef>
              <a:spcAft>
                <a:spcPct val="0"/>
              </a:spcAft>
              <a:buClr>
                <a:schemeClr val="accent1"/>
              </a:buClr>
              <a:buSzPts val="2000"/>
              <a:buChar char="•"/>
              <a:defRPr/>
            </a:lvl3pPr>
            <a:lvl4pPr marL="1828800" lvl="3" indent="-342900" algn="l">
              <a:lnSpc>
                <a:spcPct val="90000"/>
              </a:lnSpc>
              <a:spcBef>
                <a:spcPts val="500"/>
              </a:spcBef>
              <a:spcAft>
                <a:spcPct val="0"/>
              </a:spcAft>
              <a:buClr>
                <a:schemeClr val="accent1"/>
              </a:buClr>
              <a:buSzPts val="1800"/>
              <a:buChar char="•"/>
              <a:defRPr/>
            </a:lvl4pPr>
            <a:lvl5pPr marL="2286000" lvl="4" indent="-342900" algn="l">
              <a:lnSpc>
                <a:spcPct val="90000"/>
              </a:lnSpc>
              <a:spcBef>
                <a:spcPts val="500"/>
              </a:spcBef>
              <a:spcAft>
                <a:spcPct val="0"/>
              </a:spcAft>
              <a:buClr>
                <a:schemeClr val="accent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01" name="Google Shape;101;p29"/>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1"/>
              </a:buClr>
              <a:buSzPts val="2800"/>
              <a:buChar char="•"/>
              <a:defRPr>
                <a:solidFill>
                  <a:schemeClr val="dk1"/>
                </a:solidFill>
              </a:defRPr>
            </a:lvl1pPr>
            <a:lvl2pPr marL="914400" lvl="1" indent="-381000" algn="l">
              <a:lnSpc>
                <a:spcPct val="90000"/>
              </a:lnSpc>
              <a:spcBef>
                <a:spcPts val="500"/>
              </a:spcBef>
              <a:spcAft>
                <a:spcPct val="0"/>
              </a:spcAft>
              <a:buClr>
                <a:schemeClr val="accent1"/>
              </a:buClr>
              <a:buSzPts val="2400"/>
              <a:buChar char="•"/>
              <a:defRPr>
                <a:solidFill>
                  <a:schemeClr val="dk1"/>
                </a:solidFill>
              </a:defRPr>
            </a:lvl2pPr>
            <a:lvl3pPr marL="1371600" lvl="2" indent="-355600" algn="l">
              <a:lnSpc>
                <a:spcPct val="90000"/>
              </a:lnSpc>
              <a:spcBef>
                <a:spcPts val="500"/>
              </a:spcBef>
              <a:spcAft>
                <a:spcPct val="0"/>
              </a:spcAft>
              <a:buClr>
                <a:schemeClr val="accent1"/>
              </a:buClr>
              <a:buSzPts val="2000"/>
              <a:buChar char="•"/>
              <a:defRPr>
                <a:solidFill>
                  <a:schemeClr val="dk1"/>
                </a:solidFill>
              </a:defRPr>
            </a:lvl3pPr>
            <a:lvl4pPr marL="1828800" lvl="3" indent="-342900" algn="l">
              <a:lnSpc>
                <a:spcPct val="90000"/>
              </a:lnSpc>
              <a:spcBef>
                <a:spcPts val="500"/>
              </a:spcBef>
              <a:spcAft>
                <a:spcPct val="0"/>
              </a:spcAft>
              <a:buClr>
                <a:schemeClr val="accent1"/>
              </a:buClr>
              <a:buSzPts val="1800"/>
              <a:buChar char="•"/>
              <a:defRPr>
                <a:solidFill>
                  <a:schemeClr val="dk1"/>
                </a:solidFill>
              </a:defRPr>
            </a:lvl4pPr>
            <a:lvl5pPr marL="2286000" lvl="4" indent="-342900" algn="l">
              <a:lnSpc>
                <a:spcPct val="90000"/>
              </a:lnSpc>
              <a:spcBef>
                <a:spcPts val="500"/>
              </a:spcBef>
              <a:spcAft>
                <a:spcPct val="0"/>
              </a:spcAft>
              <a:buClr>
                <a:schemeClr val="accent1"/>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02"/>
        <p:cNvGrpSpPr/>
        <p:nvPr/>
      </p:nvGrpSpPr>
      <p:grpSpPr>
        <a:xfrm>
          <a:off x="0" y="0"/>
          <a:ext cx="0" cy="0"/>
          <a:chOff x="0" y="0"/>
          <a:chExt cx="0" cy="0"/>
        </a:xfrm>
      </p:grpSpPr>
      <p:sp>
        <p:nvSpPr>
          <p:cNvPr id="103" name="Google Shape;103;p30"/>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5"/>
              </a:buClr>
              <a:buSzPts val="3600"/>
              <a:buFont typeface="Helvetica Neue"/>
              <a:buNone/>
              <a:defRPr sz="3600" b="1">
                <a:solidFill>
                  <a:schemeClr val="accent5"/>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04" name="Google Shape;104;p30"/>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6"/>
              </a:buClr>
              <a:buSzPts val="2800"/>
              <a:buNone/>
              <a:defRPr b="1">
                <a:solidFill>
                  <a:schemeClr val="accent6"/>
                </a:solidFill>
              </a:defRPr>
            </a:lvl1pPr>
            <a:lvl2pPr marL="914400" lvl="1" indent="-381000" algn="l">
              <a:lnSpc>
                <a:spcPct val="90000"/>
              </a:lnSpc>
              <a:spcBef>
                <a:spcPts val="500"/>
              </a:spcBef>
              <a:spcAft>
                <a:spcPct val="0"/>
              </a:spcAft>
              <a:buClr>
                <a:schemeClr val="accent6"/>
              </a:buClr>
              <a:buSzPts val="2400"/>
              <a:buChar char="•"/>
              <a:defRPr/>
            </a:lvl2pPr>
            <a:lvl3pPr marL="1371600" lvl="2" indent="-355600" algn="l">
              <a:lnSpc>
                <a:spcPct val="90000"/>
              </a:lnSpc>
              <a:spcBef>
                <a:spcPts val="500"/>
              </a:spcBef>
              <a:spcAft>
                <a:spcPct val="0"/>
              </a:spcAft>
              <a:buClr>
                <a:schemeClr val="accent6"/>
              </a:buClr>
              <a:buSzPts val="2000"/>
              <a:buChar char="•"/>
              <a:defRPr/>
            </a:lvl3pPr>
            <a:lvl4pPr marL="1828800" lvl="3" indent="-342900" algn="l">
              <a:lnSpc>
                <a:spcPct val="90000"/>
              </a:lnSpc>
              <a:spcBef>
                <a:spcPts val="500"/>
              </a:spcBef>
              <a:spcAft>
                <a:spcPct val="0"/>
              </a:spcAft>
              <a:buClr>
                <a:schemeClr val="accent6"/>
              </a:buClr>
              <a:buSzPts val="1800"/>
              <a:buChar char="•"/>
              <a:defRPr/>
            </a:lvl4pPr>
            <a:lvl5pPr marL="2286000" lvl="4" indent="-342900" algn="l">
              <a:lnSpc>
                <a:spcPct val="90000"/>
              </a:lnSpc>
              <a:spcBef>
                <a:spcPts val="500"/>
              </a:spcBef>
              <a:spcAft>
                <a:spcPct val="0"/>
              </a:spcAft>
              <a:buClr>
                <a:schemeClr val="accent6"/>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05" name="Google Shape;105;p30"/>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6"/>
              </a:buClr>
              <a:buSzPts val="2800"/>
              <a:buChar char="•"/>
              <a:defRPr>
                <a:solidFill>
                  <a:schemeClr val="dk1"/>
                </a:solidFill>
              </a:defRPr>
            </a:lvl1pPr>
            <a:lvl2pPr marL="914400" lvl="1" indent="-381000" algn="l">
              <a:lnSpc>
                <a:spcPct val="90000"/>
              </a:lnSpc>
              <a:spcBef>
                <a:spcPts val="500"/>
              </a:spcBef>
              <a:spcAft>
                <a:spcPct val="0"/>
              </a:spcAft>
              <a:buClr>
                <a:schemeClr val="accent6"/>
              </a:buClr>
              <a:buSzPts val="2400"/>
              <a:buChar char="•"/>
              <a:defRPr>
                <a:solidFill>
                  <a:schemeClr val="dk1"/>
                </a:solidFill>
              </a:defRPr>
            </a:lvl2pPr>
            <a:lvl3pPr marL="1371600" lvl="2" indent="-355600" algn="l">
              <a:lnSpc>
                <a:spcPct val="90000"/>
              </a:lnSpc>
              <a:spcBef>
                <a:spcPts val="500"/>
              </a:spcBef>
              <a:spcAft>
                <a:spcPct val="0"/>
              </a:spcAft>
              <a:buClr>
                <a:schemeClr val="accent6"/>
              </a:buClr>
              <a:buSzPts val="2000"/>
              <a:buChar char="•"/>
              <a:defRPr>
                <a:solidFill>
                  <a:schemeClr val="dk1"/>
                </a:solidFill>
              </a:defRPr>
            </a:lvl3pPr>
            <a:lvl4pPr marL="1828800" lvl="3" indent="-342900" algn="l">
              <a:lnSpc>
                <a:spcPct val="90000"/>
              </a:lnSpc>
              <a:spcBef>
                <a:spcPts val="500"/>
              </a:spcBef>
              <a:spcAft>
                <a:spcPct val="0"/>
              </a:spcAft>
              <a:buClr>
                <a:schemeClr val="accent6"/>
              </a:buClr>
              <a:buSzPts val="1800"/>
              <a:buChar char="•"/>
              <a:defRPr>
                <a:solidFill>
                  <a:schemeClr val="dk1"/>
                </a:solidFill>
              </a:defRPr>
            </a:lvl4pPr>
            <a:lvl5pPr marL="2286000" lvl="4" indent="-342900" algn="l">
              <a:lnSpc>
                <a:spcPct val="90000"/>
              </a:lnSpc>
              <a:spcBef>
                <a:spcPts val="500"/>
              </a:spcBef>
              <a:spcAft>
                <a:spcPct val="0"/>
              </a:spcAft>
              <a:buClr>
                <a:schemeClr val="accent6"/>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grpSp>
        <p:nvGrpSpPr>
          <p:cNvPr id="106" name="Google Shape;106;p30"/>
          <p:cNvGrpSpPr/>
          <p:nvPr/>
        </p:nvGrpSpPr>
        <p:grpSpPr>
          <a:xfrm>
            <a:off x="0" y="5303520"/>
            <a:ext cx="12192000" cy="1639827"/>
            <a:chOff x="0" y="5303520"/>
            <a:chExt cx="12192000" cy="1639827"/>
          </a:xfrm>
        </p:grpSpPr>
        <p:pic>
          <p:nvPicPr>
            <p:cNvPr id="107" name="Google Shape;107;p30"/>
            <p:cNvPicPr preferRelativeResize="0"/>
            <p:nvPr/>
          </p:nvPicPr>
          <p:blipFill>
            <a:blip r:embed="rId2">
              <a:alphaModFix amt="20000"/>
            </a:blip>
            <a:srcRect l="59836" t="10673" r="12104" b="6770"/>
            <a:stretch>
              <a:fillRect/>
            </a:stretch>
          </p:blipFill>
          <p:spPr>
            <a:xfrm rot="5400000">
              <a:off x="2302155" y="3001365"/>
              <a:ext cx="1639827" cy="6244138"/>
            </a:xfrm>
            <a:prstGeom prst="rect">
              <a:avLst/>
            </a:prstGeom>
            <a:noFill/>
            <a:ln>
              <a:noFill/>
            </a:ln>
          </p:spPr>
        </p:pic>
        <p:pic>
          <p:nvPicPr>
            <p:cNvPr id="108" name="Google Shape;108;p30"/>
            <p:cNvPicPr preferRelativeResize="0"/>
            <p:nvPr/>
          </p:nvPicPr>
          <p:blipFill>
            <a:blip r:embed="rId2">
              <a:alphaModFix amt="20000"/>
            </a:blip>
            <a:srcRect l="60063" t="10673" r="11953" b="6770"/>
            <a:stretch>
              <a:fillRect/>
            </a:stretch>
          </p:blipFill>
          <p:spPr>
            <a:xfrm rot="5400000">
              <a:off x="8439135" y="3108523"/>
              <a:ext cx="1557867" cy="5947862"/>
            </a:xfrm>
            <a:prstGeom prst="rect">
              <a:avLst/>
            </a:prstGeom>
            <a:noFill/>
            <a:ln>
              <a:noFill/>
            </a:ln>
          </p:spPr>
        </p:pic>
      </p:gr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mp; Text with Dots- Green">
  <p:cSld name="Title &amp; Text with Dots- Green">
    <p:spTree>
      <p:nvGrpSpPr>
        <p:cNvPr id="1" name="Shape 109"/>
        <p:cNvGrpSpPr/>
        <p:nvPr/>
      </p:nvGrpSpPr>
      <p:grpSpPr>
        <a:xfrm>
          <a:off x="0" y="0"/>
          <a:ext cx="0" cy="0"/>
          <a:chOff x="0" y="0"/>
          <a:chExt cx="0" cy="0"/>
        </a:xfrm>
      </p:grpSpPr>
      <p:grpSp>
        <p:nvGrpSpPr>
          <p:cNvPr id="110" name="Google Shape;110;p31"/>
          <p:cNvGrpSpPr/>
          <p:nvPr/>
        </p:nvGrpSpPr>
        <p:grpSpPr>
          <a:xfrm>
            <a:off x="0" y="5303520"/>
            <a:ext cx="12192000" cy="1639827"/>
            <a:chOff x="0" y="5303520"/>
            <a:chExt cx="12192000" cy="1639827"/>
          </a:xfrm>
        </p:grpSpPr>
        <p:pic>
          <p:nvPicPr>
            <p:cNvPr id="111" name="Google Shape;111;p31"/>
            <p:cNvPicPr preferRelativeResize="0"/>
            <p:nvPr/>
          </p:nvPicPr>
          <p:blipFill>
            <a:blip r:embed="rId2">
              <a:alphaModFix amt="20000"/>
            </a:blip>
            <a:srcRect l="59836" t="10673" r="12104" b="6770"/>
            <a:stretch>
              <a:fillRect/>
            </a:stretch>
          </p:blipFill>
          <p:spPr>
            <a:xfrm rot="5400000">
              <a:off x="2302155" y="3001365"/>
              <a:ext cx="1639827" cy="6244138"/>
            </a:xfrm>
            <a:prstGeom prst="rect">
              <a:avLst/>
            </a:prstGeom>
            <a:noFill/>
            <a:ln>
              <a:noFill/>
            </a:ln>
          </p:spPr>
        </p:pic>
        <p:pic>
          <p:nvPicPr>
            <p:cNvPr id="112" name="Google Shape;112;p31"/>
            <p:cNvPicPr preferRelativeResize="0"/>
            <p:nvPr/>
          </p:nvPicPr>
          <p:blipFill>
            <a:blip r:embed="rId2">
              <a:alphaModFix amt="20000"/>
            </a:blip>
            <a:srcRect l="60063" t="10673" r="11953" b="6770"/>
            <a:stretch>
              <a:fillRect/>
            </a:stretch>
          </p:blipFill>
          <p:spPr>
            <a:xfrm rot="5400000">
              <a:off x="8439135" y="3108523"/>
              <a:ext cx="1557867" cy="5947862"/>
            </a:xfrm>
            <a:prstGeom prst="rect">
              <a:avLst/>
            </a:prstGeom>
            <a:noFill/>
            <a:ln>
              <a:noFill/>
            </a:ln>
          </p:spPr>
        </p:pic>
      </p:grpSp>
      <p:sp>
        <p:nvSpPr>
          <p:cNvPr id="113" name="Google Shape;113;p31"/>
          <p:cNvSpPr txBox="1">
            <a:spLocks noGrp="1"/>
          </p:cNvSpPr>
          <p:nvPr>
            <p:ph type="title"/>
          </p:nvPr>
        </p:nvSpPr>
        <p:spPr>
          <a:xfrm>
            <a:off x="656022" y="365125"/>
            <a:ext cx="1082001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4"/>
              </a:buClr>
              <a:buSzPts val="3600"/>
              <a:buFont typeface="Helvetica Neue"/>
              <a:buNone/>
              <a:defRPr sz="3600" b="1">
                <a:solidFill>
                  <a:schemeClr val="accent4"/>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14" name="Google Shape;114;p31"/>
          <p:cNvSpPr txBox="1">
            <a:spLocks noGrp="1"/>
          </p:cNvSpPr>
          <p:nvPr>
            <p:ph type="body" idx="1"/>
          </p:nvPr>
        </p:nvSpPr>
        <p:spPr>
          <a:xfrm>
            <a:off x="656022" y="1690688"/>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2"/>
              </a:buClr>
              <a:buSzPts val="2800"/>
              <a:buNone/>
              <a:defRPr b="1">
                <a:solidFill>
                  <a:schemeClr val="accent2"/>
                </a:solidFill>
              </a:defRPr>
            </a:lvl1pPr>
            <a:lvl2pPr marL="914400" lvl="1" indent="-381000" algn="l">
              <a:lnSpc>
                <a:spcPct val="90000"/>
              </a:lnSpc>
              <a:spcBef>
                <a:spcPts val="500"/>
              </a:spcBef>
              <a:spcAft>
                <a:spcPct val="0"/>
              </a:spcAft>
              <a:buClr>
                <a:schemeClr val="accent2"/>
              </a:buClr>
              <a:buSzPts val="2400"/>
              <a:buChar char="•"/>
              <a:defRPr/>
            </a:lvl2pPr>
            <a:lvl3pPr marL="1371600" lvl="2" indent="-355600" algn="l">
              <a:lnSpc>
                <a:spcPct val="90000"/>
              </a:lnSpc>
              <a:spcBef>
                <a:spcPts val="500"/>
              </a:spcBef>
              <a:spcAft>
                <a:spcPct val="0"/>
              </a:spcAft>
              <a:buClr>
                <a:schemeClr val="accent2"/>
              </a:buClr>
              <a:buSzPts val="2000"/>
              <a:buChar char="•"/>
              <a:defRPr/>
            </a:lvl3pPr>
            <a:lvl4pPr marL="1828800" lvl="3" indent="-342900" algn="l">
              <a:lnSpc>
                <a:spcPct val="90000"/>
              </a:lnSpc>
              <a:spcBef>
                <a:spcPts val="500"/>
              </a:spcBef>
              <a:spcAft>
                <a:spcPct val="0"/>
              </a:spcAft>
              <a:buClr>
                <a:schemeClr val="accent2"/>
              </a:buClr>
              <a:buSzPts val="1800"/>
              <a:buChar char="•"/>
              <a:defRPr/>
            </a:lvl4pPr>
            <a:lvl5pPr marL="2286000" lvl="4" indent="-342900" algn="l">
              <a:lnSpc>
                <a:spcPct val="90000"/>
              </a:lnSpc>
              <a:spcBef>
                <a:spcPts val="500"/>
              </a:spcBef>
              <a:spcAft>
                <a:spcPct val="0"/>
              </a:spcAft>
              <a:buClr>
                <a:schemeClr val="accent2"/>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15" name="Google Shape;115;p31"/>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2"/>
              </a:buClr>
              <a:buSzPts val="2800"/>
              <a:buChar char="•"/>
              <a:defRPr>
                <a:solidFill>
                  <a:schemeClr val="dk1"/>
                </a:solidFill>
              </a:defRPr>
            </a:lvl1pPr>
            <a:lvl2pPr marL="914400" lvl="1" indent="-381000" algn="l">
              <a:lnSpc>
                <a:spcPct val="90000"/>
              </a:lnSpc>
              <a:spcBef>
                <a:spcPts val="500"/>
              </a:spcBef>
              <a:spcAft>
                <a:spcPct val="0"/>
              </a:spcAft>
              <a:buClr>
                <a:schemeClr val="accent2"/>
              </a:buClr>
              <a:buSzPts val="2400"/>
              <a:buChar char="•"/>
              <a:defRPr>
                <a:solidFill>
                  <a:schemeClr val="dk1"/>
                </a:solidFill>
              </a:defRPr>
            </a:lvl2pPr>
            <a:lvl3pPr marL="1371600" lvl="2" indent="-355600" algn="l">
              <a:lnSpc>
                <a:spcPct val="90000"/>
              </a:lnSpc>
              <a:spcBef>
                <a:spcPts val="500"/>
              </a:spcBef>
              <a:spcAft>
                <a:spcPct val="0"/>
              </a:spcAft>
              <a:buClr>
                <a:schemeClr val="accent2"/>
              </a:buClr>
              <a:buSzPts val="2000"/>
              <a:buChar char="•"/>
              <a:defRPr>
                <a:solidFill>
                  <a:schemeClr val="dk1"/>
                </a:solidFill>
              </a:defRPr>
            </a:lvl3pPr>
            <a:lvl4pPr marL="1828800" lvl="3" indent="-342900" algn="l">
              <a:lnSpc>
                <a:spcPct val="90000"/>
              </a:lnSpc>
              <a:spcBef>
                <a:spcPts val="500"/>
              </a:spcBef>
              <a:spcAft>
                <a:spcPct val="0"/>
              </a:spcAft>
              <a:buClr>
                <a:schemeClr val="accent2"/>
              </a:buClr>
              <a:buSzPts val="1800"/>
              <a:buChar char="•"/>
              <a:defRPr>
                <a:solidFill>
                  <a:schemeClr val="dk1"/>
                </a:solidFill>
              </a:defRPr>
            </a:lvl4pPr>
            <a:lvl5pPr marL="2286000" lvl="4" indent="-342900" algn="l">
              <a:lnSpc>
                <a:spcPct val="90000"/>
              </a:lnSpc>
              <a:spcBef>
                <a:spcPts val="500"/>
              </a:spcBef>
              <a:spcAft>
                <a:spcPct val="0"/>
              </a:spcAft>
              <a:buClr>
                <a:schemeClr val="accent2"/>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 &amp; Text - Blue">
  <p:cSld name="Image &amp; Text - Blue">
    <p:spTree>
      <p:nvGrpSpPr>
        <p:cNvPr id="1" name="Shape 116"/>
        <p:cNvGrpSpPr/>
        <p:nvPr/>
      </p:nvGrpSpPr>
      <p:grpSpPr>
        <a:xfrm>
          <a:off x="0" y="0"/>
          <a:ext cx="0" cy="0"/>
          <a:chOff x="0" y="0"/>
          <a:chExt cx="0" cy="0"/>
        </a:xfrm>
      </p:grpSpPr>
      <p:sp>
        <p:nvSpPr>
          <p:cNvPr id="117" name="Google Shape;117;p32"/>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1"/>
              </a:buClr>
              <a:buSzPts val="3200"/>
              <a:buFont typeface="Helvetica Neue"/>
              <a:buNone/>
              <a:defRPr sz="3200" b="1">
                <a:solidFill>
                  <a:schemeClr val="accent1"/>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cxnSp>
        <p:nvCxnSpPr>
          <p:cNvPr id="118" name="Google Shape;118;p32"/>
          <p:cNvCxnSpPr/>
          <p:nvPr/>
        </p:nvCxnSpPr>
        <p:spPr>
          <a:xfrm rot="10800000" flipH="1">
            <a:off x="5027117" y="1509236"/>
            <a:ext cx="6806284" cy="17612"/>
          </a:xfrm>
          <a:prstGeom prst="straightConnector1">
            <a:avLst/>
          </a:prstGeom>
          <a:noFill/>
          <a:ln w="9525" cap="flat" cmpd="sng">
            <a:solidFill>
              <a:schemeClr val="accent3"/>
            </a:solidFill>
            <a:prstDash val="solid"/>
            <a:miter lim="800000"/>
            <a:headEnd type="none" w="sm" len="sm"/>
            <a:tailEnd type="none" w="sm" len="sm"/>
          </a:ln>
        </p:spPr>
      </p:cxnSp>
      <p:sp>
        <p:nvSpPr>
          <p:cNvPr id="119" name="Google Shape;119;p32"/>
          <p:cNvSpPr/>
          <p:nvPr/>
        </p:nvSpPr>
        <p:spPr>
          <a:xfrm>
            <a:off x="9351335" y="1467293"/>
            <a:ext cx="2482066" cy="78223"/>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120" name="Google Shape;120;p32"/>
          <p:cNvSpPr>
            <a:spLocks noGrp="1"/>
          </p:cNvSpPr>
          <p:nvPr>
            <p:ph type="pic" idx="2"/>
          </p:nvPr>
        </p:nvSpPr>
        <p:spPr>
          <a:xfrm>
            <a:off x="0" y="0"/>
            <a:ext cx="4340225" cy="6858000"/>
          </a:xfrm>
          <a:prstGeom prst="rect">
            <a:avLst/>
          </a:prstGeom>
          <a:noFill/>
          <a:ln>
            <a:noFill/>
          </a:ln>
        </p:spPr>
        <p:txBody>
          <a:bodyPr/>
          <a:lstStyle/>
          <a:p>
            <a:endParaRPr/>
          </a:p>
        </p:txBody>
      </p:sp>
      <p:sp>
        <p:nvSpPr>
          <p:cNvPr id="121" name="Google Shape;121;p32"/>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1"/>
              </a:buClr>
              <a:buSzPts val="2800"/>
              <a:buChar char="•"/>
              <a:defRPr>
                <a:solidFill>
                  <a:schemeClr val="dk1"/>
                </a:solidFill>
              </a:defRPr>
            </a:lvl1pPr>
            <a:lvl2pPr marL="914400" lvl="1" indent="-381000" algn="l">
              <a:lnSpc>
                <a:spcPct val="90000"/>
              </a:lnSpc>
              <a:spcBef>
                <a:spcPts val="500"/>
              </a:spcBef>
              <a:spcAft>
                <a:spcPct val="0"/>
              </a:spcAft>
              <a:buClr>
                <a:schemeClr val="accent1"/>
              </a:buClr>
              <a:buSzPts val="2400"/>
              <a:buChar char="•"/>
              <a:defRPr>
                <a:solidFill>
                  <a:schemeClr val="dk1"/>
                </a:solidFill>
              </a:defRPr>
            </a:lvl2pPr>
            <a:lvl3pPr marL="1371600" lvl="2" indent="-355600" algn="l">
              <a:lnSpc>
                <a:spcPct val="90000"/>
              </a:lnSpc>
              <a:spcBef>
                <a:spcPts val="500"/>
              </a:spcBef>
              <a:spcAft>
                <a:spcPct val="0"/>
              </a:spcAft>
              <a:buClr>
                <a:schemeClr val="accent1"/>
              </a:buClr>
              <a:buSzPts val="2000"/>
              <a:buChar char="•"/>
              <a:defRPr>
                <a:solidFill>
                  <a:schemeClr val="dk1"/>
                </a:solidFill>
              </a:defRPr>
            </a:lvl3pPr>
            <a:lvl4pPr marL="1828800" lvl="3" indent="-342900" algn="l">
              <a:lnSpc>
                <a:spcPct val="90000"/>
              </a:lnSpc>
              <a:spcBef>
                <a:spcPts val="500"/>
              </a:spcBef>
              <a:spcAft>
                <a:spcPct val="0"/>
              </a:spcAft>
              <a:buClr>
                <a:schemeClr val="accent1"/>
              </a:buClr>
              <a:buSzPts val="1800"/>
              <a:buChar char="•"/>
              <a:defRPr>
                <a:solidFill>
                  <a:schemeClr val="dk1"/>
                </a:solidFill>
              </a:defRPr>
            </a:lvl4pPr>
            <a:lvl5pPr marL="2286000" lvl="4" indent="-342900" algn="l">
              <a:lnSpc>
                <a:spcPct val="90000"/>
              </a:lnSpc>
              <a:spcBef>
                <a:spcPts val="500"/>
              </a:spcBef>
              <a:spcAft>
                <a:spcPct val="0"/>
              </a:spcAft>
              <a:buClr>
                <a:schemeClr val="accent1"/>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mp; Text - Purple">
  <p:cSld name="Image &amp; Text - Purple">
    <p:spTree>
      <p:nvGrpSpPr>
        <p:cNvPr id="1" name="Shape 122"/>
        <p:cNvGrpSpPr/>
        <p:nvPr/>
      </p:nvGrpSpPr>
      <p:grpSpPr>
        <a:xfrm>
          <a:off x="0" y="0"/>
          <a:ext cx="0" cy="0"/>
          <a:chOff x="0" y="0"/>
          <a:chExt cx="0" cy="0"/>
        </a:xfrm>
      </p:grpSpPr>
      <p:sp>
        <p:nvSpPr>
          <p:cNvPr id="123" name="Google Shape;123;p33"/>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3"/>
              </a:buClr>
              <a:buSzPts val="3200"/>
              <a:buFont typeface="Helvetica Neue"/>
              <a:buNone/>
              <a:defRPr sz="3200" b="1">
                <a:solidFill>
                  <a:schemeClr val="accent3"/>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cxnSp>
        <p:nvCxnSpPr>
          <p:cNvPr id="124" name="Google Shape;124;p33"/>
          <p:cNvCxnSpPr/>
          <p:nvPr/>
        </p:nvCxnSpPr>
        <p:spPr>
          <a:xfrm rot="10800000" flipH="1">
            <a:off x="5027117" y="1509236"/>
            <a:ext cx="6806284" cy="17612"/>
          </a:xfrm>
          <a:prstGeom prst="straightConnector1">
            <a:avLst/>
          </a:prstGeom>
          <a:noFill/>
          <a:ln w="9525" cap="flat" cmpd="sng">
            <a:solidFill>
              <a:schemeClr val="accent1"/>
            </a:solidFill>
            <a:prstDash val="solid"/>
            <a:miter lim="800000"/>
            <a:headEnd type="none" w="sm" len="sm"/>
            <a:tailEnd type="none" w="sm" len="sm"/>
          </a:ln>
        </p:spPr>
      </p:cxnSp>
      <p:sp>
        <p:nvSpPr>
          <p:cNvPr id="125" name="Google Shape;125;p33"/>
          <p:cNvSpPr/>
          <p:nvPr/>
        </p:nvSpPr>
        <p:spPr>
          <a:xfrm>
            <a:off x="9351335" y="1467293"/>
            <a:ext cx="2482066" cy="78223"/>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126" name="Google Shape;126;p33"/>
          <p:cNvSpPr>
            <a:spLocks noGrp="1"/>
          </p:cNvSpPr>
          <p:nvPr>
            <p:ph type="pic" idx="2"/>
          </p:nvPr>
        </p:nvSpPr>
        <p:spPr>
          <a:xfrm>
            <a:off x="0" y="0"/>
            <a:ext cx="4340225" cy="6858000"/>
          </a:xfrm>
          <a:prstGeom prst="rect">
            <a:avLst/>
          </a:prstGeom>
          <a:noFill/>
          <a:ln>
            <a:noFill/>
          </a:ln>
        </p:spPr>
        <p:txBody>
          <a:bodyPr/>
          <a:lstStyle/>
          <a:p>
            <a:endParaRPr/>
          </a:p>
        </p:txBody>
      </p:sp>
      <p:sp>
        <p:nvSpPr>
          <p:cNvPr id="127" name="Google Shape;127;p33"/>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3"/>
              </a:buClr>
              <a:buSzPts val="2800"/>
              <a:buChar char="•"/>
              <a:defRPr>
                <a:solidFill>
                  <a:schemeClr val="dk1"/>
                </a:solidFill>
              </a:defRPr>
            </a:lvl1pPr>
            <a:lvl2pPr marL="914400" lvl="1" indent="-381000" algn="l">
              <a:lnSpc>
                <a:spcPct val="90000"/>
              </a:lnSpc>
              <a:spcBef>
                <a:spcPts val="500"/>
              </a:spcBef>
              <a:spcAft>
                <a:spcPct val="0"/>
              </a:spcAft>
              <a:buClr>
                <a:schemeClr val="accent3"/>
              </a:buClr>
              <a:buSzPts val="2400"/>
              <a:buChar char="•"/>
              <a:defRPr>
                <a:solidFill>
                  <a:schemeClr val="dk1"/>
                </a:solidFill>
              </a:defRPr>
            </a:lvl2pPr>
            <a:lvl3pPr marL="1371600" lvl="2" indent="-355600" algn="l">
              <a:lnSpc>
                <a:spcPct val="90000"/>
              </a:lnSpc>
              <a:spcBef>
                <a:spcPts val="500"/>
              </a:spcBef>
              <a:spcAft>
                <a:spcPct val="0"/>
              </a:spcAft>
              <a:buClr>
                <a:schemeClr val="accent3"/>
              </a:buClr>
              <a:buSzPts val="2000"/>
              <a:buChar char="•"/>
              <a:defRPr>
                <a:solidFill>
                  <a:schemeClr val="dk1"/>
                </a:solidFill>
              </a:defRPr>
            </a:lvl3pPr>
            <a:lvl4pPr marL="1828800" lvl="3" indent="-342900" algn="l">
              <a:lnSpc>
                <a:spcPct val="90000"/>
              </a:lnSpc>
              <a:spcBef>
                <a:spcPts val="500"/>
              </a:spcBef>
              <a:spcAft>
                <a:spcPct val="0"/>
              </a:spcAft>
              <a:buClr>
                <a:schemeClr val="accent3"/>
              </a:buClr>
              <a:buSzPts val="1800"/>
              <a:buChar char="•"/>
              <a:defRPr>
                <a:solidFill>
                  <a:schemeClr val="dk1"/>
                </a:solidFill>
              </a:defRPr>
            </a:lvl4pPr>
            <a:lvl5pPr marL="2286000" lvl="4" indent="-342900" algn="l">
              <a:lnSpc>
                <a:spcPct val="90000"/>
              </a:lnSpc>
              <a:spcBef>
                <a:spcPts val="500"/>
              </a:spcBef>
              <a:spcAft>
                <a:spcPct val="0"/>
              </a:spcAft>
              <a:buClr>
                <a:schemeClr val="accent3"/>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 Blue Background">
  <p:cSld name="Cover - Blue Background">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16"/>
          <p:cNvSpPr/>
          <p:nvPr/>
        </p:nvSpPr>
        <p:spPr>
          <a:xfrm>
            <a:off x="0" y="0"/>
            <a:ext cx="12192000" cy="6858000"/>
          </a:xfrm>
          <a:prstGeom prst="rect">
            <a:avLst/>
          </a:prstGeom>
          <a:solidFill>
            <a:srgbClr val="026794">
              <a:alpha val="74901"/>
            </a:srgbClr>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19" name="Google Shape;19;p16"/>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ct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20" name="Google Shape;20;p16"/>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ct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21" name="Google Shape;21;p16"/>
          <p:cNvSpPr/>
          <p:nvPr/>
        </p:nvSpPr>
        <p:spPr>
          <a:xfrm>
            <a:off x="5083215" y="2704632"/>
            <a:ext cx="2025570" cy="119131"/>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rgbClr val="405E79"/>
              </a:solidFill>
              <a:latin typeface="Calibri"/>
              <a:ea typeface="Calibri"/>
              <a:cs typeface="Calibri"/>
              <a:sym typeface="Calibri"/>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amp; Text - Teal">
  <p:cSld name="Image &amp; Text - Teal">
    <p:spTree>
      <p:nvGrpSpPr>
        <p:cNvPr id="1" name="Shape 128"/>
        <p:cNvGrpSpPr/>
        <p:nvPr/>
      </p:nvGrpSpPr>
      <p:grpSpPr>
        <a:xfrm>
          <a:off x="0" y="0"/>
          <a:ext cx="0" cy="0"/>
          <a:chOff x="0" y="0"/>
          <a:chExt cx="0" cy="0"/>
        </a:xfrm>
      </p:grpSpPr>
      <p:sp>
        <p:nvSpPr>
          <p:cNvPr id="129" name="Google Shape;129;p34"/>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5"/>
              </a:buClr>
              <a:buSzPts val="3200"/>
              <a:buFont typeface="Helvetica Neue"/>
              <a:buNone/>
              <a:defRPr sz="3200" b="1">
                <a:solidFill>
                  <a:schemeClr val="accent5"/>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cxnSp>
        <p:nvCxnSpPr>
          <p:cNvPr id="130" name="Google Shape;130;p34"/>
          <p:cNvCxnSpPr/>
          <p:nvPr/>
        </p:nvCxnSpPr>
        <p:spPr>
          <a:xfrm rot="10800000" flipH="1">
            <a:off x="5027117" y="1509236"/>
            <a:ext cx="6806284" cy="17612"/>
          </a:xfrm>
          <a:prstGeom prst="straightConnector1">
            <a:avLst/>
          </a:prstGeom>
          <a:noFill/>
          <a:ln w="9525" cap="flat" cmpd="sng">
            <a:solidFill>
              <a:schemeClr val="accent6"/>
            </a:solidFill>
            <a:prstDash val="solid"/>
            <a:miter lim="800000"/>
            <a:headEnd type="none" w="sm" len="sm"/>
            <a:tailEnd type="none" w="sm" len="sm"/>
          </a:ln>
        </p:spPr>
      </p:cxnSp>
      <p:sp>
        <p:nvSpPr>
          <p:cNvPr id="131" name="Google Shape;131;p34"/>
          <p:cNvSpPr/>
          <p:nvPr/>
        </p:nvSpPr>
        <p:spPr>
          <a:xfrm>
            <a:off x="9351335" y="1467293"/>
            <a:ext cx="2482066" cy="78223"/>
          </a:xfrm>
          <a:prstGeom prst="rect">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132" name="Google Shape;132;p34"/>
          <p:cNvSpPr>
            <a:spLocks noGrp="1"/>
          </p:cNvSpPr>
          <p:nvPr>
            <p:ph type="pic" idx="2"/>
          </p:nvPr>
        </p:nvSpPr>
        <p:spPr>
          <a:xfrm>
            <a:off x="0" y="0"/>
            <a:ext cx="4340225" cy="6858000"/>
          </a:xfrm>
          <a:prstGeom prst="rect">
            <a:avLst/>
          </a:prstGeom>
          <a:noFill/>
          <a:ln>
            <a:noFill/>
          </a:ln>
        </p:spPr>
        <p:txBody>
          <a:bodyPr/>
          <a:lstStyle/>
          <a:p>
            <a:endParaRPr/>
          </a:p>
        </p:txBody>
      </p:sp>
      <p:sp>
        <p:nvSpPr>
          <p:cNvPr id="133" name="Google Shape;133;p34"/>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5"/>
              </a:buClr>
              <a:buSzPts val="2800"/>
              <a:buChar char="•"/>
              <a:defRPr>
                <a:solidFill>
                  <a:schemeClr val="dk1"/>
                </a:solidFill>
              </a:defRPr>
            </a:lvl1pPr>
            <a:lvl2pPr marL="914400" lvl="1" indent="-381000" algn="l">
              <a:lnSpc>
                <a:spcPct val="90000"/>
              </a:lnSpc>
              <a:spcBef>
                <a:spcPts val="500"/>
              </a:spcBef>
              <a:spcAft>
                <a:spcPct val="0"/>
              </a:spcAft>
              <a:buClr>
                <a:schemeClr val="accent5"/>
              </a:buClr>
              <a:buSzPts val="2400"/>
              <a:buChar char="•"/>
              <a:defRPr>
                <a:solidFill>
                  <a:schemeClr val="dk1"/>
                </a:solidFill>
              </a:defRPr>
            </a:lvl2pPr>
            <a:lvl3pPr marL="1371600" lvl="2" indent="-355600" algn="l">
              <a:lnSpc>
                <a:spcPct val="90000"/>
              </a:lnSpc>
              <a:spcBef>
                <a:spcPts val="500"/>
              </a:spcBef>
              <a:spcAft>
                <a:spcPct val="0"/>
              </a:spcAft>
              <a:buClr>
                <a:schemeClr val="accent5"/>
              </a:buClr>
              <a:buSzPts val="2000"/>
              <a:buChar char="•"/>
              <a:defRPr>
                <a:solidFill>
                  <a:schemeClr val="dk1"/>
                </a:solidFill>
              </a:defRPr>
            </a:lvl3pPr>
            <a:lvl4pPr marL="1828800" lvl="3" indent="-342900" algn="l">
              <a:lnSpc>
                <a:spcPct val="90000"/>
              </a:lnSpc>
              <a:spcBef>
                <a:spcPts val="500"/>
              </a:spcBef>
              <a:spcAft>
                <a:spcPct val="0"/>
              </a:spcAft>
              <a:buClr>
                <a:schemeClr val="accent5"/>
              </a:buClr>
              <a:buSzPts val="1800"/>
              <a:buChar char="•"/>
              <a:defRPr>
                <a:solidFill>
                  <a:schemeClr val="dk1"/>
                </a:solidFill>
              </a:defRPr>
            </a:lvl4pPr>
            <a:lvl5pPr marL="2286000" lvl="4" indent="-342900" algn="l">
              <a:lnSpc>
                <a:spcPct val="90000"/>
              </a:lnSpc>
              <a:spcBef>
                <a:spcPts val="500"/>
              </a:spcBef>
              <a:spcAft>
                <a:spcPct val="0"/>
              </a:spcAft>
              <a:buClr>
                <a:schemeClr val="accent5"/>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mage &amp; Text - Green">
  <p:cSld name="Image &amp; Text - Green">
    <p:spTree>
      <p:nvGrpSpPr>
        <p:cNvPr id="1" name="Shape 134"/>
        <p:cNvGrpSpPr/>
        <p:nvPr/>
      </p:nvGrpSpPr>
      <p:grpSpPr>
        <a:xfrm>
          <a:off x="0" y="0"/>
          <a:ext cx="0" cy="0"/>
          <a:chOff x="0" y="0"/>
          <a:chExt cx="0" cy="0"/>
        </a:xfrm>
      </p:grpSpPr>
      <p:sp>
        <p:nvSpPr>
          <p:cNvPr id="135" name="Google Shape;135;p35"/>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4"/>
              </a:buClr>
              <a:buSzPts val="3200"/>
              <a:buFont typeface="Helvetica Neue"/>
              <a:buNone/>
              <a:defRPr sz="3200" b="1">
                <a:solidFill>
                  <a:schemeClr val="accent4"/>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cxnSp>
        <p:nvCxnSpPr>
          <p:cNvPr id="136" name="Google Shape;136;p35"/>
          <p:cNvCxnSpPr/>
          <p:nvPr/>
        </p:nvCxnSpPr>
        <p:spPr>
          <a:xfrm rot="10800000" flipH="1">
            <a:off x="5027117" y="1509236"/>
            <a:ext cx="6806284" cy="17612"/>
          </a:xfrm>
          <a:prstGeom prst="straightConnector1">
            <a:avLst/>
          </a:prstGeom>
          <a:noFill/>
          <a:ln w="9525" cap="flat" cmpd="sng">
            <a:solidFill>
              <a:schemeClr val="accent4"/>
            </a:solidFill>
            <a:prstDash val="solid"/>
            <a:miter lim="800000"/>
            <a:headEnd type="none" w="sm" len="sm"/>
            <a:tailEnd type="none" w="sm" len="sm"/>
          </a:ln>
        </p:spPr>
      </p:cxnSp>
      <p:sp>
        <p:nvSpPr>
          <p:cNvPr id="137" name="Google Shape;137;p35"/>
          <p:cNvSpPr/>
          <p:nvPr/>
        </p:nvSpPr>
        <p:spPr>
          <a:xfrm>
            <a:off x="9351335" y="1467293"/>
            <a:ext cx="2482066" cy="78223"/>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138" name="Google Shape;138;p35"/>
          <p:cNvSpPr>
            <a:spLocks noGrp="1"/>
          </p:cNvSpPr>
          <p:nvPr>
            <p:ph type="pic" idx="2"/>
          </p:nvPr>
        </p:nvSpPr>
        <p:spPr>
          <a:xfrm>
            <a:off x="0" y="0"/>
            <a:ext cx="4340225" cy="6858000"/>
          </a:xfrm>
          <a:prstGeom prst="rect">
            <a:avLst/>
          </a:prstGeom>
          <a:noFill/>
          <a:ln>
            <a:noFill/>
          </a:ln>
        </p:spPr>
        <p:txBody>
          <a:bodyPr/>
          <a:lstStyle/>
          <a:p>
            <a:endParaRPr/>
          </a:p>
        </p:txBody>
      </p:sp>
      <p:sp>
        <p:nvSpPr>
          <p:cNvPr id="139" name="Google Shape;139;p35"/>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2"/>
              </a:buClr>
              <a:buSzPts val="2800"/>
              <a:buChar char="•"/>
              <a:defRPr>
                <a:solidFill>
                  <a:schemeClr val="dk1"/>
                </a:solidFill>
              </a:defRPr>
            </a:lvl1pPr>
            <a:lvl2pPr marL="914400" lvl="1" indent="-381000" algn="l">
              <a:lnSpc>
                <a:spcPct val="90000"/>
              </a:lnSpc>
              <a:spcBef>
                <a:spcPts val="500"/>
              </a:spcBef>
              <a:spcAft>
                <a:spcPct val="0"/>
              </a:spcAft>
              <a:buClr>
                <a:schemeClr val="accent2"/>
              </a:buClr>
              <a:buSzPts val="2400"/>
              <a:buChar char="•"/>
              <a:defRPr>
                <a:solidFill>
                  <a:schemeClr val="dk1"/>
                </a:solidFill>
              </a:defRPr>
            </a:lvl2pPr>
            <a:lvl3pPr marL="1371600" lvl="2" indent="-355600" algn="l">
              <a:lnSpc>
                <a:spcPct val="90000"/>
              </a:lnSpc>
              <a:spcBef>
                <a:spcPts val="500"/>
              </a:spcBef>
              <a:spcAft>
                <a:spcPct val="0"/>
              </a:spcAft>
              <a:buClr>
                <a:schemeClr val="accent2"/>
              </a:buClr>
              <a:buSzPts val="2000"/>
              <a:buChar char="•"/>
              <a:defRPr>
                <a:solidFill>
                  <a:schemeClr val="dk1"/>
                </a:solidFill>
              </a:defRPr>
            </a:lvl3pPr>
            <a:lvl4pPr marL="1828800" lvl="3" indent="-342900" algn="l">
              <a:lnSpc>
                <a:spcPct val="90000"/>
              </a:lnSpc>
              <a:spcBef>
                <a:spcPts val="500"/>
              </a:spcBef>
              <a:spcAft>
                <a:spcPct val="0"/>
              </a:spcAft>
              <a:buClr>
                <a:schemeClr val="accent2"/>
              </a:buClr>
              <a:buSzPts val="1800"/>
              <a:buChar char="•"/>
              <a:defRPr>
                <a:solidFill>
                  <a:schemeClr val="dk1"/>
                </a:solidFill>
              </a:defRPr>
            </a:lvl4pPr>
            <a:lvl5pPr marL="2286000" lvl="4" indent="-342900" algn="l">
              <a:lnSpc>
                <a:spcPct val="90000"/>
              </a:lnSpc>
              <a:spcBef>
                <a:spcPts val="500"/>
              </a:spcBef>
              <a:spcAft>
                <a:spcPct val="0"/>
              </a:spcAft>
              <a:buClr>
                <a:schemeClr val="accent2"/>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mp; Two Column - Blue">
  <p:cSld name="Title &amp; Two Column - Blue">
    <p:spTree>
      <p:nvGrpSpPr>
        <p:cNvPr id="1" name="Shape 140"/>
        <p:cNvGrpSpPr/>
        <p:nvPr/>
      </p:nvGrpSpPr>
      <p:grpSpPr>
        <a:xfrm>
          <a:off x="0" y="0"/>
          <a:ext cx="0" cy="0"/>
          <a:chOff x="0" y="0"/>
          <a:chExt cx="0" cy="0"/>
        </a:xfrm>
      </p:grpSpPr>
      <p:sp>
        <p:nvSpPr>
          <p:cNvPr id="141" name="Google Shape;141;p36"/>
          <p:cNvSpPr/>
          <p:nvPr/>
        </p:nvSpPr>
        <p:spPr>
          <a:xfrm>
            <a:off x="0" y="0"/>
            <a:ext cx="12192000" cy="1609344"/>
          </a:xfrm>
          <a:prstGeom prst="rect">
            <a:avLst/>
          </a:prstGeom>
          <a:solidFill>
            <a:srgbClr val="016794"/>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grpSp>
        <p:nvGrpSpPr>
          <p:cNvPr id="142" name="Google Shape;142;p36"/>
          <p:cNvGrpSpPr/>
          <p:nvPr/>
        </p:nvGrpSpPr>
        <p:grpSpPr>
          <a:xfrm>
            <a:off x="-208788" y="0"/>
            <a:ext cx="12609576" cy="2174490"/>
            <a:chOff x="0" y="5043119"/>
            <a:chExt cx="12192000" cy="1814883"/>
          </a:xfrm>
        </p:grpSpPr>
        <p:pic>
          <p:nvPicPr>
            <p:cNvPr id="143" name="Google Shape;143;p36"/>
            <p:cNvPicPr preferRelativeResize="0"/>
            <p:nvPr/>
          </p:nvPicPr>
          <p:blipFill>
            <a:blip r:embed="rId2">
              <a:alphaModFix amt="20000"/>
            </a:blip>
            <a:srcRect l="50000" t="7392" r="19089" b="9029"/>
            <a:stretch>
              <a:fillRect/>
            </a:stretch>
          </p:blipFill>
          <p:spPr>
            <a:xfrm rot="5400000">
              <a:off x="2349106" y="2694015"/>
              <a:ext cx="1814881" cy="6513094"/>
            </a:xfrm>
            <a:prstGeom prst="rect">
              <a:avLst/>
            </a:prstGeom>
            <a:noFill/>
            <a:ln>
              <a:noFill/>
            </a:ln>
          </p:spPr>
        </p:pic>
        <p:pic>
          <p:nvPicPr>
            <p:cNvPr id="144" name="Google Shape;144;p36"/>
            <p:cNvPicPr preferRelativeResize="0"/>
            <p:nvPr/>
          </p:nvPicPr>
          <p:blipFill>
            <a:blip r:embed="rId2">
              <a:alphaModFix amt="20000"/>
            </a:blip>
            <a:srcRect l="54597" t="31445" r="16826" b="9029"/>
            <a:stretch>
              <a:fillRect/>
            </a:stretch>
          </p:blipFill>
          <p:spPr>
            <a:xfrm rot="5400000">
              <a:off x="8435259" y="3077812"/>
              <a:ext cx="1791433" cy="5722047"/>
            </a:xfrm>
            <a:prstGeom prst="rect">
              <a:avLst/>
            </a:prstGeom>
            <a:noFill/>
            <a:ln>
              <a:noFill/>
            </a:ln>
          </p:spPr>
        </p:pic>
      </p:grpSp>
      <p:cxnSp>
        <p:nvCxnSpPr>
          <p:cNvPr id="145" name="Google Shape;145;p36"/>
          <p:cNvCxnSpPr/>
          <p:nvPr/>
        </p:nvCxnSpPr>
        <p:spPr>
          <a:xfrm flipH="1">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46" name="Google Shape;146;p36"/>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lt1"/>
              </a:buClr>
              <a:buSzPts val="3600"/>
              <a:buFont typeface="Helvetica Neue"/>
              <a:buNone/>
              <a:defRPr sz="3600" b="1">
                <a:solidFill>
                  <a:schemeClr val="lt1"/>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47" name="Google Shape;147;p36"/>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3"/>
              </a:buClr>
              <a:buSzPts val="2800"/>
              <a:buNone/>
              <a:defRPr b="1">
                <a:solidFill>
                  <a:schemeClr val="accent3"/>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48" name="Google Shape;148;p36"/>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3"/>
              </a:buClr>
              <a:buSzPts val="2400"/>
              <a:buNone/>
              <a:defRPr sz="2400">
                <a:solidFill>
                  <a:schemeClr val="dk1"/>
                </a:solidFill>
              </a:defRPr>
            </a:lvl1pPr>
            <a:lvl2pPr marL="914400" lvl="1" indent="-228600" algn="l">
              <a:lnSpc>
                <a:spcPct val="90000"/>
              </a:lnSpc>
              <a:spcBef>
                <a:spcPts val="500"/>
              </a:spcBef>
              <a:spcAft>
                <a:spcPct val="0"/>
              </a:spcAft>
              <a:buClr>
                <a:schemeClr val="accent3"/>
              </a:buClr>
              <a:buSzPts val="2400"/>
              <a:buNone/>
              <a:defRPr>
                <a:solidFill>
                  <a:schemeClr val="dk1"/>
                </a:solidFill>
              </a:defRPr>
            </a:lvl2pPr>
            <a:lvl3pPr marL="1371600" lvl="2" indent="-228600" algn="l">
              <a:lnSpc>
                <a:spcPct val="90000"/>
              </a:lnSpc>
              <a:spcBef>
                <a:spcPts val="500"/>
              </a:spcBef>
              <a:spcAft>
                <a:spcPct val="0"/>
              </a:spcAft>
              <a:buClr>
                <a:schemeClr val="accent3"/>
              </a:buClr>
              <a:buSzPts val="2000"/>
              <a:buNone/>
              <a:defRPr>
                <a:solidFill>
                  <a:schemeClr val="dk1"/>
                </a:solidFill>
              </a:defRPr>
            </a:lvl3pPr>
            <a:lvl4pPr marL="1828800" lvl="3" indent="-228600" algn="l">
              <a:lnSpc>
                <a:spcPct val="90000"/>
              </a:lnSpc>
              <a:spcBef>
                <a:spcPts val="500"/>
              </a:spcBef>
              <a:spcAft>
                <a:spcPct val="0"/>
              </a:spcAft>
              <a:buClr>
                <a:schemeClr val="accent3"/>
              </a:buClr>
              <a:buSzPts val="1800"/>
              <a:buNone/>
              <a:defRPr>
                <a:solidFill>
                  <a:schemeClr val="dk1"/>
                </a:solidFill>
              </a:defRPr>
            </a:lvl4pPr>
            <a:lvl5pPr marL="2286000" lvl="4" indent="-228600" algn="l">
              <a:lnSpc>
                <a:spcPct val="90000"/>
              </a:lnSpc>
              <a:spcBef>
                <a:spcPts val="500"/>
              </a:spcBef>
              <a:spcAft>
                <a:spcPct val="0"/>
              </a:spcAft>
              <a:buClr>
                <a:schemeClr val="accent3"/>
              </a:buClr>
              <a:buSzPts val="1800"/>
              <a:buNone/>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49" name="Google Shape;149;p36"/>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3"/>
              </a:buClr>
              <a:buSzPts val="2400"/>
              <a:buNone/>
              <a:defRPr sz="2400" b="1">
                <a:solidFill>
                  <a:schemeClr val="accent3"/>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50" name="Google Shape;150;p36"/>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ct val="0"/>
              </a:spcAft>
              <a:buClr>
                <a:schemeClr val="accent3"/>
              </a:buClr>
              <a:buSzPts val="2400"/>
              <a:buChar char="•"/>
              <a:defRPr sz="2400">
                <a:solidFill>
                  <a:schemeClr val="dk1"/>
                </a:solidFill>
              </a:defRPr>
            </a:lvl1pPr>
            <a:lvl2pPr marL="914400" lvl="1" indent="-381000" algn="l">
              <a:lnSpc>
                <a:spcPct val="90000"/>
              </a:lnSpc>
              <a:spcBef>
                <a:spcPts val="500"/>
              </a:spcBef>
              <a:spcAft>
                <a:spcPct val="0"/>
              </a:spcAft>
              <a:buClr>
                <a:schemeClr val="accent3"/>
              </a:buClr>
              <a:buSzPts val="2400"/>
              <a:buChar char="•"/>
              <a:defRPr sz="2400">
                <a:solidFill>
                  <a:schemeClr val="dk1"/>
                </a:solidFill>
              </a:defRPr>
            </a:lvl2pPr>
            <a:lvl3pPr marL="1371600" lvl="2" indent="-381000" algn="l">
              <a:lnSpc>
                <a:spcPct val="90000"/>
              </a:lnSpc>
              <a:spcBef>
                <a:spcPts val="500"/>
              </a:spcBef>
              <a:spcAft>
                <a:spcPct val="0"/>
              </a:spcAft>
              <a:buClr>
                <a:schemeClr val="accent3"/>
              </a:buClr>
              <a:buSzPts val="2400"/>
              <a:buChar char="•"/>
              <a:defRPr sz="2400">
                <a:solidFill>
                  <a:schemeClr val="dk1"/>
                </a:solidFill>
              </a:defRPr>
            </a:lvl3pPr>
            <a:lvl4pPr marL="1828800" lvl="3" indent="-381000" algn="l">
              <a:lnSpc>
                <a:spcPct val="90000"/>
              </a:lnSpc>
              <a:spcBef>
                <a:spcPts val="500"/>
              </a:spcBef>
              <a:spcAft>
                <a:spcPct val="0"/>
              </a:spcAft>
              <a:buClr>
                <a:schemeClr val="accent3"/>
              </a:buClr>
              <a:buSzPts val="2400"/>
              <a:buChar char="•"/>
              <a:defRPr sz="2400">
                <a:solidFill>
                  <a:schemeClr val="dk1"/>
                </a:solidFill>
              </a:defRPr>
            </a:lvl4pPr>
            <a:lvl5pPr marL="2286000" lvl="4" indent="-381000" algn="l">
              <a:lnSpc>
                <a:spcPct val="90000"/>
              </a:lnSpc>
              <a:spcBef>
                <a:spcPts val="500"/>
              </a:spcBef>
              <a:spcAft>
                <a:spcPct val="0"/>
              </a:spcAft>
              <a:buClr>
                <a:schemeClr val="accent3"/>
              </a:buClr>
              <a:buSzPts val="2400"/>
              <a:buChar char="•"/>
              <a:defRPr sz="2400">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51" name="Google Shape;151;p36"/>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3"/>
              </a:buClr>
              <a:buSzPts val="2400"/>
              <a:buNone/>
              <a:defRPr sz="2400" b="1">
                <a:solidFill>
                  <a:schemeClr val="accent3"/>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52" name="Google Shape;152;p36"/>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ct val="0"/>
              </a:spcAft>
              <a:buClr>
                <a:schemeClr val="accent3"/>
              </a:buClr>
              <a:buSzPts val="2400"/>
              <a:buChar char="•"/>
              <a:defRPr sz="2400">
                <a:solidFill>
                  <a:schemeClr val="dk1"/>
                </a:solidFill>
              </a:defRPr>
            </a:lvl1pPr>
            <a:lvl2pPr marL="914400" lvl="1" indent="-381000" algn="l">
              <a:lnSpc>
                <a:spcPct val="90000"/>
              </a:lnSpc>
              <a:spcBef>
                <a:spcPts val="500"/>
              </a:spcBef>
              <a:spcAft>
                <a:spcPct val="0"/>
              </a:spcAft>
              <a:buClr>
                <a:schemeClr val="accent3"/>
              </a:buClr>
              <a:buSzPts val="2400"/>
              <a:buChar char="•"/>
              <a:defRPr sz="2400">
                <a:solidFill>
                  <a:schemeClr val="dk1"/>
                </a:solidFill>
              </a:defRPr>
            </a:lvl2pPr>
            <a:lvl3pPr marL="1371600" lvl="2" indent="-381000" algn="l">
              <a:lnSpc>
                <a:spcPct val="90000"/>
              </a:lnSpc>
              <a:spcBef>
                <a:spcPts val="500"/>
              </a:spcBef>
              <a:spcAft>
                <a:spcPct val="0"/>
              </a:spcAft>
              <a:buClr>
                <a:schemeClr val="accent3"/>
              </a:buClr>
              <a:buSzPts val="2400"/>
              <a:buChar char="•"/>
              <a:defRPr sz="2400">
                <a:solidFill>
                  <a:schemeClr val="dk1"/>
                </a:solidFill>
              </a:defRPr>
            </a:lvl3pPr>
            <a:lvl4pPr marL="1828800" lvl="3" indent="-381000" algn="l">
              <a:lnSpc>
                <a:spcPct val="90000"/>
              </a:lnSpc>
              <a:spcBef>
                <a:spcPts val="500"/>
              </a:spcBef>
              <a:spcAft>
                <a:spcPct val="0"/>
              </a:spcAft>
              <a:buClr>
                <a:schemeClr val="accent3"/>
              </a:buClr>
              <a:buSzPts val="2400"/>
              <a:buChar char="•"/>
              <a:defRPr sz="2400">
                <a:solidFill>
                  <a:schemeClr val="dk1"/>
                </a:solidFill>
              </a:defRPr>
            </a:lvl4pPr>
            <a:lvl5pPr marL="2286000" lvl="4" indent="-381000" algn="l">
              <a:lnSpc>
                <a:spcPct val="90000"/>
              </a:lnSpc>
              <a:spcBef>
                <a:spcPts val="500"/>
              </a:spcBef>
              <a:spcAft>
                <a:spcPct val="0"/>
              </a:spcAft>
              <a:buClr>
                <a:schemeClr val="accent3"/>
              </a:buClr>
              <a:buSzPts val="2400"/>
              <a:buChar char="•"/>
              <a:defRPr sz="2400">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mp; Two Column - Purple">
  <p:cSld name="Title &amp; Two Column - Purple">
    <p:spTree>
      <p:nvGrpSpPr>
        <p:cNvPr id="1" name="Shape 153"/>
        <p:cNvGrpSpPr/>
        <p:nvPr/>
      </p:nvGrpSpPr>
      <p:grpSpPr>
        <a:xfrm>
          <a:off x="0" y="0"/>
          <a:ext cx="0" cy="0"/>
          <a:chOff x="0" y="0"/>
          <a:chExt cx="0" cy="0"/>
        </a:xfrm>
      </p:grpSpPr>
      <p:sp>
        <p:nvSpPr>
          <p:cNvPr id="154" name="Google Shape;154;p37"/>
          <p:cNvSpPr/>
          <p:nvPr/>
        </p:nvSpPr>
        <p:spPr>
          <a:xfrm>
            <a:off x="0" y="0"/>
            <a:ext cx="12192000" cy="16093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grpSp>
        <p:nvGrpSpPr>
          <p:cNvPr id="155" name="Google Shape;155;p37"/>
          <p:cNvGrpSpPr/>
          <p:nvPr/>
        </p:nvGrpSpPr>
        <p:grpSpPr>
          <a:xfrm>
            <a:off x="-208788" y="0"/>
            <a:ext cx="12609576" cy="2174490"/>
            <a:chOff x="0" y="5043119"/>
            <a:chExt cx="12192000" cy="1814883"/>
          </a:xfrm>
        </p:grpSpPr>
        <p:pic>
          <p:nvPicPr>
            <p:cNvPr id="156" name="Google Shape;156;p37"/>
            <p:cNvPicPr preferRelativeResize="0"/>
            <p:nvPr/>
          </p:nvPicPr>
          <p:blipFill>
            <a:blip r:embed="rId2">
              <a:alphaModFix amt="20000"/>
            </a:blip>
            <a:srcRect l="50000" t="7392" r="19089" b="9029"/>
            <a:stretch>
              <a:fillRect/>
            </a:stretch>
          </p:blipFill>
          <p:spPr>
            <a:xfrm rot="5400000">
              <a:off x="2349106" y="2694015"/>
              <a:ext cx="1814881" cy="6513094"/>
            </a:xfrm>
            <a:prstGeom prst="rect">
              <a:avLst/>
            </a:prstGeom>
            <a:noFill/>
            <a:ln>
              <a:noFill/>
            </a:ln>
          </p:spPr>
        </p:pic>
        <p:pic>
          <p:nvPicPr>
            <p:cNvPr id="157" name="Google Shape;157;p37"/>
            <p:cNvPicPr preferRelativeResize="0"/>
            <p:nvPr/>
          </p:nvPicPr>
          <p:blipFill>
            <a:blip r:embed="rId2">
              <a:alphaModFix amt="20000"/>
            </a:blip>
            <a:srcRect l="54597" t="31445" r="16826" b="9029"/>
            <a:stretch>
              <a:fillRect/>
            </a:stretch>
          </p:blipFill>
          <p:spPr>
            <a:xfrm rot="5400000">
              <a:off x="8435259" y="3077812"/>
              <a:ext cx="1791433" cy="5722047"/>
            </a:xfrm>
            <a:prstGeom prst="rect">
              <a:avLst/>
            </a:prstGeom>
            <a:noFill/>
            <a:ln>
              <a:noFill/>
            </a:ln>
          </p:spPr>
        </p:pic>
      </p:grpSp>
      <p:cxnSp>
        <p:nvCxnSpPr>
          <p:cNvPr id="158" name="Google Shape;158;p37"/>
          <p:cNvCxnSpPr/>
          <p:nvPr/>
        </p:nvCxnSpPr>
        <p:spPr>
          <a:xfrm flipH="1">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59" name="Google Shape;159;p37"/>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lt1"/>
              </a:buClr>
              <a:buSzPts val="3600"/>
              <a:buFont typeface="Helvetica Neue"/>
              <a:buNone/>
              <a:defRPr sz="3600" b="1">
                <a:solidFill>
                  <a:schemeClr val="lt1"/>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60" name="Google Shape;160;p37"/>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1"/>
              </a:buClr>
              <a:buSzPts val="2800"/>
              <a:buNone/>
              <a:defRPr b="1">
                <a:solidFill>
                  <a:schemeClr val="accent1"/>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61" name="Google Shape;161;p37"/>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3"/>
              </a:buClr>
              <a:buSzPts val="2400"/>
              <a:buNone/>
              <a:defRPr sz="2400">
                <a:solidFill>
                  <a:schemeClr val="dk1"/>
                </a:solidFill>
              </a:defRPr>
            </a:lvl1pPr>
            <a:lvl2pPr marL="914400" lvl="1" indent="-228600" algn="l">
              <a:lnSpc>
                <a:spcPct val="90000"/>
              </a:lnSpc>
              <a:spcBef>
                <a:spcPts val="500"/>
              </a:spcBef>
              <a:spcAft>
                <a:spcPct val="0"/>
              </a:spcAft>
              <a:buClr>
                <a:schemeClr val="accent3"/>
              </a:buClr>
              <a:buSzPts val="2400"/>
              <a:buNone/>
              <a:defRPr>
                <a:solidFill>
                  <a:schemeClr val="dk1"/>
                </a:solidFill>
              </a:defRPr>
            </a:lvl2pPr>
            <a:lvl3pPr marL="1371600" lvl="2" indent="-228600" algn="l">
              <a:lnSpc>
                <a:spcPct val="90000"/>
              </a:lnSpc>
              <a:spcBef>
                <a:spcPts val="500"/>
              </a:spcBef>
              <a:spcAft>
                <a:spcPct val="0"/>
              </a:spcAft>
              <a:buClr>
                <a:schemeClr val="accent3"/>
              </a:buClr>
              <a:buSzPts val="2000"/>
              <a:buNone/>
              <a:defRPr>
                <a:solidFill>
                  <a:schemeClr val="dk1"/>
                </a:solidFill>
              </a:defRPr>
            </a:lvl3pPr>
            <a:lvl4pPr marL="1828800" lvl="3" indent="-228600" algn="l">
              <a:lnSpc>
                <a:spcPct val="90000"/>
              </a:lnSpc>
              <a:spcBef>
                <a:spcPts val="500"/>
              </a:spcBef>
              <a:spcAft>
                <a:spcPct val="0"/>
              </a:spcAft>
              <a:buClr>
                <a:schemeClr val="accent3"/>
              </a:buClr>
              <a:buSzPts val="1800"/>
              <a:buNone/>
              <a:defRPr>
                <a:solidFill>
                  <a:schemeClr val="dk1"/>
                </a:solidFill>
              </a:defRPr>
            </a:lvl4pPr>
            <a:lvl5pPr marL="2286000" lvl="4" indent="-228600" algn="l">
              <a:lnSpc>
                <a:spcPct val="90000"/>
              </a:lnSpc>
              <a:spcBef>
                <a:spcPts val="500"/>
              </a:spcBef>
              <a:spcAft>
                <a:spcPct val="0"/>
              </a:spcAft>
              <a:buClr>
                <a:schemeClr val="accent3"/>
              </a:buClr>
              <a:buSzPts val="1800"/>
              <a:buNone/>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62" name="Google Shape;162;p37"/>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1"/>
              </a:buClr>
              <a:buSzPts val="2400"/>
              <a:buNone/>
              <a:defRPr sz="2400" b="1">
                <a:solidFill>
                  <a:schemeClr val="accent1"/>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63" name="Google Shape;163;p37"/>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ct val="0"/>
              </a:spcAft>
              <a:buClr>
                <a:schemeClr val="accent1"/>
              </a:buClr>
              <a:buSzPts val="2400"/>
              <a:buChar char="•"/>
              <a:defRPr sz="2400">
                <a:solidFill>
                  <a:schemeClr val="dk1"/>
                </a:solidFill>
              </a:defRPr>
            </a:lvl1pPr>
            <a:lvl2pPr marL="914400" lvl="1" indent="-381000" algn="l">
              <a:lnSpc>
                <a:spcPct val="90000"/>
              </a:lnSpc>
              <a:spcBef>
                <a:spcPts val="500"/>
              </a:spcBef>
              <a:spcAft>
                <a:spcPct val="0"/>
              </a:spcAft>
              <a:buClr>
                <a:schemeClr val="accent1"/>
              </a:buClr>
              <a:buSzPts val="2400"/>
              <a:buChar char="•"/>
              <a:defRPr sz="2400">
                <a:solidFill>
                  <a:schemeClr val="dk1"/>
                </a:solidFill>
              </a:defRPr>
            </a:lvl2pPr>
            <a:lvl3pPr marL="1371600" lvl="2" indent="-381000" algn="l">
              <a:lnSpc>
                <a:spcPct val="90000"/>
              </a:lnSpc>
              <a:spcBef>
                <a:spcPts val="500"/>
              </a:spcBef>
              <a:spcAft>
                <a:spcPct val="0"/>
              </a:spcAft>
              <a:buClr>
                <a:schemeClr val="accent1"/>
              </a:buClr>
              <a:buSzPts val="2400"/>
              <a:buChar char="•"/>
              <a:defRPr sz="2400">
                <a:solidFill>
                  <a:schemeClr val="dk1"/>
                </a:solidFill>
              </a:defRPr>
            </a:lvl3pPr>
            <a:lvl4pPr marL="1828800" lvl="3" indent="-381000" algn="l">
              <a:lnSpc>
                <a:spcPct val="90000"/>
              </a:lnSpc>
              <a:spcBef>
                <a:spcPts val="500"/>
              </a:spcBef>
              <a:spcAft>
                <a:spcPct val="0"/>
              </a:spcAft>
              <a:buClr>
                <a:schemeClr val="accent1"/>
              </a:buClr>
              <a:buSzPts val="2400"/>
              <a:buChar char="•"/>
              <a:defRPr sz="2400">
                <a:solidFill>
                  <a:schemeClr val="dk1"/>
                </a:solidFill>
              </a:defRPr>
            </a:lvl4pPr>
            <a:lvl5pPr marL="2286000" lvl="4" indent="-381000" algn="l">
              <a:lnSpc>
                <a:spcPct val="90000"/>
              </a:lnSpc>
              <a:spcBef>
                <a:spcPts val="500"/>
              </a:spcBef>
              <a:spcAft>
                <a:spcPct val="0"/>
              </a:spcAft>
              <a:buClr>
                <a:schemeClr val="accent1"/>
              </a:buClr>
              <a:buSzPts val="2400"/>
              <a:buChar char="•"/>
              <a:defRPr sz="2400">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64" name="Google Shape;164;p37"/>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1"/>
              </a:buClr>
              <a:buSzPts val="2400"/>
              <a:buNone/>
              <a:defRPr sz="2400" b="1">
                <a:solidFill>
                  <a:schemeClr val="accent1"/>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65" name="Google Shape;165;p37"/>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ct val="0"/>
              </a:spcAft>
              <a:buClr>
                <a:schemeClr val="accent1"/>
              </a:buClr>
              <a:buSzPts val="2400"/>
              <a:buChar char="•"/>
              <a:defRPr sz="2400">
                <a:solidFill>
                  <a:schemeClr val="dk1"/>
                </a:solidFill>
              </a:defRPr>
            </a:lvl1pPr>
            <a:lvl2pPr marL="914400" lvl="1" indent="-381000" algn="l">
              <a:lnSpc>
                <a:spcPct val="90000"/>
              </a:lnSpc>
              <a:spcBef>
                <a:spcPts val="500"/>
              </a:spcBef>
              <a:spcAft>
                <a:spcPct val="0"/>
              </a:spcAft>
              <a:buClr>
                <a:schemeClr val="accent1"/>
              </a:buClr>
              <a:buSzPts val="2400"/>
              <a:buChar char="•"/>
              <a:defRPr sz="2400">
                <a:solidFill>
                  <a:schemeClr val="dk1"/>
                </a:solidFill>
              </a:defRPr>
            </a:lvl2pPr>
            <a:lvl3pPr marL="1371600" lvl="2" indent="-381000" algn="l">
              <a:lnSpc>
                <a:spcPct val="90000"/>
              </a:lnSpc>
              <a:spcBef>
                <a:spcPts val="500"/>
              </a:spcBef>
              <a:spcAft>
                <a:spcPct val="0"/>
              </a:spcAft>
              <a:buClr>
                <a:schemeClr val="accent1"/>
              </a:buClr>
              <a:buSzPts val="2400"/>
              <a:buChar char="•"/>
              <a:defRPr sz="2400">
                <a:solidFill>
                  <a:schemeClr val="dk1"/>
                </a:solidFill>
              </a:defRPr>
            </a:lvl3pPr>
            <a:lvl4pPr marL="1828800" lvl="3" indent="-381000" algn="l">
              <a:lnSpc>
                <a:spcPct val="90000"/>
              </a:lnSpc>
              <a:spcBef>
                <a:spcPts val="500"/>
              </a:spcBef>
              <a:spcAft>
                <a:spcPct val="0"/>
              </a:spcAft>
              <a:buClr>
                <a:schemeClr val="accent1"/>
              </a:buClr>
              <a:buSzPts val="2400"/>
              <a:buChar char="•"/>
              <a:defRPr sz="2400">
                <a:solidFill>
                  <a:schemeClr val="dk1"/>
                </a:solidFill>
              </a:defRPr>
            </a:lvl4pPr>
            <a:lvl5pPr marL="2286000" lvl="4" indent="-381000" algn="l">
              <a:lnSpc>
                <a:spcPct val="90000"/>
              </a:lnSpc>
              <a:spcBef>
                <a:spcPts val="500"/>
              </a:spcBef>
              <a:spcAft>
                <a:spcPct val="0"/>
              </a:spcAft>
              <a:buClr>
                <a:schemeClr val="accent1"/>
              </a:buClr>
              <a:buSzPts val="2400"/>
              <a:buChar char="•"/>
              <a:defRPr sz="2400">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mp; Two Column - Teal">
  <p:cSld name="Title &amp; Two Column - Teal">
    <p:spTree>
      <p:nvGrpSpPr>
        <p:cNvPr id="1" name="Shape 166"/>
        <p:cNvGrpSpPr/>
        <p:nvPr/>
      </p:nvGrpSpPr>
      <p:grpSpPr>
        <a:xfrm>
          <a:off x="0" y="0"/>
          <a:ext cx="0" cy="0"/>
          <a:chOff x="0" y="0"/>
          <a:chExt cx="0" cy="0"/>
        </a:xfrm>
      </p:grpSpPr>
      <p:sp>
        <p:nvSpPr>
          <p:cNvPr id="167" name="Google Shape;167;p38"/>
          <p:cNvSpPr/>
          <p:nvPr/>
        </p:nvSpPr>
        <p:spPr>
          <a:xfrm>
            <a:off x="0" y="0"/>
            <a:ext cx="12192000" cy="1609344"/>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grpSp>
        <p:nvGrpSpPr>
          <p:cNvPr id="168" name="Google Shape;168;p38"/>
          <p:cNvGrpSpPr/>
          <p:nvPr/>
        </p:nvGrpSpPr>
        <p:grpSpPr>
          <a:xfrm>
            <a:off x="-208788" y="0"/>
            <a:ext cx="12609576" cy="2174490"/>
            <a:chOff x="0" y="5043119"/>
            <a:chExt cx="12192000" cy="1814883"/>
          </a:xfrm>
        </p:grpSpPr>
        <p:pic>
          <p:nvPicPr>
            <p:cNvPr id="169" name="Google Shape;169;p38"/>
            <p:cNvPicPr preferRelativeResize="0"/>
            <p:nvPr/>
          </p:nvPicPr>
          <p:blipFill>
            <a:blip r:embed="rId2">
              <a:alphaModFix amt="20000"/>
            </a:blip>
            <a:srcRect l="50000" t="7392" r="19089" b="9029"/>
            <a:stretch>
              <a:fillRect/>
            </a:stretch>
          </p:blipFill>
          <p:spPr>
            <a:xfrm rot="5400000">
              <a:off x="2349106" y="2694015"/>
              <a:ext cx="1814881" cy="6513094"/>
            </a:xfrm>
            <a:prstGeom prst="rect">
              <a:avLst/>
            </a:prstGeom>
            <a:noFill/>
            <a:ln>
              <a:noFill/>
            </a:ln>
          </p:spPr>
        </p:pic>
        <p:pic>
          <p:nvPicPr>
            <p:cNvPr id="170" name="Google Shape;170;p38"/>
            <p:cNvPicPr preferRelativeResize="0"/>
            <p:nvPr/>
          </p:nvPicPr>
          <p:blipFill>
            <a:blip r:embed="rId2">
              <a:alphaModFix amt="20000"/>
            </a:blip>
            <a:srcRect l="54597" t="31445" r="16826" b="9029"/>
            <a:stretch>
              <a:fillRect/>
            </a:stretch>
          </p:blipFill>
          <p:spPr>
            <a:xfrm rot="5400000">
              <a:off x="8435259" y="3077812"/>
              <a:ext cx="1791433" cy="5722047"/>
            </a:xfrm>
            <a:prstGeom prst="rect">
              <a:avLst/>
            </a:prstGeom>
            <a:noFill/>
            <a:ln>
              <a:noFill/>
            </a:ln>
          </p:spPr>
        </p:pic>
      </p:grpSp>
      <p:cxnSp>
        <p:nvCxnSpPr>
          <p:cNvPr id="171" name="Google Shape;171;p38"/>
          <p:cNvCxnSpPr/>
          <p:nvPr/>
        </p:nvCxnSpPr>
        <p:spPr>
          <a:xfrm flipH="1">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72" name="Google Shape;172;p38"/>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lt1"/>
              </a:buClr>
              <a:buSzPts val="3600"/>
              <a:buFont typeface="Helvetica Neue"/>
              <a:buNone/>
              <a:defRPr sz="3600" b="1">
                <a:solidFill>
                  <a:schemeClr val="lt1"/>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73" name="Google Shape;173;p38"/>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6"/>
              </a:buClr>
              <a:buSzPts val="2800"/>
              <a:buNone/>
              <a:defRPr b="1">
                <a:solidFill>
                  <a:schemeClr val="accent6"/>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74" name="Google Shape;174;p38"/>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3"/>
              </a:buClr>
              <a:buSzPts val="2400"/>
              <a:buNone/>
              <a:defRPr sz="2400">
                <a:solidFill>
                  <a:schemeClr val="dk1"/>
                </a:solidFill>
              </a:defRPr>
            </a:lvl1pPr>
            <a:lvl2pPr marL="914400" lvl="1" indent="-228600" algn="l">
              <a:lnSpc>
                <a:spcPct val="90000"/>
              </a:lnSpc>
              <a:spcBef>
                <a:spcPts val="500"/>
              </a:spcBef>
              <a:spcAft>
                <a:spcPct val="0"/>
              </a:spcAft>
              <a:buClr>
                <a:schemeClr val="accent3"/>
              </a:buClr>
              <a:buSzPts val="2400"/>
              <a:buNone/>
              <a:defRPr>
                <a:solidFill>
                  <a:schemeClr val="dk1"/>
                </a:solidFill>
              </a:defRPr>
            </a:lvl2pPr>
            <a:lvl3pPr marL="1371600" lvl="2" indent="-228600" algn="l">
              <a:lnSpc>
                <a:spcPct val="90000"/>
              </a:lnSpc>
              <a:spcBef>
                <a:spcPts val="500"/>
              </a:spcBef>
              <a:spcAft>
                <a:spcPct val="0"/>
              </a:spcAft>
              <a:buClr>
                <a:schemeClr val="accent3"/>
              </a:buClr>
              <a:buSzPts val="2000"/>
              <a:buNone/>
              <a:defRPr>
                <a:solidFill>
                  <a:schemeClr val="dk1"/>
                </a:solidFill>
              </a:defRPr>
            </a:lvl3pPr>
            <a:lvl4pPr marL="1828800" lvl="3" indent="-228600" algn="l">
              <a:lnSpc>
                <a:spcPct val="90000"/>
              </a:lnSpc>
              <a:spcBef>
                <a:spcPts val="500"/>
              </a:spcBef>
              <a:spcAft>
                <a:spcPct val="0"/>
              </a:spcAft>
              <a:buClr>
                <a:schemeClr val="accent3"/>
              </a:buClr>
              <a:buSzPts val="1800"/>
              <a:buNone/>
              <a:defRPr>
                <a:solidFill>
                  <a:schemeClr val="dk1"/>
                </a:solidFill>
              </a:defRPr>
            </a:lvl4pPr>
            <a:lvl5pPr marL="2286000" lvl="4" indent="-228600" algn="l">
              <a:lnSpc>
                <a:spcPct val="90000"/>
              </a:lnSpc>
              <a:spcBef>
                <a:spcPts val="500"/>
              </a:spcBef>
              <a:spcAft>
                <a:spcPct val="0"/>
              </a:spcAft>
              <a:buClr>
                <a:schemeClr val="accent3"/>
              </a:buClr>
              <a:buSzPts val="1800"/>
              <a:buNone/>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75" name="Google Shape;175;p38"/>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6"/>
              </a:buClr>
              <a:buSzPts val="2400"/>
              <a:buNone/>
              <a:defRPr sz="2400" b="1">
                <a:solidFill>
                  <a:schemeClr val="accent6"/>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76" name="Google Shape;176;p38"/>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ct val="0"/>
              </a:spcAft>
              <a:buClr>
                <a:schemeClr val="accent6"/>
              </a:buClr>
              <a:buSzPts val="2400"/>
              <a:buChar char="•"/>
              <a:defRPr sz="2400">
                <a:solidFill>
                  <a:schemeClr val="dk1"/>
                </a:solidFill>
              </a:defRPr>
            </a:lvl1pPr>
            <a:lvl2pPr marL="914400" lvl="1" indent="-381000" algn="l">
              <a:lnSpc>
                <a:spcPct val="90000"/>
              </a:lnSpc>
              <a:spcBef>
                <a:spcPts val="500"/>
              </a:spcBef>
              <a:spcAft>
                <a:spcPct val="0"/>
              </a:spcAft>
              <a:buClr>
                <a:schemeClr val="accent6"/>
              </a:buClr>
              <a:buSzPts val="2400"/>
              <a:buChar char="•"/>
              <a:defRPr sz="2400">
                <a:solidFill>
                  <a:schemeClr val="dk1"/>
                </a:solidFill>
              </a:defRPr>
            </a:lvl2pPr>
            <a:lvl3pPr marL="1371600" lvl="2" indent="-381000" algn="l">
              <a:lnSpc>
                <a:spcPct val="90000"/>
              </a:lnSpc>
              <a:spcBef>
                <a:spcPts val="500"/>
              </a:spcBef>
              <a:spcAft>
                <a:spcPct val="0"/>
              </a:spcAft>
              <a:buClr>
                <a:schemeClr val="accent6"/>
              </a:buClr>
              <a:buSzPts val="2400"/>
              <a:buChar char="•"/>
              <a:defRPr sz="2400">
                <a:solidFill>
                  <a:schemeClr val="dk1"/>
                </a:solidFill>
              </a:defRPr>
            </a:lvl3pPr>
            <a:lvl4pPr marL="1828800" lvl="3" indent="-381000" algn="l">
              <a:lnSpc>
                <a:spcPct val="90000"/>
              </a:lnSpc>
              <a:spcBef>
                <a:spcPts val="500"/>
              </a:spcBef>
              <a:spcAft>
                <a:spcPct val="0"/>
              </a:spcAft>
              <a:buClr>
                <a:schemeClr val="accent6"/>
              </a:buClr>
              <a:buSzPts val="2400"/>
              <a:buChar char="•"/>
              <a:defRPr sz="2400">
                <a:solidFill>
                  <a:schemeClr val="dk1"/>
                </a:solidFill>
              </a:defRPr>
            </a:lvl4pPr>
            <a:lvl5pPr marL="2286000" lvl="4" indent="-381000" algn="l">
              <a:lnSpc>
                <a:spcPct val="90000"/>
              </a:lnSpc>
              <a:spcBef>
                <a:spcPts val="500"/>
              </a:spcBef>
              <a:spcAft>
                <a:spcPct val="0"/>
              </a:spcAft>
              <a:buClr>
                <a:schemeClr val="accent6"/>
              </a:buClr>
              <a:buSzPts val="2400"/>
              <a:buChar char="•"/>
              <a:defRPr sz="2400">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77" name="Google Shape;177;p38"/>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6"/>
              </a:buClr>
              <a:buSzPts val="2400"/>
              <a:buNone/>
              <a:defRPr sz="2400" b="1">
                <a:solidFill>
                  <a:schemeClr val="accent6"/>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78" name="Google Shape;178;p38"/>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ct val="0"/>
              </a:spcAft>
              <a:buClr>
                <a:schemeClr val="accent6"/>
              </a:buClr>
              <a:buSzPts val="2400"/>
              <a:buChar char="•"/>
              <a:defRPr sz="2400">
                <a:solidFill>
                  <a:schemeClr val="dk1"/>
                </a:solidFill>
              </a:defRPr>
            </a:lvl1pPr>
            <a:lvl2pPr marL="914400" lvl="1" indent="-381000" algn="l">
              <a:lnSpc>
                <a:spcPct val="90000"/>
              </a:lnSpc>
              <a:spcBef>
                <a:spcPts val="500"/>
              </a:spcBef>
              <a:spcAft>
                <a:spcPct val="0"/>
              </a:spcAft>
              <a:buClr>
                <a:schemeClr val="accent6"/>
              </a:buClr>
              <a:buSzPts val="2400"/>
              <a:buChar char="•"/>
              <a:defRPr sz="2400">
                <a:solidFill>
                  <a:schemeClr val="dk1"/>
                </a:solidFill>
              </a:defRPr>
            </a:lvl2pPr>
            <a:lvl3pPr marL="1371600" lvl="2" indent="-381000" algn="l">
              <a:lnSpc>
                <a:spcPct val="90000"/>
              </a:lnSpc>
              <a:spcBef>
                <a:spcPts val="500"/>
              </a:spcBef>
              <a:spcAft>
                <a:spcPct val="0"/>
              </a:spcAft>
              <a:buClr>
                <a:schemeClr val="accent6"/>
              </a:buClr>
              <a:buSzPts val="2400"/>
              <a:buChar char="•"/>
              <a:defRPr sz="2400">
                <a:solidFill>
                  <a:schemeClr val="dk1"/>
                </a:solidFill>
              </a:defRPr>
            </a:lvl3pPr>
            <a:lvl4pPr marL="1828800" lvl="3" indent="-381000" algn="l">
              <a:lnSpc>
                <a:spcPct val="90000"/>
              </a:lnSpc>
              <a:spcBef>
                <a:spcPts val="500"/>
              </a:spcBef>
              <a:spcAft>
                <a:spcPct val="0"/>
              </a:spcAft>
              <a:buClr>
                <a:schemeClr val="accent6"/>
              </a:buClr>
              <a:buSzPts val="2400"/>
              <a:buChar char="•"/>
              <a:defRPr sz="2400">
                <a:solidFill>
                  <a:schemeClr val="dk1"/>
                </a:solidFill>
              </a:defRPr>
            </a:lvl4pPr>
            <a:lvl5pPr marL="2286000" lvl="4" indent="-381000" algn="l">
              <a:lnSpc>
                <a:spcPct val="90000"/>
              </a:lnSpc>
              <a:spcBef>
                <a:spcPts val="500"/>
              </a:spcBef>
              <a:spcAft>
                <a:spcPct val="0"/>
              </a:spcAft>
              <a:buClr>
                <a:schemeClr val="accent6"/>
              </a:buClr>
              <a:buSzPts val="2400"/>
              <a:buChar char="•"/>
              <a:defRPr sz="2400">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79"/>
        <p:cNvGrpSpPr/>
        <p:nvPr/>
      </p:nvGrpSpPr>
      <p:grpSpPr>
        <a:xfrm>
          <a:off x="0" y="0"/>
          <a:ext cx="0" cy="0"/>
          <a:chOff x="0" y="0"/>
          <a:chExt cx="0" cy="0"/>
        </a:xfrm>
      </p:grpSpPr>
      <p:sp>
        <p:nvSpPr>
          <p:cNvPr id="180" name="Google Shape;180;p39"/>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grpSp>
        <p:nvGrpSpPr>
          <p:cNvPr id="181" name="Google Shape;181;p39"/>
          <p:cNvGrpSpPr/>
          <p:nvPr/>
        </p:nvGrpSpPr>
        <p:grpSpPr>
          <a:xfrm>
            <a:off x="-208788" y="0"/>
            <a:ext cx="12609576" cy="2174490"/>
            <a:chOff x="0" y="5043119"/>
            <a:chExt cx="12192000" cy="1814883"/>
          </a:xfrm>
        </p:grpSpPr>
        <p:pic>
          <p:nvPicPr>
            <p:cNvPr id="182" name="Google Shape;182;p39"/>
            <p:cNvPicPr preferRelativeResize="0"/>
            <p:nvPr/>
          </p:nvPicPr>
          <p:blipFill>
            <a:blip r:embed="rId2">
              <a:alphaModFix amt="20000"/>
            </a:blip>
            <a:srcRect l="50000" t="7392" r="19089" b="9029"/>
            <a:stretch>
              <a:fillRect/>
            </a:stretch>
          </p:blipFill>
          <p:spPr>
            <a:xfrm rot="5400000">
              <a:off x="2349106" y="2694015"/>
              <a:ext cx="1814881" cy="6513094"/>
            </a:xfrm>
            <a:prstGeom prst="rect">
              <a:avLst/>
            </a:prstGeom>
            <a:noFill/>
            <a:ln>
              <a:noFill/>
            </a:ln>
          </p:spPr>
        </p:pic>
        <p:pic>
          <p:nvPicPr>
            <p:cNvPr id="183" name="Google Shape;183;p39"/>
            <p:cNvPicPr preferRelativeResize="0"/>
            <p:nvPr/>
          </p:nvPicPr>
          <p:blipFill>
            <a:blip r:embed="rId2">
              <a:alphaModFix amt="20000"/>
            </a:blip>
            <a:srcRect l="54597" t="31445" r="16826" b="9029"/>
            <a:stretch>
              <a:fillRect/>
            </a:stretch>
          </p:blipFill>
          <p:spPr>
            <a:xfrm rot="5400000">
              <a:off x="8435259" y="3077812"/>
              <a:ext cx="1791433" cy="5722047"/>
            </a:xfrm>
            <a:prstGeom prst="rect">
              <a:avLst/>
            </a:prstGeom>
            <a:noFill/>
            <a:ln>
              <a:noFill/>
            </a:ln>
          </p:spPr>
        </p:pic>
      </p:grpSp>
      <p:cxnSp>
        <p:nvCxnSpPr>
          <p:cNvPr id="184" name="Google Shape;184;p39"/>
          <p:cNvCxnSpPr/>
          <p:nvPr/>
        </p:nvCxnSpPr>
        <p:spPr>
          <a:xfrm flipH="1">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85" name="Google Shape;185;p39"/>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lt1"/>
              </a:buClr>
              <a:buSzPts val="3600"/>
              <a:buFont typeface="Helvetica Neue"/>
              <a:buNone/>
              <a:defRPr sz="3600" b="1">
                <a:solidFill>
                  <a:schemeClr val="lt1"/>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86" name="Google Shape;186;p39"/>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2"/>
              </a:buClr>
              <a:buSzPts val="2800"/>
              <a:buNone/>
              <a:defRPr b="1">
                <a:solidFill>
                  <a:schemeClr val="accent2"/>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87" name="Google Shape;187;p39"/>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3"/>
              </a:buClr>
              <a:buSzPts val="2400"/>
              <a:buNone/>
              <a:defRPr sz="2400">
                <a:solidFill>
                  <a:schemeClr val="dk1"/>
                </a:solidFill>
              </a:defRPr>
            </a:lvl1pPr>
            <a:lvl2pPr marL="914400" lvl="1" indent="-228600" algn="l">
              <a:lnSpc>
                <a:spcPct val="90000"/>
              </a:lnSpc>
              <a:spcBef>
                <a:spcPts val="500"/>
              </a:spcBef>
              <a:spcAft>
                <a:spcPct val="0"/>
              </a:spcAft>
              <a:buClr>
                <a:schemeClr val="accent3"/>
              </a:buClr>
              <a:buSzPts val="2400"/>
              <a:buNone/>
              <a:defRPr>
                <a:solidFill>
                  <a:schemeClr val="dk1"/>
                </a:solidFill>
              </a:defRPr>
            </a:lvl2pPr>
            <a:lvl3pPr marL="1371600" lvl="2" indent="-228600" algn="l">
              <a:lnSpc>
                <a:spcPct val="90000"/>
              </a:lnSpc>
              <a:spcBef>
                <a:spcPts val="500"/>
              </a:spcBef>
              <a:spcAft>
                <a:spcPct val="0"/>
              </a:spcAft>
              <a:buClr>
                <a:schemeClr val="accent3"/>
              </a:buClr>
              <a:buSzPts val="2000"/>
              <a:buNone/>
              <a:defRPr>
                <a:solidFill>
                  <a:schemeClr val="dk1"/>
                </a:solidFill>
              </a:defRPr>
            </a:lvl3pPr>
            <a:lvl4pPr marL="1828800" lvl="3" indent="-228600" algn="l">
              <a:lnSpc>
                <a:spcPct val="90000"/>
              </a:lnSpc>
              <a:spcBef>
                <a:spcPts val="500"/>
              </a:spcBef>
              <a:spcAft>
                <a:spcPct val="0"/>
              </a:spcAft>
              <a:buClr>
                <a:schemeClr val="accent3"/>
              </a:buClr>
              <a:buSzPts val="1800"/>
              <a:buNone/>
              <a:defRPr>
                <a:solidFill>
                  <a:schemeClr val="dk1"/>
                </a:solidFill>
              </a:defRPr>
            </a:lvl4pPr>
            <a:lvl5pPr marL="2286000" lvl="4" indent="-228600" algn="l">
              <a:lnSpc>
                <a:spcPct val="90000"/>
              </a:lnSpc>
              <a:spcBef>
                <a:spcPts val="500"/>
              </a:spcBef>
              <a:spcAft>
                <a:spcPct val="0"/>
              </a:spcAft>
              <a:buClr>
                <a:schemeClr val="accent3"/>
              </a:buClr>
              <a:buSzPts val="1800"/>
              <a:buNone/>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88" name="Google Shape;188;p39"/>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2"/>
              </a:buClr>
              <a:buSzPts val="2400"/>
              <a:buNone/>
              <a:defRPr sz="2400" b="1">
                <a:solidFill>
                  <a:schemeClr val="accent2"/>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89" name="Google Shape;189;p39"/>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ct val="0"/>
              </a:spcAft>
              <a:buClr>
                <a:schemeClr val="accent2"/>
              </a:buClr>
              <a:buSzPts val="2400"/>
              <a:buChar char="•"/>
              <a:defRPr sz="2400">
                <a:solidFill>
                  <a:schemeClr val="dk1"/>
                </a:solidFill>
              </a:defRPr>
            </a:lvl1pPr>
            <a:lvl2pPr marL="914400" lvl="1" indent="-381000" algn="l">
              <a:lnSpc>
                <a:spcPct val="90000"/>
              </a:lnSpc>
              <a:spcBef>
                <a:spcPts val="500"/>
              </a:spcBef>
              <a:spcAft>
                <a:spcPct val="0"/>
              </a:spcAft>
              <a:buClr>
                <a:schemeClr val="accent2"/>
              </a:buClr>
              <a:buSzPts val="2400"/>
              <a:buChar char="•"/>
              <a:defRPr sz="2400">
                <a:solidFill>
                  <a:schemeClr val="dk1"/>
                </a:solidFill>
              </a:defRPr>
            </a:lvl2pPr>
            <a:lvl3pPr marL="1371600" lvl="2" indent="-381000" algn="l">
              <a:lnSpc>
                <a:spcPct val="90000"/>
              </a:lnSpc>
              <a:spcBef>
                <a:spcPts val="500"/>
              </a:spcBef>
              <a:spcAft>
                <a:spcPct val="0"/>
              </a:spcAft>
              <a:buClr>
                <a:schemeClr val="accent2"/>
              </a:buClr>
              <a:buSzPts val="2400"/>
              <a:buChar char="•"/>
              <a:defRPr sz="2400">
                <a:solidFill>
                  <a:schemeClr val="dk1"/>
                </a:solidFill>
              </a:defRPr>
            </a:lvl3pPr>
            <a:lvl4pPr marL="1828800" lvl="3" indent="-381000" algn="l">
              <a:lnSpc>
                <a:spcPct val="90000"/>
              </a:lnSpc>
              <a:spcBef>
                <a:spcPts val="500"/>
              </a:spcBef>
              <a:spcAft>
                <a:spcPct val="0"/>
              </a:spcAft>
              <a:buClr>
                <a:schemeClr val="accent2"/>
              </a:buClr>
              <a:buSzPts val="2400"/>
              <a:buChar char="•"/>
              <a:defRPr sz="2400">
                <a:solidFill>
                  <a:schemeClr val="dk1"/>
                </a:solidFill>
              </a:defRPr>
            </a:lvl4pPr>
            <a:lvl5pPr marL="2286000" lvl="4" indent="-381000" algn="l">
              <a:lnSpc>
                <a:spcPct val="90000"/>
              </a:lnSpc>
              <a:spcBef>
                <a:spcPts val="500"/>
              </a:spcBef>
              <a:spcAft>
                <a:spcPct val="0"/>
              </a:spcAft>
              <a:buClr>
                <a:schemeClr val="accent2"/>
              </a:buClr>
              <a:buSzPts val="2400"/>
              <a:buChar char="•"/>
              <a:defRPr sz="2400">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90" name="Google Shape;190;p39"/>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2"/>
              </a:buClr>
              <a:buSzPts val="2400"/>
              <a:buNone/>
              <a:defRPr sz="2400" b="1">
                <a:solidFill>
                  <a:schemeClr val="accent2"/>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91" name="Google Shape;191;p39"/>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ct val="0"/>
              </a:spcAft>
              <a:buClr>
                <a:schemeClr val="accent2"/>
              </a:buClr>
              <a:buSzPts val="2400"/>
              <a:buChar char="•"/>
              <a:defRPr sz="2400">
                <a:solidFill>
                  <a:schemeClr val="dk1"/>
                </a:solidFill>
              </a:defRPr>
            </a:lvl1pPr>
            <a:lvl2pPr marL="914400" lvl="1" indent="-381000" algn="l">
              <a:lnSpc>
                <a:spcPct val="90000"/>
              </a:lnSpc>
              <a:spcBef>
                <a:spcPts val="500"/>
              </a:spcBef>
              <a:spcAft>
                <a:spcPct val="0"/>
              </a:spcAft>
              <a:buClr>
                <a:schemeClr val="accent2"/>
              </a:buClr>
              <a:buSzPts val="2400"/>
              <a:buChar char="•"/>
              <a:defRPr sz="2400">
                <a:solidFill>
                  <a:schemeClr val="dk1"/>
                </a:solidFill>
              </a:defRPr>
            </a:lvl2pPr>
            <a:lvl3pPr marL="1371600" lvl="2" indent="-381000" algn="l">
              <a:lnSpc>
                <a:spcPct val="90000"/>
              </a:lnSpc>
              <a:spcBef>
                <a:spcPts val="500"/>
              </a:spcBef>
              <a:spcAft>
                <a:spcPct val="0"/>
              </a:spcAft>
              <a:buClr>
                <a:schemeClr val="accent2"/>
              </a:buClr>
              <a:buSzPts val="2400"/>
              <a:buChar char="•"/>
              <a:defRPr sz="2400">
                <a:solidFill>
                  <a:schemeClr val="dk1"/>
                </a:solidFill>
              </a:defRPr>
            </a:lvl3pPr>
            <a:lvl4pPr marL="1828800" lvl="3" indent="-381000" algn="l">
              <a:lnSpc>
                <a:spcPct val="90000"/>
              </a:lnSpc>
              <a:spcBef>
                <a:spcPts val="500"/>
              </a:spcBef>
              <a:spcAft>
                <a:spcPct val="0"/>
              </a:spcAft>
              <a:buClr>
                <a:schemeClr val="accent2"/>
              </a:buClr>
              <a:buSzPts val="2400"/>
              <a:buChar char="•"/>
              <a:defRPr sz="2400">
                <a:solidFill>
                  <a:schemeClr val="dk1"/>
                </a:solidFill>
              </a:defRPr>
            </a:lvl4pPr>
            <a:lvl5pPr marL="2286000" lvl="4" indent="-381000" algn="l">
              <a:lnSpc>
                <a:spcPct val="90000"/>
              </a:lnSpc>
              <a:spcBef>
                <a:spcPts val="500"/>
              </a:spcBef>
              <a:spcAft>
                <a:spcPct val="0"/>
              </a:spcAft>
              <a:buClr>
                <a:schemeClr val="accent2"/>
              </a:buClr>
              <a:buSzPts val="2400"/>
              <a:buChar char="•"/>
              <a:defRPr sz="2400">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192"/>
        <p:cNvGrpSpPr/>
        <p:nvPr/>
      </p:nvGrpSpPr>
      <p:grpSpPr>
        <a:xfrm>
          <a:off x="0" y="0"/>
          <a:ext cx="0" cy="0"/>
          <a:chOff x="0" y="0"/>
          <a:chExt cx="0" cy="0"/>
        </a:xfrm>
      </p:grpSpPr>
      <p:sp>
        <p:nvSpPr>
          <p:cNvPr id="193" name="Google Shape;193;p40"/>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194" name="Google Shape;194;p40"/>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195" name="Google Shape;195;p40"/>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pic>
        <p:nvPicPr>
          <p:cNvPr id="196" name="Google Shape;196;p40"/>
          <p:cNvPicPr preferRelativeResize="0"/>
          <p:nvPr/>
        </p:nvPicPr>
        <p:blipFill>
          <a:blip r:embed="rId2">
            <a:alphaModFix amt="20000"/>
          </a:blip>
          <a:srcRect l="60398" t="16294" r="3321" b="6459"/>
          <a:stretch>
            <a:fillRect/>
          </a:stretch>
        </p:blipFill>
        <p:spPr>
          <a:xfrm rot="5400000">
            <a:off x="4171319" y="95874"/>
            <a:ext cx="3849350" cy="12192003"/>
          </a:xfrm>
          <a:prstGeom prst="rect">
            <a:avLst/>
          </a:prstGeom>
          <a:noFill/>
          <a:ln>
            <a:noFill/>
          </a:ln>
        </p:spPr>
      </p:pic>
      <p:sp>
        <p:nvSpPr>
          <p:cNvPr id="197" name="Google Shape;197;p40"/>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ct val="0"/>
              </a:spcBef>
              <a:spcAft>
                <a:spcPct val="0"/>
              </a:spcAft>
              <a:buClr>
                <a:schemeClr val="lt1"/>
              </a:buClr>
              <a:buSzPts val="3200"/>
              <a:buFont typeface="Helvetica Neue"/>
              <a:buNone/>
              <a:defRPr sz="3200" b="1">
                <a:solidFill>
                  <a:schemeClr val="lt1"/>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98" name="Google Shape;198;p40"/>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ct val="0"/>
              </a:spcAft>
              <a:buClr>
                <a:schemeClr val="lt1"/>
              </a:buClr>
              <a:buSzPts val="1800"/>
              <a:buNone/>
              <a:defRPr sz="1800" b="1">
                <a:solidFill>
                  <a:schemeClr val="lt1"/>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199"/>
        <p:cNvGrpSpPr/>
        <p:nvPr/>
      </p:nvGrpSpPr>
      <p:grpSpPr>
        <a:xfrm>
          <a:off x="0" y="0"/>
          <a:ext cx="0" cy="0"/>
          <a:chOff x="0" y="0"/>
          <a:chExt cx="0" cy="0"/>
        </a:xfrm>
      </p:grpSpPr>
      <p:sp>
        <p:nvSpPr>
          <p:cNvPr id="200" name="Google Shape;200;p41"/>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201" name="Google Shape;201;p41"/>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202" name="Google Shape;202;p41"/>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pic>
        <p:nvPicPr>
          <p:cNvPr id="203" name="Google Shape;203;p41"/>
          <p:cNvPicPr preferRelativeResize="0"/>
          <p:nvPr/>
        </p:nvPicPr>
        <p:blipFill>
          <a:blip r:embed="rId2">
            <a:alphaModFix amt="20000"/>
          </a:blip>
          <a:srcRect l="60398" t="16294" r="3321" b="6459"/>
          <a:stretch>
            <a:fillRect/>
          </a:stretch>
        </p:blipFill>
        <p:spPr>
          <a:xfrm rot="5400000">
            <a:off x="4171319" y="95874"/>
            <a:ext cx="3849350" cy="12192003"/>
          </a:xfrm>
          <a:prstGeom prst="rect">
            <a:avLst/>
          </a:prstGeom>
          <a:noFill/>
          <a:ln>
            <a:noFill/>
          </a:ln>
        </p:spPr>
      </p:pic>
      <p:sp>
        <p:nvSpPr>
          <p:cNvPr id="204" name="Google Shape;204;p41"/>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ct val="0"/>
              </a:spcBef>
              <a:spcAft>
                <a:spcPct val="0"/>
              </a:spcAft>
              <a:buClr>
                <a:schemeClr val="lt1"/>
              </a:buClr>
              <a:buSzPts val="3200"/>
              <a:buFont typeface="Helvetica Neue"/>
              <a:buNone/>
              <a:defRPr sz="3200" b="1">
                <a:solidFill>
                  <a:schemeClr val="lt1"/>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205" name="Google Shape;205;p41"/>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ct val="0"/>
              </a:spcAft>
              <a:buClr>
                <a:schemeClr val="lt1"/>
              </a:buClr>
              <a:buSzPts val="1800"/>
              <a:buNone/>
              <a:defRPr sz="1800" b="1">
                <a:solidFill>
                  <a:schemeClr val="lt1"/>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206"/>
        <p:cNvGrpSpPr/>
        <p:nvPr/>
      </p:nvGrpSpPr>
      <p:grpSpPr>
        <a:xfrm>
          <a:off x="0" y="0"/>
          <a:ext cx="0" cy="0"/>
          <a:chOff x="0" y="0"/>
          <a:chExt cx="0" cy="0"/>
        </a:xfrm>
      </p:grpSpPr>
      <p:sp>
        <p:nvSpPr>
          <p:cNvPr id="207" name="Google Shape;207;p42"/>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208" name="Google Shape;208;p42"/>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pic>
        <p:nvPicPr>
          <p:cNvPr id="209" name="Google Shape;209;p42"/>
          <p:cNvPicPr preferRelativeResize="0"/>
          <p:nvPr/>
        </p:nvPicPr>
        <p:blipFill>
          <a:blip r:embed="rId2">
            <a:alphaModFix amt="20000"/>
          </a:blip>
          <a:srcRect l="60398" t="16294" r="3321" b="6459"/>
          <a:stretch>
            <a:fillRect/>
          </a:stretch>
        </p:blipFill>
        <p:spPr>
          <a:xfrm rot="5400000">
            <a:off x="4171319" y="95874"/>
            <a:ext cx="3849350" cy="12192003"/>
          </a:xfrm>
          <a:prstGeom prst="rect">
            <a:avLst/>
          </a:prstGeom>
          <a:noFill/>
          <a:ln>
            <a:noFill/>
          </a:ln>
        </p:spPr>
      </p:pic>
      <p:sp>
        <p:nvSpPr>
          <p:cNvPr id="210" name="Google Shape;210;p42"/>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ct val="0"/>
              </a:spcBef>
              <a:spcAft>
                <a:spcPct val="0"/>
              </a:spcAft>
              <a:buClr>
                <a:schemeClr val="lt1"/>
              </a:buClr>
              <a:buSzPts val="3200"/>
              <a:buFont typeface="Helvetica Neue"/>
              <a:buNone/>
              <a:defRPr sz="3200" b="1">
                <a:solidFill>
                  <a:schemeClr val="lt1"/>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211" name="Google Shape;211;p42"/>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ct val="0"/>
              </a:spcAft>
              <a:buClr>
                <a:schemeClr val="lt1"/>
              </a:buClr>
              <a:buSzPts val="1800"/>
              <a:buNone/>
              <a:defRPr sz="1800" b="1">
                <a:solidFill>
                  <a:schemeClr val="lt1"/>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212"/>
        <p:cNvGrpSpPr/>
        <p:nvPr/>
      </p:nvGrpSpPr>
      <p:grpSpPr>
        <a:xfrm>
          <a:off x="0" y="0"/>
          <a:ext cx="0" cy="0"/>
          <a:chOff x="0" y="0"/>
          <a:chExt cx="0" cy="0"/>
        </a:xfrm>
      </p:grpSpPr>
      <p:sp>
        <p:nvSpPr>
          <p:cNvPr id="213" name="Google Shape;213;p43"/>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214" name="Google Shape;214;p43"/>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215" name="Google Shape;215;p43"/>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pic>
        <p:nvPicPr>
          <p:cNvPr id="216" name="Google Shape;216;p43"/>
          <p:cNvPicPr preferRelativeResize="0"/>
          <p:nvPr/>
        </p:nvPicPr>
        <p:blipFill>
          <a:blip r:embed="rId2">
            <a:alphaModFix amt="20000"/>
          </a:blip>
          <a:srcRect l="60398" t="16294" r="3321" b="6459"/>
          <a:stretch>
            <a:fillRect/>
          </a:stretch>
        </p:blipFill>
        <p:spPr>
          <a:xfrm rot="5400000">
            <a:off x="4171319" y="95874"/>
            <a:ext cx="3849350" cy="12192003"/>
          </a:xfrm>
          <a:prstGeom prst="rect">
            <a:avLst/>
          </a:prstGeom>
          <a:noFill/>
          <a:ln>
            <a:noFill/>
          </a:ln>
        </p:spPr>
      </p:pic>
      <p:sp>
        <p:nvSpPr>
          <p:cNvPr id="217" name="Google Shape;217;p4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ct val="0"/>
              </a:spcBef>
              <a:spcAft>
                <a:spcPct val="0"/>
              </a:spcAft>
              <a:buClr>
                <a:schemeClr val="lt1"/>
              </a:buClr>
              <a:buSzPts val="3200"/>
              <a:buFont typeface="Helvetica Neue"/>
              <a:buNone/>
              <a:defRPr sz="3200" b="1">
                <a:solidFill>
                  <a:schemeClr val="lt1"/>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218" name="Google Shape;218;p4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ct val="0"/>
              </a:spcAft>
              <a:buClr>
                <a:schemeClr val="lt1"/>
              </a:buClr>
              <a:buSzPts val="1800"/>
              <a:buNone/>
              <a:defRPr sz="1800" b="1">
                <a:solidFill>
                  <a:schemeClr val="lt1"/>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17"/>
          <p:cNvSpPr/>
          <p:nvPr/>
        </p:nvSpPr>
        <p:spPr>
          <a:xfrm>
            <a:off x="0" y="0"/>
            <a:ext cx="12192000" cy="6858000"/>
          </a:xfrm>
          <a:prstGeom prst="rect">
            <a:avLst/>
          </a:prstGeom>
          <a:solidFill>
            <a:srgbClr val="35B2B4">
              <a:alpha val="77647"/>
            </a:srgbClr>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24" name="Google Shape;24;p17"/>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ct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25" name="Google Shape;25;p17"/>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ct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19"/>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18"/>
          <p:cNvSpPr/>
          <p:nvPr/>
        </p:nvSpPr>
        <p:spPr>
          <a:xfrm>
            <a:off x="0" y="0"/>
            <a:ext cx="12192000" cy="6858000"/>
          </a:xfrm>
          <a:prstGeom prst="rect">
            <a:avLst/>
          </a:prstGeom>
          <a:solidFill>
            <a:srgbClr val="97467D">
              <a:alpha val="77647"/>
            </a:srgbClr>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28" name="Google Shape;28;p18"/>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ct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29" name="Google Shape;29;p18"/>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ct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30" name="Google Shape;30;p18"/>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rgbClr val="405E79"/>
              </a:solidFill>
              <a:latin typeface="Calibri"/>
              <a:ea typeface="Calibri"/>
              <a:cs typeface="Calibri"/>
              <a:sym typeface="Calibri"/>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19"/>
          <p:cNvSpPr/>
          <p:nvPr/>
        </p:nvSpPr>
        <p:spPr>
          <a:xfrm>
            <a:off x="0" y="0"/>
            <a:ext cx="12192000" cy="6858000"/>
          </a:xfrm>
          <a:prstGeom prst="rect">
            <a:avLst/>
          </a:prstGeom>
          <a:solidFill>
            <a:srgbClr val="95CD7A">
              <a:alpha val="72941"/>
            </a:srgbClr>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33" name="Google Shape;33;p1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ct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34" name="Google Shape;34;p1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ct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ct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35" name="Google Shape;35;p19"/>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rgbClr val="405E79"/>
              </a:solidFill>
              <a:latin typeface="Calibri"/>
              <a:ea typeface="Calibri"/>
              <a:cs typeface="Calibri"/>
              <a:sym typeface="Calibri"/>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36"/>
        <p:cNvGrpSpPr/>
        <p:nvPr/>
      </p:nvGrpSpPr>
      <p:grpSpPr>
        <a:xfrm>
          <a:off x="0" y="0"/>
          <a:ext cx="0" cy="0"/>
          <a:chOff x="0" y="0"/>
          <a:chExt cx="0" cy="0"/>
        </a:xfrm>
      </p:grpSpPr>
      <p:sp>
        <p:nvSpPr>
          <p:cNvPr id="37" name="Google Shape;37;p20"/>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chemeClr val="accent1"/>
              </a:buClr>
              <a:buSzPts val="3600"/>
              <a:buFont typeface="Helvetica Neue"/>
              <a:buNone/>
              <a:defRPr sz="3600" b="1">
                <a:solidFill>
                  <a:schemeClr val="accent1"/>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cxnSp>
        <p:nvCxnSpPr>
          <p:cNvPr id="38" name="Google Shape;38;p20"/>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39" name="Google Shape;39;p20"/>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40" name="Google Shape;40;p20"/>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3"/>
              </a:buClr>
              <a:buSzPts val="2800"/>
              <a:buNone/>
              <a:defRPr b="1">
                <a:solidFill>
                  <a:schemeClr val="accent3"/>
                </a:solidFill>
              </a:defRPr>
            </a:lvl1pPr>
            <a:lvl2pPr marL="914400" lvl="1" indent="-381000" algn="l">
              <a:lnSpc>
                <a:spcPct val="90000"/>
              </a:lnSpc>
              <a:spcBef>
                <a:spcPts val="500"/>
              </a:spcBef>
              <a:spcAft>
                <a:spcPct val="0"/>
              </a:spcAft>
              <a:buClr>
                <a:schemeClr val="accent3"/>
              </a:buClr>
              <a:buSzPts val="2400"/>
              <a:buChar char="•"/>
              <a:defRPr/>
            </a:lvl2pPr>
            <a:lvl3pPr marL="1371600" lvl="2" indent="-355600" algn="l">
              <a:lnSpc>
                <a:spcPct val="90000"/>
              </a:lnSpc>
              <a:spcBef>
                <a:spcPts val="500"/>
              </a:spcBef>
              <a:spcAft>
                <a:spcPct val="0"/>
              </a:spcAft>
              <a:buClr>
                <a:schemeClr val="accent3"/>
              </a:buClr>
              <a:buSzPts val="2000"/>
              <a:buChar char="•"/>
              <a:defRPr/>
            </a:lvl3pPr>
            <a:lvl4pPr marL="1828800" lvl="3" indent="-342900" algn="l">
              <a:lnSpc>
                <a:spcPct val="90000"/>
              </a:lnSpc>
              <a:spcBef>
                <a:spcPts val="500"/>
              </a:spcBef>
              <a:spcAft>
                <a:spcPct val="0"/>
              </a:spcAft>
              <a:buClr>
                <a:schemeClr val="accent3"/>
              </a:buClr>
              <a:buSzPts val="1800"/>
              <a:buChar char="•"/>
              <a:defRPr/>
            </a:lvl4pPr>
            <a:lvl5pPr marL="2286000" lvl="4" indent="-342900" algn="l">
              <a:lnSpc>
                <a:spcPct val="90000"/>
              </a:lnSpc>
              <a:spcBef>
                <a:spcPts val="500"/>
              </a:spcBef>
              <a:spcAft>
                <a:spcPct val="0"/>
              </a:spcAft>
              <a:buClr>
                <a:schemeClr val="accent3"/>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41" name="Google Shape;41;p20"/>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3"/>
              </a:buClr>
              <a:buSzPts val="2800"/>
              <a:buChar char="•"/>
              <a:defRPr>
                <a:solidFill>
                  <a:schemeClr val="dk1"/>
                </a:solidFill>
              </a:defRPr>
            </a:lvl1pPr>
            <a:lvl2pPr marL="914400" lvl="1" indent="-381000" algn="l">
              <a:lnSpc>
                <a:spcPct val="90000"/>
              </a:lnSpc>
              <a:spcBef>
                <a:spcPts val="500"/>
              </a:spcBef>
              <a:spcAft>
                <a:spcPct val="0"/>
              </a:spcAft>
              <a:buClr>
                <a:schemeClr val="accent3"/>
              </a:buClr>
              <a:buSzPts val="2400"/>
              <a:buChar char="•"/>
              <a:defRPr>
                <a:solidFill>
                  <a:schemeClr val="dk1"/>
                </a:solidFill>
              </a:defRPr>
            </a:lvl2pPr>
            <a:lvl3pPr marL="1371600" lvl="2" indent="-355600" algn="l">
              <a:lnSpc>
                <a:spcPct val="90000"/>
              </a:lnSpc>
              <a:spcBef>
                <a:spcPts val="500"/>
              </a:spcBef>
              <a:spcAft>
                <a:spcPct val="0"/>
              </a:spcAft>
              <a:buClr>
                <a:schemeClr val="accent3"/>
              </a:buClr>
              <a:buSzPts val="2000"/>
              <a:buChar char="•"/>
              <a:defRPr>
                <a:solidFill>
                  <a:schemeClr val="dk1"/>
                </a:solidFill>
              </a:defRPr>
            </a:lvl3pPr>
            <a:lvl4pPr marL="1828800" lvl="3" indent="-342900" algn="l">
              <a:lnSpc>
                <a:spcPct val="90000"/>
              </a:lnSpc>
              <a:spcBef>
                <a:spcPts val="500"/>
              </a:spcBef>
              <a:spcAft>
                <a:spcPct val="0"/>
              </a:spcAft>
              <a:buClr>
                <a:schemeClr val="accent3"/>
              </a:buClr>
              <a:buSzPts val="1800"/>
              <a:buChar char="•"/>
              <a:defRPr>
                <a:solidFill>
                  <a:schemeClr val="dk1"/>
                </a:solidFill>
              </a:defRPr>
            </a:lvl4pPr>
            <a:lvl5pPr marL="2286000" lvl="4" indent="-342900" algn="l">
              <a:lnSpc>
                <a:spcPct val="90000"/>
              </a:lnSpc>
              <a:spcBef>
                <a:spcPts val="500"/>
              </a:spcBef>
              <a:spcAft>
                <a:spcPct val="0"/>
              </a:spcAft>
              <a:buClr>
                <a:schemeClr val="accent3"/>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plit - Blue">
  <p:cSld name="Split - Blue">
    <p:spTree>
      <p:nvGrpSpPr>
        <p:cNvPr id="1" name="Shape 42"/>
        <p:cNvGrpSpPr/>
        <p:nvPr/>
      </p:nvGrpSpPr>
      <p:grpSpPr>
        <a:xfrm>
          <a:off x="0" y="0"/>
          <a:ext cx="0" cy="0"/>
          <a:chOff x="0" y="0"/>
          <a:chExt cx="0" cy="0"/>
        </a:xfrm>
      </p:grpSpPr>
      <p:sp>
        <p:nvSpPr>
          <p:cNvPr id="43" name="Google Shape;4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21"/>
          <p:cNvSpPr/>
          <p:nvPr/>
        </p:nvSpPr>
        <p:spPr>
          <a:xfrm>
            <a:off x="0" y="0"/>
            <a:ext cx="357254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rgbClr val="016794"/>
              </a:solidFill>
              <a:latin typeface="Calibri"/>
              <a:ea typeface="Calibri"/>
              <a:cs typeface="Calibri"/>
              <a:sym typeface="Calibri"/>
            </a:endParaRPr>
          </a:p>
        </p:txBody>
      </p:sp>
      <p:pic>
        <p:nvPicPr>
          <p:cNvPr id="45" name="Google Shape;45;p21"/>
          <p:cNvPicPr preferRelativeResize="0"/>
          <p:nvPr/>
        </p:nvPicPr>
        <p:blipFill>
          <a:blip r:embed="rId2">
            <a:alphaModFix amt="20000"/>
          </a:blip>
          <a:srcRect l="4826" t="9031" r="39371" b="9030"/>
          <a:stretch>
            <a:fillRect/>
          </a:stretch>
        </p:blipFill>
        <p:spPr>
          <a:xfrm>
            <a:off x="0" y="0"/>
            <a:ext cx="3572540" cy="6858000"/>
          </a:xfrm>
          <a:prstGeom prst="rect">
            <a:avLst/>
          </a:prstGeom>
          <a:noFill/>
          <a:ln>
            <a:noFill/>
          </a:ln>
        </p:spPr>
      </p:pic>
      <p:sp>
        <p:nvSpPr>
          <p:cNvPr id="46" name="Google Shape;46;p21"/>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rgbClr val="026794"/>
              </a:buClr>
              <a:buSzPts val="3200"/>
              <a:buNone/>
              <a:defRPr sz="3200" b="1">
                <a:solidFill>
                  <a:srgbClr val="026794"/>
                </a:solidFill>
              </a:defRPr>
            </a:lvl1pPr>
            <a:lvl2pPr marL="914400" lvl="1" indent="-228600" algn="l">
              <a:lnSpc>
                <a:spcPct val="90000"/>
              </a:lnSpc>
              <a:spcBef>
                <a:spcPts val="500"/>
              </a:spcBef>
              <a:spcAft>
                <a:spcPct val="0"/>
              </a:spcAft>
              <a:buClr>
                <a:schemeClr val="dk1"/>
              </a:buClr>
              <a:buSzPts val="2400"/>
              <a:buNone/>
              <a:defRPr/>
            </a:lvl2pPr>
            <a:lvl3pPr marL="1371600" lvl="2" indent="-228600" algn="l">
              <a:lnSpc>
                <a:spcPct val="90000"/>
              </a:lnSpc>
              <a:spcBef>
                <a:spcPts val="500"/>
              </a:spcBef>
              <a:spcAft>
                <a:spcPct val="0"/>
              </a:spcAft>
              <a:buClr>
                <a:schemeClr val="dk1"/>
              </a:buClr>
              <a:buSzPts val="2000"/>
              <a:buNone/>
              <a:defRPr/>
            </a:lvl3pPr>
            <a:lvl4pPr marL="1828800" lvl="3" indent="-228600" algn="l">
              <a:lnSpc>
                <a:spcPct val="90000"/>
              </a:lnSpc>
              <a:spcBef>
                <a:spcPts val="500"/>
              </a:spcBef>
              <a:spcAft>
                <a:spcPct val="0"/>
              </a:spcAft>
              <a:buClr>
                <a:schemeClr val="dk1"/>
              </a:buClr>
              <a:buSzPts val="1800"/>
              <a:buNone/>
              <a:defRPr/>
            </a:lvl4pPr>
            <a:lvl5pPr marL="2286000" lvl="4" indent="-228600" algn="l">
              <a:lnSpc>
                <a:spcPct val="90000"/>
              </a:lnSpc>
              <a:spcBef>
                <a:spcPts val="500"/>
              </a:spcBef>
              <a:spcAft>
                <a:spcPct val="0"/>
              </a:spcAft>
              <a:buClr>
                <a:schemeClr val="dk1"/>
              </a:buClr>
              <a:buSzPts val="1800"/>
              <a:buNon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47" name="Google Shape;47;p21"/>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3"/>
              </a:buClr>
              <a:buSzPts val="2800"/>
              <a:buChar char="•"/>
              <a:defRPr>
                <a:solidFill>
                  <a:schemeClr val="dk1"/>
                </a:solidFill>
              </a:defRPr>
            </a:lvl1pPr>
            <a:lvl2pPr marL="914400" lvl="1" indent="-381000" algn="l">
              <a:lnSpc>
                <a:spcPct val="90000"/>
              </a:lnSpc>
              <a:spcBef>
                <a:spcPts val="500"/>
              </a:spcBef>
              <a:spcAft>
                <a:spcPct val="0"/>
              </a:spcAft>
              <a:buClr>
                <a:schemeClr val="accent3"/>
              </a:buClr>
              <a:buSzPts val="2400"/>
              <a:buChar char="•"/>
              <a:defRPr>
                <a:solidFill>
                  <a:schemeClr val="dk1"/>
                </a:solidFill>
              </a:defRPr>
            </a:lvl2pPr>
            <a:lvl3pPr marL="1371600" lvl="2" indent="-355600" algn="l">
              <a:lnSpc>
                <a:spcPct val="90000"/>
              </a:lnSpc>
              <a:spcBef>
                <a:spcPts val="500"/>
              </a:spcBef>
              <a:spcAft>
                <a:spcPct val="0"/>
              </a:spcAft>
              <a:buClr>
                <a:schemeClr val="accent3"/>
              </a:buClr>
              <a:buSzPts val="2000"/>
              <a:buChar char="•"/>
              <a:defRPr>
                <a:solidFill>
                  <a:schemeClr val="dk1"/>
                </a:solidFill>
              </a:defRPr>
            </a:lvl3pPr>
            <a:lvl4pPr marL="1828800" lvl="3" indent="-342900" algn="l">
              <a:lnSpc>
                <a:spcPct val="90000"/>
              </a:lnSpc>
              <a:spcBef>
                <a:spcPts val="500"/>
              </a:spcBef>
              <a:spcAft>
                <a:spcPct val="0"/>
              </a:spcAft>
              <a:buClr>
                <a:schemeClr val="accent3"/>
              </a:buClr>
              <a:buSzPts val="1800"/>
              <a:buChar char="•"/>
              <a:defRPr>
                <a:solidFill>
                  <a:schemeClr val="dk1"/>
                </a:solidFill>
              </a:defRPr>
            </a:lvl4pPr>
            <a:lvl5pPr marL="2286000" lvl="4" indent="-342900" algn="l">
              <a:lnSpc>
                <a:spcPct val="90000"/>
              </a:lnSpc>
              <a:spcBef>
                <a:spcPts val="500"/>
              </a:spcBef>
              <a:spcAft>
                <a:spcPct val="0"/>
              </a:spcAft>
              <a:buClr>
                <a:schemeClr val="accent3"/>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48" name="Google Shape;48;p21"/>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lt1"/>
              </a:buClr>
              <a:buSzPts val="3600"/>
              <a:buNone/>
              <a:defRPr sz="3600" b="1">
                <a:solidFill>
                  <a:schemeClr val="lt1"/>
                </a:solidFill>
              </a:defRPr>
            </a:lvl1pPr>
            <a:lvl2pPr marL="914400" lvl="1" indent="-228600" algn="l">
              <a:lnSpc>
                <a:spcPct val="90000"/>
              </a:lnSpc>
              <a:spcBef>
                <a:spcPts val="500"/>
              </a:spcBef>
              <a:spcAft>
                <a:spcPct val="0"/>
              </a:spcAft>
              <a:buClr>
                <a:schemeClr val="dk1"/>
              </a:buClr>
              <a:buSzPts val="2400"/>
              <a:buNone/>
              <a:defRPr/>
            </a:lvl2pPr>
            <a:lvl3pPr marL="1371600" lvl="2" indent="-228600" algn="l">
              <a:lnSpc>
                <a:spcPct val="90000"/>
              </a:lnSpc>
              <a:spcBef>
                <a:spcPts val="500"/>
              </a:spcBef>
              <a:spcAft>
                <a:spcPct val="0"/>
              </a:spcAft>
              <a:buClr>
                <a:schemeClr val="dk1"/>
              </a:buClr>
              <a:buSzPts val="2000"/>
              <a:buNone/>
              <a:defRPr/>
            </a:lvl3pPr>
            <a:lvl4pPr marL="1828800" lvl="3" indent="-228600" algn="l">
              <a:lnSpc>
                <a:spcPct val="90000"/>
              </a:lnSpc>
              <a:spcBef>
                <a:spcPts val="500"/>
              </a:spcBef>
              <a:spcAft>
                <a:spcPct val="0"/>
              </a:spcAft>
              <a:buClr>
                <a:schemeClr val="dk1"/>
              </a:buClr>
              <a:buSzPts val="1800"/>
              <a:buNone/>
              <a:defRPr/>
            </a:lvl4pPr>
            <a:lvl5pPr marL="2286000" lvl="4" indent="-228600" algn="l">
              <a:lnSpc>
                <a:spcPct val="90000"/>
              </a:lnSpc>
              <a:spcBef>
                <a:spcPts val="500"/>
              </a:spcBef>
              <a:spcAft>
                <a:spcPct val="0"/>
              </a:spcAft>
              <a:buClr>
                <a:schemeClr val="dk1"/>
              </a:buClr>
              <a:buSzPts val="1800"/>
              <a:buNon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plit - Purple">
  <p:cSld name="Split - Purple">
    <p:spTree>
      <p:nvGrpSpPr>
        <p:cNvPr id="1" name="Shape 49"/>
        <p:cNvGrpSpPr/>
        <p:nvPr/>
      </p:nvGrpSpPr>
      <p:grpSpPr>
        <a:xfrm>
          <a:off x="0" y="0"/>
          <a:ext cx="0" cy="0"/>
          <a:chOff x="0" y="0"/>
          <a:chExt cx="0" cy="0"/>
        </a:xfrm>
      </p:grpSpPr>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22"/>
          <p:cNvSpPr/>
          <p:nvPr/>
        </p:nvSpPr>
        <p:spPr>
          <a:xfrm>
            <a:off x="0" y="0"/>
            <a:ext cx="357254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rgbClr val="016794"/>
              </a:solidFill>
              <a:latin typeface="Calibri"/>
              <a:ea typeface="Calibri"/>
              <a:cs typeface="Calibri"/>
              <a:sym typeface="Calibri"/>
            </a:endParaRPr>
          </a:p>
        </p:txBody>
      </p:sp>
      <p:pic>
        <p:nvPicPr>
          <p:cNvPr id="52" name="Google Shape;52;p22"/>
          <p:cNvPicPr preferRelativeResize="0"/>
          <p:nvPr/>
        </p:nvPicPr>
        <p:blipFill>
          <a:blip r:embed="rId2">
            <a:alphaModFix amt="20000"/>
          </a:blip>
          <a:srcRect l="4826" t="9031" r="39371" b="9030"/>
          <a:stretch>
            <a:fillRect/>
          </a:stretch>
        </p:blipFill>
        <p:spPr>
          <a:xfrm>
            <a:off x="0" y="0"/>
            <a:ext cx="3572540" cy="6858000"/>
          </a:xfrm>
          <a:prstGeom prst="rect">
            <a:avLst/>
          </a:prstGeom>
          <a:noFill/>
          <a:ln>
            <a:noFill/>
          </a:ln>
        </p:spPr>
      </p:pic>
      <p:sp>
        <p:nvSpPr>
          <p:cNvPr id="53" name="Google Shape;53;p22"/>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rgbClr val="026794"/>
              </a:buClr>
              <a:buSzPts val="3200"/>
              <a:buNone/>
              <a:defRPr sz="3200" b="1">
                <a:solidFill>
                  <a:srgbClr val="026794"/>
                </a:solidFill>
              </a:defRPr>
            </a:lvl1pPr>
            <a:lvl2pPr marL="914400" lvl="1" indent="-228600" algn="l">
              <a:lnSpc>
                <a:spcPct val="90000"/>
              </a:lnSpc>
              <a:spcBef>
                <a:spcPts val="500"/>
              </a:spcBef>
              <a:spcAft>
                <a:spcPct val="0"/>
              </a:spcAft>
              <a:buClr>
                <a:schemeClr val="dk1"/>
              </a:buClr>
              <a:buSzPts val="2400"/>
              <a:buNone/>
              <a:defRPr/>
            </a:lvl2pPr>
            <a:lvl3pPr marL="1371600" lvl="2" indent="-228600" algn="l">
              <a:lnSpc>
                <a:spcPct val="90000"/>
              </a:lnSpc>
              <a:spcBef>
                <a:spcPts val="500"/>
              </a:spcBef>
              <a:spcAft>
                <a:spcPct val="0"/>
              </a:spcAft>
              <a:buClr>
                <a:schemeClr val="dk1"/>
              </a:buClr>
              <a:buSzPts val="2000"/>
              <a:buNone/>
              <a:defRPr/>
            </a:lvl3pPr>
            <a:lvl4pPr marL="1828800" lvl="3" indent="-228600" algn="l">
              <a:lnSpc>
                <a:spcPct val="90000"/>
              </a:lnSpc>
              <a:spcBef>
                <a:spcPts val="500"/>
              </a:spcBef>
              <a:spcAft>
                <a:spcPct val="0"/>
              </a:spcAft>
              <a:buClr>
                <a:schemeClr val="dk1"/>
              </a:buClr>
              <a:buSzPts val="1800"/>
              <a:buNone/>
              <a:defRPr/>
            </a:lvl4pPr>
            <a:lvl5pPr marL="2286000" lvl="4" indent="-228600" algn="l">
              <a:lnSpc>
                <a:spcPct val="90000"/>
              </a:lnSpc>
              <a:spcBef>
                <a:spcPts val="500"/>
              </a:spcBef>
              <a:spcAft>
                <a:spcPct val="0"/>
              </a:spcAft>
              <a:buClr>
                <a:schemeClr val="dk1"/>
              </a:buClr>
              <a:buSzPts val="1800"/>
              <a:buNon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54" name="Google Shape;54;p22"/>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1"/>
              </a:buClr>
              <a:buSzPts val="2800"/>
              <a:buChar char="•"/>
              <a:defRPr>
                <a:solidFill>
                  <a:schemeClr val="dk1"/>
                </a:solidFill>
              </a:defRPr>
            </a:lvl1pPr>
            <a:lvl2pPr marL="914400" lvl="1" indent="-381000" algn="l">
              <a:lnSpc>
                <a:spcPct val="90000"/>
              </a:lnSpc>
              <a:spcBef>
                <a:spcPts val="500"/>
              </a:spcBef>
              <a:spcAft>
                <a:spcPct val="0"/>
              </a:spcAft>
              <a:buClr>
                <a:schemeClr val="accent1"/>
              </a:buClr>
              <a:buSzPts val="2400"/>
              <a:buChar char="•"/>
              <a:defRPr>
                <a:solidFill>
                  <a:schemeClr val="dk1"/>
                </a:solidFill>
              </a:defRPr>
            </a:lvl2pPr>
            <a:lvl3pPr marL="1371600" lvl="2" indent="-355600" algn="l">
              <a:lnSpc>
                <a:spcPct val="90000"/>
              </a:lnSpc>
              <a:spcBef>
                <a:spcPts val="500"/>
              </a:spcBef>
              <a:spcAft>
                <a:spcPct val="0"/>
              </a:spcAft>
              <a:buClr>
                <a:schemeClr val="accent1"/>
              </a:buClr>
              <a:buSzPts val="2000"/>
              <a:buChar char="•"/>
              <a:defRPr>
                <a:solidFill>
                  <a:schemeClr val="dk1"/>
                </a:solidFill>
              </a:defRPr>
            </a:lvl3pPr>
            <a:lvl4pPr marL="1828800" lvl="3" indent="-342900" algn="l">
              <a:lnSpc>
                <a:spcPct val="90000"/>
              </a:lnSpc>
              <a:spcBef>
                <a:spcPts val="500"/>
              </a:spcBef>
              <a:spcAft>
                <a:spcPct val="0"/>
              </a:spcAft>
              <a:buClr>
                <a:schemeClr val="accent1"/>
              </a:buClr>
              <a:buSzPts val="1800"/>
              <a:buChar char="•"/>
              <a:defRPr>
                <a:solidFill>
                  <a:schemeClr val="dk1"/>
                </a:solidFill>
              </a:defRPr>
            </a:lvl4pPr>
            <a:lvl5pPr marL="2286000" lvl="4" indent="-342900" algn="l">
              <a:lnSpc>
                <a:spcPct val="90000"/>
              </a:lnSpc>
              <a:spcBef>
                <a:spcPts val="500"/>
              </a:spcBef>
              <a:spcAft>
                <a:spcPct val="0"/>
              </a:spcAft>
              <a:buClr>
                <a:schemeClr val="accent1"/>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55" name="Google Shape;55;p2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lt1"/>
              </a:buClr>
              <a:buSzPts val="3600"/>
              <a:buNone/>
              <a:defRPr sz="3600" b="1">
                <a:solidFill>
                  <a:schemeClr val="lt1"/>
                </a:solidFill>
              </a:defRPr>
            </a:lvl1pPr>
            <a:lvl2pPr marL="914400" lvl="1" indent="-228600" algn="l">
              <a:lnSpc>
                <a:spcPct val="90000"/>
              </a:lnSpc>
              <a:spcBef>
                <a:spcPts val="500"/>
              </a:spcBef>
              <a:spcAft>
                <a:spcPct val="0"/>
              </a:spcAft>
              <a:buClr>
                <a:schemeClr val="dk1"/>
              </a:buClr>
              <a:buSzPts val="2400"/>
              <a:buNone/>
              <a:defRPr/>
            </a:lvl2pPr>
            <a:lvl3pPr marL="1371600" lvl="2" indent="-228600" algn="l">
              <a:lnSpc>
                <a:spcPct val="90000"/>
              </a:lnSpc>
              <a:spcBef>
                <a:spcPts val="500"/>
              </a:spcBef>
              <a:spcAft>
                <a:spcPct val="0"/>
              </a:spcAft>
              <a:buClr>
                <a:schemeClr val="dk1"/>
              </a:buClr>
              <a:buSzPts val="2000"/>
              <a:buNone/>
              <a:defRPr/>
            </a:lvl3pPr>
            <a:lvl4pPr marL="1828800" lvl="3" indent="-228600" algn="l">
              <a:lnSpc>
                <a:spcPct val="90000"/>
              </a:lnSpc>
              <a:spcBef>
                <a:spcPts val="500"/>
              </a:spcBef>
              <a:spcAft>
                <a:spcPct val="0"/>
              </a:spcAft>
              <a:buClr>
                <a:schemeClr val="dk1"/>
              </a:buClr>
              <a:buSzPts val="1800"/>
              <a:buNone/>
              <a:defRPr/>
            </a:lvl4pPr>
            <a:lvl5pPr marL="2286000" lvl="4" indent="-228600" algn="l">
              <a:lnSpc>
                <a:spcPct val="90000"/>
              </a:lnSpc>
              <a:spcBef>
                <a:spcPts val="500"/>
              </a:spcBef>
              <a:spcAft>
                <a:spcPct val="0"/>
              </a:spcAft>
              <a:buClr>
                <a:schemeClr val="dk1"/>
              </a:buClr>
              <a:buSzPts val="1800"/>
              <a:buNon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56"/>
        <p:cNvGrpSpPr/>
        <p:nvPr/>
      </p:nvGrpSpPr>
      <p:grpSpPr>
        <a:xfrm>
          <a:off x="0" y="0"/>
          <a:ext cx="0" cy="0"/>
          <a:chOff x="0" y="0"/>
          <a:chExt cx="0" cy="0"/>
        </a:xfrm>
      </p:grpSpPr>
      <p:sp>
        <p:nvSpPr>
          <p:cNvPr id="57" name="Google Shape;5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23"/>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rgbClr val="016794"/>
              </a:solidFill>
              <a:latin typeface="Calibri"/>
              <a:ea typeface="Calibri"/>
              <a:cs typeface="Calibri"/>
              <a:sym typeface="Calibri"/>
            </a:endParaRPr>
          </a:p>
        </p:txBody>
      </p:sp>
      <p:pic>
        <p:nvPicPr>
          <p:cNvPr id="59" name="Google Shape;59;p23"/>
          <p:cNvPicPr preferRelativeResize="0"/>
          <p:nvPr/>
        </p:nvPicPr>
        <p:blipFill>
          <a:blip r:embed="rId2">
            <a:alphaModFix amt="20000"/>
          </a:blip>
          <a:srcRect l="4826" t="9031" r="39371" b="9030"/>
          <a:stretch>
            <a:fillRect/>
          </a:stretch>
        </p:blipFill>
        <p:spPr>
          <a:xfrm>
            <a:off x="0" y="0"/>
            <a:ext cx="3572540" cy="6858000"/>
          </a:xfrm>
          <a:prstGeom prst="rect">
            <a:avLst/>
          </a:prstGeom>
          <a:noFill/>
          <a:ln>
            <a:noFill/>
          </a:ln>
        </p:spPr>
      </p:pic>
      <p:sp>
        <p:nvSpPr>
          <p:cNvPr id="60" name="Google Shape;60;p23"/>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accent6"/>
              </a:buClr>
              <a:buSzPts val="3200"/>
              <a:buNone/>
              <a:defRPr sz="3200" b="1">
                <a:solidFill>
                  <a:schemeClr val="accent6"/>
                </a:solidFill>
              </a:defRPr>
            </a:lvl1pPr>
            <a:lvl2pPr marL="914400" lvl="1" indent="-228600" algn="l">
              <a:lnSpc>
                <a:spcPct val="90000"/>
              </a:lnSpc>
              <a:spcBef>
                <a:spcPts val="500"/>
              </a:spcBef>
              <a:spcAft>
                <a:spcPct val="0"/>
              </a:spcAft>
              <a:buClr>
                <a:schemeClr val="dk1"/>
              </a:buClr>
              <a:buSzPts val="2400"/>
              <a:buNone/>
              <a:defRPr/>
            </a:lvl2pPr>
            <a:lvl3pPr marL="1371600" lvl="2" indent="-228600" algn="l">
              <a:lnSpc>
                <a:spcPct val="90000"/>
              </a:lnSpc>
              <a:spcBef>
                <a:spcPts val="500"/>
              </a:spcBef>
              <a:spcAft>
                <a:spcPct val="0"/>
              </a:spcAft>
              <a:buClr>
                <a:schemeClr val="dk1"/>
              </a:buClr>
              <a:buSzPts val="2000"/>
              <a:buNone/>
              <a:defRPr/>
            </a:lvl3pPr>
            <a:lvl4pPr marL="1828800" lvl="3" indent="-228600" algn="l">
              <a:lnSpc>
                <a:spcPct val="90000"/>
              </a:lnSpc>
              <a:spcBef>
                <a:spcPts val="500"/>
              </a:spcBef>
              <a:spcAft>
                <a:spcPct val="0"/>
              </a:spcAft>
              <a:buClr>
                <a:schemeClr val="dk1"/>
              </a:buClr>
              <a:buSzPts val="1800"/>
              <a:buNone/>
              <a:defRPr/>
            </a:lvl4pPr>
            <a:lvl5pPr marL="2286000" lvl="4" indent="-228600" algn="l">
              <a:lnSpc>
                <a:spcPct val="90000"/>
              </a:lnSpc>
              <a:spcBef>
                <a:spcPts val="500"/>
              </a:spcBef>
              <a:spcAft>
                <a:spcPct val="0"/>
              </a:spcAft>
              <a:buClr>
                <a:schemeClr val="dk1"/>
              </a:buClr>
              <a:buSzPts val="1800"/>
              <a:buNon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61" name="Google Shape;61;p23"/>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chemeClr val="accent5"/>
              </a:buClr>
              <a:buSzPts val="2800"/>
              <a:buChar char="•"/>
              <a:defRPr>
                <a:solidFill>
                  <a:schemeClr val="dk1"/>
                </a:solidFill>
              </a:defRPr>
            </a:lvl1pPr>
            <a:lvl2pPr marL="914400" lvl="1" indent="-381000" algn="l">
              <a:lnSpc>
                <a:spcPct val="90000"/>
              </a:lnSpc>
              <a:spcBef>
                <a:spcPts val="500"/>
              </a:spcBef>
              <a:spcAft>
                <a:spcPct val="0"/>
              </a:spcAft>
              <a:buClr>
                <a:schemeClr val="accent5"/>
              </a:buClr>
              <a:buSzPts val="2400"/>
              <a:buChar char="•"/>
              <a:defRPr>
                <a:solidFill>
                  <a:schemeClr val="dk1"/>
                </a:solidFill>
              </a:defRPr>
            </a:lvl2pPr>
            <a:lvl3pPr marL="1371600" lvl="2" indent="-355600" algn="l">
              <a:lnSpc>
                <a:spcPct val="90000"/>
              </a:lnSpc>
              <a:spcBef>
                <a:spcPts val="500"/>
              </a:spcBef>
              <a:spcAft>
                <a:spcPct val="0"/>
              </a:spcAft>
              <a:buClr>
                <a:schemeClr val="accent5"/>
              </a:buClr>
              <a:buSzPts val="2000"/>
              <a:buChar char="•"/>
              <a:defRPr>
                <a:solidFill>
                  <a:schemeClr val="dk1"/>
                </a:solidFill>
              </a:defRPr>
            </a:lvl3pPr>
            <a:lvl4pPr marL="1828800" lvl="3" indent="-342900" algn="l">
              <a:lnSpc>
                <a:spcPct val="90000"/>
              </a:lnSpc>
              <a:spcBef>
                <a:spcPts val="500"/>
              </a:spcBef>
              <a:spcAft>
                <a:spcPct val="0"/>
              </a:spcAft>
              <a:buClr>
                <a:schemeClr val="accent5"/>
              </a:buClr>
              <a:buSzPts val="1800"/>
              <a:buChar char="•"/>
              <a:defRPr>
                <a:solidFill>
                  <a:schemeClr val="dk1"/>
                </a:solidFill>
              </a:defRPr>
            </a:lvl4pPr>
            <a:lvl5pPr marL="2286000" lvl="4" indent="-342900" algn="l">
              <a:lnSpc>
                <a:spcPct val="90000"/>
              </a:lnSpc>
              <a:spcBef>
                <a:spcPts val="500"/>
              </a:spcBef>
              <a:spcAft>
                <a:spcPct val="0"/>
              </a:spcAft>
              <a:buClr>
                <a:schemeClr val="accent5"/>
              </a:buClr>
              <a:buSzPts val="1800"/>
              <a:buChar char="•"/>
              <a:defRPr>
                <a:solidFill>
                  <a:schemeClr val="dk1"/>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62" name="Google Shape;62;p23"/>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lt1"/>
              </a:buClr>
              <a:buSzPts val="3600"/>
              <a:buNone/>
              <a:defRPr sz="3600" b="1">
                <a:solidFill>
                  <a:schemeClr val="lt1"/>
                </a:solidFill>
              </a:defRPr>
            </a:lvl1pPr>
            <a:lvl2pPr marL="914400" lvl="1" indent="-228600" algn="l">
              <a:lnSpc>
                <a:spcPct val="90000"/>
              </a:lnSpc>
              <a:spcBef>
                <a:spcPts val="500"/>
              </a:spcBef>
              <a:spcAft>
                <a:spcPct val="0"/>
              </a:spcAft>
              <a:buClr>
                <a:schemeClr val="dk1"/>
              </a:buClr>
              <a:buSzPts val="2400"/>
              <a:buNone/>
              <a:defRPr/>
            </a:lvl2pPr>
            <a:lvl3pPr marL="1371600" lvl="2" indent="-228600" algn="l">
              <a:lnSpc>
                <a:spcPct val="90000"/>
              </a:lnSpc>
              <a:spcBef>
                <a:spcPts val="500"/>
              </a:spcBef>
              <a:spcAft>
                <a:spcPct val="0"/>
              </a:spcAft>
              <a:buClr>
                <a:schemeClr val="dk1"/>
              </a:buClr>
              <a:buSzPts val="2000"/>
              <a:buNone/>
              <a:defRPr/>
            </a:lvl3pPr>
            <a:lvl4pPr marL="1828800" lvl="3" indent="-228600" algn="l">
              <a:lnSpc>
                <a:spcPct val="90000"/>
              </a:lnSpc>
              <a:spcBef>
                <a:spcPts val="500"/>
              </a:spcBef>
              <a:spcAft>
                <a:spcPct val="0"/>
              </a:spcAft>
              <a:buClr>
                <a:schemeClr val="dk1"/>
              </a:buClr>
              <a:buSzPts val="1800"/>
              <a:buNone/>
              <a:defRPr/>
            </a:lvl4pPr>
            <a:lvl5pPr marL="2286000" lvl="4" indent="-228600" algn="l">
              <a:lnSpc>
                <a:spcPct val="90000"/>
              </a:lnSpc>
              <a:spcBef>
                <a:spcPts val="500"/>
              </a:spcBef>
              <a:spcAft>
                <a:spcPct val="0"/>
              </a:spcAft>
              <a:buClr>
                <a:schemeClr val="dk1"/>
              </a:buClr>
              <a:buSzPts val="1800"/>
              <a:buNone/>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ct val="0"/>
              </a:spcBef>
              <a:spcAft>
                <a:spcPct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ct val="0"/>
              </a:spcBef>
              <a:spcAft>
                <a:spcPct val="0"/>
              </a:spcAft>
              <a:buSzPts val="1400"/>
              <a:buNone/>
              <a:defRPr sz="1800"/>
            </a:lvl2pPr>
            <a:lvl3pPr lvl="2">
              <a:spcBef>
                <a:spcPct val="0"/>
              </a:spcBef>
              <a:spcAft>
                <a:spcPct val="0"/>
              </a:spcAft>
              <a:buSzPts val="1400"/>
              <a:buNone/>
              <a:defRPr sz="1800"/>
            </a:lvl3pPr>
            <a:lvl4pPr lvl="3">
              <a:spcBef>
                <a:spcPct val="0"/>
              </a:spcBef>
              <a:spcAft>
                <a:spcPct val="0"/>
              </a:spcAft>
              <a:buSzPts val="1400"/>
              <a:buNone/>
              <a:defRPr sz="1800"/>
            </a:lvl4pPr>
            <a:lvl5pPr lvl="4">
              <a:spcBef>
                <a:spcPct val="0"/>
              </a:spcBef>
              <a:spcAft>
                <a:spcPct val="0"/>
              </a:spcAft>
              <a:buSzPts val="1400"/>
              <a:buNone/>
              <a:defRPr sz="1800"/>
            </a:lvl5pPr>
            <a:lvl6pPr lvl="5">
              <a:spcBef>
                <a:spcPct val="0"/>
              </a:spcBef>
              <a:spcAft>
                <a:spcPct val="0"/>
              </a:spcAft>
              <a:buSzPts val="1400"/>
              <a:buNone/>
              <a:defRPr sz="1800"/>
            </a:lvl6pPr>
            <a:lvl7pPr lvl="6">
              <a:spcBef>
                <a:spcPct val="0"/>
              </a:spcBef>
              <a:spcAft>
                <a:spcPct val="0"/>
              </a:spcAft>
              <a:buSzPts val="1400"/>
              <a:buNone/>
              <a:defRPr sz="1800"/>
            </a:lvl7pPr>
            <a:lvl8pPr lvl="7">
              <a:spcBef>
                <a:spcPct val="0"/>
              </a:spcBef>
              <a:spcAft>
                <a:spcPct val="0"/>
              </a:spcAft>
              <a:buSzPts val="1400"/>
              <a:buNone/>
              <a:defRPr sz="1800"/>
            </a:lvl8pPr>
            <a:lvl9pPr lvl="8">
              <a:spcBef>
                <a:spcPct val="0"/>
              </a:spcBef>
              <a:spcAft>
                <a:spcPct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ct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ct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ct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ransition/>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07_0.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
          <p:cNvSpPr/>
          <p:nvPr/>
        </p:nvSpPr>
        <p:spPr>
          <a:xfrm>
            <a:off x="4512366" y="3588025"/>
            <a:ext cx="7679634" cy="29113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pic>
        <p:nvPicPr>
          <p:cNvPr id="225" name="Google Shape;225;p1"/>
          <p:cNvPicPr preferRelativeResize="0"/>
          <p:nvPr/>
        </p:nvPicPr>
        <p:blipFill>
          <a:blip r:embed="rId3">
            <a:alphaModFix/>
          </a:blip>
          <a:stretch>
            <a:fillRect/>
          </a:stretch>
        </p:blipFill>
        <p:spPr>
          <a:xfrm>
            <a:off x="4512366" y="4323522"/>
            <a:ext cx="7629434" cy="2175836"/>
          </a:xfrm>
          <a:prstGeom prst="rect">
            <a:avLst/>
          </a:prstGeom>
          <a:noFill/>
          <a:ln>
            <a:noFill/>
          </a:ln>
        </p:spPr>
      </p:pic>
      <p:sp>
        <p:nvSpPr>
          <p:cNvPr id="226" name="Google Shape;226;p1"/>
          <p:cNvSpPr txBox="1"/>
          <p:nvPr/>
        </p:nvSpPr>
        <p:spPr>
          <a:xfrm>
            <a:off x="5036708" y="358642"/>
            <a:ext cx="6580750" cy="2156254"/>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ct val="0"/>
              </a:spcBef>
              <a:spcAft>
                <a:spcPct val="0"/>
              </a:spcAft>
              <a:buClr>
                <a:srgbClr val="35B2B4"/>
              </a:buClr>
              <a:buSzPts val="4400"/>
              <a:buFont typeface="Arial"/>
              <a:buNone/>
            </a:pPr>
            <a:r>
              <a:rPr lang="tr" sz="4400" b="1" i="0" u="none" strike="noStrike" cap="none" dirty="0">
                <a:solidFill>
                  <a:srgbClr val="35B2B4"/>
                </a:solidFill>
                <a:latin typeface="Helvetica Neue" panose="02000503000000020004"/>
                <a:ea typeface="Helvetica Neue"/>
                <a:cs typeface="Helvetica Neue"/>
                <a:sym typeface="Helvetica Neue" panose="02000503000000020004"/>
              </a:rPr>
              <a:t>EĞİTİM PAKETİ </a:t>
            </a:r>
            <a:endParaRPr dirty="0"/>
          </a:p>
          <a:p>
            <a:pPr marL="0" marR="0" lvl="0" indent="0" algn="r" rtl="0">
              <a:lnSpc>
                <a:spcPct val="90000"/>
              </a:lnSpc>
              <a:spcBef>
                <a:spcPts val="1000"/>
              </a:spcBef>
              <a:spcAft>
                <a:spcPct val="0"/>
              </a:spcAft>
              <a:buClr>
                <a:schemeClr val="dk1"/>
              </a:buClr>
              <a:buSzPts val="3600"/>
              <a:buFont typeface="Arial"/>
              <a:buNone/>
            </a:pPr>
            <a:endParaRPr sz="3600" b="1" i="0" u="none" strike="noStrike" cap="none" dirty="0">
              <a:solidFill>
                <a:srgbClr val="405E79"/>
              </a:solidFill>
              <a:latin typeface="Helvetica Neue" panose="02000503000000020004"/>
              <a:ea typeface="Helvetica Neue"/>
              <a:cs typeface="Helvetica Neue"/>
              <a:sym typeface="Helvetica Neue" panose="02000503000000020004"/>
            </a:endParaRPr>
          </a:p>
          <a:p>
            <a:pPr marL="0" marR="0" lvl="0" indent="0" algn="r" rtl="0">
              <a:lnSpc>
                <a:spcPct val="90000"/>
              </a:lnSpc>
              <a:spcBef>
                <a:spcPts val="1000"/>
              </a:spcBef>
              <a:spcAft>
                <a:spcPct val="0"/>
              </a:spcAft>
              <a:buClr>
                <a:srgbClr val="AC6B97"/>
              </a:buClr>
              <a:buSzPts val="3600"/>
              <a:buFont typeface="Arial"/>
              <a:buNone/>
            </a:pPr>
            <a:r>
              <a:rPr lang="tr" sz="3600" b="1" i="0" u="none" strike="noStrike" cap="none" dirty="0">
                <a:solidFill>
                  <a:srgbClr val="AC6B97"/>
                </a:solidFill>
                <a:latin typeface="Helvetica Neue" panose="02000503000000020004"/>
                <a:ea typeface="Helvetica Neue"/>
                <a:cs typeface="Helvetica Neue"/>
                <a:sym typeface="Helvetica Neue" panose="02000503000000020004"/>
              </a:rPr>
              <a:t>KURUMLAR ARASI ARAÇ SETİ: İNSANİ YARDIM FAALİYETLERİNDE ÇOCUK İŞÇİLİĞİNİ ÖNLEME VE MÜDAHALE ETME  </a:t>
            </a:r>
            <a:endParaRPr sz="3600" b="1" i="0" u="none" strike="noStrike" cap="none" dirty="0">
              <a:solidFill>
                <a:srgbClr val="AC6B97"/>
              </a:solidFill>
              <a:latin typeface="Helvetica Neue" panose="02000503000000020004"/>
              <a:ea typeface="Helvetica Neue"/>
              <a:cs typeface="Helvetica Neue"/>
              <a:sym typeface="Helvetica Neue" panose="02000503000000020004"/>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9"/>
          <p:cNvSpPr txBox="1">
            <a:spLocks noGrp="1"/>
          </p:cNvSpPr>
          <p:nvPr>
            <p:ph type="body" idx="1"/>
          </p:nvPr>
        </p:nvSpPr>
        <p:spPr>
          <a:xfrm>
            <a:off x="5365150" y="528638"/>
            <a:ext cx="4771638" cy="8516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rgbClr val="026794"/>
              </a:buClr>
              <a:buSzPts val="3800"/>
              <a:buNone/>
            </a:pPr>
            <a:r>
              <a:rPr lang="tr" sz="3800" b="1" i="0" u="none" strike="noStrike">
                <a:latin typeface="Helvetica Neue" panose="02000503000000020004"/>
              </a:rPr>
              <a:t>GENEL GÜNDEM</a:t>
            </a:r>
            <a:endParaRPr/>
          </a:p>
        </p:txBody>
      </p:sp>
      <p:sp>
        <p:nvSpPr>
          <p:cNvPr id="292" name="Google Shape;292;p9"/>
          <p:cNvSpPr txBox="1">
            <a:spLocks noGrp="1"/>
          </p:cNvSpPr>
          <p:nvPr>
            <p:ph type="body" idx="3"/>
          </p:nvPr>
        </p:nvSpPr>
        <p:spPr>
          <a:xfrm>
            <a:off x="1" y="528638"/>
            <a:ext cx="3558746" cy="47992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lt1"/>
              </a:buClr>
              <a:buSzPts val="3600"/>
              <a:buNone/>
            </a:pPr>
            <a:r>
              <a:rPr lang="tr" sz="3600" b="1" i="0" u="none" strike="noStrike">
                <a:latin typeface="Helvetica Neue" panose="02000503000000020004"/>
              </a:rPr>
              <a:t>GÜNDEM </a:t>
            </a:r>
            <a:endParaRPr/>
          </a:p>
        </p:txBody>
      </p:sp>
      <p:graphicFrame>
        <p:nvGraphicFramePr>
          <p:cNvPr id="293" name="Google Shape;293;p9"/>
          <p:cNvGraphicFramePr>
            <a:graphicFrameLocks noGrp="1"/>
          </p:cNvGraphicFramePr>
          <p:nvPr/>
        </p:nvGraphicFramePr>
        <p:xfrm>
          <a:off x="4100512" y="2001794"/>
          <a:ext cx="7300925" cy="4052100"/>
        </p:xfrm>
        <a:graphic>
          <a:graphicData uri="http://schemas.openxmlformats.org/drawingml/2006/table">
            <a:tbl>
              <a:tblPr firstRow="1" bandRow="1">
                <a:noFill/>
                <a:tableStyleId>{1D0B68A1-D247-4B71-9BF8-E70B4C845B49}</a:tableStyleId>
              </a:tblPr>
              <a:tblGrid>
                <a:gridCol w="2594325">
                  <a:extLst>
                    <a:ext uri="{9D8B030D-6E8A-4147-A177-3AD203B41FA5}">
                      <a16:colId xmlns:a16="http://schemas.microsoft.com/office/drawing/2014/main" val="20000"/>
                    </a:ext>
                  </a:extLst>
                </a:gridCol>
                <a:gridCol w="4706600">
                  <a:extLst>
                    <a:ext uri="{9D8B030D-6E8A-4147-A177-3AD203B41FA5}">
                      <a16:colId xmlns:a16="http://schemas.microsoft.com/office/drawing/2014/main" val="20001"/>
                    </a:ext>
                  </a:extLst>
                </a:gridCol>
              </a:tblGrid>
              <a:tr h="1013025">
                <a:tc>
                  <a:txBody>
                    <a:bodyPr/>
                    <a:lstStyle/>
                    <a:p>
                      <a:pPr marL="0" marR="0" lvl="0" indent="0" algn="l" rtl="0">
                        <a:spcBef>
                          <a:spcPct val="0"/>
                        </a:spcBef>
                        <a:spcAft>
                          <a:spcPct val="0"/>
                        </a:spcAft>
                        <a:buNone/>
                      </a:pPr>
                      <a:endParaRPr sz="1800"/>
                    </a:p>
                  </a:txBody>
                  <a:tcPr marL="91450" marR="91450" marT="45725" marB="45725"/>
                </a:tc>
                <a:tc>
                  <a:txBody>
                    <a:bodyPr/>
                    <a:lstStyle/>
                    <a:p>
                      <a:pPr marL="0" marR="0" lvl="0" indent="0" algn="ctr" rtl="0">
                        <a:spcBef>
                          <a:spcPct val="0"/>
                        </a:spcBef>
                        <a:spcAft>
                          <a:spcPct val="0"/>
                        </a:spcAft>
                        <a:buNone/>
                      </a:pPr>
                      <a:r>
                        <a:rPr lang="tr" sz="2800" b="1" i="0" u="none" strike="noStrike">
                          <a:latin typeface="Arial"/>
                        </a:rPr>
                        <a:t>İÇERİĞE GENEL BAKIŞ</a:t>
                      </a:r>
                      <a:endParaRPr/>
                    </a:p>
                  </a:txBody>
                  <a:tcPr marL="91450" marR="91450" marT="45725" marB="45725" anchor="ctr"/>
                </a:tc>
                <a:extLst>
                  <a:ext uri="{0D108BD9-81ED-4DB2-BD59-A6C34878D82A}">
                    <a16:rowId xmlns:a16="http://schemas.microsoft.com/office/drawing/2014/main" val="10000"/>
                  </a:ext>
                </a:extLst>
              </a:tr>
              <a:tr h="1013025">
                <a:tc>
                  <a:txBody>
                    <a:bodyPr/>
                    <a:lstStyle/>
                    <a:p>
                      <a:pPr marL="0" marR="0" lvl="0" indent="0" algn="ctr" rtl="0">
                        <a:spcBef>
                          <a:spcPct val="0"/>
                        </a:spcBef>
                        <a:spcAft>
                          <a:spcPct val="0"/>
                        </a:spcAft>
                        <a:buNone/>
                      </a:pPr>
                      <a:r>
                        <a:rPr lang="tr" sz="2800" b="1" i="0" u="none" strike="noStrike">
                          <a:latin typeface="Arial"/>
                        </a:rPr>
                        <a:t>1. GÜN</a:t>
                      </a:r>
                      <a:endParaRPr/>
                    </a:p>
                  </a:txBody>
                  <a:tcPr marL="91450" marR="91450" marT="45725" marB="45725" anchor="ctr"/>
                </a:tc>
                <a:tc>
                  <a:txBody>
                    <a:bodyPr/>
                    <a:lstStyle/>
                    <a:p>
                      <a:pPr marL="0" marR="0" lvl="0" indent="0" algn="l" rtl="0">
                        <a:spcBef>
                          <a:spcPct val="0"/>
                        </a:spcBef>
                        <a:spcAft>
                          <a:spcPct val="0"/>
                        </a:spcAft>
                        <a:buNone/>
                      </a:pPr>
                      <a:endParaRPr sz="1800"/>
                    </a:p>
                  </a:txBody>
                  <a:tcPr marL="91450" marR="91450" marT="45725" marB="45725"/>
                </a:tc>
                <a:extLst>
                  <a:ext uri="{0D108BD9-81ED-4DB2-BD59-A6C34878D82A}">
                    <a16:rowId xmlns:a16="http://schemas.microsoft.com/office/drawing/2014/main" val="10001"/>
                  </a:ext>
                </a:extLst>
              </a:tr>
              <a:tr h="1013025">
                <a:tc>
                  <a:txBody>
                    <a:bodyPr/>
                    <a:lstStyle/>
                    <a:p>
                      <a:pPr marL="0" marR="0" lvl="0" indent="0" algn="ctr" rtl="0">
                        <a:spcBef>
                          <a:spcPct val="0"/>
                        </a:spcBef>
                        <a:spcAft>
                          <a:spcPct val="0"/>
                        </a:spcAft>
                        <a:buNone/>
                      </a:pPr>
                      <a:r>
                        <a:rPr lang="tr" sz="2800" b="1" i="0" u="none" strike="noStrike">
                          <a:latin typeface="Arial"/>
                        </a:rPr>
                        <a:t>2. GÜN</a:t>
                      </a:r>
                      <a:endParaRPr/>
                    </a:p>
                  </a:txBody>
                  <a:tcPr marL="91450" marR="91450" marT="45725" marB="45725" anchor="ctr"/>
                </a:tc>
                <a:tc>
                  <a:txBody>
                    <a:bodyPr/>
                    <a:lstStyle/>
                    <a:p>
                      <a:pPr marL="0" marR="0" lvl="0" indent="0" algn="l" rtl="0">
                        <a:spcBef>
                          <a:spcPct val="0"/>
                        </a:spcBef>
                        <a:spcAft>
                          <a:spcPct val="0"/>
                        </a:spcAft>
                        <a:buNone/>
                      </a:pPr>
                      <a:endParaRPr sz="1800"/>
                    </a:p>
                  </a:txBody>
                  <a:tcPr marL="91450" marR="91450" marT="45725" marB="45725"/>
                </a:tc>
                <a:extLst>
                  <a:ext uri="{0D108BD9-81ED-4DB2-BD59-A6C34878D82A}">
                    <a16:rowId xmlns:a16="http://schemas.microsoft.com/office/drawing/2014/main" val="10002"/>
                  </a:ext>
                </a:extLst>
              </a:tr>
              <a:tr h="1013025">
                <a:tc>
                  <a:txBody>
                    <a:bodyPr/>
                    <a:lstStyle/>
                    <a:p>
                      <a:pPr marL="0" marR="0" lvl="0" indent="0" algn="ctr" rtl="0">
                        <a:spcBef>
                          <a:spcPct val="0"/>
                        </a:spcBef>
                        <a:spcAft>
                          <a:spcPct val="0"/>
                        </a:spcAft>
                        <a:buNone/>
                      </a:pPr>
                      <a:r>
                        <a:rPr lang="tr" sz="2800" b="1" i="0" u="none" strike="noStrike">
                          <a:latin typeface="Arial"/>
                        </a:rPr>
                        <a:t>3. GÜN</a:t>
                      </a:r>
                      <a:endParaRPr/>
                    </a:p>
                  </a:txBody>
                  <a:tcPr marL="91450" marR="91450" marT="45725" marB="45725" anchor="ctr"/>
                </a:tc>
                <a:tc>
                  <a:txBody>
                    <a:bodyPr/>
                    <a:lstStyle/>
                    <a:p>
                      <a:pPr marL="0" marR="0" lvl="0" indent="0" algn="l" rtl="0">
                        <a:spcBef>
                          <a:spcPct val="0"/>
                        </a:spcBef>
                        <a:spcAft>
                          <a:spcPct val="0"/>
                        </a:spcAft>
                        <a:buNone/>
                      </a:pPr>
                      <a:endParaRPr sz="1800"/>
                    </a:p>
                  </a:txBody>
                  <a:tcPr marL="91450" marR="91450" marT="45725" marB="45725"/>
                </a:tc>
                <a:extLst>
                  <a:ext uri="{0D108BD9-81ED-4DB2-BD59-A6C34878D82A}">
                    <a16:rowId xmlns:a16="http://schemas.microsoft.com/office/drawing/2014/main" val="10003"/>
                  </a:ext>
                </a:extLst>
              </a:tr>
            </a:tbl>
          </a:graphicData>
        </a:graphic>
      </p:graphicFrame>
      <p:pic>
        <p:nvPicPr>
          <p:cNvPr id="294" name="Google Shape;294;p9" descr="A picture containing shape&#10;&#10;Description automatically generated"/>
          <p:cNvPicPr preferRelativeResize="0"/>
          <p:nvPr/>
        </p:nvPicPr>
        <p:blipFill>
          <a:blip r:embed="rId3">
            <a:alphaModFix/>
          </a:blip>
          <a:stretch>
            <a:fillRect/>
          </a:stretch>
        </p:blipFill>
        <p:spPr>
          <a:xfrm>
            <a:off x="10597508" y="266445"/>
            <a:ext cx="1310075" cy="1271587"/>
          </a:xfrm>
          <a:prstGeom prst="rect">
            <a:avLst/>
          </a:prstGeom>
          <a:noFill/>
          <a:ln>
            <a:noFill/>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0"/>
          <p:cNvSpPr txBox="1">
            <a:spLocks noGrp="1"/>
          </p:cNvSpPr>
          <p:nvPr>
            <p:ph type="body" idx="1"/>
          </p:nvPr>
        </p:nvSpPr>
        <p:spPr>
          <a:xfrm>
            <a:off x="5206635" y="434611"/>
            <a:ext cx="5138093" cy="68232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accent6"/>
              </a:buClr>
              <a:buSzPts val="3600"/>
              <a:buNone/>
            </a:pPr>
            <a:r>
              <a:rPr lang="tr" sz="3600" b="1" i="0" u="none" strike="noStrike">
                <a:latin typeface="Helvetica Neue" panose="02000503000000020004"/>
              </a:rPr>
              <a:t>BUGÜNÜN GÜNDEMİ </a:t>
            </a:r>
            <a:endParaRPr/>
          </a:p>
        </p:txBody>
      </p:sp>
      <p:sp>
        <p:nvSpPr>
          <p:cNvPr id="300" name="Google Shape;300;p10"/>
          <p:cNvSpPr txBox="1">
            <a:spLocks noGrp="1"/>
          </p:cNvSpPr>
          <p:nvPr>
            <p:ph type="body" idx="3"/>
          </p:nvPr>
        </p:nvSpPr>
        <p:spPr>
          <a:xfrm>
            <a:off x="197709" y="528638"/>
            <a:ext cx="3361038" cy="47992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lt1"/>
              </a:buClr>
              <a:buSzPts val="3500"/>
              <a:buNone/>
            </a:pPr>
            <a:r>
              <a:rPr lang="tr" sz="3500" b="1" i="0" u="none" strike="noStrike">
                <a:latin typeface="Helvetica Neue" panose="02000503000000020004"/>
              </a:rPr>
              <a:t>GÜNDEM</a:t>
            </a:r>
            <a:endParaRPr/>
          </a:p>
        </p:txBody>
      </p:sp>
      <p:graphicFrame>
        <p:nvGraphicFramePr>
          <p:cNvPr id="301" name="Google Shape;301;p10"/>
          <p:cNvGraphicFramePr>
            <a:graphicFrameLocks noGrp="1"/>
          </p:cNvGraphicFramePr>
          <p:nvPr/>
        </p:nvGraphicFramePr>
        <p:xfrm>
          <a:off x="4125226" y="1419873"/>
          <a:ext cx="7300925" cy="5093700"/>
        </p:xfrm>
        <a:graphic>
          <a:graphicData uri="http://schemas.openxmlformats.org/drawingml/2006/table">
            <a:tbl>
              <a:tblPr firstRow="1" bandRow="1">
                <a:noFill/>
                <a:tableStyleId>{6EFDF2D9-4788-4836-8EF5-1E1288D560E8}</a:tableStyleId>
              </a:tblPr>
              <a:tblGrid>
                <a:gridCol w="2594325">
                  <a:extLst>
                    <a:ext uri="{9D8B030D-6E8A-4147-A177-3AD203B41FA5}">
                      <a16:colId xmlns:a16="http://schemas.microsoft.com/office/drawing/2014/main" val="20000"/>
                    </a:ext>
                  </a:extLst>
                </a:gridCol>
                <a:gridCol w="4706600">
                  <a:extLst>
                    <a:ext uri="{9D8B030D-6E8A-4147-A177-3AD203B41FA5}">
                      <a16:colId xmlns:a16="http://schemas.microsoft.com/office/drawing/2014/main" val="20001"/>
                    </a:ext>
                  </a:extLst>
                </a:gridCol>
              </a:tblGrid>
              <a:tr h="766300">
                <a:tc>
                  <a:txBody>
                    <a:bodyPr/>
                    <a:lstStyle/>
                    <a:p>
                      <a:pPr marL="0" marR="0" lvl="0" indent="0" algn="l" rtl="0">
                        <a:spcBef>
                          <a:spcPct val="0"/>
                        </a:spcBef>
                        <a:spcAft>
                          <a:spcPct val="0"/>
                        </a:spcAft>
                        <a:buNone/>
                      </a:pPr>
                      <a:endParaRPr sz="1800"/>
                    </a:p>
                  </a:txBody>
                  <a:tcPr marL="91450" marR="91450" marT="45725" marB="45725"/>
                </a:tc>
                <a:tc>
                  <a:txBody>
                    <a:bodyPr/>
                    <a:lstStyle/>
                    <a:p>
                      <a:pPr marL="0" marR="0" lvl="0" indent="0" algn="ctr" rtl="0">
                        <a:spcBef>
                          <a:spcPct val="0"/>
                        </a:spcBef>
                        <a:spcAft>
                          <a:spcPct val="0"/>
                        </a:spcAft>
                        <a:buNone/>
                      </a:pPr>
                      <a:r>
                        <a:rPr lang="tr" sz="2800" b="1" i="0" u="none" strike="noStrike">
                          <a:latin typeface="Arial"/>
                        </a:rPr>
                        <a:t>GENEL BAKIŞ</a:t>
                      </a:r>
                      <a:endParaRPr/>
                    </a:p>
                  </a:txBody>
                  <a:tcPr marL="91450" marR="91450" marT="45725" marB="45725" anchor="ctr"/>
                </a:tc>
                <a:extLst>
                  <a:ext uri="{0D108BD9-81ED-4DB2-BD59-A6C34878D82A}">
                    <a16:rowId xmlns:a16="http://schemas.microsoft.com/office/drawing/2014/main" val="10000"/>
                  </a:ext>
                </a:extLst>
              </a:tr>
              <a:tr h="540925">
                <a:tc>
                  <a:txBody>
                    <a:bodyPr/>
                    <a:lstStyle/>
                    <a:p>
                      <a:pPr marL="0" marR="0" lvl="0" indent="0" algn="l" rtl="0">
                        <a:lnSpc>
                          <a:spcPct val="115000"/>
                        </a:lnSpc>
                        <a:spcBef>
                          <a:spcPct val="0"/>
                        </a:spcBef>
                        <a:spcAft>
                          <a:spcPct val="0"/>
                        </a:spcAft>
                        <a:buNone/>
                      </a:pPr>
                      <a:r>
                        <a:rPr lang="tr" sz="2800" b="1" i="0" u="none" strike="noStrike">
                          <a:latin typeface="Calibri"/>
                          <a:ea typeface="Calibri"/>
                          <a:cs typeface="Calibri"/>
                          <a:sym typeface="Calibri"/>
                        </a:rPr>
                        <a:t>9.00 – 10.00</a:t>
                      </a:r>
                      <a:endParaRPr sz="2800">
                        <a:latin typeface="Calibri"/>
                        <a:ea typeface="Calibri"/>
                        <a:cs typeface="Calibri"/>
                        <a:sym typeface="Calibri"/>
                      </a:endParaRPr>
                    </a:p>
                  </a:txBody>
                  <a:tcPr marL="68575" marR="68575" marT="0" marB="0"/>
                </a:tc>
                <a:tc>
                  <a:txBody>
                    <a:bodyPr/>
                    <a:lstStyle/>
                    <a:p>
                      <a:pPr marL="0" marR="0" lvl="0" indent="0" algn="l" rtl="0">
                        <a:spcBef>
                          <a:spcPct val="0"/>
                        </a:spcBef>
                        <a:spcAft>
                          <a:spcPct val="0"/>
                        </a:spcAft>
                        <a:buNone/>
                      </a:pPr>
                      <a:endParaRPr sz="1800"/>
                    </a:p>
                  </a:txBody>
                  <a:tcPr marL="91450" marR="91450" marT="45725" marB="45725"/>
                </a:tc>
                <a:extLst>
                  <a:ext uri="{0D108BD9-81ED-4DB2-BD59-A6C34878D82A}">
                    <a16:rowId xmlns:a16="http://schemas.microsoft.com/office/drawing/2014/main" val="10001"/>
                  </a:ext>
                </a:extLst>
              </a:tr>
              <a:tr h="540925">
                <a:tc>
                  <a:txBody>
                    <a:bodyPr/>
                    <a:lstStyle/>
                    <a:p>
                      <a:pPr marL="0" marR="0" lvl="0" indent="0" algn="l" rtl="0">
                        <a:lnSpc>
                          <a:spcPct val="115000"/>
                        </a:lnSpc>
                        <a:spcBef>
                          <a:spcPct val="0"/>
                        </a:spcBef>
                        <a:spcAft>
                          <a:spcPct val="0"/>
                        </a:spcAft>
                        <a:buNone/>
                      </a:pPr>
                      <a:r>
                        <a:rPr lang="tr" sz="2800" b="1" i="0" u="none" strike="noStrike" dirty="0">
                          <a:latin typeface="Calibri"/>
                          <a:ea typeface="Calibri"/>
                          <a:cs typeface="Calibri"/>
                          <a:sym typeface="Calibri"/>
                        </a:rPr>
                        <a:t>10.00 – 11.00</a:t>
                      </a:r>
                      <a:endParaRPr sz="2800" dirty="0">
                        <a:latin typeface="Calibri"/>
                        <a:ea typeface="Calibri"/>
                        <a:cs typeface="Calibri"/>
                        <a:sym typeface="Calibri"/>
                      </a:endParaRPr>
                    </a:p>
                  </a:txBody>
                  <a:tcPr marL="68575" marR="68575" marT="0" marB="0"/>
                </a:tc>
                <a:tc>
                  <a:txBody>
                    <a:bodyPr/>
                    <a:lstStyle/>
                    <a:p>
                      <a:pPr marL="0" marR="0" lvl="0" indent="0" algn="l" rtl="0">
                        <a:spcBef>
                          <a:spcPct val="0"/>
                        </a:spcBef>
                        <a:spcAft>
                          <a:spcPct val="0"/>
                        </a:spcAft>
                        <a:buNone/>
                      </a:pPr>
                      <a:endParaRPr sz="1800"/>
                    </a:p>
                  </a:txBody>
                  <a:tcPr marL="91450" marR="91450" marT="45725" marB="45725"/>
                </a:tc>
                <a:extLst>
                  <a:ext uri="{0D108BD9-81ED-4DB2-BD59-A6C34878D82A}">
                    <a16:rowId xmlns:a16="http://schemas.microsoft.com/office/drawing/2014/main" val="10002"/>
                  </a:ext>
                </a:extLst>
              </a:tr>
              <a:tr h="540925">
                <a:tc>
                  <a:txBody>
                    <a:bodyPr/>
                    <a:lstStyle/>
                    <a:p>
                      <a:pPr marL="0" marR="0" lvl="0" indent="0" algn="l" rtl="0">
                        <a:lnSpc>
                          <a:spcPct val="115000"/>
                        </a:lnSpc>
                        <a:spcBef>
                          <a:spcPct val="0"/>
                        </a:spcBef>
                        <a:spcAft>
                          <a:spcPct val="0"/>
                        </a:spcAft>
                        <a:buNone/>
                      </a:pPr>
                      <a:r>
                        <a:rPr lang="tr" sz="2800" b="1" i="0" u="none" strike="noStrike">
                          <a:latin typeface="Calibri"/>
                          <a:ea typeface="Calibri"/>
                          <a:cs typeface="Calibri"/>
                          <a:sym typeface="Calibri"/>
                        </a:rPr>
                        <a:t>11.00 – 12.00 </a:t>
                      </a:r>
                      <a:endParaRPr sz="2800">
                        <a:latin typeface="Calibri"/>
                        <a:ea typeface="Calibri"/>
                        <a:cs typeface="Calibri"/>
                        <a:sym typeface="Calibri"/>
                      </a:endParaRPr>
                    </a:p>
                  </a:txBody>
                  <a:tcPr marL="68575" marR="68575" marT="0" marB="0"/>
                </a:tc>
                <a:tc>
                  <a:txBody>
                    <a:bodyPr/>
                    <a:lstStyle/>
                    <a:p>
                      <a:pPr marL="0" marR="0" lvl="0" indent="0" algn="l" rtl="0">
                        <a:spcBef>
                          <a:spcPct val="0"/>
                        </a:spcBef>
                        <a:spcAft>
                          <a:spcPct val="0"/>
                        </a:spcAft>
                        <a:buNone/>
                      </a:pPr>
                      <a:endParaRPr sz="1800"/>
                    </a:p>
                  </a:txBody>
                  <a:tcPr marL="91450" marR="91450" marT="45725" marB="45725"/>
                </a:tc>
                <a:extLst>
                  <a:ext uri="{0D108BD9-81ED-4DB2-BD59-A6C34878D82A}">
                    <a16:rowId xmlns:a16="http://schemas.microsoft.com/office/drawing/2014/main" val="10003"/>
                  </a:ext>
                </a:extLst>
              </a:tr>
              <a:tr h="540925">
                <a:tc>
                  <a:txBody>
                    <a:bodyPr/>
                    <a:lstStyle/>
                    <a:p>
                      <a:pPr marL="0" marR="0" lvl="0" indent="0" algn="l" rtl="0">
                        <a:lnSpc>
                          <a:spcPct val="115000"/>
                        </a:lnSpc>
                        <a:spcBef>
                          <a:spcPct val="0"/>
                        </a:spcBef>
                        <a:spcAft>
                          <a:spcPct val="0"/>
                        </a:spcAft>
                        <a:buNone/>
                      </a:pPr>
                      <a:r>
                        <a:rPr lang="tr" sz="2800" b="1" i="0" u="none" strike="noStrike">
                          <a:latin typeface="Calibri"/>
                          <a:ea typeface="Calibri"/>
                          <a:cs typeface="Calibri"/>
                          <a:sym typeface="Calibri"/>
                        </a:rPr>
                        <a:t>12.00 – 13.00</a:t>
                      </a:r>
                      <a:endParaRPr sz="2800">
                        <a:latin typeface="Calibri"/>
                        <a:ea typeface="Calibri"/>
                        <a:cs typeface="Calibri"/>
                        <a:sym typeface="Calibri"/>
                      </a:endParaRPr>
                    </a:p>
                  </a:txBody>
                  <a:tcPr marL="68575" marR="68575" marT="0" marB="0"/>
                </a:tc>
                <a:tc>
                  <a:txBody>
                    <a:bodyPr/>
                    <a:lstStyle/>
                    <a:p>
                      <a:pPr marL="0" marR="0" lvl="0" indent="0" algn="l" rtl="0">
                        <a:spcBef>
                          <a:spcPct val="0"/>
                        </a:spcBef>
                        <a:spcAft>
                          <a:spcPct val="0"/>
                        </a:spcAft>
                        <a:buNone/>
                      </a:pPr>
                      <a:endParaRPr sz="1800"/>
                    </a:p>
                  </a:txBody>
                  <a:tcPr marL="91450" marR="91450" marT="45725" marB="45725"/>
                </a:tc>
                <a:extLst>
                  <a:ext uri="{0D108BD9-81ED-4DB2-BD59-A6C34878D82A}">
                    <a16:rowId xmlns:a16="http://schemas.microsoft.com/office/drawing/2014/main" val="10004"/>
                  </a:ext>
                </a:extLst>
              </a:tr>
              <a:tr h="540925">
                <a:tc>
                  <a:txBody>
                    <a:bodyPr/>
                    <a:lstStyle/>
                    <a:p>
                      <a:pPr marL="0" marR="0" lvl="0" indent="0" algn="l" rtl="0">
                        <a:lnSpc>
                          <a:spcPct val="115000"/>
                        </a:lnSpc>
                        <a:spcBef>
                          <a:spcPct val="0"/>
                        </a:spcBef>
                        <a:spcAft>
                          <a:spcPct val="0"/>
                        </a:spcAft>
                        <a:buNone/>
                      </a:pPr>
                      <a:r>
                        <a:rPr lang="tr" sz="2800" b="1" i="0" u="none" strike="noStrike">
                          <a:latin typeface="Calibri"/>
                          <a:ea typeface="Calibri"/>
                          <a:cs typeface="Calibri"/>
                          <a:sym typeface="Calibri"/>
                        </a:rPr>
                        <a:t>13.00 – 14.00</a:t>
                      </a:r>
                      <a:endParaRPr sz="2800">
                        <a:latin typeface="Calibri"/>
                        <a:ea typeface="Calibri"/>
                        <a:cs typeface="Calibri"/>
                        <a:sym typeface="Calibri"/>
                      </a:endParaRPr>
                    </a:p>
                  </a:txBody>
                  <a:tcPr marL="68575" marR="68575" marT="0" marB="0"/>
                </a:tc>
                <a:tc>
                  <a:txBody>
                    <a:bodyPr/>
                    <a:lstStyle/>
                    <a:p>
                      <a:pPr marL="0" marR="0" lvl="0" indent="0" algn="l" rtl="0">
                        <a:spcBef>
                          <a:spcPct val="0"/>
                        </a:spcBef>
                        <a:spcAft>
                          <a:spcPct val="0"/>
                        </a:spcAft>
                        <a:buNone/>
                      </a:pPr>
                      <a:endParaRPr sz="1800"/>
                    </a:p>
                  </a:txBody>
                  <a:tcPr marL="91450" marR="91450" marT="45725" marB="45725"/>
                </a:tc>
                <a:extLst>
                  <a:ext uri="{0D108BD9-81ED-4DB2-BD59-A6C34878D82A}">
                    <a16:rowId xmlns:a16="http://schemas.microsoft.com/office/drawing/2014/main" val="10005"/>
                  </a:ext>
                </a:extLst>
              </a:tr>
              <a:tr h="540925">
                <a:tc>
                  <a:txBody>
                    <a:bodyPr/>
                    <a:lstStyle/>
                    <a:p>
                      <a:pPr marL="0" marR="0" lvl="0" indent="0" algn="l" rtl="0">
                        <a:lnSpc>
                          <a:spcPct val="115000"/>
                        </a:lnSpc>
                        <a:spcBef>
                          <a:spcPct val="0"/>
                        </a:spcBef>
                        <a:spcAft>
                          <a:spcPct val="0"/>
                        </a:spcAft>
                        <a:buNone/>
                      </a:pPr>
                      <a:r>
                        <a:rPr lang="tr" sz="2800" b="1" i="0" u="none" strike="noStrike">
                          <a:latin typeface="Calibri"/>
                          <a:ea typeface="Calibri"/>
                          <a:cs typeface="Calibri"/>
                          <a:sym typeface="Calibri"/>
                        </a:rPr>
                        <a:t>14.00 – 15.00</a:t>
                      </a:r>
                      <a:endParaRPr sz="2800">
                        <a:latin typeface="Calibri"/>
                        <a:ea typeface="Calibri"/>
                        <a:cs typeface="Calibri"/>
                        <a:sym typeface="Calibri"/>
                      </a:endParaRPr>
                    </a:p>
                  </a:txBody>
                  <a:tcPr marL="68575" marR="68575" marT="0" marB="0"/>
                </a:tc>
                <a:tc>
                  <a:txBody>
                    <a:bodyPr/>
                    <a:lstStyle/>
                    <a:p>
                      <a:pPr marL="0" marR="0" lvl="0" indent="0" algn="l" rtl="0">
                        <a:spcBef>
                          <a:spcPct val="0"/>
                        </a:spcBef>
                        <a:spcAft>
                          <a:spcPct val="0"/>
                        </a:spcAft>
                        <a:buNone/>
                      </a:pPr>
                      <a:endParaRPr sz="1800"/>
                    </a:p>
                  </a:txBody>
                  <a:tcPr marL="91450" marR="91450" marT="45725" marB="45725"/>
                </a:tc>
                <a:extLst>
                  <a:ext uri="{0D108BD9-81ED-4DB2-BD59-A6C34878D82A}">
                    <a16:rowId xmlns:a16="http://schemas.microsoft.com/office/drawing/2014/main" val="10006"/>
                  </a:ext>
                </a:extLst>
              </a:tr>
              <a:tr h="540925">
                <a:tc>
                  <a:txBody>
                    <a:bodyPr/>
                    <a:lstStyle/>
                    <a:p>
                      <a:pPr marL="0" marR="0" lvl="0" indent="0" algn="l" rtl="0">
                        <a:lnSpc>
                          <a:spcPct val="115000"/>
                        </a:lnSpc>
                        <a:spcBef>
                          <a:spcPct val="0"/>
                        </a:spcBef>
                        <a:spcAft>
                          <a:spcPct val="0"/>
                        </a:spcAft>
                        <a:buNone/>
                      </a:pPr>
                      <a:r>
                        <a:rPr lang="tr" sz="2800" b="1" i="0" u="none" strike="noStrike">
                          <a:latin typeface="Calibri"/>
                          <a:ea typeface="Calibri"/>
                          <a:cs typeface="Calibri"/>
                          <a:sym typeface="Calibri"/>
                        </a:rPr>
                        <a:t>15.00 – 16.00</a:t>
                      </a:r>
                      <a:endParaRPr sz="2800">
                        <a:latin typeface="Calibri"/>
                        <a:ea typeface="Calibri"/>
                        <a:cs typeface="Calibri"/>
                        <a:sym typeface="Calibri"/>
                      </a:endParaRPr>
                    </a:p>
                  </a:txBody>
                  <a:tcPr marL="68575" marR="68575" marT="0" marB="0"/>
                </a:tc>
                <a:tc>
                  <a:txBody>
                    <a:bodyPr/>
                    <a:lstStyle/>
                    <a:p>
                      <a:pPr marL="0" marR="0" lvl="0" indent="0" algn="l" rtl="0">
                        <a:spcBef>
                          <a:spcPct val="0"/>
                        </a:spcBef>
                        <a:spcAft>
                          <a:spcPct val="0"/>
                        </a:spcAft>
                        <a:buNone/>
                      </a:pPr>
                      <a:endParaRPr sz="1800"/>
                    </a:p>
                  </a:txBody>
                  <a:tcPr marL="91450" marR="91450" marT="45725" marB="45725"/>
                </a:tc>
                <a:extLst>
                  <a:ext uri="{0D108BD9-81ED-4DB2-BD59-A6C34878D82A}">
                    <a16:rowId xmlns:a16="http://schemas.microsoft.com/office/drawing/2014/main" val="10007"/>
                  </a:ext>
                </a:extLst>
              </a:tr>
              <a:tr h="540925">
                <a:tc>
                  <a:txBody>
                    <a:bodyPr/>
                    <a:lstStyle/>
                    <a:p>
                      <a:pPr marL="0" marR="0" lvl="0" indent="0" algn="l" rtl="0">
                        <a:lnSpc>
                          <a:spcPct val="115000"/>
                        </a:lnSpc>
                        <a:spcBef>
                          <a:spcPct val="0"/>
                        </a:spcBef>
                        <a:spcAft>
                          <a:spcPct val="0"/>
                        </a:spcAft>
                        <a:buNone/>
                      </a:pPr>
                      <a:r>
                        <a:rPr lang="tr" sz="2800" b="1" i="0" u="none" strike="noStrike">
                          <a:latin typeface="Calibri"/>
                          <a:ea typeface="Calibri"/>
                          <a:cs typeface="Calibri"/>
                          <a:sym typeface="Calibri"/>
                        </a:rPr>
                        <a:t>16.00 – 17.00</a:t>
                      </a:r>
                      <a:endParaRPr sz="2800">
                        <a:latin typeface="Calibri"/>
                        <a:ea typeface="Calibri"/>
                        <a:cs typeface="Calibri"/>
                        <a:sym typeface="Calibri"/>
                      </a:endParaRPr>
                    </a:p>
                  </a:txBody>
                  <a:tcPr marL="68575" marR="68575" marT="0" marB="0"/>
                </a:tc>
                <a:tc>
                  <a:txBody>
                    <a:bodyPr/>
                    <a:lstStyle/>
                    <a:p>
                      <a:pPr marL="0" marR="0" lvl="0" indent="0" algn="l" rtl="0">
                        <a:spcBef>
                          <a:spcPct val="0"/>
                        </a:spcBef>
                        <a:spcAft>
                          <a:spcPct val="0"/>
                        </a:spcAft>
                        <a:buNone/>
                      </a:pPr>
                      <a:endParaRPr sz="1800" dirty="0"/>
                    </a:p>
                  </a:txBody>
                  <a:tcPr marL="91450" marR="91450" marT="45725" marB="45725"/>
                </a:tc>
                <a:extLst>
                  <a:ext uri="{0D108BD9-81ED-4DB2-BD59-A6C34878D82A}">
                    <a16:rowId xmlns:a16="http://schemas.microsoft.com/office/drawing/2014/main" val="10008"/>
                  </a:ext>
                </a:extLst>
              </a:tr>
            </a:tbl>
          </a:graphicData>
        </a:graphic>
      </p:graphicFrame>
      <p:pic>
        <p:nvPicPr>
          <p:cNvPr id="302" name="Google Shape;302;p10" descr="A picture containing shape&#10;&#10;Description automatically generated"/>
          <p:cNvPicPr preferRelativeResize="0"/>
          <p:nvPr/>
        </p:nvPicPr>
        <p:blipFill>
          <a:blip r:embed="rId3">
            <a:alphaModFix/>
          </a:blip>
          <a:stretch>
            <a:fillRect/>
          </a:stretch>
        </p:blipFill>
        <p:spPr>
          <a:xfrm>
            <a:off x="10840394" y="29541"/>
            <a:ext cx="1310075" cy="1271587"/>
          </a:xfrm>
          <a:prstGeom prst="rect">
            <a:avLst/>
          </a:prstGeom>
          <a:noFill/>
          <a:ln>
            <a:noFill/>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1"/>
          <p:cNvSpPr txBox="1">
            <a:spLocks noGrp="1"/>
          </p:cNvSpPr>
          <p:nvPr>
            <p:ph type="body" idx="1"/>
          </p:nvPr>
        </p:nvSpPr>
        <p:spPr>
          <a:xfrm>
            <a:off x="4100513" y="528639"/>
            <a:ext cx="7300912" cy="80589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accent1"/>
              </a:buClr>
              <a:buSzPts val="3800"/>
              <a:buNone/>
            </a:pPr>
            <a:r>
              <a:rPr lang="tr" sz="3800" b="1" i="0" u="none" strike="noStrike">
                <a:solidFill>
                  <a:srgbClr val="02628C"/>
                </a:solidFill>
                <a:latin typeface="Helvetica Neue" panose="02000503000000020004"/>
              </a:rPr>
              <a:t>ÖĞRENME METODOLOJİLERİ</a:t>
            </a:r>
            <a:endParaRPr/>
          </a:p>
        </p:txBody>
      </p:sp>
      <p:sp>
        <p:nvSpPr>
          <p:cNvPr id="308" name="Google Shape;308;p11"/>
          <p:cNvSpPr txBox="1">
            <a:spLocks noGrp="1"/>
          </p:cNvSpPr>
          <p:nvPr>
            <p:ph type="body" idx="2"/>
          </p:nvPr>
        </p:nvSpPr>
        <p:spPr>
          <a:xfrm>
            <a:off x="4100513" y="1680519"/>
            <a:ext cx="7300912" cy="4799266"/>
          </a:xfrm>
          <a:prstGeom prst="rect">
            <a:avLst/>
          </a:prstGeom>
          <a:noFill/>
          <a:ln>
            <a:noFill/>
          </a:ln>
        </p:spPr>
        <p:txBody>
          <a:bodyPr spcFirstLastPara="1" wrap="square" lIns="91425" tIns="45700" rIns="91425" bIns="45700" anchor="t" anchorCtr="0">
            <a:noAutofit/>
          </a:bodyPr>
          <a:lstStyle/>
          <a:p>
            <a:pPr marL="571500" lvl="0" indent="-571500" algn="l" rtl="0">
              <a:lnSpc>
                <a:spcPct val="120000"/>
              </a:lnSpc>
              <a:spcBef>
                <a:spcPct val="0"/>
              </a:spcBef>
              <a:spcAft>
                <a:spcPct val="0"/>
              </a:spcAft>
              <a:buSzPts val="3300"/>
              <a:buFont typeface="Arial"/>
              <a:buChar char="•"/>
            </a:pPr>
            <a:r>
              <a:rPr lang="tr" sz="3300" b="0" i="0" u="none" strike="noStrike" dirty="0">
                <a:latin typeface="Calibri"/>
                <a:ea typeface="Calibri"/>
                <a:cs typeface="Calibri"/>
                <a:sym typeface="Calibri"/>
              </a:rPr>
              <a:t>Grup egzersizleri/bireysel egzersizler ve analiz </a:t>
            </a:r>
            <a:endParaRPr dirty="0"/>
          </a:p>
          <a:p>
            <a:pPr marL="571500" lvl="0" indent="-571500" algn="l" rtl="0">
              <a:lnSpc>
                <a:spcPct val="120000"/>
              </a:lnSpc>
              <a:spcBef>
                <a:spcPts val="400"/>
              </a:spcBef>
              <a:spcAft>
                <a:spcPct val="0"/>
              </a:spcAft>
              <a:buSzPts val="3300"/>
              <a:buFont typeface="Arial"/>
              <a:buChar char="•"/>
            </a:pPr>
            <a:r>
              <a:rPr lang="tr" sz="3300" b="0" i="0" u="none" strike="noStrike" dirty="0">
                <a:latin typeface="Calibri"/>
                <a:ea typeface="Calibri"/>
                <a:cs typeface="Calibri"/>
                <a:sym typeface="Calibri"/>
              </a:rPr>
              <a:t>PowerPoint sunuları ve sunumlar</a:t>
            </a:r>
            <a:endParaRPr dirty="0"/>
          </a:p>
          <a:p>
            <a:pPr marL="571500" lvl="0" indent="-571500" algn="l" rtl="0">
              <a:lnSpc>
                <a:spcPct val="120000"/>
              </a:lnSpc>
              <a:spcBef>
                <a:spcPts val="400"/>
              </a:spcBef>
              <a:spcAft>
                <a:spcPct val="0"/>
              </a:spcAft>
              <a:buSzPts val="3300"/>
              <a:buFont typeface="Arial"/>
              <a:buChar char="•"/>
            </a:pPr>
            <a:r>
              <a:rPr lang="tr" sz="3300" b="0" i="0" u="none" strike="noStrike" dirty="0">
                <a:latin typeface="Calibri"/>
                <a:ea typeface="Calibri"/>
                <a:cs typeface="Calibri"/>
                <a:sym typeface="Calibri"/>
              </a:rPr>
              <a:t>Genel tartışmalar</a:t>
            </a:r>
            <a:endParaRPr dirty="0"/>
          </a:p>
          <a:p>
            <a:pPr marL="571500" lvl="0" indent="-571500" algn="l" rtl="0">
              <a:lnSpc>
                <a:spcPct val="120000"/>
              </a:lnSpc>
              <a:spcBef>
                <a:spcPts val="400"/>
              </a:spcBef>
              <a:spcAft>
                <a:spcPct val="0"/>
              </a:spcAft>
              <a:buSzPts val="3300"/>
              <a:buFont typeface="Arial"/>
              <a:buChar char="•"/>
            </a:pPr>
            <a:r>
              <a:rPr lang="tr" sz="3300" b="0" i="0" u="none" strike="noStrike" dirty="0">
                <a:latin typeface="Calibri"/>
                <a:ea typeface="Calibri"/>
                <a:cs typeface="Calibri"/>
                <a:sym typeface="Calibri"/>
              </a:rPr>
              <a:t>Faaliyet planlama</a:t>
            </a:r>
            <a:endParaRPr dirty="0"/>
          </a:p>
          <a:p>
            <a:pPr marL="228600" lvl="0" indent="-50800" algn="l" rtl="0">
              <a:lnSpc>
                <a:spcPct val="90000"/>
              </a:lnSpc>
              <a:spcBef>
                <a:spcPts val="1000"/>
              </a:spcBef>
              <a:spcAft>
                <a:spcPct val="0"/>
              </a:spcAft>
              <a:buClr>
                <a:schemeClr val="accent4"/>
              </a:buClr>
              <a:buSzPts val="2800"/>
              <a:buNone/>
            </a:pPr>
            <a:endParaRPr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2"/>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accent1"/>
              </a:buClr>
              <a:buSzPts val="3200"/>
              <a:buNone/>
            </a:pPr>
            <a:r>
              <a:rPr lang="tr" sz="3200" b="1" i="0" u="none" strike="noStrike">
                <a:solidFill>
                  <a:srgbClr val="02628C"/>
                </a:solidFill>
                <a:latin typeface="Helvetica Neue" panose="02000503000000020004"/>
              </a:rPr>
              <a:t>TEMEL KURALLAR, RAHATLIK VE GÜVENLİK </a:t>
            </a:r>
            <a:endParaRPr>
              <a:solidFill>
                <a:schemeClr val="accent1"/>
              </a:solidFill>
            </a:endParaRPr>
          </a:p>
        </p:txBody>
      </p:sp>
      <p:pic>
        <p:nvPicPr>
          <p:cNvPr id="315" name="Google Shape;315;p12" descr="Wheelchair access with solid fill"/>
          <p:cNvPicPr preferRelativeResize="0"/>
          <p:nvPr/>
        </p:nvPicPr>
        <p:blipFill>
          <a:blip r:embed="rId3">
            <a:alphaModFix/>
          </a:blip>
          <a:stretch>
            <a:fillRect/>
          </a:stretch>
        </p:blipFill>
        <p:spPr>
          <a:xfrm>
            <a:off x="7182857" y="1431129"/>
            <a:ext cx="914400" cy="914400"/>
          </a:xfrm>
          <a:prstGeom prst="rect">
            <a:avLst/>
          </a:prstGeom>
          <a:noFill/>
          <a:ln>
            <a:noFill/>
          </a:ln>
        </p:spPr>
      </p:pic>
      <p:pic>
        <p:nvPicPr>
          <p:cNvPr id="316" name="Google Shape;316;p12" descr="No smoking with solid fill"/>
          <p:cNvPicPr preferRelativeResize="0"/>
          <p:nvPr/>
        </p:nvPicPr>
        <p:blipFill>
          <a:blip r:embed="rId4">
            <a:alphaModFix/>
          </a:blip>
          <a:stretch>
            <a:fillRect/>
          </a:stretch>
        </p:blipFill>
        <p:spPr>
          <a:xfrm>
            <a:off x="4840246" y="1941618"/>
            <a:ext cx="914400" cy="914400"/>
          </a:xfrm>
          <a:prstGeom prst="rect">
            <a:avLst/>
          </a:prstGeom>
          <a:noFill/>
          <a:ln>
            <a:noFill/>
          </a:ln>
        </p:spPr>
      </p:pic>
      <p:pic>
        <p:nvPicPr>
          <p:cNvPr id="317" name="Google Shape;317;p12" descr="Ear with solid fill"/>
          <p:cNvPicPr preferRelativeResize="0"/>
          <p:nvPr/>
        </p:nvPicPr>
        <p:blipFill>
          <a:blip r:embed="rId5">
            <a:alphaModFix/>
          </a:blip>
          <a:stretch>
            <a:fillRect/>
          </a:stretch>
        </p:blipFill>
        <p:spPr>
          <a:xfrm>
            <a:off x="7188919" y="3043651"/>
            <a:ext cx="914400" cy="914400"/>
          </a:xfrm>
          <a:prstGeom prst="rect">
            <a:avLst/>
          </a:prstGeom>
          <a:noFill/>
          <a:ln>
            <a:noFill/>
          </a:ln>
        </p:spPr>
      </p:pic>
      <p:pic>
        <p:nvPicPr>
          <p:cNvPr id="318" name="Google Shape;318;p12" descr="Shield Cross outline"/>
          <p:cNvPicPr preferRelativeResize="0"/>
          <p:nvPr/>
        </p:nvPicPr>
        <p:blipFill>
          <a:blip r:embed="rId6">
            <a:alphaModFix/>
          </a:blip>
          <a:stretch>
            <a:fillRect/>
          </a:stretch>
        </p:blipFill>
        <p:spPr>
          <a:xfrm>
            <a:off x="9074955" y="2598527"/>
            <a:ext cx="914400" cy="914400"/>
          </a:xfrm>
          <a:prstGeom prst="rect">
            <a:avLst/>
          </a:prstGeom>
          <a:noFill/>
          <a:ln>
            <a:noFill/>
          </a:ln>
        </p:spPr>
      </p:pic>
      <p:pic>
        <p:nvPicPr>
          <p:cNvPr id="319" name="Google Shape;319;p12" descr="Fire Extinguisher with solid fill"/>
          <p:cNvPicPr preferRelativeResize="0"/>
          <p:nvPr/>
        </p:nvPicPr>
        <p:blipFill>
          <a:blip r:embed="rId7">
            <a:alphaModFix/>
          </a:blip>
          <a:stretch>
            <a:fillRect/>
          </a:stretch>
        </p:blipFill>
        <p:spPr>
          <a:xfrm>
            <a:off x="4522474" y="5431208"/>
            <a:ext cx="914400" cy="914400"/>
          </a:xfrm>
          <a:prstGeom prst="rect">
            <a:avLst/>
          </a:prstGeom>
          <a:noFill/>
          <a:ln>
            <a:noFill/>
          </a:ln>
        </p:spPr>
      </p:pic>
      <p:pic>
        <p:nvPicPr>
          <p:cNvPr id="320" name="Google Shape;320;p12" descr="Toilet with solid fill"/>
          <p:cNvPicPr preferRelativeResize="0"/>
          <p:nvPr/>
        </p:nvPicPr>
        <p:blipFill>
          <a:blip r:embed="rId8">
            <a:alphaModFix/>
          </a:blip>
          <a:stretch>
            <a:fillRect/>
          </a:stretch>
        </p:blipFill>
        <p:spPr>
          <a:xfrm>
            <a:off x="8626662" y="4870704"/>
            <a:ext cx="914400" cy="914400"/>
          </a:xfrm>
          <a:prstGeom prst="rect">
            <a:avLst/>
          </a:prstGeom>
          <a:noFill/>
          <a:ln>
            <a:noFill/>
          </a:ln>
        </p:spPr>
      </p:pic>
      <p:pic>
        <p:nvPicPr>
          <p:cNvPr id="321" name="Google Shape;321;p12" descr="Clock outline"/>
          <p:cNvPicPr preferRelativeResize="0"/>
          <p:nvPr/>
        </p:nvPicPr>
        <p:blipFill>
          <a:blip r:embed="rId9">
            <a:alphaModFix/>
          </a:blip>
          <a:stretch>
            <a:fillRect/>
          </a:stretch>
        </p:blipFill>
        <p:spPr>
          <a:xfrm>
            <a:off x="6445052" y="5201477"/>
            <a:ext cx="914400" cy="914400"/>
          </a:xfrm>
          <a:prstGeom prst="rect">
            <a:avLst/>
          </a:prstGeom>
          <a:noFill/>
          <a:ln>
            <a:noFill/>
          </a:ln>
        </p:spPr>
      </p:pic>
      <p:pic>
        <p:nvPicPr>
          <p:cNvPr id="322" name="Google Shape;322;p12" descr="{0} with solid fill"/>
          <p:cNvPicPr preferRelativeResize="0"/>
          <p:nvPr/>
        </p:nvPicPr>
        <p:blipFill>
          <a:blip r:embed="rId10">
            <a:alphaModFix/>
          </a:blip>
          <a:stretch>
            <a:fillRect/>
          </a:stretch>
        </p:blipFill>
        <p:spPr>
          <a:xfrm>
            <a:off x="10475785" y="1800225"/>
            <a:ext cx="914400" cy="914400"/>
          </a:xfrm>
          <a:prstGeom prst="rect">
            <a:avLst/>
          </a:prstGeom>
          <a:noFill/>
          <a:ln>
            <a:noFill/>
          </a:ln>
        </p:spPr>
      </p:pic>
      <p:pic>
        <p:nvPicPr>
          <p:cNvPr id="323" name="Google Shape;323;p12" descr="Smart Phone with solid fill"/>
          <p:cNvPicPr preferRelativeResize="0"/>
          <p:nvPr/>
        </p:nvPicPr>
        <p:blipFill>
          <a:blip r:embed="rId11">
            <a:alphaModFix/>
          </a:blip>
          <a:stretch>
            <a:fillRect/>
          </a:stretch>
        </p:blipFill>
        <p:spPr>
          <a:xfrm>
            <a:off x="10494258" y="5327904"/>
            <a:ext cx="914400" cy="914400"/>
          </a:xfrm>
          <a:prstGeom prst="rect">
            <a:avLst/>
          </a:prstGeom>
          <a:noFill/>
          <a:ln>
            <a:noFill/>
          </a:ln>
        </p:spPr>
      </p:pic>
      <p:pic>
        <p:nvPicPr>
          <p:cNvPr id="324" name="Google Shape;324;p12" descr="Online Network with solid fill"/>
          <p:cNvPicPr preferRelativeResize="0"/>
          <p:nvPr/>
        </p:nvPicPr>
        <p:blipFill>
          <a:blip r:embed="rId12">
            <a:alphaModFix/>
          </a:blip>
          <a:stretch>
            <a:fillRect/>
          </a:stretch>
        </p:blipFill>
        <p:spPr>
          <a:xfrm>
            <a:off x="5274939" y="3461015"/>
            <a:ext cx="914400" cy="914400"/>
          </a:xfrm>
          <a:prstGeom prst="rect">
            <a:avLst/>
          </a:prstGeom>
          <a:noFill/>
          <a:ln>
            <a:noFill/>
          </a:ln>
        </p:spPr>
      </p:pic>
      <p:pic>
        <p:nvPicPr>
          <p:cNvPr id="325" name="Google Shape;325;p12" descr="Exit with solid fill"/>
          <p:cNvPicPr preferRelativeResize="0"/>
          <p:nvPr/>
        </p:nvPicPr>
        <p:blipFill>
          <a:blip r:embed="rId13">
            <a:alphaModFix/>
          </a:blip>
          <a:stretch>
            <a:fillRect/>
          </a:stretch>
        </p:blipFill>
        <p:spPr>
          <a:xfrm>
            <a:off x="10403641" y="3591780"/>
            <a:ext cx="914400" cy="914400"/>
          </a:xfrm>
          <a:prstGeom prst="rect">
            <a:avLst/>
          </a:prstGeom>
          <a:noFill/>
          <a:ln>
            <a:noFill/>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3"/>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lt1"/>
              </a:buClr>
              <a:buSzPts val="3600"/>
              <a:buNone/>
            </a:pPr>
            <a:r>
              <a:rPr lang="tr" sz="3600" b="1" i="0" u="none" strike="noStrike">
                <a:latin typeface="Helvetica Neue" panose="02000503000000020004"/>
              </a:rPr>
              <a:t>PARK ALANI</a:t>
            </a:r>
            <a:endParaRPr/>
          </a:p>
        </p:txBody>
      </p:sp>
      <p:pic>
        <p:nvPicPr>
          <p:cNvPr id="332" name="Google Shape;332;p13" descr="Large car car park from above"/>
          <p:cNvPicPr preferRelativeResize="0"/>
          <p:nvPr/>
        </p:nvPicPr>
        <p:blipFill>
          <a:blip r:embed="rId3">
            <a:alphaModFix/>
          </a:blip>
          <a:stretch>
            <a:fillRect/>
          </a:stretch>
        </p:blipFill>
        <p:spPr>
          <a:xfrm>
            <a:off x="3579573" y="0"/>
            <a:ext cx="8612428" cy="6858000"/>
          </a:xfrm>
          <a:prstGeom prst="rect">
            <a:avLst/>
          </a:prstGeom>
          <a:noFill/>
          <a:ln>
            <a:noFill/>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
          <p:cNvSpPr txBox="1">
            <a:spLocks noGrp="1"/>
          </p:cNvSpPr>
          <p:nvPr>
            <p:ph type="body" idx="1"/>
          </p:nvPr>
        </p:nvSpPr>
        <p:spPr>
          <a:xfrm>
            <a:off x="1375731" y="3429000"/>
            <a:ext cx="9440535" cy="21965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lt1"/>
              </a:buClr>
              <a:buSzPts val="2800"/>
              <a:buNone/>
            </a:pPr>
            <a:r>
              <a:rPr lang="tr" sz="2800" b="1" i="0" u="none" strike="noStrike" dirty="0">
                <a:latin typeface="Helvetica Neue" panose="02000503000000020004"/>
              </a:rPr>
              <a:t>Kursun ve katılımcıların tanıtımı</a:t>
            </a:r>
            <a:endParaRPr dirty="0"/>
          </a:p>
          <a:p>
            <a:pPr marL="457200" lvl="0" indent="-457200" algn="l" rtl="0">
              <a:lnSpc>
                <a:spcPct val="90000"/>
              </a:lnSpc>
              <a:spcBef>
                <a:spcPts val="1000"/>
              </a:spcBef>
              <a:spcAft>
                <a:spcPct val="0"/>
              </a:spcAft>
              <a:buClr>
                <a:schemeClr val="lt1"/>
              </a:buClr>
              <a:buSzPts val="2600"/>
              <a:buFont typeface="Arial"/>
              <a:buChar char="•"/>
            </a:pPr>
            <a:r>
              <a:rPr lang="tr" sz="2600" b="0" i="0" u="none" strike="noStrike" dirty="0">
                <a:latin typeface="Helvetica Neue" panose="02000503000000020004"/>
              </a:rPr>
              <a:t>Konuk konuşmacı ve giriş </a:t>
            </a:r>
            <a:endParaRPr dirty="0"/>
          </a:p>
          <a:p>
            <a:pPr marL="457200" lvl="0" indent="-457200" algn="l" rtl="0">
              <a:lnSpc>
                <a:spcPct val="90000"/>
              </a:lnSpc>
              <a:spcBef>
                <a:spcPts val="1000"/>
              </a:spcBef>
              <a:spcAft>
                <a:spcPct val="0"/>
              </a:spcAft>
              <a:buClr>
                <a:schemeClr val="lt1"/>
              </a:buClr>
              <a:buSzPts val="2600"/>
              <a:buFont typeface="Arial"/>
              <a:buChar char="•"/>
            </a:pPr>
            <a:r>
              <a:rPr lang="tr" sz="2600" b="0" i="0" u="none" strike="noStrike" dirty="0">
                <a:latin typeface="Helvetica Neue" panose="02000503000000020004"/>
              </a:rPr>
              <a:t>Eğitim Taslağı, Gündem ve Kolaylaştırıcılık   </a:t>
            </a:r>
            <a:endParaRPr dirty="0"/>
          </a:p>
          <a:p>
            <a:pPr marL="457200" lvl="0" indent="-457200" algn="l" rtl="0">
              <a:lnSpc>
                <a:spcPct val="90000"/>
              </a:lnSpc>
              <a:spcBef>
                <a:spcPts val="1000"/>
              </a:spcBef>
              <a:spcAft>
                <a:spcPct val="0"/>
              </a:spcAft>
              <a:buClr>
                <a:schemeClr val="lt1"/>
              </a:buClr>
              <a:buSzPts val="2600"/>
              <a:buFont typeface="Arial"/>
              <a:buChar char="•"/>
            </a:pPr>
            <a:r>
              <a:rPr lang="tr" sz="2600" b="0" i="0" u="none" strike="noStrike" dirty="0">
                <a:latin typeface="Helvetica Neue" panose="02000503000000020004"/>
              </a:rPr>
              <a:t>Eğitim beklentileri</a:t>
            </a:r>
            <a:endParaRPr dirty="0"/>
          </a:p>
        </p:txBody>
      </p:sp>
      <p:sp>
        <p:nvSpPr>
          <p:cNvPr id="232" name="Google Shape;232;p2"/>
          <p:cNvSpPr txBox="1">
            <a:spLocks noGrp="1"/>
          </p:cNvSpPr>
          <p:nvPr>
            <p:ph type="body" idx="2"/>
          </p:nvPr>
        </p:nvSpPr>
        <p:spPr>
          <a:xfrm>
            <a:off x="222371" y="885860"/>
            <a:ext cx="11747253" cy="237476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ct val="0"/>
              </a:spcBef>
              <a:spcAft>
                <a:spcPct val="0"/>
              </a:spcAft>
              <a:buClr>
                <a:schemeClr val="lt1"/>
              </a:buClr>
              <a:buSzPts val="4000"/>
              <a:buNone/>
            </a:pPr>
            <a:r>
              <a:rPr lang="tr" sz="4000" b="1" i="0" u="none" strike="noStrike" dirty="0">
                <a:latin typeface="Helvetica Neue" panose="02000503000000020004"/>
              </a:rPr>
              <a:t>1. OTURUM </a:t>
            </a:r>
            <a:endParaRPr dirty="0"/>
          </a:p>
          <a:p>
            <a:pPr marL="0" lvl="0" indent="0" algn="ctr" rtl="0">
              <a:lnSpc>
                <a:spcPct val="90000"/>
              </a:lnSpc>
              <a:spcBef>
                <a:spcPts val="1000"/>
              </a:spcBef>
              <a:spcAft>
                <a:spcPct val="0"/>
              </a:spcAft>
              <a:buClr>
                <a:schemeClr val="lt1"/>
              </a:buClr>
              <a:buSzPts val="4000"/>
              <a:buNone/>
            </a:pPr>
            <a:r>
              <a:rPr lang="tr" sz="4000" b="1" i="0" u="none" strike="noStrike" dirty="0">
                <a:latin typeface="Helvetica Neue" panose="02000503000000020004"/>
              </a:rPr>
              <a:t>GİRİŞ</a:t>
            </a:r>
            <a:endParaRPr sz="4000"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8" name="Resim 7" descr="grafik, meneviş mavisi, simge, sembol, sanat içeren bir resim&#10;&#10;Açıklama otomatik olarak oluşturuldu">
            <a:extLst>
              <a:ext uri="{FF2B5EF4-FFF2-40B4-BE49-F238E27FC236}">
                <a16:creationId xmlns:a16="http://schemas.microsoft.com/office/drawing/2014/main" id="{0D26408D-71EC-6664-AA0A-48517399ACE0}"/>
              </a:ext>
            </a:extLst>
          </p:cNvPr>
          <p:cNvPicPr>
            <a:picLocks noChangeAspect="1"/>
          </p:cNvPicPr>
          <p:nvPr/>
        </p:nvPicPr>
        <p:blipFill>
          <a:blip r:embed="rId3"/>
          <a:stretch>
            <a:fillRect/>
          </a:stretch>
        </p:blipFill>
        <p:spPr>
          <a:xfrm>
            <a:off x="4659474" y="1805849"/>
            <a:ext cx="1479242" cy="1742420"/>
          </a:xfrm>
          <a:prstGeom prst="rect">
            <a:avLst/>
          </a:prstGeom>
        </p:spPr>
      </p:pic>
      <p:pic>
        <p:nvPicPr>
          <p:cNvPr id="10" name="Resim 9" descr="çocukların yaptığı resimler, el yazısı, bisiklet içeren bir resim&#10;&#10;Açıklama otomatik olarak oluşturuldu">
            <a:extLst>
              <a:ext uri="{FF2B5EF4-FFF2-40B4-BE49-F238E27FC236}">
                <a16:creationId xmlns:a16="http://schemas.microsoft.com/office/drawing/2014/main" id="{54CEAA74-0CF8-CA93-9F86-28B1E92D593D}"/>
              </a:ext>
            </a:extLst>
          </p:cNvPr>
          <p:cNvPicPr>
            <a:picLocks noChangeAspect="1"/>
          </p:cNvPicPr>
          <p:nvPr/>
        </p:nvPicPr>
        <p:blipFill>
          <a:blip r:embed="rId4"/>
          <a:stretch>
            <a:fillRect/>
          </a:stretch>
        </p:blipFill>
        <p:spPr>
          <a:xfrm>
            <a:off x="293161" y="2493082"/>
            <a:ext cx="1755339" cy="1456083"/>
          </a:xfrm>
          <a:prstGeom prst="rect">
            <a:avLst/>
          </a:prstGeom>
        </p:spPr>
      </p:pic>
      <p:pic>
        <p:nvPicPr>
          <p:cNvPr id="12" name="Resim 11">
            <a:extLst>
              <a:ext uri="{FF2B5EF4-FFF2-40B4-BE49-F238E27FC236}">
                <a16:creationId xmlns:a16="http://schemas.microsoft.com/office/drawing/2014/main" id="{6FEC0E97-9E97-02A9-0739-D5FF9E01F058}"/>
              </a:ext>
            </a:extLst>
          </p:cNvPr>
          <p:cNvPicPr>
            <a:picLocks noChangeAspect="1"/>
          </p:cNvPicPr>
          <p:nvPr/>
        </p:nvPicPr>
        <p:blipFill>
          <a:blip r:embed="rId5"/>
          <a:stretch>
            <a:fillRect/>
          </a:stretch>
        </p:blipFill>
        <p:spPr>
          <a:xfrm>
            <a:off x="1206974" y="1345573"/>
            <a:ext cx="2652029" cy="3751102"/>
          </a:xfrm>
          <a:prstGeom prst="rect">
            <a:avLst/>
          </a:prstGeom>
        </p:spPr>
      </p:pic>
      <p:pic>
        <p:nvPicPr>
          <p:cNvPr id="16" name="Resim 15">
            <a:extLst>
              <a:ext uri="{FF2B5EF4-FFF2-40B4-BE49-F238E27FC236}">
                <a16:creationId xmlns:a16="http://schemas.microsoft.com/office/drawing/2014/main" id="{D99BB651-EE00-AA65-E19B-7A6891BF30B2}"/>
              </a:ext>
            </a:extLst>
          </p:cNvPr>
          <p:cNvPicPr>
            <a:picLocks noChangeAspect="1"/>
          </p:cNvPicPr>
          <p:nvPr/>
        </p:nvPicPr>
        <p:blipFill>
          <a:blip r:embed="rId6"/>
          <a:stretch>
            <a:fillRect/>
          </a:stretch>
        </p:blipFill>
        <p:spPr>
          <a:xfrm>
            <a:off x="3071203" y="180087"/>
            <a:ext cx="6952056" cy="9833176"/>
          </a:xfrm>
          <a:prstGeom prst="rect">
            <a:avLst/>
          </a:prstGeom>
        </p:spPr>
      </p:pic>
      <p:pic>
        <p:nvPicPr>
          <p:cNvPr id="22" name="Resim 21">
            <a:extLst>
              <a:ext uri="{FF2B5EF4-FFF2-40B4-BE49-F238E27FC236}">
                <a16:creationId xmlns:a16="http://schemas.microsoft.com/office/drawing/2014/main" id="{AEC93B32-3633-BDE6-F590-6CDFA2FE1071}"/>
              </a:ext>
            </a:extLst>
          </p:cNvPr>
          <p:cNvPicPr>
            <a:picLocks noChangeAspect="1"/>
          </p:cNvPicPr>
          <p:nvPr/>
        </p:nvPicPr>
        <p:blipFill>
          <a:blip r:embed="rId7"/>
          <a:stretch>
            <a:fillRect/>
          </a:stretch>
        </p:blipFill>
        <p:spPr>
          <a:xfrm>
            <a:off x="3074981" y="-1405372"/>
            <a:ext cx="8520303" cy="12051348"/>
          </a:xfrm>
          <a:prstGeom prst="rect">
            <a:avLst/>
          </a:prstGeom>
        </p:spPr>
      </p:pic>
      <p:pic>
        <p:nvPicPr>
          <p:cNvPr id="24" name="Resim 23">
            <a:extLst>
              <a:ext uri="{FF2B5EF4-FFF2-40B4-BE49-F238E27FC236}">
                <a16:creationId xmlns:a16="http://schemas.microsoft.com/office/drawing/2014/main" id="{E2B7DD83-A7F1-C1E3-E89F-CB7D47E7E067}"/>
              </a:ext>
            </a:extLst>
          </p:cNvPr>
          <p:cNvPicPr>
            <a:picLocks noChangeAspect="1"/>
          </p:cNvPicPr>
          <p:nvPr/>
        </p:nvPicPr>
        <p:blipFill>
          <a:blip r:embed="rId8"/>
          <a:stretch>
            <a:fillRect/>
          </a:stretch>
        </p:blipFill>
        <p:spPr>
          <a:xfrm>
            <a:off x="7125735" y="641073"/>
            <a:ext cx="4110774" cy="5814391"/>
          </a:xfrm>
          <a:prstGeom prst="rect">
            <a:avLst/>
          </a:prstGeom>
        </p:spPr>
      </p:pic>
      <p:pic>
        <p:nvPicPr>
          <p:cNvPr id="28" name="Resim 27">
            <a:extLst>
              <a:ext uri="{FF2B5EF4-FFF2-40B4-BE49-F238E27FC236}">
                <a16:creationId xmlns:a16="http://schemas.microsoft.com/office/drawing/2014/main" id="{D56270B4-EE50-AB84-0720-7B2AD9A75AC5}"/>
              </a:ext>
            </a:extLst>
          </p:cNvPr>
          <p:cNvPicPr>
            <a:picLocks noChangeAspect="1"/>
          </p:cNvPicPr>
          <p:nvPr/>
        </p:nvPicPr>
        <p:blipFill>
          <a:blip r:embed="rId9"/>
          <a:stretch>
            <a:fillRect/>
          </a:stretch>
        </p:blipFill>
        <p:spPr>
          <a:xfrm rot="20695251">
            <a:off x="6836019" y="-1217692"/>
            <a:ext cx="5803803" cy="8209057"/>
          </a:xfrm>
          <a:prstGeom prst="rect">
            <a:avLst/>
          </a:prstGeom>
        </p:spPr>
      </p:pic>
      <p:pic>
        <p:nvPicPr>
          <p:cNvPr id="30" name="Resim 29">
            <a:extLst>
              <a:ext uri="{FF2B5EF4-FFF2-40B4-BE49-F238E27FC236}">
                <a16:creationId xmlns:a16="http://schemas.microsoft.com/office/drawing/2014/main" id="{1A2296C6-88D3-2744-A349-A4DA7E3DDA14}"/>
              </a:ext>
            </a:extLst>
          </p:cNvPr>
          <p:cNvPicPr>
            <a:picLocks noChangeAspect="1"/>
          </p:cNvPicPr>
          <p:nvPr/>
        </p:nvPicPr>
        <p:blipFill>
          <a:blip r:embed="rId9"/>
          <a:stretch>
            <a:fillRect/>
          </a:stretch>
        </p:blipFill>
        <p:spPr>
          <a:xfrm rot="20698089">
            <a:off x="8466324" y="-1198220"/>
            <a:ext cx="5479644" cy="7750557"/>
          </a:xfrm>
          <a:prstGeom prst="rect">
            <a:avLst/>
          </a:prstGeom>
        </p:spPr>
      </p:pic>
      <p:pic>
        <p:nvPicPr>
          <p:cNvPr id="32" name="Resim 31">
            <a:extLst>
              <a:ext uri="{FF2B5EF4-FFF2-40B4-BE49-F238E27FC236}">
                <a16:creationId xmlns:a16="http://schemas.microsoft.com/office/drawing/2014/main" id="{D35B8DD5-5384-EF53-17AE-627C3B5DB192}"/>
              </a:ext>
            </a:extLst>
          </p:cNvPr>
          <p:cNvPicPr>
            <a:picLocks noChangeAspect="1"/>
          </p:cNvPicPr>
          <p:nvPr/>
        </p:nvPicPr>
        <p:blipFill>
          <a:blip r:embed="rId10"/>
          <a:stretch>
            <a:fillRect/>
          </a:stretch>
        </p:blipFill>
        <p:spPr>
          <a:xfrm>
            <a:off x="7335133" y="-334165"/>
            <a:ext cx="6059657" cy="8570943"/>
          </a:xfrm>
          <a:prstGeom prst="rect">
            <a:avLst/>
          </a:prstGeom>
        </p:spPr>
      </p:pic>
      <p:pic>
        <p:nvPicPr>
          <p:cNvPr id="36" name="Resim 35">
            <a:extLst>
              <a:ext uri="{FF2B5EF4-FFF2-40B4-BE49-F238E27FC236}">
                <a16:creationId xmlns:a16="http://schemas.microsoft.com/office/drawing/2014/main" id="{6AD9B408-F4EF-6843-33C2-441910085C49}"/>
              </a:ext>
            </a:extLst>
          </p:cNvPr>
          <p:cNvPicPr>
            <a:picLocks noChangeAspect="1"/>
          </p:cNvPicPr>
          <p:nvPr/>
        </p:nvPicPr>
        <p:blipFill>
          <a:blip r:embed="rId11"/>
          <a:stretch>
            <a:fillRect/>
          </a:stretch>
        </p:blipFill>
        <p:spPr>
          <a:xfrm>
            <a:off x="8102573" y="-1405372"/>
            <a:ext cx="8072975" cy="11418635"/>
          </a:xfrm>
          <a:prstGeom prst="rect">
            <a:avLst/>
          </a:prstGeom>
        </p:spPr>
      </p:pic>
      <p:pic>
        <p:nvPicPr>
          <p:cNvPr id="40" name="Resim 39">
            <a:extLst>
              <a:ext uri="{FF2B5EF4-FFF2-40B4-BE49-F238E27FC236}">
                <a16:creationId xmlns:a16="http://schemas.microsoft.com/office/drawing/2014/main" id="{A6FB5E1D-C275-05ED-4831-454F6FA49BD4}"/>
              </a:ext>
            </a:extLst>
          </p:cNvPr>
          <p:cNvPicPr>
            <a:picLocks noChangeAspect="1"/>
          </p:cNvPicPr>
          <p:nvPr/>
        </p:nvPicPr>
        <p:blipFill>
          <a:blip r:embed="rId12"/>
          <a:stretch>
            <a:fillRect/>
          </a:stretch>
        </p:blipFill>
        <p:spPr>
          <a:xfrm>
            <a:off x="1962140" y="1005705"/>
            <a:ext cx="3186252" cy="4506722"/>
          </a:xfrm>
          <a:prstGeom prst="rect">
            <a:avLst/>
          </a:prstGeom>
        </p:spPr>
      </p:pic>
      <p:pic>
        <p:nvPicPr>
          <p:cNvPr id="42" name="Resim 41">
            <a:extLst>
              <a:ext uri="{FF2B5EF4-FFF2-40B4-BE49-F238E27FC236}">
                <a16:creationId xmlns:a16="http://schemas.microsoft.com/office/drawing/2014/main" id="{2C09505D-E06D-7813-B4D7-DC86112B4DFB}"/>
              </a:ext>
            </a:extLst>
          </p:cNvPr>
          <p:cNvPicPr>
            <a:picLocks noChangeAspect="1"/>
          </p:cNvPicPr>
          <p:nvPr/>
        </p:nvPicPr>
        <p:blipFill>
          <a:blip r:embed="rId13"/>
          <a:stretch>
            <a:fillRect/>
          </a:stretch>
        </p:blipFill>
        <p:spPr>
          <a:xfrm>
            <a:off x="8362671" y="-292863"/>
            <a:ext cx="2154097" cy="3046812"/>
          </a:xfrm>
          <a:prstGeom prst="rect">
            <a:avLst/>
          </a:prstGeom>
        </p:spPr>
      </p:pic>
      <p:pic>
        <p:nvPicPr>
          <p:cNvPr id="43" name="Resim 42">
            <a:extLst>
              <a:ext uri="{FF2B5EF4-FFF2-40B4-BE49-F238E27FC236}">
                <a16:creationId xmlns:a16="http://schemas.microsoft.com/office/drawing/2014/main" id="{C266288B-9B0D-5033-08EF-895E500B54A4}"/>
              </a:ext>
            </a:extLst>
          </p:cNvPr>
          <p:cNvPicPr>
            <a:picLocks noChangeAspect="1"/>
          </p:cNvPicPr>
          <p:nvPr/>
        </p:nvPicPr>
        <p:blipFill>
          <a:blip r:embed="rId13"/>
          <a:stretch>
            <a:fillRect/>
          </a:stretch>
        </p:blipFill>
        <p:spPr>
          <a:xfrm>
            <a:off x="9810870" y="-326936"/>
            <a:ext cx="2131538" cy="3014904"/>
          </a:xfrm>
          <a:prstGeom prst="rect">
            <a:avLst/>
          </a:prstGeom>
        </p:spPr>
      </p:pic>
      <p:pic>
        <p:nvPicPr>
          <p:cNvPr id="47" name="Resim 46">
            <a:extLst>
              <a:ext uri="{FF2B5EF4-FFF2-40B4-BE49-F238E27FC236}">
                <a16:creationId xmlns:a16="http://schemas.microsoft.com/office/drawing/2014/main" id="{BF8A6CA7-AB89-7056-300D-83D575A816B6}"/>
              </a:ext>
            </a:extLst>
          </p:cNvPr>
          <p:cNvPicPr>
            <a:picLocks noChangeAspect="1"/>
          </p:cNvPicPr>
          <p:nvPr/>
        </p:nvPicPr>
        <p:blipFill>
          <a:blip r:embed="rId14"/>
          <a:stretch>
            <a:fillRect/>
          </a:stretch>
        </p:blipFill>
        <p:spPr>
          <a:xfrm rot="913330">
            <a:off x="2557068" y="3403927"/>
            <a:ext cx="1716981" cy="2428545"/>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
          <p:cNvSpPr txBox="1">
            <a:spLocks noGrp="1"/>
          </p:cNvSpPr>
          <p:nvPr>
            <p:ph type="body" idx="1"/>
          </p:nvPr>
        </p:nvSpPr>
        <p:spPr>
          <a:xfrm>
            <a:off x="1828006" y="1310574"/>
            <a:ext cx="8535987" cy="62793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ct val="0"/>
              </a:spcBef>
              <a:spcAft>
                <a:spcPct val="0"/>
              </a:spcAft>
              <a:buClr>
                <a:schemeClr val="lt1"/>
              </a:buClr>
              <a:buSzPts val="3800"/>
              <a:buNone/>
            </a:pPr>
            <a:r>
              <a:rPr lang="tr" sz="3800" b="1" i="0" u="none" strike="noStrike">
                <a:latin typeface="Helvetica Neue" panose="02000503000000020004"/>
              </a:rPr>
              <a:t>KONUK KONUŞMACI</a:t>
            </a:r>
            <a:endParaRPr/>
          </a:p>
        </p:txBody>
      </p:sp>
      <p:sp>
        <p:nvSpPr>
          <p:cNvPr id="244" name="Google Shape;244;p4"/>
          <p:cNvSpPr txBox="1">
            <a:spLocks noGrp="1"/>
          </p:cNvSpPr>
          <p:nvPr>
            <p:ph type="body" idx="2"/>
          </p:nvPr>
        </p:nvSpPr>
        <p:spPr>
          <a:xfrm>
            <a:off x="1754188" y="3051921"/>
            <a:ext cx="8683625" cy="159226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ct val="0"/>
              </a:spcBef>
              <a:spcAft>
                <a:spcPct val="0"/>
              </a:spcAft>
              <a:buClr>
                <a:schemeClr val="lt1"/>
              </a:buClr>
              <a:buSzPts val="2800"/>
              <a:buNone/>
            </a:pPr>
            <a:r>
              <a:rPr lang="tr" sz="2800" b="0" i="0" u="none" strike="noStrike" dirty="0">
                <a:latin typeface="Helvetica Neue" panose="02000503000000020004"/>
              </a:rPr>
              <a:t>EKLE: SLAYTA KONUK KONUŞMACININ İSMİ, FOTOĞRAFI, ÜNVANI/POZİSYONU </a:t>
            </a:r>
            <a:endParaRPr dirty="0"/>
          </a:p>
          <a:p>
            <a:pPr marL="0" lvl="0" indent="0" algn="ctr" rtl="0">
              <a:lnSpc>
                <a:spcPct val="90000"/>
              </a:lnSpc>
              <a:spcBef>
                <a:spcPts val="1000"/>
              </a:spcBef>
              <a:spcAft>
                <a:spcPct val="0"/>
              </a:spcAft>
              <a:buClr>
                <a:schemeClr val="lt1"/>
              </a:buClr>
              <a:buSzPts val="2800"/>
              <a:buNone/>
            </a:pPr>
            <a:endParaRPr dirty="0"/>
          </a:p>
        </p:txBody>
      </p:sp>
      <p:pic>
        <p:nvPicPr>
          <p:cNvPr id="245" name="Google Shape;245;p4" descr="A picture containing shape&#10;&#10;Description automatically generated"/>
          <p:cNvPicPr preferRelativeResize="0"/>
          <p:nvPr/>
        </p:nvPicPr>
        <p:blipFill>
          <a:blip r:embed="rId3">
            <a:alphaModFix/>
          </a:blip>
          <a:stretch>
            <a:fillRect/>
          </a:stretch>
        </p:blipFill>
        <p:spPr>
          <a:xfrm>
            <a:off x="10597508" y="266445"/>
            <a:ext cx="1310075" cy="1271587"/>
          </a:xfrm>
          <a:prstGeom prst="rect">
            <a:avLst/>
          </a:prstGeom>
          <a:noFill/>
          <a:ln>
            <a:noFill/>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
          <p:cNvSpPr txBox="1">
            <a:spLocks noGrp="1"/>
          </p:cNvSpPr>
          <p:nvPr>
            <p:ph type="body" idx="2"/>
          </p:nvPr>
        </p:nvSpPr>
        <p:spPr>
          <a:xfrm>
            <a:off x="1754188" y="3051922"/>
            <a:ext cx="8683625" cy="186756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ct val="0"/>
              </a:spcBef>
              <a:spcAft>
                <a:spcPct val="0"/>
              </a:spcAft>
              <a:buClr>
                <a:schemeClr val="lt1"/>
              </a:buClr>
              <a:buSzPts val="2800"/>
              <a:buNone/>
            </a:pPr>
            <a:r>
              <a:rPr lang="tr" sz="2800" b="0" i="0" u="none" strike="noStrike" dirty="0">
                <a:latin typeface="Helvetica Neue" panose="02000503000000020004"/>
              </a:rPr>
              <a:t>YEREL KOLAYLAŞTIRICI EKİBİNDEKİLERİN İSİMLERİNİ, POZİSYONLARINI, KURULUŞLARINI EKLE (ÇEVRİM İÇİ KOLAYLAŞTIRICILIK YAPILIYORSA SLAYTA RESİM DE EKLE)  </a:t>
            </a:r>
            <a:endParaRPr dirty="0"/>
          </a:p>
          <a:p>
            <a:pPr marL="0" lvl="0" indent="0" algn="ctr" rtl="0">
              <a:lnSpc>
                <a:spcPct val="90000"/>
              </a:lnSpc>
              <a:spcBef>
                <a:spcPts val="1000"/>
              </a:spcBef>
              <a:spcAft>
                <a:spcPct val="0"/>
              </a:spcAft>
              <a:buClr>
                <a:schemeClr val="lt1"/>
              </a:buClr>
              <a:buSzPts val="2800"/>
              <a:buNone/>
            </a:pPr>
            <a:endParaRPr dirty="0"/>
          </a:p>
        </p:txBody>
      </p:sp>
      <p:sp>
        <p:nvSpPr>
          <p:cNvPr id="252" name="Google Shape;252;p5"/>
          <p:cNvSpPr txBox="1">
            <a:spLocks noGrp="1"/>
          </p:cNvSpPr>
          <p:nvPr>
            <p:ph type="body" idx="1"/>
          </p:nvPr>
        </p:nvSpPr>
        <p:spPr>
          <a:xfrm>
            <a:off x="1828006" y="1310574"/>
            <a:ext cx="8535987" cy="62793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ct val="0"/>
              </a:spcBef>
              <a:spcAft>
                <a:spcPct val="0"/>
              </a:spcAft>
              <a:buClr>
                <a:schemeClr val="lt1"/>
              </a:buClr>
              <a:buSzPts val="3800"/>
              <a:buNone/>
            </a:pPr>
            <a:r>
              <a:rPr lang="tr" sz="3800" b="1" i="0" u="none" strike="noStrike">
                <a:latin typeface="Helvetica Neue" panose="02000503000000020004"/>
              </a:rPr>
              <a:t>KOLAYLAŞTIRICILAR</a:t>
            </a:r>
            <a:endParaRPr/>
          </a:p>
        </p:txBody>
      </p:sp>
      <p:pic>
        <p:nvPicPr>
          <p:cNvPr id="253" name="Google Shape;253;p5" descr="A picture containing shape&#10;&#10;Description automatically generated"/>
          <p:cNvPicPr preferRelativeResize="0"/>
          <p:nvPr/>
        </p:nvPicPr>
        <p:blipFill>
          <a:blip r:embed="rId3">
            <a:alphaModFix/>
          </a:blip>
          <a:stretch>
            <a:fillRect/>
          </a:stretch>
        </p:blipFill>
        <p:spPr>
          <a:xfrm>
            <a:off x="10597508" y="266445"/>
            <a:ext cx="1310075" cy="1271587"/>
          </a:xfrm>
          <a:prstGeom prst="rect">
            <a:avLst/>
          </a:prstGeom>
          <a:noFill/>
          <a:ln>
            <a:noFill/>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ct val="0"/>
              </a:spcBef>
              <a:spcAft>
                <a:spcPct val="0"/>
              </a:spcAft>
              <a:buClr>
                <a:schemeClr val="accent1"/>
              </a:buClr>
              <a:buSzPts val="3600"/>
              <a:buFont typeface="Helvetica Neue"/>
              <a:buNone/>
            </a:pPr>
            <a:r>
              <a:rPr lang="tr" sz="3600" b="1" i="0" u="none" strike="noStrike">
                <a:latin typeface="Helvetica Neue" panose="02000503000000020004"/>
              </a:rPr>
              <a:t>FAALİYET: GİRİŞ VE BEKLENTİLER</a:t>
            </a:r>
            <a:endParaRPr/>
          </a:p>
        </p:txBody>
      </p:sp>
      <p:sp>
        <p:nvSpPr>
          <p:cNvPr id="259" name="Google Shape;259;p6"/>
          <p:cNvSpPr txBox="1">
            <a:spLocks noGrp="1"/>
          </p:cNvSpPr>
          <p:nvPr>
            <p:ph type="body" idx="2"/>
          </p:nvPr>
        </p:nvSpPr>
        <p:spPr>
          <a:xfrm>
            <a:off x="656023" y="2003516"/>
            <a:ext cx="10820015" cy="3771900"/>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ct val="0"/>
              </a:spcBef>
              <a:spcAft>
                <a:spcPct val="0"/>
              </a:spcAft>
              <a:buSzTx/>
              <a:buFont typeface="Helvetica Neue"/>
              <a:buChar char="•"/>
            </a:pPr>
            <a:r>
              <a:rPr lang="tr" sz="2400" b="0" i="0" u="none" strike="noStrike" dirty="0">
                <a:latin typeface="Helvetica Neue" panose="02000503000000020004"/>
              </a:rPr>
              <a:t>Tanımadığınız biriyle takım arkadaşı olun.</a:t>
            </a:r>
            <a:endParaRPr sz="2400" dirty="0"/>
          </a:p>
          <a:p>
            <a:pPr marL="228600" lvl="0" indent="-228600" algn="l" rtl="0">
              <a:lnSpc>
                <a:spcPct val="150000"/>
              </a:lnSpc>
              <a:spcBef>
                <a:spcPts val="1000"/>
              </a:spcBef>
              <a:spcAft>
                <a:spcPct val="0"/>
              </a:spcAft>
              <a:buSzTx/>
              <a:buFont typeface="Helvetica Neue"/>
              <a:buChar char="•"/>
            </a:pPr>
            <a:r>
              <a:rPr lang="tr" sz="2400" b="0" i="0" u="none" strike="noStrike" dirty="0">
                <a:latin typeface="Helvetica Neue" panose="02000503000000020004"/>
              </a:rPr>
              <a:t>Kendinizi tanıtın (isim, görev, kuruluş, operasyon sahası)</a:t>
            </a:r>
            <a:endParaRPr sz="2400" dirty="0"/>
          </a:p>
          <a:p>
            <a:pPr marL="228600" lvl="0" indent="-228600" algn="l" rtl="0">
              <a:lnSpc>
                <a:spcPct val="150000"/>
              </a:lnSpc>
              <a:spcBef>
                <a:spcPts val="1000"/>
              </a:spcBef>
              <a:spcAft>
                <a:spcPct val="0"/>
              </a:spcAft>
              <a:buSzTx/>
              <a:buFont typeface="Helvetica Neue"/>
              <a:buChar char="•"/>
            </a:pPr>
            <a:r>
              <a:rPr lang="tr" sz="2400" b="0" i="0" u="none" strike="noStrike" dirty="0">
                <a:latin typeface="Helvetica Neue" panose="02000503000000020004"/>
              </a:rPr>
              <a:t>Eğitimden beklentilerinizi tartışın. </a:t>
            </a:r>
            <a:endParaRPr sz="2400" dirty="0"/>
          </a:p>
          <a:p>
            <a:pPr marL="228600" lvl="0" indent="-228600" algn="l" rtl="0">
              <a:lnSpc>
                <a:spcPct val="150000"/>
              </a:lnSpc>
              <a:spcBef>
                <a:spcPts val="1000"/>
              </a:spcBef>
              <a:spcAft>
                <a:spcPct val="0"/>
              </a:spcAft>
              <a:buSzTx/>
              <a:buFont typeface="Helvetica Neue"/>
              <a:buChar char="•"/>
            </a:pPr>
            <a:r>
              <a:rPr lang="tr" sz="2400" b="0" i="0" u="none" strike="noStrike" dirty="0">
                <a:latin typeface="Helvetica Neue" panose="02000503000000020004"/>
              </a:rPr>
              <a:t>Takım arkadaşınız ile birlikte en önemli 3 beklentinizi belirleyin ve her birini birer yapışkanlı kâğıda yazın. </a:t>
            </a:r>
            <a:endParaRPr sz="2400" dirty="0"/>
          </a:p>
          <a:p>
            <a:pPr marL="228600" lvl="0" indent="-228600" algn="l" rtl="0">
              <a:lnSpc>
                <a:spcPct val="150000"/>
              </a:lnSpc>
              <a:spcBef>
                <a:spcPts val="1000"/>
              </a:spcBef>
              <a:spcAft>
                <a:spcPct val="0"/>
              </a:spcAft>
              <a:buSzTx/>
              <a:buFont typeface="Helvetica Neue"/>
              <a:buChar char="•"/>
            </a:pPr>
            <a:r>
              <a:rPr lang="tr" sz="2400" b="0" i="0" u="none" strike="noStrike" dirty="0">
                <a:latin typeface="Helvetica Neue" panose="02000503000000020004"/>
              </a:rPr>
              <a:t>İkili olarak öne çıkın, grubun geneline kendinizi tanıtın ve beklentilerinizi yazdığınız kâğıtları tahtaya yapıştırın.</a:t>
            </a:r>
            <a:endParaRPr sz="2400" dirty="0"/>
          </a:p>
          <a:p>
            <a:pPr marL="228600" lvl="0" indent="-90804" algn="l" rtl="0">
              <a:lnSpc>
                <a:spcPct val="90000"/>
              </a:lnSpc>
              <a:spcBef>
                <a:spcPts val="1000"/>
              </a:spcBef>
              <a:spcAft>
                <a:spcPct val="0"/>
              </a:spcAft>
              <a:buClr>
                <a:schemeClr val="accent3"/>
              </a:buClr>
              <a:buSzTx/>
              <a:buNone/>
            </a:pPr>
            <a:endParaRPr sz="2400" dirty="0"/>
          </a:p>
        </p:txBody>
      </p:sp>
      <p:pic>
        <p:nvPicPr>
          <p:cNvPr id="260" name="Google Shape;260;p6"/>
          <p:cNvPicPr preferRelativeResize="0"/>
          <p:nvPr/>
        </p:nvPicPr>
        <p:blipFill>
          <a:blip r:embed="rId3">
            <a:alphaModFix/>
          </a:blip>
          <a:stretch>
            <a:fillRect/>
          </a:stretch>
        </p:blipFill>
        <p:spPr>
          <a:xfrm>
            <a:off x="8952236" y="-230217"/>
            <a:ext cx="3386757" cy="3386757"/>
          </a:xfrm>
          <a:prstGeom prst="rect">
            <a:avLst/>
          </a:prstGeom>
          <a:noFill/>
          <a:ln>
            <a:noFill/>
          </a:ln>
        </p:spPr>
      </p:pic>
      <p:pic>
        <p:nvPicPr>
          <p:cNvPr id="2" name="Resim 1">
            <a:extLst>
              <a:ext uri="{FF2B5EF4-FFF2-40B4-BE49-F238E27FC236}">
                <a16:creationId xmlns:a16="http://schemas.microsoft.com/office/drawing/2014/main" id="{994E29FA-3DAB-7B42-E940-070E07B42854}"/>
              </a:ext>
            </a:extLst>
          </p:cNvPr>
          <p:cNvPicPr>
            <a:picLocks noChangeAspect="1"/>
          </p:cNvPicPr>
          <p:nvPr/>
        </p:nvPicPr>
        <p:blipFill>
          <a:blip r:embed="rId4"/>
          <a:stretch>
            <a:fillRect/>
          </a:stretch>
        </p:blipFill>
        <p:spPr>
          <a:xfrm>
            <a:off x="8961964" y="23113"/>
            <a:ext cx="3178911" cy="1503632"/>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7"/>
          <p:cNvSpPr txBox="1">
            <a:spLocks noGrp="1"/>
          </p:cNvSpPr>
          <p:nvPr>
            <p:ph type="body" idx="1"/>
          </p:nvPr>
        </p:nvSpPr>
        <p:spPr>
          <a:xfrm>
            <a:off x="4100524" y="528650"/>
            <a:ext cx="6595800" cy="1271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rgbClr val="026794"/>
              </a:buClr>
              <a:buSzPts val="3600"/>
              <a:buNone/>
            </a:pPr>
            <a:r>
              <a:rPr lang="tr" sz="3600" b="1" i="0" u="none" strike="noStrike" dirty="0">
                <a:latin typeface="Helvetica Neue" panose="02000503000000020004"/>
              </a:rPr>
              <a:t>Bu kursun sonunda:</a:t>
            </a:r>
            <a:endParaRPr dirty="0"/>
          </a:p>
        </p:txBody>
      </p:sp>
      <p:sp>
        <p:nvSpPr>
          <p:cNvPr id="267" name="Google Shape;267;p7"/>
          <p:cNvSpPr txBox="1">
            <a:spLocks noGrp="1"/>
          </p:cNvSpPr>
          <p:nvPr>
            <p:ph type="body" idx="2"/>
          </p:nvPr>
        </p:nvSpPr>
        <p:spPr>
          <a:xfrm>
            <a:off x="3803515" y="1598762"/>
            <a:ext cx="8104059" cy="47994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ct val="0"/>
              </a:spcBef>
              <a:spcAft>
                <a:spcPct val="0"/>
              </a:spcAft>
              <a:buClr>
                <a:schemeClr val="accent3"/>
              </a:buClr>
              <a:buSzPts val="2800"/>
              <a:buChar char="•"/>
            </a:pPr>
            <a:r>
              <a:rPr lang="tr" sz="2800" b="0" i="0" u="none" strike="noStrike" dirty="0">
                <a:latin typeface="Helvetica Neue" panose="02000503000000020004"/>
              </a:rPr>
              <a:t>Çevrenizde çalışan çocukları, çocuk işçiliğini ve en kötü biçimlerdeki çocuk işçiliğini tespit edebilecek,</a:t>
            </a:r>
          </a:p>
          <a:p>
            <a:pPr marL="228600" lvl="0" indent="-228600" algn="l" rtl="0">
              <a:lnSpc>
                <a:spcPct val="90000"/>
              </a:lnSpc>
              <a:spcBef>
                <a:spcPct val="0"/>
              </a:spcBef>
              <a:spcAft>
                <a:spcPct val="0"/>
              </a:spcAft>
              <a:buClr>
                <a:schemeClr val="accent3"/>
              </a:buClr>
              <a:buSzPts val="2800"/>
              <a:buChar char="•"/>
            </a:pPr>
            <a:endParaRPr lang="en-US" dirty="0"/>
          </a:p>
          <a:p>
            <a:pPr marL="228600" lvl="0" indent="-228600" algn="l" rtl="0">
              <a:lnSpc>
                <a:spcPct val="90000"/>
              </a:lnSpc>
              <a:spcBef>
                <a:spcPct val="0"/>
              </a:spcBef>
              <a:spcAft>
                <a:spcPct val="0"/>
              </a:spcAft>
              <a:buClr>
                <a:schemeClr val="accent3"/>
              </a:buClr>
              <a:buSzPts val="2800"/>
              <a:buChar char="•"/>
            </a:pPr>
            <a:r>
              <a:rPr lang="tr" sz="2800" b="0" i="0" u="none" strike="noStrike" dirty="0">
                <a:latin typeface="Helvetica Neue" panose="02000503000000020004"/>
              </a:rPr>
              <a:t>Çocuk koruma ve diğer insani yardım sektörlerinde önleme ve müdahalede en iyi uygulamaları ana hatlarıyla belirleyebilecek,</a:t>
            </a:r>
          </a:p>
          <a:p>
            <a:pPr marL="228600" lvl="0" indent="-228600" algn="l" rtl="0">
              <a:lnSpc>
                <a:spcPct val="90000"/>
              </a:lnSpc>
              <a:spcBef>
                <a:spcPct val="0"/>
              </a:spcBef>
              <a:spcAft>
                <a:spcPct val="0"/>
              </a:spcAft>
              <a:buClr>
                <a:schemeClr val="accent3"/>
              </a:buClr>
              <a:buSzPts val="2800"/>
              <a:buChar char="•"/>
            </a:pPr>
            <a:endParaRPr lang="en-US" dirty="0"/>
          </a:p>
          <a:p>
            <a:pPr marL="228600" lvl="0" indent="-228600" algn="l" rtl="0">
              <a:lnSpc>
                <a:spcPct val="90000"/>
              </a:lnSpc>
              <a:spcBef>
                <a:spcPct val="0"/>
              </a:spcBef>
              <a:spcAft>
                <a:spcPct val="0"/>
              </a:spcAft>
              <a:buClr>
                <a:schemeClr val="accent3"/>
              </a:buClr>
              <a:buSzPts val="2800"/>
              <a:buChar char="•"/>
            </a:pPr>
            <a:r>
              <a:rPr lang="tr" sz="2800" b="0" i="0" u="none" strike="noStrike" dirty="0">
                <a:latin typeface="Helvetica Neue" panose="02000503000000020004"/>
              </a:rPr>
              <a:t>İnsani yardım bağlamında çocuk işçiliğini ve en kötü biçimlerdeki çocuk işçiliğini önleme ve müdahale etmedeki rolünüzün farkına varabileceksiniz.</a:t>
            </a:r>
            <a:endParaRPr dirty="0"/>
          </a:p>
          <a:p>
            <a:pPr marL="228600" lvl="0" indent="-50800" algn="l" rtl="0">
              <a:lnSpc>
                <a:spcPct val="90000"/>
              </a:lnSpc>
              <a:spcBef>
                <a:spcPts val="1600"/>
              </a:spcBef>
              <a:spcAft>
                <a:spcPct val="0"/>
              </a:spcAft>
              <a:buClr>
                <a:schemeClr val="accent3"/>
              </a:buClr>
              <a:buSzPts val="2800"/>
              <a:buNone/>
            </a:pPr>
            <a:endParaRPr dirty="0"/>
          </a:p>
        </p:txBody>
      </p:sp>
      <p:sp>
        <p:nvSpPr>
          <p:cNvPr id="268" name="Google Shape;268;p7"/>
          <p:cNvSpPr txBox="1">
            <a:spLocks noGrp="1"/>
          </p:cNvSpPr>
          <p:nvPr>
            <p:ph type="body" idx="3"/>
          </p:nvPr>
        </p:nvSpPr>
        <p:spPr>
          <a:xfrm>
            <a:off x="284426" y="528650"/>
            <a:ext cx="3173400" cy="4799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lt1"/>
              </a:buClr>
              <a:buSzPts val="3600"/>
              <a:buNone/>
            </a:pPr>
            <a:r>
              <a:rPr lang="tr" sz="3600" b="1" i="0" u="none" strike="noStrike">
                <a:latin typeface="Helvetica Neue" panose="02000503000000020004"/>
              </a:rPr>
              <a:t>ÖĞRENME HEDEFLERİ </a:t>
            </a:r>
            <a:endParaRPr/>
          </a:p>
          <a:p>
            <a:pPr marL="0" lvl="0" indent="0" algn="l" rtl="0">
              <a:lnSpc>
                <a:spcPct val="90000"/>
              </a:lnSpc>
              <a:spcBef>
                <a:spcPts val="1000"/>
              </a:spcBef>
              <a:spcAft>
                <a:spcPct val="0"/>
              </a:spcAft>
              <a:buClr>
                <a:schemeClr val="lt1"/>
              </a:buClr>
              <a:buSzPts val="3600"/>
              <a:buNone/>
            </a:pPr>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f55cd9b5ea_0_3"/>
          <p:cNvSpPr txBox="1">
            <a:spLocks noGrp="1"/>
          </p:cNvSpPr>
          <p:nvPr>
            <p:ph type="body" idx="1"/>
          </p:nvPr>
        </p:nvSpPr>
        <p:spPr>
          <a:xfrm>
            <a:off x="4100513" y="528638"/>
            <a:ext cx="7300800" cy="1271700"/>
          </a:xfrm>
          <a:prstGeom prst="rect">
            <a:avLst/>
          </a:prstGeom>
        </p:spPr>
        <p:txBody>
          <a:bodyPr spcFirstLastPara="1" wrap="square" lIns="91425" tIns="45700" rIns="91425" bIns="45700" anchor="t" anchorCtr="0">
            <a:noAutofit/>
          </a:bodyPr>
          <a:lstStyle/>
          <a:p>
            <a:pPr marL="0" lvl="0" indent="0" algn="l" rtl="0">
              <a:spcBef>
                <a:spcPts val="1000"/>
              </a:spcBef>
              <a:spcAft>
                <a:spcPct val="0"/>
              </a:spcAft>
              <a:buNone/>
            </a:pPr>
            <a:r>
              <a:rPr lang="tr" sz="3200" b="1" i="0" u="none" strike="noStrike" dirty="0">
                <a:latin typeface="Calibri" panose="020F0502020204030204" pitchFamily="34" charset="0"/>
                <a:ea typeface="Calibri" panose="020F0502020204030204" pitchFamily="34" charset="0"/>
                <a:cs typeface="Calibri" panose="020F0502020204030204" pitchFamily="34" charset="0"/>
              </a:rPr>
              <a:t>CPHA (İnsani Yardım Faaliyetlerinde Çocuk Koruma) Yetkinlik Çerçevesinde Bağlantılar</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75" name="Google Shape;275;gf55cd9b5ea_0_3"/>
          <p:cNvSpPr txBox="1">
            <a:spLocks noGrp="1"/>
          </p:cNvSpPr>
          <p:nvPr>
            <p:ph type="body" idx="2"/>
          </p:nvPr>
        </p:nvSpPr>
        <p:spPr>
          <a:xfrm>
            <a:off x="4100513" y="2400300"/>
            <a:ext cx="7300800" cy="2128800"/>
          </a:xfrm>
          <a:prstGeom prst="rect">
            <a:avLst/>
          </a:prstGeom>
        </p:spPr>
        <p:txBody>
          <a:bodyPr spcFirstLastPara="1" wrap="square" lIns="91425" tIns="45700" rIns="91425" bIns="45700" anchor="t" anchorCtr="0">
            <a:noAutofit/>
          </a:bodyPr>
          <a:lstStyle/>
          <a:p>
            <a:pPr marL="0" lvl="0" indent="0" algn="l" rtl="0">
              <a:spcBef>
                <a:spcPts val="1000"/>
              </a:spcBef>
              <a:spcAft>
                <a:spcPct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276" name="Google Shape;276;gf55cd9b5ea_0_3"/>
          <p:cNvSpPr txBox="1">
            <a:spLocks noGrp="1"/>
          </p:cNvSpPr>
          <p:nvPr>
            <p:ph type="body" idx="3"/>
          </p:nvPr>
        </p:nvSpPr>
        <p:spPr>
          <a:xfrm>
            <a:off x="0" y="528650"/>
            <a:ext cx="3607800" cy="4799400"/>
          </a:xfrm>
          <a:prstGeom prst="rect">
            <a:avLst/>
          </a:prstGeom>
        </p:spPr>
        <p:txBody>
          <a:bodyPr spcFirstLastPara="1" wrap="square" lIns="91425" tIns="45700" rIns="91425" bIns="45700" anchor="t" anchorCtr="0">
            <a:noAutofit/>
          </a:bodyPr>
          <a:lstStyle/>
          <a:p>
            <a:pPr marL="0" lvl="0" indent="0" algn="l" rtl="0">
              <a:spcBef>
                <a:spcPts val="1000"/>
              </a:spcBef>
              <a:spcAft>
                <a:spcPct val="0"/>
              </a:spcAft>
              <a:buNone/>
            </a:pPr>
            <a:r>
              <a:rPr lang="tr" sz="3600" b="1" i="0" u="none" strike="noStrike">
                <a:latin typeface="Calibri" panose="020F0502020204030204" pitchFamily="34" charset="0"/>
                <a:ea typeface="Calibri" panose="020F0502020204030204" pitchFamily="34" charset="0"/>
                <a:cs typeface="Calibri" panose="020F0502020204030204" pitchFamily="34" charset="0"/>
              </a:rPr>
              <a:t>Yetkinlikler</a:t>
            </a:r>
            <a:endParaRPr>
              <a:latin typeface="Calibri" panose="020F0502020204030204" pitchFamily="34" charset="0"/>
              <a:ea typeface="Calibri" panose="020F0502020204030204" pitchFamily="34" charset="0"/>
              <a:cs typeface="Calibri" panose="020F0502020204030204" pitchFamily="34" charset="0"/>
            </a:endParaRPr>
          </a:p>
        </p:txBody>
      </p:sp>
      <p:pic>
        <p:nvPicPr>
          <p:cNvPr id="277" name="Google Shape;277;gf55cd9b5ea_0_3"/>
          <p:cNvPicPr preferRelativeResize="0"/>
          <p:nvPr/>
        </p:nvPicPr>
        <p:blipFill>
          <a:blip r:embed="rId4">
            <a:alphaModFix/>
          </a:blip>
          <a:stretch>
            <a:fillRect/>
          </a:stretch>
        </p:blipFill>
        <p:spPr>
          <a:xfrm>
            <a:off x="3999342" y="1587428"/>
            <a:ext cx="7689426" cy="4665501"/>
          </a:xfrm>
          <a:prstGeom prst="rect">
            <a:avLst/>
          </a:prstGeom>
          <a:noFill/>
          <a:ln>
            <a:noFill/>
          </a:ln>
        </p:spPr>
      </p:pic>
      <p:sp>
        <p:nvSpPr>
          <p:cNvPr id="3" name="Metin kutusu 2">
            <a:extLst>
              <a:ext uri="{FF2B5EF4-FFF2-40B4-BE49-F238E27FC236}">
                <a16:creationId xmlns:a16="http://schemas.microsoft.com/office/drawing/2014/main" id="{382DD91D-B951-394F-0893-FCD7C707AA2F}"/>
              </a:ext>
            </a:extLst>
          </p:cNvPr>
          <p:cNvSpPr txBox="1"/>
          <p:nvPr/>
        </p:nvSpPr>
        <p:spPr>
          <a:xfrm>
            <a:off x="4316642" y="1792541"/>
            <a:ext cx="7185842" cy="307777"/>
          </a:xfrm>
          <a:prstGeom prst="rect">
            <a:avLst/>
          </a:prstGeom>
          <a:solidFill>
            <a:srgbClr val="68B8DB"/>
          </a:solidFill>
        </p:spPr>
        <p:txBody>
          <a:bodyPr wrap="square">
            <a:noAutofit/>
          </a:bodyPr>
          <a:lstStyle/>
          <a:p>
            <a:pPr rtl="0"/>
            <a:r>
              <a:rPr lang="tr" sz="1400" b="1" i="0" u="none" strike="noStrike" spc="-85" dirty="0">
                <a:solidFill>
                  <a:srgbClr val="EEF6F9"/>
                </a:solidFill>
                <a:latin typeface="Calibri" panose="020F0502020204030204" pitchFamily="34" charset="0"/>
                <a:ea typeface="Calibri" panose="020F0502020204030204" pitchFamily="34" charset="0"/>
                <a:cs typeface="Calibri" panose="020F0502020204030204" pitchFamily="34" charset="0"/>
              </a:rPr>
              <a:t>Yetkinlik alanı: 3. ÇOCUK KORUMA RİSKLERİNİN ÖNLENMESİ VE YÖNETİLMESİ</a:t>
            </a:r>
            <a:endParaRPr lang="tr-TR" dirty="0">
              <a:latin typeface="Calibri" panose="020F0502020204030204" pitchFamily="34" charset="0"/>
              <a:ea typeface="Calibri" panose="020F0502020204030204" pitchFamily="34" charset="0"/>
              <a:cs typeface="Calibri" panose="020F0502020204030204" pitchFamily="34" charset="0"/>
            </a:endParaRPr>
          </a:p>
        </p:txBody>
      </p:sp>
      <p:sp>
        <p:nvSpPr>
          <p:cNvPr id="5" name="Metin kutusu 4">
            <a:extLst>
              <a:ext uri="{FF2B5EF4-FFF2-40B4-BE49-F238E27FC236}">
                <a16:creationId xmlns:a16="http://schemas.microsoft.com/office/drawing/2014/main" id="{43972F02-34C0-CA61-420A-EDA7B2DF5FC7}"/>
              </a:ext>
            </a:extLst>
          </p:cNvPr>
          <p:cNvSpPr txBox="1"/>
          <p:nvPr/>
        </p:nvSpPr>
        <p:spPr>
          <a:xfrm>
            <a:off x="4166553" y="2234009"/>
            <a:ext cx="1195387" cy="246221"/>
          </a:xfrm>
          <a:prstGeom prst="rect">
            <a:avLst/>
          </a:prstGeom>
          <a:solidFill>
            <a:srgbClr val="D9DFE4"/>
          </a:solidFill>
        </p:spPr>
        <p:txBody>
          <a:bodyPr wrap="square">
            <a:noAutofit/>
          </a:bodyPr>
          <a:lstStyle/>
          <a:p>
            <a:pPr rtl="0"/>
            <a:r>
              <a:rPr lang="tr" sz="1000" b="1" i="0" u="none" strike="noStrike" spc="-20" dirty="0">
                <a:solidFill>
                  <a:srgbClr val="0C1B28"/>
                </a:solidFill>
                <a:latin typeface="Calibri" panose="020F0502020204030204" pitchFamily="34" charset="0"/>
                <a:ea typeface="Calibri" panose="020F0502020204030204" pitchFamily="34" charset="0"/>
                <a:cs typeface="Calibri" panose="020F0502020204030204" pitchFamily="34" charset="0"/>
              </a:rPr>
              <a:t>Yetkinlikler</a:t>
            </a:r>
            <a:endParaRPr lang="tr-TR" sz="1000" dirty="0">
              <a:latin typeface="Calibri" panose="020F0502020204030204" pitchFamily="34" charset="0"/>
              <a:ea typeface="Calibri" panose="020F0502020204030204" pitchFamily="34" charset="0"/>
              <a:cs typeface="Calibri" panose="020F0502020204030204" pitchFamily="34" charset="0"/>
            </a:endParaRPr>
          </a:p>
        </p:txBody>
      </p:sp>
      <p:sp>
        <p:nvSpPr>
          <p:cNvPr id="8" name="Metin kutusu 7">
            <a:extLst>
              <a:ext uri="{FF2B5EF4-FFF2-40B4-BE49-F238E27FC236}">
                <a16:creationId xmlns:a16="http://schemas.microsoft.com/office/drawing/2014/main" id="{CF443C25-1A7C-D583-CE04-DB87760EAB53}"/>
              </a:ext>
            </a:extLst>
          </p:cNvPr>
          <p:cNvSpPr txBox="1"/>
          <p:nvPr/>
        </p:nvSpPr>
        <p:spPr>
          <a:xfrm>
            <a:off x="5646103" y="2234009"/>
            <a:ext cx="1421447" cy="246221"/>
          </a:xfrm>
          <a:prstGeom prst="rect">
            <a:avLst/>
          </a:prstGeom>
          <a:solidFill>
            <a:srgbClr val="D9DFE4"/>
          </a:solidFill>
        </p:spPr>
        <p:txBody>
          <a:bodyPr wrap="square">
            <a:noAutofit/>
          </a:bodyPr>
          <a:lstStyle/>
          <a:p>
            <a:pPr rtl="0"/>
            <a:r>
              <a:rPr lang="tr" sz="1000" b="1" i="0" u="none" strike="noStrike" spc="-80" dirty="0">
                <a:solidFill>
                  <a:srgbClr val="0C1B28"/>
                </a:solidFill>
                <a:latin typeface="Calibri" panose="020F0502020204030204" pitchFamily="34" charset="0"/>
                <a:ea typeface="Calibri" panose="020F0502020204030204" pitchFamily="34" charset="0"/>
                <a:cs typeface="Calibri" panose="020F0502020204030204" pitchFamily="34" charset="0"/>
              </a:rPr>
              <a:t>Gösterge - Düzey 1</a:t>
            </a:r>
            <a:endParaRPr lang="tr-TR" sz="10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Metin kutusu 11">
            <a:extLst>
              <a:ext uri="{FF2B5EF4-FFF2-40B4-BE49-F238E27FC236}">
                <a16:creationId xmlns:a16="http://schemas.microsoft.com/office/drawing/2014/main" id="{E09E9160-EDB3-06FA-3A62-4A627A31F62D}"/>
              </a:ext>
            </a:extLst>
          </p:cNvPr>
          <p:cNvSpPr txBox="1"/>
          <p:nvPr/>
        </p:nvSpPr>
        <p:spPr>
          <a:xfrm>
            <a:off x="7621207" y="2244677"/>
            <a:ext cx="1421447" cy="246221"/>
          </a:xfrm>
          <a:prstGeom prst="rect">
            <a:avLst/>
          </a:prstGeom>
          <a:solidFill>
            <a:srgbClr val="D9DFE4"/>
          </a:solidFill>
        </p:spPr>
        <p:txBody>
          <a:bodyPr wrap="square">
            <a:noAutofit/>
          </a:bodyPr>
          <a:lstStyle/>
          <a:p>
            <a:pPr rtl="0"/>
            <a:r>
              <a:rPr lang="tr" sz="1000" b="1" i="0" u="none" strike="noStrike" spc="-80" dirty="0">
                <a:solidFill>
                  <a:srgbClr val="0C1B28"/>
                </a:solidFill>
                <a:latin typeface="Calibri" panose="020F0502020204030204" pitchFamily="34" charset="0"/>
                <a:ea typeface="Calibri" panose="020F0502020204030204" pitchFamily="34" charset="0"/>
                <a:cs typeface="Calibri" panose="020F0502020204030204" pitchFamily="34" charset="0"/>
              </a:rPr>
              <a:t>Gösterge - Düzey 2</a:t>
            </a:r>
            <a:endParaRPr lang="tr-TR" sz="1000" b="1" dirty="0">
              <a:latin typeface="Calibri" panose="020F0502020204030204" pitchFamily="34" charset="0"/>
              <a:ea typeface="Calibri" panose="020F0502020204030204" pitchFamily="34" charset="0"/>
              <a:cs typeface="Calibri" panose="020F0502020204030204" pitchFamily="34" charset="0"/>
            </a:endParaRPr>
          </a:p>
        </p:txBody>
      </p:sp>
      <p:sp>
        <p:nvSpPr>
          <p:cNvPr id="13" name="Metin kutusu 12">
            <a:extLst>
              <a:ext uri="{FF2B5EF4-FFF2-40B4-BE49-F238E27FC236}">
                <a16:creationId xmlns:a16="http://schemas.microsoft.com/office/drawing/2014/main" id="{557AC2C8-B444-94F8-F884-BCDAEF85600E}"/>
              </a:ext>
            </a:extLst>
          </p:cNvPr>
          <p:cNvSpPr txBox="1"/>
          <p:nvPr/>
        </p:nvSpPr>
        <p:spPr>
          <a:xfrm>
            <a:off x="9596311" y="2235112"/>
            <a:ext cx="1421447" cy="246221"/>
          </a:xfrm>
          <a:prstGeom prst="rect">
            <a:avLst/>
          </a:prstGeom>
          <a:solidFill>
            <a:srgbClr val="D9DFE4"/>
          </a:solidFill>
        </p:spPr>
        <p:txBody>
          <a:bodyPr wrap="square">
            <a:noAutofit/>
          </a:bodyPr>
          <a:lstStyle/>
          <a:p>
            <a:pPr rtl="0"/>
            <a:r>
              <a:rPr lang="tr" sz="1000" b="1" i="0" u="none" strike="noStrike" spc="-80" dirty="0">
                <a:solidFill>
                  <a:srgbClr val="0C1B28"/>
                </a:solidFill>
                <a:latin typeface="Calibri" panose="020F0502020204030204" pitchFamily="34" charset="0"/>
                <a:ea typeface="Calibri" panose="020F0502020204030204" pitchFamily="34" charset="0"/>
                <a:cs typeface="Calibri" panose="020F0502020204030204" pitchFamily="34" charset="0"/>
              </a:rPr>
              <a:t>Gösterge - Düzey 3</a:t>
            </a:r>
            <a:endParaRPr lang="tr-TR" sz="1000" b="1" dirty="0">
              <a:latin typeface="Calibri" panose="020F0502020204030204" pitchFamily="34" charset="0"/>
              <a:ea typeface="Calibri" panose="020F0502020204030204" pitchFamily="34" charset="0"/>
              <a:cs typeface="Calibri" panose="020F0502020204030204" pitchFamily="34" charset="0"/>
            </a:endParaRPr>
          </a:p>
        </p:txBody>
      </p:sp>
      <p:sp>
        <p:nvSpPr>
          <p:cNvPr id="15" name="Metin kutusu 14">
            <a:extLst>
              <a:ext uri="{FF2B5EF4-FFF2-40B4-BE49-F238E27FC236}">
                <a16:creationId xmlns:a16="http://schemas.microsoft.com/office/drawing/2014/main" id="{D9C4FB2E-72DD-B396-B0D6-E1F8DA70793E}"/>
              </a:ext>
            </a:extLst>
          </p:cNvPr>
          <p:cNvSpPr txBox="1"/>
          <p:nvPr/>
        </p:nvSpPr>
        <p:spPr>
          <a:xfrm>
            <a:off x="4083859" y="3791163"/>
            <a:ext cx="1562244" cy="1102931"/>
          </a:xfrm>
          <a:prstGeom prst="rect">
            <a:avLst/>
          </a:prstGeom>
          <a:solidFill>
            <a:srgbClr val="F2F9FC"/>
          </a:solidFill>
        </p:spPr>
        <p:txBody>
          <a:bodyPr wrap="square" rtlCol="0">
            <a:noAutofit/>
          </a:bodyPr>
          <a:lstStyle/>
          <a:p>
            <a:pPr marL="91440" algn="l" rtl="0">
              <a:lnSpc>
                <a:spcPts val="1040"/>
              </a:lnSpc>
            </a:pPr>
            <a:r>
              <a:rPr lang="tr" sz="1000" b="1" i="0" u="none" strike="noStrike" dirty="0">
                <a:solidFill>
                  <a:srgbClr val="212E3B"/>
                </a:solidFill>
                <a:latin typeface="Calibri" panose="020F0502020204030204" pitchFamily="34" charset="0"/>
                <a:ea typeface="Calibri" panose="020F0502020204030204" pitchFamily="34" charset="0"/>
                <a:cs typeface="Calibri" panose="020F0502020204030204" pitchFamily="34" charset="0"/>
              </a:rPr>
              <a:t>3.6</a:t>
            </a:r>
            <a:endParaRPr lang="tr-TR" sz="1000" b="1"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p>
            <a:pPr marL="91440" marR="548640" algn="l" rtl="0">
              <a:lnSpc>
                <a:spcPts val="1360"/>
              </a:lnSpc>
              <a:spcBef>
                <a:spcPts val="180"/>
              </a:spcBef>
              <a:spcAft>
                <a:spcPct val="0"/>
              </a:spcAft>
            </a:pPr>
            <a:r>
              <a:rPr lang="tr" sz="1000" b="1" i="0" u="none" strike="noStrike" spc="-50" dirty="0">
                <a:solidFill>
                  <a:srgbClr val="212E3B"/>
                </a:solidFill>
                <a:latin typeface="Calibri" panose="020F0502020204030204" pitchFamily="34" charset="0"/>
                <a:ea typeface="Calibri" panose="020F0502020204030204" pitchFamily="34" charset="0"/>
                <a:cs typeface="Calibri" panose="020F0502020204030204" pitchFamily="34" charset="0"/>
              </a:rPr>
              <a:t>Çocuk işçiliği risklerini</a:t>
            </a:r>
            <a:endParaRPr lang="tr-TR" sz="1000" b="1"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p>
            <a:pPr marL="91440" marR="548640" algn="l" rtl="0">
              <a:lnSpc>
                <a:spcPts val="1250"/>
              </a:lnSpc>
              <a:spcAft>
                <a:spcPts val="180"/>
              </a:spcAft>
            </a:pPr>
            <a:r>
              <a:rPr lang="tr" sz="1000" b="1" i="0" u="none" strike="noStrike" spc="-30" dirty="0">
                <a:solidFill>
                  <a:srgbClr val="212E3B"/>
                </a:solidFill>
                <a:latin typeface="Calibri" panose="020F0502020204030204" pitchFamily="34" charset="0"/>
                <a:ea typeface="Calibri" panose="020F0502020204030204" pitchFamily="34" charset="0"/>
                <a:cs typeface="Calibri" panose="020F0502020204030204" pitchFamily="34" charset="0"/>
              </a:rPr>
              <a:t>önleme ve müdahale etme</a:t>
            </a:r>
            <a:endParaRPr lang="tr-TR" sz="1000" b="1"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Metin kutusu 15">
            <a:extLst>
              <a:ext uri="{FF2B5EF4-FFF2-40B4-BE49-F238E27FC236}">
                <a16:creationId xmlns:a16="http://schemas.microsoft.com/office/drawing/2014/main" id="{754F4BD6-F68A-BF2C-E0CD-8E8F3F7291C4}"/>
              </a:ext>
            </a:extLst>
          </p:cNvPr>
          <p:cNvSpPr txBox="1"/>
          <p:nvPr/>
        </p:nvSpPr>
        <p:spPr>
          <a:xfrm>
            <a:off x="5569339" y="3444323"/>
            <a:ext cx="1926737" cy="747641"/>
          </a:xfrm>
          <a:prstGeom prst="rect">
            <a:avLst/>
          </a:prstGeom>
          <a:solidFill>
            <a:srgbClr val="F2F9FC"/>
          </a:solidFill>
        </p:spPr>
        <p:txBody>
          <a:bodyPr wrap="square" lIns="0" tIns="0" rIns="0" bIns="0" rtlCol="0">
            <a:noAutofit/>
          </a:bodyPr>
          <a:lstStyle/>
          <a:p>
            <a:pPr marR="45720"/>
            <a:r>
              <a:rPr lang="tr" sz="850" spc="-20" dirty="0">
                <a:solidFill>
                  <a:srgbClr val="0C1B28"/>
                </a:solidFill>
                <a:latin typeface="Calibri" panose="020F0502020204030204" pitchFamily="34" charset="0"/>
                <a:ea typeface="Calibri" panose="020F0502020204030204" pitchFamily="34" charset="0"/>
                <a:cs typeface="Calibri" panose="020F0502020204030204" pitchFamily="34" charset="0"/>
              </a:rPr>
              <a:t>Çocuk işçiliğinin ulusal ve uluslararası hukuki çerçevesini (aktörler, standartlar, mevzuat, mekanizmalar vb.) tanımlar.</a:t>
            </a:r>
            <a:endParaRPr lang="tr-TR" sz="850" spc="-20" dirty="0">
              <a:solidFill>
                <a:srgbClr val="0C1B28"/>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Metin kutusu 17">
            <a:extLst>
              <a:ext uri="{FF2B5EF4-FFF2-40B4-BE49-F238E27FC236}">
                <a16:creationId xmlns:a16="http://schemas.microsoft.com/office/drawing/2014/main" id="{A756376D-BC8C-57C1-55EA-D34177A747D0}"/>
              </a:ext>
            </a:extLst>
          </p:cNvPr>
          <p:cNvSpPr txBox="1"/>
          <p:nvPr/>
        </p:nvSpPr>
        <p:spPr>
          <a:xfrm>
            <a:off x="5569339" y="4226113"/>
            <a:ext cx="1931504" cy="1032975"/>
          </a:xfrm>
          <a:prstGeom prst="rect">
            <a:avLst/>
          </a:prstGeom>
          <a:solidFill>
            <a:srgbClr val="F2F9FC"/>
          </a:solidFill>
        </p:spPr>
        <p:txBody>
          <a:bodyPr wrap="square" lIns="0" tIns="0" rIns="0" bIns="0">
            <a:noAutofit/>
          </a:bodyPr>
          <a:lstStyle/>
          <a:p>
            <a:pPr marR="274320" rtl="0">
              <a:lnSpc>
                <a:spcPts val="1120"/>
              </a:lnSpc>
              <a:spcBef>
                <a:spcPts val="540"/>
              </a:spcBef>
              <a:spcAft>
                <a:spcPct val="0"/>
              </a:spcAft>
            </a:pPr>
            <a:r>
              <a:rPr lang="tr" sz="850" b="0" i="0" u="none" strike="noStrike" spc="-10" dirty="0">
                <a:solidFill>
                  <a:srgbClr val="0C1B28"/>
                </a:solidFill>
                <a:latin typeface="Calibri" panose="020F0502020204030204" pitchFamily="34" charset="0"/>
                <a:ea typeface="Calibri" panose="020F0502020204030204" pitchFamily="34" charset="0"/>
                <a:cs typeface="Calibri" panose="020F0502020204030204" pitchFamily="34" charset="0"/>
              </a:rPr>
              <a:t>Çocuk işçiliğinin ve çocuk işçiliğinin en kötü </a:t>
            </a:r>
            <a:r>
              <a:rPr lang="tr" sz="850" b="0" i="0" u="none" strike="noStrike" spc="-15" dirty="0">
                <a:solidFill>
                  <a:srgbClr val="0C1B28"/>
                </a:solidFill>
                <a:latin typeface="Calibri" panose="020F0502020204030204" pitchFamily="34" charset="0"/>
                <a:ea typeface="Calibri" panose="020F0502020204030204" pitchFamily="34" charset="0"/>
                <a:cs typeface="Calibri" panose="020F0502020204030204" pitchFamily="34" charset="0"/>
              </a:rPr>
              <a:t>biçimlerinin yaygınlığı hakkında (sayıları, saatleri, türleri) fikir sahibi olur, çocuklarla güvenli ve katılımcı araştırmalar yürütür.</a:t>
            </a:r>
            <a:endParaRPr lang="tr-TR" sz="85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0" name="Metin kutusu 19">
            <a:extLst>
              <a:ext uri="{FF2B5EF4-FFF2-40B4-BE49-F238E27FC236}">
                <a16:creationId xmlns:a16="http://schemas.microsoft.com/office/drawing/2014/main" id="{D3BE774F-5999-00EB-E359-098613DA5619}"/>
              </a:ext>
            </a:extLst>
          </p:cNvPr>
          <p:cNvSpPr txBox="1"/>
          <p:nvPr/>
        </p:nvSpPr>
        <p:spPr>
          <a:xfrm>
            <a:off x="5535190" y="5317786"/>
            <a:ext cx="1957949" cy="861774"/>
          </a:xfrm>
          <a:prstGeom prst="rect">
            <a:avLst/>
          </a:prstGeom>
          <a:solidFill>
            <a:srgbClr val="F2F9FC"/>
          </a:solidFill>
        </p:spPr>
        <p:txBody>
          <a:bodyPr wrap="square" lIns="0" tIns="0" rIns="0" bIns="0">
            <a:noAutofit/>
          </a:bodyPr>
          <a:lstStyle/>
          <a:p>
            <a:pPr marL="45720" marR="45720" rtl="0">
              <a:spcAft>
                <a:spcPct val="0"/>
              </a:spcAft>
            </a:pPr>
            <a:r>
              <a:rPr lang="tr" sz="850" b="0" i="0" u="none" strike="noStrike" spc="10" dirty="0">
                <a:solidFill>
                  <a:srgbClr val="0C1B28"/>
                </a:solidFill>
                <a:latin typeface="Calibri" panose="020F0502020204030204" pitchFamily="34" charset="0"/>
                <a:ea typeface="Calibri" panose="020F0502020204030204" pitchFamily="34" charset="0"/>
                <a:cs typeface="Calibri" panose="020F0502020204030204" pitchFamily="34" charset="0"/>
              </a:rPr>
              <a:t>Çocuk işçiliğinin ve en kötü biçimlerinin nedenlerini, risklerini, kapsamını, kalıplarını ve etkilerini belirlemek için masabaşı değerlendirmeleri ve durum analizleri yapar.</a:t>
            </a:r>
            <a:endParaRPr lang="tr-TR" sz="85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2" name="Metin kutusu 21">
            <a:extLst>
              <a:ext uri="{FF2B5EF4-FFF2-40B4-BE49-F238E27FC236}">
                <a16:creationId xmlns:a16="http://schemas.microsoft.com/office/drawing/2014/main" id="{AF08F0D5-EC12-0679-FEAD-7476D3A89C2A}"/>
              </a:ext>
            </a:extLst>
          </p:cNvPr>
          <p:cNvSpPr txBox="1"/>
          <p:nvPr/>
        </p:nvSpPr>
        <p:spPr>
          <a:xfrm>
            <a:off x="7617563" y="2570694"/>
            <a:ext cx="2038159" cy="730136"/>
          </a:xfrm>
          <a:prstGeom prst="rect">
            <a:avLst/>
          </a:prstGeom>
          <a:solidFill>
            <a:srgbClr val="F2F9FC"/>
          </a:solidFill>
        </p:spPr>
        <p:txBody>
          <a:bodyPr wrap="square" lIns="0" tIns="0" rIns="0" bIns="0">
            <a:noAutofit/>
          </a:bodyPr>
          <a:lstStyle/>
          <a:p>
            <a:pPr marR="91440" rtl="0">
              <a:spcBef>
                <a:spcPts val="360"/>
              </a:spcBef>
              <a:spcAft>
                <a:spcPts val="720"/>
              </a:spcAft>
            </a:pPr>
            <a:r>
              <a:rPr lang="tr" sz="850" b="0" i="0" u="none" strike="noStrike" dirty="0">
                <a:solidFill>
                  <a:srgbClr val="0C1B28"/>
                </a:solidFill>
                <a:latin typeface="Calibri" panose="020F0502020204030204" pitchFamily="34" charset="0"/>
                <a:ea typeface="Calibri" panose="020F0502020204030204" pitchFamily="34" charset="0"/>
                <a:cs typeface="Calibri" panose="020F0502020204030204" pitchFamily="34" charset="0"/>
              </a:rPr>
              <a:t>"En kötü biçimlerdeki çocuk işçiliği" ve "çocuk işçiliği" için analizler sunar ve önleyici önlemler sağlar.</a:t>
            </a:r>
            <a:endParaRPr lang="tr-TR" sz="85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4" name="Metin kutusu 23">
            <a:extLst>
              <a:ext uri="{FF2B5EF4-FFF2-40B4-BE49-F238E27FC236}">
                <a16:creationId xmlns:a16="http://schemas.microsoft.com/office/drawing/2014/main" id="{9AB2BFDA-03CE-254B-89B7-5F0812A629EC}"/>
              </a:ext>
            </a:extLst>
          </p:cNvPr>
          <p:cNvSpPr txBox="1"/>
          <p:nvPr/>
        </p:nvSpPr>
        <p:spPr>
          <a:xfrm>
            <a:off x="7617565" y="4238289"/>
            <a:ext cx="1931504" cy="1005584"/>
          </a:xfrm>
          <a:prstGeom prst="rect">
            <a:avLst/>
          </a:prstGeom>
          <a:solidFill>
            <a:srgbClr val="F2F9FC"/>
          </a:solidFill>
        </p:spPr>
        <p:txBody>
          <a:bodyPr wrap="square" lIns="0" tIns="0" rIns="0" bIns="0">
            <a:noAutofit/>
          </a:bodyPr>
          <a:lstStyle/>
          <a:p>
            <a:pPr rtl="0">
              <a:spcBef>
                <a:spcPts val="1260"/>
              </a:spcBef>
            </a:pPr>
            <a:r>
              <a:rPr lang="tr" sz="850" b="0" i="0" u="none" strike="noStrike" dirty="0">
                <a:solidFill>
                  <a:srgbClr val="0C1B28"/>
                </a:solidFill>
                <a:latin typeface="Calibri" panose="020F0502020204030204" pitchFamily="34" charset="0"/>
                <a:ea typeface="Calibri" panose="020F0502020204030204" pitchFamily="34" charset="0"/>
                <a:cs typeface="Calibri" panose="020F0502020204030204" pitchFamily="34" charset="0"/>
              </a:rPr>
              <a:t>Çocuk işçiliğini </a:t>
            </a:r>
            <a:r>
              <a:rPr lang="tr" sz="850" b="0" i="0" u="none" strike="noStrike" spc="-15" dirty="0">
                <a:solidFill>
                  <a:srgbClr val="0C1B28"/>
                </a:solidFill>
                <a:latin typeface="Calibri" panose="020F0502020204030204" pitchFamily="34" charset="0"/>
                <a:ea typeface="Calibri" panose="020F0502020204030204" pitchFamily="34" charset="0"/>
                <a:cs typeface="Calibri" panose="020F0502020204030204" pitchFamily="34" charset="0"/>
              </a:rPr>
              <a:t>kuruluşlar arası </a:t>
            </a:r>
            <a:r>
              <a:rPr lang="tr" sz="850" spc="-15" dirty="0">
                <a:solidFill>
                  <a:srgbClr val="0C1B28"/>
                </a:solidFill>
                <a:latin typeface="Calibri" panose="020F0502020204030204" pitchFamily="34" charset="0"/>
                <a:ea typeface="Calibri" panose="020F0502020204030204" pitchFamily="34" charset="0"/>
                <a:cs typeface="Calibri" panose="020F0502020204030204" pitchFamily="34" charset="0"/>
              </a:rPr>
              <a:t>değerlendirmelerde, Bilgi Yönetiminde (IM) ve durum-tepki izleme mekanizmalarında değerlendirir ve entegre eder.</a:t>
            </a:r>
            <a:endParaRPr lang="tr-TR" sz="850" spc="-15" dirty="0">
              <a:solidFill>
                <a:srgbClr val="0C1B28"/>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Metin kutusu 25">
            <a:extLst>
              <a:ext uri="{FF2B5EF4-FFF2-40B4-BE49-F238E27FC236}">
                <a16:creationId xmlns:a16="http://schemas.microsoft.com/office/drawing/2014/main" id="{DEBFB917-7184-7583-3951-C3F38E13D3E1}"/>
              </a:ext>
            </a:extLst>
          </p:cNvPr>
          <p:cNvSpPr txBox="1"/>
          <p:nvPr/>
        </p:nvSpPr>
        <p:spPr>
          <a:xfrm>
            <a:off x="5535190" y="2563898"/>
            <a:ext cx="1931504" cy="853439"/>
          </a:xfrm>
          <a:prstGeom prst="rect">
            <a:avLst/>
          </a:prstGeom>
          <a:solidFill>
            <a:srgbClr val="F2F9FC"/>
          </a:solidFill>
        </p:spPr>
        <p:txBody>
          <a:bodyPr wrap="square" lIns="0" tIns="0" rIns="0" bIns="0">
            <a:noAutofit/>
          </a:bodyPr>
          <a:lstStyle/>
          <a:p>
            <a:pPr marL="45720" marR="45720" rtl="0">
              <a:spcAft>
                <a:spcPct val="0"/>
              </a:spcAft>
            </a:pPr>
            <a:r>
              <a:rPr lang="tr" sz="850" b="0" i="0" u="none" strike="noStrike" dirty="0">
                <a:solidFill>
                  <a:srgbClr val="0C1B28"/>
                </a:solidFill>
                <a:latin typeface="Calibri" panose="020F0502020204030204" pitchFamily="34" charset="0"/>
                <a:ea typeface="Calibri" panose="020F0502020204030204" pitchFamily="34" charset="0"/>
                <a:cs typeface="Calibri" panose="020F0502020204030204" pitchFamily="34" charset="0"/>
              </a:rPr>
              <a:t>"En kötü biçimlerdeki çocuk işçiliği", "çocuk işçiliği" ve "çocukların çalışmasının kabul edilebilir olduğu işler" arasındaki farkları ayırt eder.</a:t>
            </a:r>
            <a:endParaRPr lang="tr-TR" sz="85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8" name="Metin kutusu 27">
            <a:extLst>
              <a:ext uri="{FF2B5EF4-FFF2-40B4-BE49-F238E27FC236}">
                <a16:creationId xmlns:a16="http://schemas.microsoft.com/office/drawing/2014/main" id="{40CA1595-BB65-FDA5-2AAA-BD6CF4B80716}"/>
              </a:ext>
            </a:extLst>
          </p:cNvPr>
          <p:cNvSpPr txBox="1"/>
          <p:nvPr/>
        </p:nvSpPr>
        <p:spPr>
          <a:xfrm>
            <a:off x="7622614" y="3449689"/>
            <a:ext cx="1872421" cy="735394"/>
          </a:xfrm>
          <a:prstGeom prst="rect">
            <a:avLst/>
          </a:prstGeom>
          <a:solidFill>
            <a:srgbClr val="F2F9FC"/>
          </a:solidFill>
        </p:spPr>
        <p:txBody>
          <a:bodyPr wrap="square" lIns="0" tIns="0" rIns="0" bIns="0">
            <a:noAutofit/>
          </a:bodyPr>
          <a:lstStyle/>
          <a:p>
            <a:pPr marR="45720"/>
            <a:r>
              <a:rPr lang="tr" sz="850" spc="-20" dirty="0">
                <a:solidFill>
                  <a:srgbClr val="0C1B28"/>
                </a:solidFill>
                <a:latin typeface="Calibri" panose="020F0502020204030204" pitchFamily="34" charset="0"/>
                <a:ea typeface="Calibri" panose="020F0502020204030204" pitchFamily="34" charset="0"/>
                <a:cs typeface="Calibri" panose="020F0502020204030204" pitchFamily="34" charset="0"/>
              </a:rPr>
              <a:t>Çocuk işçiliği ile ilgili konularda sektörler arası koordinasyonu güçlendirir (eğitim, TCDŞ, erken iyileşme, geçim kaynağı vb.).</a:t>
            </a:r>
            <a:endParaRPr lang="tr-TR" sz="850" spc="-20" dirty="0">
              <a:solidFill>
                <a:srgbClr val="0C1B28"/>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Metin kutusu 29">
            <a:extLst>
              <a:ext uri="{FF2B5EF4-FFF2-40B4-BE49-F238E27FC236}">
                <a16:creationId xmlns:a16="http://schemas.microsoft.com/office/drawing/2014/main" id="{160E6B4C-B2D7-BEC8-F887-447382E0749B}"/>
              </a:ext>
            </a:extLst>
          </p:cNvPr>
          <p:cNvSpPr txBox="1"/>
          <p:nvPr/>
        </p:nvSpPr>
        <p:spPr>
          <a:xfrm>
            <a:off x="7557173" y="5307500"/>
            <a:ext cx="1872421" cy="853439"/>
          </a:xfrm>
          <a:prstGeom prst="rect">
            <a:avLst/>
          </a:prstGeom>
          <a:solidFill>
            <a:srgbClr val="F2F9FC"/>
          </a:solidFill>
        </p:spPr>
        <p:txBody>
          <a:bodyPr wrap="square" lIns="0" tIns="0" rIns="0" bIns="0">
            <a:noAutofit/>
          </a:bodyPr>
          <a:lstStyle/>
          <a:p>
            <a:pPr marL="45720" marR="137160" rtl="0">
              <a:spcAft>
                <a:spcPct val="0"/>
              </a:spcAft>
            </a:pPr>
            <a:r>
              <a:rPr lang="tr" sz="850" b="0" i="0" u="none" strike="noStrike" spc="-20" dirty="0">
                <a:solidFill>
                  <a:srgbClr val="0C1B28"/>
                </a:solidFill>
                <a:latin typeface="Calibri" panose="020F0502020204030204" pitchFamily="34" charset="0"/>
                <a:ea typeface="Calibri" panose="020F0502020204030204" pitchFamily="34" charset="0"/>
                <a:cs typeface="Calibri" panose="020F0502020204030204" pitchFamily="34" charset="0"/>
              </a:rPr>
              <a:t>Yasal çalışma yaşından küçük olan hiçbir çocuğun ekonomik iyileşme faaliyetlerinde yer almadığına emin olmak için insani yardım müdahale faaliyetlerini izler.</a:t>
            </a:r>
            <a:endParaRPr lang="tr-TR" sz="85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2" name="Metin kutusu 31">
            <a:extLst>
              <a:ext uri="{FF2B5EF4-FFF2-40B4-BE49-F238E27FC236}">
                <a16:creationId xmlns:a16="http://schemas.microsoft.com/office/drawing/2014/main" id="{5E9713DF-24A3-BCC4-B3CA-F9DB2C03B345}"/>
              </a:ext>
            </a:extLst>
          </p:cNvPr>
          <p:cNvSpPr txBox="1"/>
          <p:nvPr/>
        </p:nvSpPr>
        <p:spPr>
          <a:xfrm>
            <a:off x="9655722" y="2560031"/>
            <a:ext cx="1891711" cy="853440"/>
          </a:xfrm>
          <a:prstGeom prst="rect">
            <a:avLst/>
          </a:prstGeom>
          <a:solidFill>
            <a:srgbClr val="F2F9FC"/>
          </a:solidFill>
        </p:spPr>
        <p:txBody>
          <a:bodyPr wrap="square" lIns="0" tIns="0" rIns="0" bIns="0">
            <a:noAutofit/>
          </a:bodyPr>
          <a:lstStyle/>
          <a:p>
            <a:pPr rtl="0"/>
            <a:r>
              <a:rPr lang="tr" sz="850" b="0" i="0" u="none" strike="noStrike" dirty="0">
                <a:solidFill>
                  <a:srgbClr val="0C1B28"/>
                </a:solidFill>
                <a:latin typeface="Calibri" panose="020F0502020204030204" pitchFamily="34" charset="0"/>
                <a:ea typeface="Calibri" panose="020F0502020204030204" pitchFamily="34" charset="0"/>
                <a:cs typeface="Calibri" panose="020F0502020204030204" pitchFamily="34" charset="0"/>
              </a:rPr>
              <a:t>Çocukların, özellikle krizle bağlantılı ya da kriz nedeniyle daha da kötüleşen en kötü biçimlerdeki çocuk işçiliğine maruz kalan çocukların korunmalarını sağlayacak mekanizmaların mevcut olmasını sağlar.</a:t>
            </a:r>
            <a:endParaRPr lang="tr-TR" sz="85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4" name="Metin kutusu 33">
            <a:extLst>
              <a:ext uri="{FF2B5EF4-FFF2-40B4-BE49-F238E27FC236}">
                <a16:creationId xmlns:a16="http://schemas.microsoft.com/office/drawing/2014/main" id="{9F8D387A-F4E0-E1B8-5B54-97D9562829B4}"/>
              </a:ext>
            </a:extLst>
          </p:cNvPr>
          <p:cNvSpPr txBox="1"/>
          <p:nvPr/>
        </p:nvSpPr>
        <p:spPr>
          <a:xfrm>
            <a:off x="9655722" y="3447986"/>
            <a:ext cx="1891711" cy="745717"/>
          </a:xfrm>
          <a:prstGeom prst="rect">
            <a:avLst/>
          </a:prstGeom>
          <a:solidFill>
            <a:srgbClr val="F2F9FC"/>
          </a:solidFill>
        </p:spPr>
        <p:txBody>
          <a:bodyPr wrap="square" lIns="0" tIns="0" rIns="0" bIns="0">
            <a:noAutofit/>
          </a:bodyPr>
          <a:lstStyle/>
          <a:p>
            <a:pPr rtl="0"/>
            <a:r>
              <a:rPr lang="tr" sz="850" b="0" i="0" u="none" strike="noStrike" spc="-5" dirty="0">
                <a:solidFill>
                  <a:srgbClr val="0C1B28"/>
                </a:solidFill>
                <a:latin typeface="Calibri" panose="020F0502020204030204" pitchFamily="34" charset="0"/>
                <a:ea typeface="Calibri" panose="020F0502020204030204" pitchFamily="34" charset="0"/>
                <a:cs typeface="Calibri" panose="020F0502020204030204" pitchFamily="34" charset="0"/>
              </a:rPr>
              <a:t>Çocuk işçiliğine yönelik görevleri olan devlet yetkililerini çocuk koruma faaliyetlerinin insani yardım koordinasyonlarında yer almaları yönünde destekler.</a:t>
            </a:r>
            <a:endParaRPr lang="tr-TR" sz="85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6" name="Metin kutusu 35">
            <a:extLst>
              <a:ext uri="{FF2B5EF4-FFF2-40B4-BE49-F238E27FC236}">
                <a16:creationId xmlns:a16="http://schemas.microsoft.com/office/drawing/2014/main" id="{F695DB4B-FF38-A192-717E-62E5B133E056}"/>
              </a:ext>
            </a:extLst>
          </p:cNvPr>
          <p:cNvSpPr txBox="1"/>
          <p:nvPr/>
        </p:nvSpPr>
        <p:spPr>
          <a:xfrm>
            <a:off x="9655722" y="4286642"/>
            <a:ext cx="1880629" cy="911916"/>
          </a:xfrm>
          <a:prstGeom prst="rect">
            <a:avLst/>
          </a:prstGeom>
          <a:solidFill>
            <a:srgbClr val="F2F9FC"/>
          </a:solidFill>
        </p:spPr>
        <p:txBody>
          <a:bodyPr wrap="square" lIns="0" rIns="0">
            <a:noAutofit/>
          </a:bodyPr>
          <a:lstStyle/>
          <a:p>
            <a:pPr marR="45720"/>
            <a:r>
              <a:rPr lang="tr" sz="850" spc="-20" dirty="0">
                <a:solidFill>
                  <a:srgbClr val="0C1B28"/>
                </a:solidFill>
                <a:latin typeface="Calibri" panose="020F0502020204030204" pitchFamily="34" charset="0"/>
                <a:ea typeface="Calibri" panose="020F0502020204030204" pitchFamily="34" charset="0"/>
                <a:cs typeface="Calibri" panose="020F0502020204030204" pitchFamily="34" charset="0"/>
              </a:rPr>
              <a:t>Çocuk koruma, sektörler arası ortaklar ve paydaşları, temel program stratejilerine çocuk işçiliğini önleme ve müdahale etmeyi entegre etmeleri konusunda destekler.</a:t>
            </a:r>
            <a:endParaRPr lang="tr-TR" sz="850" spc="-20" dirty="0">
              <a:solidFill>
                <a:srgbClr val="0C1B28"/>
              </a:solidFill>
              <a:latin typeface="Calibri" panose="020F0502020204030204" pitchFamily="34" charset="0"/>
              <a:ea typeface="Calibri" panose="020F0502020204030204" pitchFamily="34" charset="0"/>
              <a:cs typeface="Calibri" panose="020F0502020204030204" pitchFamily="34" charset="0"/>
            </a:endParaRPr>
          </a:p>
        </p:txBody>
      </p:sp>
      <p:sp>
        <p:nvSpPr>
          <p:cNvPr id="38" name="Metin kutusu 37">
            <a:extLst>
              <a:ext uri="{FF2B5EF4-FFF2-40B4-BE49-F238E27FC236}">
                <a16:creationId xmlns:a16="http://schemas.microsoft.com/office/drawing/2014/main" id="{D8D65610-E171-D07D-DD9B-726A7FA3981B}"/>
              </a:ext>
            </a:extLst>
          </p:cNvPr>
          <p:cNvSpPr txBox="1"/>
          <p:nvPr/>
        </p:nvSpPr>
        <p:spPr>
          <a:xfrm>
            <a:off x="9650610" y="5291497"/>
            <a:ext cx="1974124" cy="914353"/>
          </a:xfrm>
          <a:prstGeom prst="rect">
            <a:avLst/>
          </a:prstGeom>
          <a:solidFill>
            <a:srgbClr val="F2F9FC"/>
          </a:solidFill>
        </p:spPr>
        <p:txBody>
          <a:bodyPr wrap="square" lIns="0" tIns="0" rIns="0" bIns="0">
            <a:noAutofit/>
          </a:bodyPr>
          <a:lstStyle/>
          <a:p>
            <a:pPr marR="45720" rtl="0"/>
            <a:r>
              <a:rPr lang="tr" sz="850" spc="-20" dirty="0">
                <a:solidFill>
                  <a:srgbClr val="0C1B28"/>
                </a:solidFill>
                <a:latin typeface="Calibri" panose="020F0502020204030204" pitchFamily="34" charset="0"/>
                <a:ea typeface="Calibri" panose="020F0502020204030204" pitchFamily="34" charset="0"/>
                <a:cs typeface="Calibri" panose="020F0502020204030204" pitchFamily="34" charset="0"/>
              </a:rPr>
              <a:t>Acil durum müdahalesi olarak çocuk işçiliğine uygun kapasite, meşruluk, çok sektörlü önleme ve müdahale güvencesi sağlar.</a:t>
            </a:r>
            <a:endParaRPr lang="tr-TR" sz="850" spc="-20" dirty="0">
              <a:solidFill>
                <a:srgbClr val="0C1B28"/>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8"/>
          <p:cNvSpPr txBox="1">
            <a:spLocks noGrp="1"/>
          </p:cNvSpPr>
          <p:nvPr>
            <p:ph type="body" idx="1"/>
          </p:nvPr>
        </p:nvSpPr>
        <p:spPr>
          <a:xfrm>
            <a:off x="3830596" y="384260"/>
            <a:ext cx="8048880" cy="203770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ct val="0"/>
              </a:spcBef>
              <a:spcAft>
                <a:spcPct val="0"/>
              </a:spcAft>
              <a:buClr>
                <a:srgbClr val="026794"/>
              </a:buClr>
              <a:buSzTx/>
              <a:buNone/>
            </a:pPr>
            <a:r>
              <a:rPr lang="tr" sz="3600" b="1" i="0" u="none" strike="noStrike" dirty="0">
                <a:latin typeface="Helvetica Neue" panose="02000503000000020004"/>
              </a:rPr>
              <a:t>KÜRESEL HEDEFLER VE AMAÇLAR</a:t>
            </a:r>
            <a:endParaRPr sz="2800" dirty="0"/>
          </a:p>
          <a:p>
            <a:pPr marL="0" lvl="0" indent="0" algn="ctr" rtl="0">
              <a:lnSpc>
                <a:spcPct val="90000"/>
              </a:lnSpc>
              <a:spcBef>
                <a:spcPts val="1000"/>
              </a:spcBef>
              <a:spcAft>
                <a:spcPct val="0"/>
              </a:spcAft>
              <a:buClr>
                <a:srgbClr val="35B2B4"/>
              </a:buClr>
              <a:buSzTx/>
              <a:buNone/>
            </a:pPr>
            <a:r>
              <a:rPr lang="tr" sz="1600" b="1" i="0" u="none" strike="noStrike" dirty="0">
                <a:solidFill>
                  <a:srgbClr val="35B2B4"/>
                </a:solidFill>
                <a:latin typeface="Helvetica Neue" panose="02000503000000020004"/>
              </a:rPr>
              <a:t>İNSANİ YARDIM FAALİYETLERİNDE ÇOCUKLARIN KORUNMASI İTTİFAKI </a:t>
            </a:r>
            <a:endParaRPr sz="1600" dirty="0"/>
          </a:p>
          <a:p>
            <a:pPr marL="0" lvl="0" indent="0" algn="ctr" rtl="0">
              <a:lnSpc>
                <a:spcPct val="90000"/>
              </a:lnSpc>
              <a:spcBef>
                <a:spcPts val="1000"/>
              </a:spcBef>
              <a:spcAft>
                <a:spcPct val="0"/>
              </a:spcAft>
              <a:buClr>
                <a:srgbClr val="AC6B97"/>
              </a:buClr>
              <a:buSzTx/>
              <a:buNone/>
            </a:pPr>
            <a:r>
              <a:rPr lang="tr" sz="3500" b="1" i="0" u="none" strike="noStrike" dirty="0">
                <a:solidFill>
                  <a:srgbClr val="AC6B97"/>
                </a:solidFill>
                <a:latin typeface="Helvetica Neue" panose="02000503000000020004"/>
              </a:rPr>
              <a:t>ÇOCUK İŞÇİLİĞİ GÖREV GÜCÜ </a:t>
            </a:r>
            <a:endParaRPr sz="3500" dirty="0"/>
          </a:p>
        </p:txBody>
      </p:sp>
      <p:sp>
        <p:nvSpPr>
          <p:cNvPr id="283" name="Google Shape;283;p8"/>
          <p:cNvSpPr txBox="1">
            <a:spLocks noGrp="1"/>
          </p:cNvSpPr>
          <p:nvPr>
            <p:ph type="body" idx="2"/>
          </p:nvPr>
        </p:nvSpPr>
        <p:spPr>
          <a:xfrm>
            <a:off x="4387460" y="2159944"/>
            <a:ext cx="7300912" cy="504155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ct val="0"/>
              </a:spcBef>
              <a:spcAft>
                <a:spcPct val="0"/>
              </a:spcAft>
              <a:buClr>
                <a:schemeClr val="accent3"/>
              </a:buClr>
              <a:buSzPts val="3200"/>
              <a:buChar char="•"/>
            </a:pPr>
            <a:r>
              <a:rPr lang="tr" sz="3200" b="0" i="0" u="none" strike="noStrike" dirty="0">
                <a:latin typeface="Helvetica Neue" panose="02000503000000020004"/>
              </a:rPr>
              <a:t>Kurumlar arası araç setinin yürürlüğe koyulmasını desteklemek: İnsani yardım faaliyetlerinde çocuk işçiliğini önlemek ve müdahale etmek </a:t>
            </a:r>
            <a:endParaRPr dirty="0"/>
          </a:p>
          <a:p>
            <a:pPr marL="228600" lvl="0" indent="-228600" algn="l" rtl="0">
              <a:lnSpc>
                <a:spcPct val="90000"/>
              </a:lnSpc>
              <a:spcBef>
                <a:spcPts val="1000"/>
              </a:spcBef>
              <a:spcAft>
                <a:spcPct val="0"/>
              </a:spcAft>
              <a:buClr>
                <a:schemeClr val="accent3"/>
              </a:buClr>
              <a:buSzPts val="3200"/>
              <a:buChar char="•"/>
            </a:pPr>
            <a:r>
              <a:rPr lang="tr" sz="3200" b="0" i="0" u="none" strike="noStrike" dirty="0">
                <a:latin typeface="Helvetica Neue" panose="02000503000000020004"/>
              </a:rPr>
              <a:t>İnsani yardım ve gelişim aktörlerinin insani yardım faaliyetlerinde çocuk işçiliğini önleme ve müdahale etme konusundaki bilgi ve becerilerini geliştirmek </a:t>
            </a:r>
            <a:endParaRPr sz="3200" b="1" dirty="0"/>
          </a:p>
          <a:p>
            <a:pPr marL="228600" lvl="0" indent="-50800" algn="l" rtl="0">
              <a:lnSpc>
                <a:spcPct val="90000"/>
              </a:lnSpc>
              <a:spcBef>
                <a:spcPts val="1000"/>
              </a:spcBef>
              <a:spcAft>
                <a:spcPct val="0"/>
              </a:spcAft>
              <a:buClr>
                <a:schemeClr val="accent3"/>
              </a:buClr>
              <a:buSzPts val="2800"/>
              <a:buNone/>
            </a:pPr>
            <a:endParaRPr dirty="0"/>
          </a:p>
        </p:txBody>
      </p:sp>
      <p:sp>
        <p:nvSpPr>
          <p:cNvPr id="284" name="Google Shape;284;p8"/>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lt1"/>
              </a:buClr>
              <a:buSzPts val="3600"/>
              <a:buNone/>
            </a:pPr>
            <a:r>
              <a:rPr lang="tr" sz="3600" b="1" i="0" u="none" strike="noStrike">
                <a:latin typeface="Helvetica Neue" panose="02000503000000020004"/>
              </a:rPr>
              <a:t>AMAÇ</a:t>
            </a:r>
            <a:endParaRPr/>
          </a:p>
        </p:txBody>
      </p:sp>
      <p:pic>
        <p:nvPicPr>
          <p:cNvPr id="285" name="Google Shape;285;p8" descr="A group of people sitting at a table&#10;&#10;Description automatically generated"/>
          <p:cNvPicPr preferRelativeResize="0"/>
          <p:nvPr/>
        </p:nvPicPr>
        <p:blipFill>
          <a:blip r:embed="rId3">
            <a:alphaModFix/>
          </a:blip>
          <a:stretch>
            <a:fillRect/>
          </a:stretch>
        </p:blipFill>
        <p:spPr>
          <a:xfrm>
            <a:off x="0" y="1800225"/>
            <a:ext cx="3622461" cy="5057775"/>
          </a:xfrm>
          <a:prstGeom prst="rect">
            <a:avLst/>
          </a:prstGeom>
          <a:noFill/>
          <a:ln>
            <a:noFill/>
          </a:ln>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5.4.209.116"/>
  <p:tag name="AS_RELEASE_DATE" val="2020.03.14"/>
  <p:tag name="AS_TITLE" val="Aspose.Slides for .NET Standard 2.0"/>
  <p:tag name="AS_VERSION" val="20.3"/>
</p:tagLst>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TotalTime>
  <Words>876</Words>
  <Application>Microsoft Office PowerPoint</Application>
  <PresentationFormat>Geniş ekran</PresentationFormat>
  <Paragraphs>101</Paragraphs>
  <Slides>14</Slides>
  <Notes>14</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14</vt:i4>
      </vt:variant>
    </vt:vector>
  </HeadingPairs>
  <TitlesOfParts>
    <vt:vector size="18" baseType="lpstr">
      <vt:lpstr>Helvetica Neue</vt:lpstr>
      <vt:lpstr>Calibri</vt:lpstr>
      <vt:lpstr>Arial</vt:lpstr>
      <vt:lpstr>Office Theme</vt:lpstr>
      <vt:lpstr>PowerPoint Sunusu</vt:lpstr>
      <vt:lpstr>PowerPoint Sunusu</vt:lpstr>
      <vt:lpstr>PowerPoint Sunusu</vt:lpstr>
      <vt:lpstr>PowerPoint Sunusu</vt:lpstr>
      <vt:lpstr>PowerPoint Sunusu</vt:lpstr>
      <vt:lpstr>FAALİYET: GİRİŞ VE BEKLENTİLER</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Neslihan Çalışkan Antmen</cp:lastModifiedBy>
  <cp:revision>17</cp:revision>
  <dcterms:created xsi:type="dcterms:W3CDTF">2017-12-20T18:51:03Z</dcterms:created>
  <dcterms:modified xsi:type="dcterms:W3CDTF">2024-04-07T20:33:32Z</dcterms:modified>
</cp:coreProperties>
</file>