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Helvetica Neue" panose="020B060402020202020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Lst>
  <p:custDataLst>
    <p:tags r:id="rId39"/>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goTnauh6NyGl+hpV6pw4aJ/OWT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39" autoAdjust="0"/>
  </p:normalViewPr>
  <p:slideViewPr>
    <p:cSldViewPr snapToGrid="0">
      <p:cViewPr varScale="1">
        <p:scale>
          <a:sx n="64" d="100"/>
          <a:sy n="64" d="100"/>
        </p:scale>
        <p:origin x="954" y="7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ct val="0"/>
              </a:spcBef>
              <a:spcAft>
                <a:spcPct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ct val="0"/>
              </a:spcBef>
              <a:spcAft>
                <a:spcPct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endParaRPr/>
          </a:p>
        </p:txBody>
      </p:sp>
      <p:sp>
        <p:nvSpPr>
          <p:cNvPr id="222" name="Google Shape;22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endParaRPr sz="1200" dirty="0"/>
          </a:p>
          <a:p>
            <a:pPr marL="0" lvl="0" indent="0" algn="l" rtl="0">
              <a:lnSpc>
                <a:spcPct val="100000"/>
              </a:lnSpc>
              <a:spcBef>
                <a:spcPct val="0"/>
              </a:spcBef>
              <a:spcAft>
                <a:spcPct val="0"/>
              </a:spcAft>
              <a:buSzPts val="1400"/>
              <a:buNone/>
            </a:pPr>
            <a:r>
              <a:rPr lang="tr" sz="1200" b="1" i="0" u="none" strike="noStrike" dirty="0">
                <a:solidFill>
                  <a:srgbClr val="000000"/>
                </a:solidFill>
                <a:latin typeface="Calibri"/>
                <a:ea typeface="Calibri"/>
                <a:cs typeface="Calibri"/>
                <a:sym typeface="Calibri"/>
              </a:rPr>
              <a:t>ÇOCUK İŞÇİLİĞİNDE BİR RİSK FAKTÖRÜ OLARAK ENGELLİLİK </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Örneğin engelli çocukların kapsayıcı eğitime erişimi genellikle sınırlı olduğu için becerileri zayıftır ve insana yakışır iş bulma şansları kısıtlıdır, bu da onları çocuk işçiliğine karşı daha kırılgan hâle getirir. Engelli yaşam ayrıca aileleri yoksulluğa itebilecek ve çocuk işçiliği risklerini artırabilecek sağlık hizmeti gibi ek maliyetler demektir.</a:t>
            </a:r>
            <a:br>
              <a:rPr lang="tr" sz="1200" b="0" i="0" u="none" strike="noStrike" dirty="0">
                <a:solidFill>
                  <a:srgbClr val="000000"/>
                </a:solidFill>
                <a:latin typeface="Calibri"/>
                <a:ea typeface="Calibri"/>
                <a:cs typeface="Calibri"/>
                <a:sym typeface="Calibri"/>
              </a:rPr>
            </a:br>
            <a:r>
              <a:rPr lang="tr" sz="1200" b="0" i="0" u="none" strike="noStrike" dirty="0">
                <a:solidFill>
                  <a:srgbClr val="000000"/>
                </a:solidFill>
                <a:latin typeface="Calibri"/>
                <a:ea typeface="Calibri"/>
                <a:cs typeface="Calibri"/>
                <a:sym typeface="Calibri"/>
              </a:rPr>
              <a:t>İhmal, yetersiz beslenme, sağlık hizmetlerinden yoksun kalma, çocuğa karşı şiddet ve çocuk işçiliğine yol açması bakımından yoksulluk da engelliliğe neden olabilir. Küresel kanıtlar engelli çocukların çocuk işçiliğine karşı daha kırılgan olduğunu doğruluyor gibi görünse de işin aslı her zaman böyle değildir. Endonezya’da yapılan bir çalışma, okula gitmeyen engelli çocukların ekonomik ya da hane içi faaliyetlerde bulunmadığını, bundan ziyade evde pasif kaldığını göstermiştir. Bu yüzden korelasyonları her zaman içinde bulunduğu bağlama göre değerlendirmek önemlidir. </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p:txBody>
      </p:sp>
      <p:sp>
        <p:nvSpPr>
          <p:cNvPr id="349" name="Google Shape;3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endParaRPr/>
          </a:p>
        </p:txBody>
      </p:sp>
      <p:sp>
        <p:nvSpPr>
          <p:cNvPr id="356" name="Google Shape;35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Çocuk işçiliğinin zararlı sonuçlarının anlaşılmasının yanı sıra önleyici ve risk azaltma stratejilerinin uygulanabileceği alanların belirlenmesine de yardımcı olması bakımından çocukların maruz kaldığı genelde çocuk işçiliği ile ilişkilendirilen tehlikeleri ve zararları özetleyin. İş sağlığı alanı aşağıdaki kategorileri kullanır:</a:t>
            </a:r>
            <a:endParaRPr dirty="0"/>
          </a:p>
          <a:p>
            <a:pPr marL="0" lvl="0" indent="0" algn="l" rtl="0">
              <a:lnSpc>
                <a:spcPct val="100000"/>
              </a:lnSpc>
              <a:spcBef>
                <a:spcPct val="0"/>
              </a:spcBef>
              <a:spcAft>
                <a:spcPct val="0"/>
              </a:spcAft>
              <a:buClr>
                <a:schemeClr val="dk1"/>
              </a:buClr>
              <a:buSzPts val="1200"/>
              <a:buFont typeface="Calibri"/>
              <a:buNone/>
            </a:pPr>
            <a:endParaRPr sz="1200"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Biyolojik tehlikeler: tehlikeli hayvanlar ve böcekler, zehirli ya da sivri/keskin yapraklı bitkiler, bakteriler, parazitler veya virüsler (HIV, hepatit). </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Kimyasal tehlikeler: toksik gazlar, sıvılar (çözücüler, temizleyiciler), metaller (asbest, cıva, silika, kurşun), duman (egzoz, yapıştırıcılar), agrokimyasallar (böcek ilaçları, bitki ilaçları ve insektisitler), patlayıcılar.</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Ergonomik tehlikeler: ağır yük kaldırılmasını, taşınmasını veya hareket ettirilmesini gerektiren, tekrarlayan veya zorlayıcı hareketler ya da uygun olmayan çalışma şekillerinde veya uzun süre aynı pozisyonda kalmayı gerektiren işler. </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Fiziksel tehlikeler: aşırı sıcaklıklar (sıcak ya da soğuk), gürültü, titreşimler veya radyasyon. </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Psikolojik tehlikeler: stres, yılgınlık, monoton çalışma, kontrol ya da seçim eksikliği, güvensizlik, taciz, istismar (cinsel veya fiziksel şiddet), ağır sorumluluk duygusu. </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Sosyal tehlikeler: akranlardan ve aileden soyutlanma, uyuşturucu kullanma, yetişkin davranışında bulunma. </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Diğer fiziksel riskler: düşme, çarpma, bir nesne içine ya da nesneler arasına sıkışma, kesilme veya yanma riski. </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Çalışma koşulları: uzun çalışma saatleri, gece mesaisi ya da izole çalışma, güvensiz alanlarda bulunma veya bu alanlarda çalışma zorunluluğu.</a:t>
            </a:r>
            <a:endParaRPr dirty="0"/>
          </a:p>
          <a:p>
            <a:pPr marL="0" lvl="0" indent="0" algn="l" rtl="0">
              <a:lnSpc>
                <a:spcPct val="100000"/>
              </a:lnSpc>
              <a:spcBef>
                <a:spcPct val="0"/>
              </a:spcBef>
              <a:spcAft>
                <a:spcPct val="0"/>
              </a:spcAft>
              <a:buSzPts val="1400"/>
              <a:buNone/>
            </a:pPr>
            <a:endParaRPr sz="1200" dirty="0"/>
          </a:p>
          <a:p>
            <a:pPr marL="0" lvl="0" indent="0" algn="l" rtl="0">
              <a:lnSpc>
                <a:spcPct val="100000"/>
              </a:lnSpc>
              <a:spcBef>
                <a:spcPct val="0"/>
              </a:spcBef>
              <a:spcAft>
                <a:spcPct val="0"/>
              </a:spcAft>
              <a:buSzPts val="1400"/>
              <a:buNone/>
            </a:pPr>
            <a:endParaRPr dirty="0"/>
          </a:p>
        </p:txBody>
      </p:sp>
      <p:sp>
        <p:nvSpPr>
          <p:cNvPr id="364" name="Google Shape;36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0" i="0" u="none" strike="noStrike" dirty="0">
                <a:solidFill>
                  <a:srgbClr val="000000"/>
                </a:solidFill>
                <a:latin typeface="Calibri"/>
                <a:ea typeface="Calibri"/>
                <a:cs typeface="Calibri"/>
                <a:sym typeface="Calibri"/>
              </a:rPr>
              <a:t>Çocuklar iş yerlerinde yetişkinlerle aynı tehlikelere maruz kalır. Ancak bedenleri halen gelişmekte olduğu için ve dikkate alınması gereken özel fiziksel, bilişsel, davranışsal ve duygusal özellikleri olduğu için tehlike ve risklerden daha çok etkilenirler. </a:t>
            </a:r>
            <a:endParaRPr dirty="0"/>
          </a:p>
          <a:p>
            <a:pPr marL="0" marR="0" lvl="0" indent="0" algn="l" rtl="0">
              <a:lnSpc>
                <a:spcPct val="100000"/>
              </a:lnSpc>
              <a:spcBef>
                <a:spcPct val="0"/>
              </a:spcBef>
              <a:spcAft>
                <a:spcPct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solidFill>
                  <a:srgbClr val="000000"/>
                </a:solidFill>
                <a:latin typeface="Calibri"/>
                <a:ea typeface="Calibri"/>
                <a:cs typeface="Calibri"/>
                <a:sym typeface="Calibri"/>
              </a:rPr>
              <a:t>Bazı önemli gelişimsel farklılıklar şunlardır:</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Çocukların vücutları ve yaşları fiziksel güçlerini ve yapılarını aşan işler yapmalarını gerektirebilir. Çocukların dokuları ve organları farklı oranlarda olgunlaştığından, genel bir kırılganlık yaşı yoktur; çocuğun en kırılgan olduğu yaşı belirleyen maruz kaldığı tehlike ve risk düzeyidir.</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Çocuklar bir yetişkine göre iki buçuk kat daha fazla deriye sahiptir, bu da yetişkinlere kıyasla daha ince bir deriye sahip olmayı dolayısıyla toksinlerin daha fazla emilmesini beraberinde getirir. Deri yapısı ancak ergenlikten sonra tamamen gelişir. </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Bir çocuk bir yetişkinden daha derin ve sık nefes alıp verir, dolayısıyla yetişkinlerden daha fazla patojen ve toksik maddeye/kirleticiye maruz kalır. Dinlenen bir çocuğun akciğerlerinden geçen hava miktarı aynı süre boyunca dinlenen bir yetişkininkine göre iki kat daha fazladır. </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Hastalıklara ve toksik maddelere maruz kalmak çocuğun beyin gelişimini engelleyebilir. Metallerin beyne tutulumu çocukluk çağında daha kolaydır ve emilim daha fazla olur.</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Enzim sistemleri çocukluk döneminde olgunlaşmamış olduğundan tehlikeli maddelerin detoksifikasyonu daha zayıftır. </a:t>
            </a:r>
            <a:endParaRPr dirty="0"/>
          </a:p>
          <a:p>
            <a:pPr marL="171450" marR="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Gastro-intestinal, endokrin, üreme ve böbrekler gibi iç sistemler çocuklukta olgunlaşır ve tehlikeli maddeleri vücuttan uzaklaştırmakta daha az etkilidir.  Toksin maruziyeti iç sistemlerin olgunlaşmasını engelleyebilir.  Büyüme ve gelişmede önemli bir rol oynayan endokrin sistem ve hormonlar, özellikle çocuklukta ve ergenlikte maruz kalınan kimyasallardan dolayı daha kırılgan olabilir.</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Çocuklar büyüme çağında olduğu için daha yüksek düzeyde enerji, su ve hava tüketir. Daha fazla tükettikleri için havada, suda veya gıdalarda bulunan hastalık yapıcı etkenlere, toksinlere ve kirletici maddelere maruz kalma dozları da artar. </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Çocuklarda, akciğerleri (daha fazla hava geçişi), ciltleri (daha geniş yüzey) ve böbrekleri (konsantre idrarı daha az işleme) aracılığıyla yetişkinlerden daha fazla su kaybettikleri için (kg cinsinden vücut ağırlığı başına) dehidrasyon riski daha yüksektir.</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10 ila 18 yaş arasındaki çocukların sağlıklı bir gelişim seyri için gecede yaklaşık 9,5 saat uykuya ihtiyaçları vardır.</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Çocukların ter bezlerinin ve ısı düzenleme sistemlerinin gelişimi tamamlanmadığı için sıcağa ve soğuğa karşı hassasiyetleri fazladır.</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Fiziksel zorlanma özellikle de tekrarlayan hareketlerle birleştiğinde kemikler ve eklemlerde kısıtlı gelişime, omurga hasarına ve yaşam boyu sürecek başka bozukluklara neden olabilir.</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latin typeface="Calibri"/>
              </a:rPr>
              <a:t>Küçük çocukların çalıştıkları işlerdeki potansiyel güvenlik ve sağlık risklerini bilme, değerlendirme ve bunlar hakkında karar verme becerileri daha düşüktür.</a:t>
            </a:r>
            <a:endParaRPr dirty="0"/>
          </a:p>
          <a:p>
            <a:pPr marL="171450" lvl="0" indent="-171450" algn="l" rtl="0">
              <a:lnSpc>
                <a:spcPct val="100000"/>
              </a:lnSpc>
              <a:spcBef>
                <a:spcPct val="0"/>
              </a:spcBef>
              <a:spcAft>
                <a:spcPct val="0"/>
              </a:spcAft>
              <a:buClr>
                <a:schemeClr val="dk1"/>
              </a:buClr>
              <a:buSzPts val="1200"/>
              <a:buFont typeface="Arial"/>
              <a:buChar char="•"/>
            </a:pPr>
            <a:r>
              <a:rPr lang="tr" sz="1200" b="0" i="0" u="none" strike="noStrike" dirty="0">
                <a:solidFill>
                  <a:srgbClr val="000000"/>
                </a:solidFill>
                <a:latin typeface="Calibri"/>
                <a:ea typeface="Calibri"/>
                <a:cs typeface="Calibri"/>
                <a:sym typeface="Calibri"/>
              </a:rPr>
              <a:t>Fiziksel zorlanma özellikle de tekrarlayan hareketlerle birleştiğinde kemikler, eklemler ve kaslarda kısıtlı gelişime, omurga hasarına ve yaşam boyu sürecek başka bozukluklara neden olabilir. </a:t>
            </a:r>
            <a:endParaRPr dirty="0"/>
          </a:p>
        </p:txBody>
      </p:sp>
      <p:sp>
        <p:nvSpPr>
          <p:cNvPr id="412" name="Google Shape;41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5: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r>
              <a:rPr lang="tr" sz="1200" b="0" i="0" u="none" strike="noStrike" dirty="0">
                <a:latin typeface="Calibri"/>
              </a:rPr>
              <a:t>Çocukların doğuştan gelen fiziksel kırılganlıklarını şiddetlendiren ek faktörler vardır. Bunlar arasında iş tecrübesi eksikliği yer alabilir; bu da çocukların neyin güvenli olup olmadığına ilişkin bilinçli yargılarda bulunma ihtimalinin daha düşük olduğunu gösterir. Çocukların iyi performans sergileme isteği ve yetişkinleri memnun etmek için risklerin farkında olmadan daha fazlasını yapmak ya da daha ileri gitmek istemeleri bunlar arasındadır. Yetişkinler iş yerinde sağlık ve güvenliği doğru uygulamazsa çocuklar onlardan yanlış ve güvensiz davranışlar öğrenir ve güvenlik eğitimi yetersizliği, yokluğu ya da süreksizliği çocukların kendilerini ne zaman tehlikeye soktuğunu veya tehlikeleri en aza indirmek için ne yapması gerektiğini bilmeyeceği anlamına gelir. Yetersiz denetimde olduğu gibi sert denetim de çocukların güvenliğe yönelik davranışlarını daha da şiddetlendirebilir.  Çocuklar iş yerinde örgütlenme, hak arama, inisiyatif ve kontrol açısından genellikle güçsüzdür; bu da iş yerindeki konumlarını ve güvensiz çalışma koşullarını reddetme becerilerini zayıflatır.  </a:t>
            </a:r>
            <a:endParaRPr dirty="0"/>
          </a:p>
          <a:p>
            <a:pPr marL="0" lvl="0" indent="0" algn="l" rtl="0">
              <a:lnSpc>
                <a:spcPct val="100000"/>
              </a:lnSpc>
              <a:spcBef>
                <a:spcPct val="0"/>
              </a:spcBef>
              <a:spcAft>
                <a:spcPct val="0"/>
              </a:spcAft>
              <a:buSzPts val="1400"/>
              <a:buNone/>
            </a:pPr>
            <a:endParaRPr dirty="0"/>
          </a:p>
        </p:txBody>
      </p:sp>
      <p:sp>
        <p:nvSpPr>
          <p:cNvPr id="431" name="Google Shape;43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6: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r>
              <a:rPr lang="tr" sz="1200" b="0" i="0" u="none" strike="noStrike" dirty="0">
                <a:latin typeface="Calibri"/>
              </a:rPr>
              <a:t>Çocuklar genellikle çocuk işçi olarak yaparken, çalıştıkları ya da yaşadıkları ortamlarda aşağılandıklarında, taciz edildiklerinde veya psikolojik şiddet ve istismara uğradıklarında ciddi psikososyal sonuçlarla karşılaşırlar. Zaman içinde çocuklar, özellikle de görünüşleri veya davranışları topluluklarındaki diğer çocuklardan farklıysa akranları ve toplulukları tarafından damgalanma, ötekileştirilme ve ayrımcılığa maruz kalabilirler. </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r>
              <a:rPr lang="tr" sz="1200" b="0" i="0" u="none" strike="noStrike" dirty="0">
                <a:latin typeface="Calibri"/>
              </a:rPr>
              <a:t>Son derece tehlikeli koşullarda çalışan ve işverenleri, akranları ve başkaları tarafından taciz edilerek, aşağılanarak ve reddedilerek sömürülen ve istismar edilen çocuklar izolasyon, sınırlı hareket özgürlüğü, başkalarıyla sosyal bütünleşme ve çocuğun refahını ve sağlıklı gelişimini sağlayabilecek birincil bakım verenlerden ayrı düşme kaynaklı psikososyal sıkıntı riski altındadır. Bu durumdaki çocuklar temel ihtiyaçları için işverenlerine bağımlı hâle gelebilir ve kötü muameleden kaçacak güçten yoksun olabilirler. </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r>
              <a:rPr lang="tr" sz="1200" b="0" i="0" u="none" strike="noStrike" dirty="0">
                <a:latin typeface="Calibri"/>
              </a:rPr>
              <a:t>Çocukların kişisel güvenlik duygusu, kişisel kimlik ve değerleri çocuk işçiliğinden olumsuz yönde etkilenebilir ve çocukların kendi geleceklerini şekillendirme yeteneklerini kısıtlayabilir. Bu da stres, düşük benlik saygısı, çaresizlik, bazen de güçlü veya bunaltıcı olumsuz hisler gibi ciddi duygusal dışavurumların görülmesine neden olabilir. </a:t>
            </a:r>
            <a:endParaRPr dirty="0"/>
          </a:p>
          <a:p>
            <a:pPr marL="0" lvl="0" indent="0" algn="l" rtl="0">
              <a:lnSpc>
                <a:spcPct val="100000"/>
              </a:lnSpc>
              <a:spcBef>
                <a:spcPct val="0"/>
              </a:spcBef>
              <a:spcAft>
                <a:spcPct val="0"/>
              </a:spcAft>
              <a:buSzPts val="1400"/>
              <a:buNone/>
            </a:pPr>
            <a:endParaRPr dirty="0"/>
          </a:p>
        </p:txBody>
      </p:sp>
      <p:sp>
        <p:nvSpPr>
          <p:cNvPr id="438" name="Google Shape;43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r>
              <a:rPr lang="tr" sz="1200" b="0" i="0" u="none" strike="noStrike" dirty="0">
                <a:latin typeface="Calibri"/>
              </a:rPr>
              <a:t>İşin mahiyeti iş yerindeki motivasyonu belirlemeye yardımcı olur. Çeşitliliğin ve devamlılığın az olması, becerilerin sergilenememesi, anlamsız işler, yüksek seviyeli belirsizlik, çelişkili talepler, yeni beceriler ve deneyimler edinme ve benlik saygısını geliştirme fırsatının olmaması; zayıf bir psikolojik ve fiziksel sağlığa, can sıkıntısına, kaygıya, depresyona ve kızgınlığa yol açar, öz saygıyı düşürür ve çocukları yetişkin yaşamının taleplerine karşı hazırlıksız bırakır. </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Hem aşırı iş yükü hem düşük iş yükü (iş miktarı ve işin zorluğu) çocukların makine temposunda, yüksek düzeyde zaman baskısı altında ve sürekli olarak son teslim tarihlerine tabi olduğu işleri içerebilir ve çocuk işçi olarak çalışan çocukların psikososyal sağlığı üzerinde olumsuz etkiler bırakabilir. Uzun çalışma saatleri ve çocukların yardım almadan ağır fiziksel yük taşıdığı veya uzun süre yerde veya kapalı alanlarda oturarak çalıştığı birçok işin fiziksel boyutu ve zorluğu çocukların stres, yüksek düzeyde stres ve strese bağlı hastalıklar yaşamasına neden olur. </a:t>
            </a:r>
            <a:endParaRPr dirty="0"/>
          </a:p>
          <a:p>
            <a:pPr marL="0" lvl="0" indent="0" algn="l" rtl="0">
              <a:lnSpc>
                <a:spcPct val="100000"/>
              </a:lnSpc>
              <a:spcBef>
                <a:spcPct val="0"/>
              </a:spcBef>
              <a:spcAft>
                <a:spcPct val="0"/>
              </a:spcAft>
              <a:buSzPts val="1400"/>
              <a:buNone/>
            </a:pPr>
            <a:endParaRPr dirty="0"/>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solidFill>
                  <a:srgbClr val="000000"/>
                </a:solidFill>
                <a:latin typeface="Calibri"/>
                <a:ea typeface="Calibri"/>
                <a:cs typeface="Calibri"/>
                <a:sym typeface="Calibri"/>
              </a:rPr>
              <a:t>Gece dâhil olmak üzere öngörülemeyen, katı veya sosyal olmayan programlarda vardiyalı çalışmayı ve uzun çalışma saatlerini içeren çocuk işçiliği, iş ve ev taleplerinin de çakışmasıyla düzensiz ve yetersiz uykuya neden olabilir. Bu durumun çocuk üzerinde yarattığı yorgunluk, bitkinlik ve stres bilişsel gelişimde bozukluğa, eğitimin sekteye uğramasına ve aile ilişkilerinde kopmaya sebebiyet verebilir. Kız çocukları aynı anda hem ev işlerinde hem de ekonomik faaliyetlerde daha fazla yer aldığı ve genellikle okul devamlılığı ve bitirme oranları daha düşük olduğu için özellikle risk altındadır. </a:t>
            </a:r>
            <a:endParaRPr dirty="0"/>
          </a:p>
          <a:p>
            <a:pPr marL="0" marR="0" lvl="0" indent="0" algn="l" rtl="0">
              <a:lnSpc>
                <a:spcPct val="100000"/>
              </a:lnSpc>
              <a:spcBef>
                <a:spcPct val="0"/>
              </a:spcBef>
              <a:spcAft>
                <a:spcPct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solidFill>
                  <a:srgbClr val="000000"/>
                </a:solidFill>
                <a:latin typeface="Calibri"/>
                <a:ea typeface="Calibri"/>
                <a:cs typeface="Calibri"/>
                <a:sym typeface="Calibri"/>
              </a:rPr>
              <a:t>Çocuk işçi olarak çalışan çocuklar genellikle karar alma süreçlerine düşük katılım fırsatı bulurlar; iş yükleri, çalışma tempoları ve kendileri hakkındaki belirlenimler üzerinde kontrol eksikliği ile karşı karşıyadır. Bazı durumlarda zorla yerinden edilme, önemli sosyal veya duygusal bağlarla, kültürel rutinlerle ve sosyal uygulamalarla, ilişkilerle ve günlük rutinlerle düzenli teması sürdürememe kaygı, depresyon, stres, ilgisizlik, tükenmişlik, kötü fiziksel sağlık ve düşük benlik saygısı deneyimleriyle ilişkilendirilir. Karar alma süreçlerine daha fazla katılım sağlanması ve kontrol mekanizmasında yer alınması fazla tatmine ve benlik saygısına yol açabilir. </a:t>
            </a:r>
            <a:endParaRPr dirty="0"/>
          </a:p>
          <a:p>
            <a:pPr marL="0" marR="0" lvl="0" indent="0" algn="l" rtl="0">
              <a:lnSpc>
                <a:spcPct val="100000"/>
              </a:lnSpc>
              <a:spcBef>
                <a:spcPct val="0"/>
              </a:spcBef>
              <a:spcAft>
                <a:spcPct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Psikolojik ve fiziksel sağlık birbirleriyle yakından ilişkilidir. Çocukların yetersiz, elverişsiz ya da güvenli olmayan ekipmanlarla ve kötü koşullarda çalışması çocukların psikolojik sağlığında önemli bir rol oynar. Kimyasal, fiziksel, ergonomik, biyolojik ve psikolojik tehlikeler genellikle çocuk işçiliğinde bütün hâlinde bulunur. </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Ruh sağlığını etkileyen bilindik tehlikeler arasında gelişen sinir sistemini ve çocukların psikolojik işleyişini etkileyen toksik maddeler vardır. Sağlıksız iş yerleri stresi, yorgunluğu ve moral bozukluğunu artırır. Tehlikeli araç gereç kullanımı kişide stres ve kaza korkusunu tetikleyebilir, ciddi olaylara maruz kalınması veya tanık olunması travmaya neden olabilir, işle ilgili kazalarda ağır yaralanmalar veya kalıcı bozukluklar ise izolasyon veya damgalanma riskini artırabilir. Yaş, olgunluk ve kırılganlık çocukların nasıl etkilendiğini belirler. Genellikle, daha küçük çocuklar en büyük risk altında olmakla birlikte, ergenler birden fazla tehlikeye maruz kalabilir, tehlikeli ekipman kullanabilir ve genellikle daha uzun saatler çalışma koşullarına tabi olabilirler. Eğitim ve yetişkin gözetimi eksikliği daha yüksek risklerin oluşmasına yol açar. </a:t>
            </a:r>
            <a:endParaRPr dirty="0"/>
          </a:p>
          <a:p>
            <a:pPr marL="0" lvl="0" indent="0" algn="l" rtl="0">
              <a:lnSpc>
                <a:spcPct val="100000"/>
              </a:lnSpc>
              <a:spcBef>
                <a:spcPct val="0"/>
              </a:spcBef>
              <a:spcAft>
                <a:spcPct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İş yerinde işverenlerle (genellikle aynı zamanda ebeveyndirler), süpervizörlerle, müşterilerle veya akranlarla olan ilişkiler çocuk işçi olarak çalışan bir çocuğun hayatında hem olumlu hem de olumsuz yönde önemli bir rol oynar. İş yerinde desteğin ve bağlanmanın çocuk üzerinde olumlu bir etkisi olsa bile kötü muamele, istismar ve şiddet, cinsel taciz, zorbalık, damgalanma, tehdit, izolasyon, dışlanma, sosyal destek eksikliği ve kendilerini koruması gerekenlere karşı güçsüzlük duygularına karşı kırılganlardır. Bu da strese, sağlık ve refahın bozulmasına, depresyona, kaygıya ve konsantrasyon kaybına yol açabilir. </a:t>
            </a:r>
            <a:endParaRPr dirty="0"/>
          </a:p>
          <a:p>
            <a:pPr marL="0" lvl="0" indent="0" algn="l" rtl="0">
              <a:lnSpc>
                <a:spcPct val="100000"/>
              </a:lnSpc>
              <a:spcBef>
                <a:spcPct val="0"/>
              </a:spcBef>
              <a:spcAft>
                <a:spcPct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Bütün güvencesiz çalışma koşulları çocukların psikolojik iyi olma hâlini etkiler. İşverenlerin öngörülmeyen davranışlarda bulunması, rol belirsizliği, iş yerinde çoklu görev, başkalarına karşı sorumluluk, kariyerde durağanlık, belirsiz ve düşük ücretli gelir döngüleri, yetersiz veya fazla terfi, resmî "sözleşme" eksikliği, hastalık izni hakkı, tatil ücreti, iş güvenliği, sömürüye karşı yasal seçeneğin yokluğu ya da yetersizliği veya itiraz etme ya da ayrılma fırsatının olmaması. </a:t>
            </a:r>
            <a:endParaRPr dirty="0"/>
          </a:p>
          <a:p>
            <a:pPr marL="0" lvl="0" indent="0" algn="l" rtl="0">
              <a:lnSpc>
                <a:spcPct val="100000"/>
              </a:lnSpc>
              <a:spcBef>
                <a:spcPct val="0"/>
              </a:spcBef>
              <a:spcAft>
                <a:spcPct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İş yerinden ve evden gelen çelişkili taleplerin çocuklar üzerinde kritik bir etkisi vardır. Çocuklar, özellikle de kız çocukları diğer işlerin yanı sıra aile ve kardeşlerine bakım sorumluluğu da bulunduğunda ağır bir yük altına girerler. Çocukların birden fazla işi olabilir ve iş yerlerinden birbirleriyle çakışan talepler gelebilir. Çoğu çocuğun ebeveynleri veya diğer aile üyeleri aynı zamanda işverenleri, evleri de iş yerleridir; bu da onlardan talep edilenler konusunda çok az kısıtlama olduğu anlamına gelir. Aileye bağlı çalışma psikolojik refahı güçlendirebilirken aile işlerinin aşırı, sömürücü veya istismar edici olduğu durumlarda aileye bağlı çalışan çocuklar birincil duygusal güvenlik, sosyalleşme ve öğrenme kaynaklarından yoksun kalmaları yönünden aileleri dışında çalışan çocuklardan daha büyük risk altında olabilir. Çocuklar aile ortamında çalışmasa bile ev-iş dengesi çalışmanın çocuklar üzerindeki psikososyal etkilerini azaltabilir veya artırabilir. Ebeveynler destek ve teşvik yoluyla iş hayatının çocukları üzerindeki etkisine azaltmada önemli bir rol oynayabileceği gibi makul olmayan beklentileri olduğunda ve bunların karşılanmaması durumunda yaptırım uyguladıklarında çocukların daha büyük risk altında kalmasına neden olabilir. Pek çok ailenin çocuklarının sömürülmesini önleyecek seçeneği ya da yeterli gücü olmadığı için mevcut insani kriz riski daha da büyüyebilir; eve gelen desteğin düşük olması, sosyal ağların zayıflaması, alıştıkları çevrenin bozulması ve eğitim/okullaşmanın aksaması insani krizlerin bilindik sonuçlarıdır.  </a:t>
            </a:r>
            <a:endParaRPr dirty="0"/>
          </a:p>
        </p:txBody>
      </p:sp>
      <p:sp>
        <p:nvSpPr>
          <p:cNvPr id="445" name="Google Shape;44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endParaRPr/>
          </a:p>
        </p:txBody>
      </p:sp>
      <p:sp>
        <p:nvSpPr>
          <p:cNvPr id="459" name="Google Shape;459;p18: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9: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endParaRPr dirty="0"/>
          </a:p>
        </p:txBody>
      </p:sp>
      <p:sp>
        <p:nvSpPr>
          <p:cNvPr id="465" name="Google Shape;46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0: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0" i="0" u="none" strike="noStrike" dirty="0">
                <a:solidFill>
                  <a:srgbClr val="000000"/>
                </a:solidFill>
                <a:latin typeface="Calibri"/>
                <a:ea typeface="Calibri"/>
                <a:cs typeface="Calibri"/>
                <a:sym typeface="Calibri"/>
              </a:rPr>
              <a:t>Danah COVID-19 kliniğine gidiyor. Konuşma esnasında hemşireler ev yaşantısını soruyor: </a:t>
            </a:r>
            <a:r>
              <a:rPr lang="tr" sz="1200" b="0" i="1" u="none" strike="noStrike" dirty="0">
                <a:solidFill>
                  <a:srgbClr val="000000"/>
                </a:solidFill>
                <a:latin typeface="Calibri"/>
                <a:ea typeface="Calibri"/>
                <a:cs typeface="Calibri"/>
                <a:sym typeface="Calibri"/>
              </a:rPr>
              <a:t>"Tabii ki hep meşgulüm. Bakmam gereken 5 çocuğum var, buradakiler sadece 2 tanesi: Biri 7 aylık, diğeri 8 yaşında. Yaşlı annem, küçük oğlum ve 11 yaşındaki kızım da evde. Evimizden zorla çıkarıldık, kocam da öldü, bu yüzden hayat bizim için çok zor. Annem ve çocuklarımın ihtiyacı çok ama çok yoksuluz. Neyse ki artık çocuklar çalışabilecek yaşa geldi. 13 yaşındaki oğlumun işi bebeğin besini için sahip olduğumuz tek gelir kaynağı."</a:t>
            </a:r>
            <a:r>
              <a:rPr lang="tr" sz="1200" b="0" i="0" u="none" strike="noStrike" dirty="0">
                <a:solidFill>
                  <a:srgbClr val="000000"/>
                </a:solidFill>
                <a:latin typeface="Calibri"/>
                <a:ea typeface="Calibri"/>
                <a:cs typeface="Calibri"/>
                <a:sym typeface="Calibri"/>
              </a:rPr>
              <a:t> </a:t>
            </a:r>
            <a:endParaRPr dirty="0"/>
          </a:p>
          <a:p>
            <a:pPr marL="0" lvl="0" indent="0" algn="l" rtl="0">
              <a:lnSpc>
                <a:spcPct val="100000"/>
              </a:lnSpc>
              <a:spcBef>
                <a:spcPct val="0"/>
              </a:spcBef>
              <a:spcAft>
                <a:spcPct val="0"/>
              </a:spcAft>
              <a:buSzPts val="1400"/>
              <a:buNone/>
            </a:pPr>
            <a:endParaRPr sz="1200" dirty="0">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Fotoğraf: https://www.antislavery.org/slavery-today/bonded-labour/</a:t>
            </a:r>
            <a:endParaRPr dirty="0"/>
          </a:p>
          <a:p>
            <a:pPr marL="0" lvl="0" indent="0" algn="l" rtl="0">
              <a:lnSpc>
                <a:spcPct val="100000"/>
              </a:lnSpc>
              <a:spcBef>
                <a:spcPct val="0"/>
              </a:spcBef>
              <a:spcAft>
                <a:spcPct val="0"/>
              </a:spcAft>
              <a:buSzPts val="1400"/>
              <a:buNone/>
            </a:pPr>
            <a:endParaRPr dirty="0"/>
          </a:p>
        </p:txBody>
      </p:sp>
      <p:sp>
        <p:nvSpPr>
          <p:cNvPr id="473" name="Google Shape;47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endParaRPr/>
          </a:p>
        </p:txBody>
      </p:sp>
      <p:sp>
        <p:nvSpPr>
          <p:cNvPr id="230" name="Google Shape;23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Amara: Afetten etkilenen toplumlarda yürütülen ergen sağlığı oturumlarına katılan 14 yaşındaki bir kız çocuğu sürekli yorgun görünüyor; bunun nedeni olarak da ebeveynlerinin sağlık durumu kötü olduğu için evde çok fazla çalışması olduğunu söylüyor. Öğrenme güçlüğüne sahip kız kardeşi de dâhil olmak üzere kendisinden küçük kardeşleri bulunmakta. Genellikle kız kardeşine bakması ve ailesine yemek yapması gerektiğini söylüyor. </a:t>
            </a:r>
            <a:endParaRPr dirty="0"/>
          </a:p>
          <a:p>
            <a:pPr marL="0" lvl="0" indent="0" algn="l" rtl="0">
              <a:lnSpc>
                <a:spcPct val="100000"/>
              </a:lnSpc>
              <a:spcBef>
                <a:spcPct val="0"/>
              </a:spcBef>
              <a:spcAft>
                <a:spcPct val="0"/>
              </a:spcAft>
              <a:buSzPts val="1400"/>
              <a:buNone/>
            </a:pPr>
            <a:endParaRPr sz="1200" dirty="0">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Fotoğraf: https://www.oxfam.org/en/not-all-gaps-are-created-equal-true-value-care-work</a:t>
            </a:r>
            <a:endParaRPr dirty="0"/>
          </a:p>
          <a:p>
            <a:pPr marL="0" lvl="0" indent="0" algn="l" rtl="0">
              <a:lnSpc>
                <a:spcPct val="100000"/>
              </a:lnSpc>
              <a:spcBef>
                <a:spcPct val="0"/>
              </a:spcBef>
              <a:spcAft>
                <a:spcPct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ct val="0"/>
              </a:spcBef>
              <a:spcAft>
                <a:spcPct val="0"/>
              </a:spcAft>
              <a:buSzPts val="1400"/>
              <a:buNone/>
            </a:pPr>
            <a:endParaRPr dirty="0"/>
          </a:p>
        </p:txBody>
      </p:sp>
      <p:sp>
        <p:nvSpPr>
          <p:cNvPr id="482" name="Google Shape;48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0" i="0" u="none" strike="noStrike" dirty="0">
                <a:solidFill>
                  <a:srgbClr val="000000"/>
                </a:solidFill>
                <a:latin typeface="Calibri"/>
                <a:ea typeface="Calibri"/>
                <a:cs typeface="Calibri"/>
                <a:sym typeface="Calibri"/>
              </a:rPr>
              <a:t>Mateo: Bir baba oğlunu baş ağrısı, baş dönmesi, burun kanaması ve mide bulantısı şikâyetlerinden dolayı kırsal bölgedeki bir sağlık kliniğine getiriyor. Oğlunun kimyasala maruz kaldığını düşünüyor ama ne olduğundan emin değil. Baba ve oğul yakınlarda büyük bir çiftlikte kalıyor ve çalışıyor, baba çiftlikte tarım işçiliği yapıyor. Baba bunun daha önce hiç yaşanmadığını ve çocukların normalde çalışmadığını, ancak son zamanlarda COVID kısıtlamalarından dolayı çalışan insan sayısı az olduğu için çocukların çalışmak zorunda kaldığını söylüyor.</a:t>
            </a:r>
            <a:endParaRPr dirty="0"/>
          </a:p>
          <a:p>
            <a:pPr marL="0" lvl="0" indent="0" algn="l" rtl="0">
              <a:lnSpc>
                <a:spcPct val="100000"/>
              </a:lnSpc>
              <a:spcBef>
                <a:spcPct val="0"/>
              </a:spcBef>
              <a:spcAft>
                <a:spcPct val="0"/>
              </a:spcAft>
              <a:buSzPts val="1400"/>
              <a:buNone/>
            </a:pPr>
            <a:endParaRPr dirty="0"/>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Fotoğraf ILO Joseph Fort içinde https://www.gfauk.org/special-report/child-labor-today/</a:t>
            </a: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p:txBody>
      </p:sp>
      <p:sp>
        <p:nvSpPr>
          <p:cNvPr id="491" name="Google Shape;49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0" i="0" u="none" strike="noStrike" dirty="0">
                <a:solidFill>
                  <a:srgbClr val="000000"/>
                </a:solidFill>
                <a:latin typeface="Calibri"/>
                <a:ea typeface="Calibri"/>
                <a:cs typeface="Calibri"/>
                <a:sym typeface="Calibri"/>
              </a:rPr>
              <a:t>Joyce: 14 yaşlarında bir kız çocuğu, ebeveynleri işteyken temizlik sıvısı yutmuş 2 yaşında bir erkek çocuğu getiriyor. Sağlık çalışanının kız çocuğuyla konuşması sırasında söz konusu "ebeveynlerin" çocuğun velisi ya da akrabası olmadığı anlaşılıyor. Kendisine kim olduğu sorulduğunda, kız çocuğu ailenin evinde çalıştığını döylüyor ve devamlı olarak başının büyük belaya gireceğini, "onların" kendisine çok kızacağını yineliyor. Kız çocuğunun kollarındaki yara ve morluk izleri seçilebiliyor. </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r>
              <a:rPr lang="tr" sz="1200" b="0" i="0" u="none" strike="noStrike" dirty="0">
                <a:latin typeface="Calibri"/>
              </a:rPr>
              <a:t>Fotoğraf: http://www.oit.org/wcmsp5/groups/public/---asia/---ro-bangkok/---ilo-jakarta/documents/publication/wcms_552766.pdf (Ev işçiliği olarak çocuk işçiliği)</a:t>
            </a:r>
            <a:endParaRPr dirty="0"/>
          </a:p>
          <a:p>
            <a:pPr marL="0" lvl="0" indent="0" algn="l" rtl="0">
              <a:lnSpc>
                <a:spcPct val="100000"/>
              </a:lnSpc>
              <a:spcBef>
                <a:spcPct val="0"/>
              </a:spcBef>
              <a:spcAft>
                <a:spcPct val="0"/>
              </a:spcAft>
              <a:buSzPts val="1400"/>
              <a:buNone/>
            </a:pPr>
            <a:endParaRPr dirty="0"/>
          </a:p>
        </p:txBody>
      </p:sp>
      <p:sp>
        <p:nvSpPr>
          <p:cNvPr id="500" name="Google Shape;50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1" i="0" u="none" strike="noStrike" dirty="0">
                <a:solidFill>
                  <a:srgbClr val="000000"/>
                </a:solidFill>
                <a:latin typeface="Calibri"/>
                <a:ea typeface="Calibri"/>
                <a:cs typeface="Calibri"/>
                <a:sym typeface="Calibri"/>
              </a:rPr>
              <a:t>Sadad:</a:t>
            </a:r>
            <a:r>
              <a:rPr lang="tr" sz="1200" b="0" i="0" u="none" strike="noStrike" dirty="0">
                <a:solidFill>
                  <a:srgbClr val="000000"/>
                </a:solidFill>
                <a:latin typeface="Calibri"/>
                <a:ea typeface="Calibri"/>
                <a:cs typeface="Calibri"/>
                <a:sym typeface="Calibri"/>
              </a:rPr>
              <a:t> İnsanların ihtiyaçlarını karşılamak için akın ettiği bir mobil klinikte çalışıyorsun. Trafik kazasında bacağından ağır yaralanan 15 yaşında bir erkek çocuğu geliyor. Üstü kirli, ayakları çıplak ve kıyafetleri yırtık. Çocuk tek başına. Sağlık çalışanı çocuğun yaralarıyla ilgilenirken onunla konuşuyor. Çocuk kendisine bakacak bir ailesinin olmadığını ama bunun sorun olmadığını çünkü kendisiyle ilgilenebilecek başka insanların olduğunu ve yarasını iyileştirecek gereçleri verdikleri takdirde bir sıkıntı çekmeyeceğini söylüyor. Bir an önce gitmek istiyor ve devamlı olarak işe dönmesi gerektiğini söylüyor ama yarası ciddi ve bakım gerektiriyor. Konuşmaya pek istekli olmasa da otobüslerde çalıştığını söylüyor; iyileşmiş eski yaralarını görebiliyorsun.   </a:t>
            </a:r>
            <a:endParaRPr dirty="0"/>
          </a:p>
          <a:p>
            <a:pPr marL="0" lvl="0" indent="0" algn="l" rtl="0">
              <a:lnSpc>
                <a:spcPct val="100000"/>
              </a:lnSpc>
              <a:spcBef>
                <a:spcPct val="0"/>
              </a:spcBef>
              <a:spcAft>
                <a:spcPct val="0"/>
              </a:spcAft>
              <a:buSzPts val="1400"/>
              <a:buNone/>
            </a:pPr>
            <a:r>
              <a:rPr lang="en-GB" sz="1200" dirty="0">
                <a:solidFill>
                  <a:schemeClr val="dk1"/>
                </a:solidFill>
                <a:latin typeface="Calibri"/>
                <a:ea typeface="Calibri"/>
                <a:cs typeface="Calibri"/>
                <a:sym typeface="Calibri"/>
              </a:rPr>
              <a:t> </a:t>
            </a:r>
            <a:endParaRPr dirty="0"/>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Fotoğraf: https://reliefweb.int/report/world/educo-coronavirus-will-increase-number-children-who-are-victims-child-labour (Educo: Koronavirüs çocuk işçiliği mağduru çocukların sayısını artıracak)</a:t>
            </a:r>
            <a:endParaRPr b="0"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p:txBody>
      </p:sp>
      <p:sp>
        <p:nvSpPr>
          <p:cNvPr id="509" name="Google Shape;50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5: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endParaRPr b="0" dirty="0"/>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Sağlık aktörlerinin diğer ilgili paydaşlarla ortak koordinasyonu şunları içerebilir </a:t>
            </a:r>
            <a:endParaRPr dirty="0"/>
          </a:p>
          <a:p>
            <a:pPr marL="171450" marR="0" lvl="0" indent="-171450" algn="l" rtl="0">
              <a:lnSpc>
                <a:spcPct val="100000"/>
              </a:lnSpc>
              <a:spcBef>
                <a:spcPct val="0"/>
              </a:spcBef>
              <a:spcAft>
                <a:spcPct val="0"/>
              </a:spcAft>
              <a:buClr>
                <a:schemeClr val="dk1"/>
              </a:buClr>
              <a:buSzPts val="1200"/>
              <a:buFont typeface="Calibri"/>
              <a:buChar char="-"/>
            </a:pPr>
            <a:r>
              <a:rPr lang="tr" sz="1200" b="0" i="0" u="none" strike="noStrike" dirty="0">
                <a:solidFill>
                  <a:srgbClr val="000000"/>
                </a:solidFill>
                <a:latin typeface="Calibri"/>
                <a:ea typeface="Calibri"/>
                <a:cs typeface="Calibri"/>
                <a:sym typeface="Calibri"/>
              </a:rPr>
              <a:t>Sağlık ve güvenlik uzmanları (tehlikeleri, sağlık açısından sonuçları, önleyici tedbirleri vs. bilen) </a:t>
            </a:r>
            <a:endParaRPr dirty="0"/>
          </a:p>
          <a:p>
            <a:pPr marL="171450" marR="0" lvl="0" indent="-171450" algn="l" rtl="0">
              <a:lnSpc>
                <a:spcPct val="100000"/>
              </a:lnSpc>
              <a:spcBef>
                <a:spcPct val="0"/>
              </a:spcBef>
              <a:spcAft>
                <a:spcPct val="0"/>
              </a:spcAft>
              <a:buClr>
                <a:schemeClr val="dk1"/>
              </a:buClr>
              <a:buSzPts val="1200"/>
              <a:buFont typeface="Calibri"/>
              <a:buChar char="-"/>
            </a:pPr>
            <a:r>
              <a:rPr lang="tr" sz="1200" b="0" i="0" u="none" strike="noStrike" dirty="0">
                <a:solidFill>
                  <a:srgbClr val="000000"/>
                </a:solidFill>
                <a:latin typeface="Calibri"/>
                <a:ea typeface="Calibri"/>
                <a:cs typeface="Calibri"/>
                <a:sym typeface="Calibri"/>
              </a:rPr>
              <a:t>İş müfettişleri (iş kanununu bilen) ve hukuk alanından diğer aktörler (en kötü biçimlerdeki çocuk işçiliğine müdahaleye yönelik destek sağlayabilen)</a:t>
            </a:r>
            <a:endParaRPr dirty="0"/>
          </a:p>
          <a:p>
            <a:pPr marL="171450" marR="0" lvl="0" indent="-171450" algn="l" rtl="0">
              <a:lnSpc>
                <a:spcPct val="100000"/>
              </a:lnSpc>
              <a:spcBef>
                <a:spcPct val="0"/>
              </a:spcBef>
              <a:spcAft>
                <a:spcPct val="0"/>
              </a:spcAft>
              <a:buClr>
                <a:schemeClr val="dk1"/>
              </a:buClr>
              <a:buSzPts val="1200"/>
              <a:buFont typeface="Calibri"/>
              <a:buChar char="-"/>
            </a:pPr>
            <a:r>
              <a:rPr lang="tr" sz="1200" b="0" i="0" u="none" strike="noStrike" dirty="0">
                <a:solidFill>
                  <a:srgbClr val="000000"/>
                </a:solidFill>
                <a:latin typeface="Calibri"/>
                <a:ea typeface="Calibri"/>
                <a:cs typeface="Calibri"/>
                <a:sym typeface="Calibri"/>
              </a:rPr>
              <a:t>Genel sağlık, beslenme, sosyal yardım uzmanları (kırılganlıkları ve çocuk sağlığı üzerindeki sonuçlarını bilen)</a:t>
            </a:r>
            <a:endParaRPr dirty="0"/>
          </a:p>
          <a:p>
            <a:pPr marL="171450" marR="0" lvl="0" indent="-171450" algn="l" rtl="0">
              <a:lnSpc>
                <a:spcPct val="100000"/>
              </a:lnSpc>
              <a:spcBef>
                <a:spcPct val="0"/>
              </a:spcBef>
              <a:spcAft>
                <a:spcPct val="0"/>
              </a:spcAft>
              <a:buClr>
                <a:schemeClr val="dk1"/>
              </a:buClr>
              <a:buSzPts val="1200"/>
              <a:buFont typeface="Calibri"/>
              <a:buChar char="-"/>
            </a:pPr>
            <a:r>
              <a:rPr lang="tr" sz="1200" b="0" i="0" u="none" strike="noStrike" dirty="0">
                <a:solidFill>
                  <a:srgbClr val="000000"/>
                </a:solidFill>
                <a:latin typeface="Calibri"/>
                <a:ea typeface="Calibri"/>
                <a:cs typeface="Calibri"/>
                <a:sym typeface="Calibri"/>
              </a:rPr>
              <a:t>Özel sağlık uzmanları (çalışan çocuklarda yaygın görülen özel tıbbi durumları bilen) </a:t>
            </a:r>
            <a:endParaRPr dirty="0"/>
          </a:p>
          <a:p>
            <a:pPr marL="171450" marR="0" lvl="0" indent="-171450" algn="l" rtl="0">
              <a:lnSpc>
                <a:spcPct val="100000"/>
              </a:lnSpc>
              <a:spcBef>
                <a:spcPct val="0"/>
              </a:spcBef>
              <a:spcAft>
                <a:spcPct val="0"/>
              </a:spcAft>
              <a:buClr>
                <a:schemeClr val="dk1"/>
              </a:buClr>
              <a:buSzPts val="1200"/>
              <a:buFont typeface="Calibri"/>
              <a:buChar char="-"/>
            </a:pPr>
            <a:r>
              <a:rPr lang="tr" sz="1200" b="0" i="0" u="none" strike="noStrike" dirty="0">
                <a:solidFill>
                  <a:srgbClr val="000000"/>
                </a:solidFill>
                <a:latin typeface="Calibri"/>
                <a:ea typeface="Calibri"/>
                <a:cs typeface="Calibri"/>
                <a:sym typeface="Calibri"/>
              </a:rPr>
              <a:t>Çocuk koruma aktörleri ve sosyal yardım personeli (çocuklara ve ailelerine özel vaka yönetimi sağlayabilen) </a:t>
            </a:r>
            <a:endParaRPr dirty="0"/>
          </a:p>
          <a:p>
            <a:pPr marL="171450" marR="0" lvl="0" indent="-171450" algn="l" rtl="0">
              <a:lnSpc>
                <a:spcPct val="100000"/>
              </a:lnSpc>
              <a:spcBef>
                <a:spcPct val="0"/>
              </a:spcBef>
              <a:spcAft>
                <a:spcPct val="0"/>
              </a:spcAft>
              <a:buClr>
                <a:schemeClr val="dk1"/>
              </a:buClr>
              <a:buSzPts val="1200"/>
              <a:buFont typeface="Calibri"/>
              <a:buChar char="-"/>
            </a:pPr>
            <a:r>
              <a:rPr lang="tr" sz="1200" b="0" i="0" u="none" strike="noStrike" dirty="0">
                <a:solidFill>
                  <a:srgbClr val="000000"/>
                </a:solidFill>
                <a:latin typeface="Calibri"/>
                <a:ea typeface="Calibri"/>
                <a:cs typeface="Calibri"/>
                <a:sym typeface="Calibri"/>
              </a:rPr>
              <a:t>Eğitim aktörleri (sağlayıcılar, riskler ve tehlikeler, teknik ve mesleki eğitim ve öğretim kursları ya da çocukların eğitim hizmetlerine erişimi hakkında bilgi sağlayabilen) </a:t>
            </a:r>
            <a:endParaRPr dirty="0"/>
          </a:p>
          <a:p>
            <a:pPr marL="171450" marR="0" lvl="0" indent="-171450" algn="l" rtl="0">
              <a:lnSpc>
                <a:spcPct val="100000"/>
              </a:lnSpc>
              <a:spcBef>
                <a:spcPct val="0"/>
              </a:spcBef>
              <a:spcAft>
                <a:spcPct val="0"/>
              </a:spcAft>
              <a:buClr>
                <a:schemeClr val="dk1"/>
              </a:buClr>
              <a:buSzPts val="1200"/>
              <a:buFont typeface="Calibri"/>
              <a:buChar char="-"/>
            </a:pPr>
            <a:r>
              <a:rPr lang="tr" sz="1200" b="0" i="0" u="none" strike="noStrike" dirty="0">
                <a:solidFill>
                  <a:srgbClr val="000000"/>
                </a:solidFill>
                <a:latin typeface="Calibri"/>
                <a:ea typeface="Calibri"/>
                <a:cs typeface="Calibri"/>
                <a:sym typeface="Calibri"/>
              </a:rPr>
              <a:t>Gıda güvenliği ve geçim kaynağı aktörleri (yoksul ve kırılgan ailelere ekonomik güvenlik ve gıda güvenliği hizmetlerini sağlayabilen)  </a:t>
            </a:r>
            <a:endParaRPr dirty="0"/>
          </a:p>
          <a:p>
            <a:pPr marL="0" marR="0" lvl="0" indent="0" algn="l" rtl="0">
              <a:lnSpc>
                <a:spcPct val="100000"/>
              </a:lnSpc>
              <a:spcBef>
                <a:spcPct val="0"/>
              </a:spcBef>
              <a:spcAft>
                <a:spcPct val="0"/>
              </a:spcAft>
              <a:buClr>
                <a:schemeClr val="dk1"/>
              </a:buClr>
              <a:buSzPts val="1200"/>
              <a:buFont typeface="Calibri"/>
              <a:buNone/>
            </a:pPr>
            <a:endParaRPr b="0" dirty="0"/>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Çocuk işçiliğinin önleyici halk sağlığı mesajlarına dâhil edilmesi; mesajların içeriği çevresel ve mesleki tehlikeler, bunların çocuk sağlığı üzerindeki zararlı etkisi, iş sağlığı ve güvenliği tavsiyeleri, mevcut sağlık hizmetleri, yönlendirme yolları ve raporlama usullerinden oluşabilir. </a:t>
            </a:r>
            <a:endParaRPr dirty="0"/>
          </a:p>
          <a:p>
            <a:pPr marL="0" marR="0" lvl="0" indent="0" algn="l" rtl="0">
              <a:lnSpc>
                <a:spcPct val="100000"/>
              </a:lnSpc>
              <a:spcBef>
                <a:spcPct val="0"/>
              </a:spcBef>
              <a:spcAft>
                <a:spcPct val="0"/>
              </a:spcAft>
              <a:buClr>
                <a:schemeClr val="dk1"/>
              </a:buClr>
              <a:buSzPts val="1200"/>
              <a:buFont typeface="Calibri"/>
              <a:buNone/>
            </a:pPr>
            <a:endParaRPr b="0" dirty="0"/>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Çocuk işçiliğiyle bağlantılı rahatsızlıkların, yaraların ve hastalıkların taranması; sağlık kontrolleri, acil bakım kabulleri, aşılama ve bağışıklık kazandırma ve benzeri programlar da dâhil olmak üzere tarama ve önleyici bakım programlarının sağlık hizmetine dâhil edilmesi </a:t>
            </a:r>
            <a:endParaRPr dirty="0"/>
          </a:p>
          <a:p>
            <a:pPr marL="0" marR="0" lvl="0" indent="0" algn="l" rtl="0">
              <a:lnSpc>
                <a:spcPct val="100000"/>
              </a:lnSpc>
              <a:spcBef>
                <a:spcPct val="0"/>
              </a:spcBef>
              <a:spcAft>
                <a:spcPct val="0"/>
              </a:spcAft>
              <a:buClr>
                <a:schemeClr val="dk1"/>
              </a:buClr>
              <a:buSzPts val="1200"/>
              <a:buFont typeface="Calibri"/>
              <a:buNone/>
            </a:pPr>
            <a:endParaRPr b="0" dirty="0"/>
          </a:p>
          <a:p>
            <a:pPr marL="0" lvl="0" indent="0" algn="l" rtl="0">
              <a:lnSpc>
                <a:spcPct val="100000"/>
              </a:lnSpc>
              <a:spcBef>
                <a:spcPct val="0"/>
              </a:spcBef>
              <a:spcAft>
                <a:spcPct val="0"/>
              </a:spcAft>
              <a:buSzPts val="1400"/>
              <a:buNone/>
            </a:pPr>
            <a:r>
              <a:rPr lang="tr" sz="1200" b="0" i="0" u="none" strike="noStrike" dirty="0">
                <a:latin typeface="Calibri"/>
              </a:rPr>
              <a:t>Çalışan çocuklara ve ailelerine sağlanacak sağlık bilgileri arasında çalışan çocuklara yönelik hizmetlerde önleyici ve müdahale edici sağlık hizmetleri ve beslenme; ebeveynlere, bakım verenlere ve işverenlere çalışan çocukların sağlık risklerinin nasıl azaltılacağı konusunda tavsiyeler; cinsel sağlık ve üreme sağlığı hakları (CSÜSH) konusunda bilgilendirme ve sağlanan hizmetler; cinsel şiddet ve aile içi şiddet hakkında bilgi; gebelik; evlilik; aile planlaması; ebeveynlik hakkında bilgiler de dâhil olabilir. Bu, doğrudan hizmetler veya yaşam becerileri programları, farkındalık artırıcı faaliyetler, öğrenme programları ya da çocuk işçi olarak çalışan çocuklar için hazırlanan diğer faaliyetler gibi fırsatlar aracılığıyla diğer aktör/sektörlerle gerçekleştirilebilir.</a:t>
            </a: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Çalışan çocuklar ile çocuk işçiliği ve en kötü biçimlerdeki çocuk işçiliğine maruz kalan çocukların sağlık hizmetine erişimi iş yeri veya iş yeri yakını, çalışma saatleri içinde ya da sonrasında veya hafta sonları gibi uygun yer, gün ve saatlerin belirlenmesi ve kullanılmasıyla iyileştirilebilir. Topluluk düzeyinde sağlık ve beslenmeye ilişkin önleyici bakım ve tedavinin çocuk işçiliğinin yüksek olduğu bölgelere yaygınlaştırılması veya mobil hizmetler aracılığıyla ya da gerektiğinde çocuk koruma veya çocuk refahı hizmetleriyle iş birliği içinde sokak çocukları veya cinsel istismara uğrayan çocuklar gibi ulaşılması zor çocuklara (bireysel olarak) hedefli erişim sağlanması. </a:t>
            </a: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lvl="0" indent="0" algn="l" rtl="0">
              <a:lnSpc>
                <a:spcPct val="100000"/>
              </a:lnSpc>
              <a:spcBef>
                <a:spcPct val="0"/>
              </a:spcBef>
              <a:spcAft>
                <a:spcPct val="0"/>
              </a:spcAft>
              <a:buSzPts val="1400"/>
              <a:buNone/>
            </a:pPr>
            <a:endParaRPr dirty="0"/>
          </a:p>
        </p:txBody>
      </p:sp>
      <p:sp>
        <p:nvSpPr>
          <p:cNvPr id="518" name="Google Shape;5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6: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200"/>
              <a:buFont typeface="Calibri"/>
              <a:buNone/>
            </a:pPr>
            <a:r>
              <a:rPr lang="tr" sz="1200" b="0" i="0" u="none" strike="noStrike" dirty="0">
                <a:solidFill>
                  <a:srgbClr val="000000"/>
                </a:solidFill>
                <a:latin typeface="Calibri"/>
              </a:rPr>
              <a:t>Sağlık personeli çocukların çalışmasının teşhis ve tedavi üzerindeki etkisini belirlemek için çocuklarla veya ergenlerle konuşabilir ve şu hususları inceleyebilir:</a:t>
            </a:r>
            <a:endParaRPr dirty="0"/>
          </a:p>
          <a:p>
            <a:pPr marL="171450" lvl="0" indent="-171450" algn="l" rtl="0">
              <a:lnSpc>
                <a:spcPct val="100000"/>
              </a:lnSpc>
              <a:spcBef>
                <a:spcPct val="0"/>
              </a:spcBef>
              <a:spcAft>
                <a:spcPct val="0"/>
              </a:spcAft>
              <a:buClr>
                <a:schemeClr val="dk1"/>
              </a:buClr>
              <a:buSzPts val="1200"/>
              <a:buFont typeface="Calibri"/>
              <a:buChar char="-"/>
            </a:pPr>
            <a:r>
              <a:rPr lang="tr" sz="1200" b="0" i="0" u="none" strike="noStrike" dirty="0">
                <a:latin typeface="Calibri"/>
              </a:rPr>
              <a:t>çocukların evde ve işteki görev ve sorumlulukları </a:t>
            </a:r>
            <a:endParaRPr dirty="0"/>
          </a:p>
          <a:p>
            <a:pPr marL="171450" lvl="0" indent="-171450" algn="l" rtl="0">
              <a:lnSpc>
                <a:spcPct val="100000"/>
              </a:lnSpc>
              <a:spcBef>
                <a:spcPct val="0"/>
              </a:spcBef>
              <a:spcAft>
                <a:spcPct val="0"/>
              </a:spcAft>
              <a:buClr>
                <a:schemeClr val="dk1"/>
              </a:buClr>
              <a:buSzPts val="1200"/>
              <a:buFont typeface="Calibri"/>
              <a:buChar char="-"/>
            </a:pPr>
            <a:r>
              <a:rPr lang="tr" sz="1200" b="0" i="0" u="none" strike="noStrike" dirty="0">
                <a:latin typeface="Calibri"/>
              </a:rPr>
              <a:t>teknik okullarda ya da üniversitelerde çıraklık eğitimi sırasında üstlenilen faaliyetler </a:t>
            </a:r>
            <a:endParaRPr dirty="0"/>
          </a:p>
          <a:p>
            <a:pPr marL="171450" lvl="0" indent="-171450" algn="l" rtl="0">
              <a:lnSpc>
                <a:spcPct val="100000"/>
              </a:lnSpc>
              <a:spcBef>
                <a:spcPct val="0"/>
              </a:spcBef>
              <a:spcAft>
                <a:spcPct val="0"/>
              </a:spcAft>
              <a:buClr>
                <a:schemeClr val="dk1"/>
              </a:buClr>
              <a:buSzPts val="1200"/>
              <a:buFont typeface="Calibri"/>
              <a:buChar char="-"/>
            </a:pPr>
            <a:r>
              <a:rPr lang="tr" sz="1200" b="0" i="0" u="none" strike="noStrike" dirty="0">
                <a:latin typeface="Calibri"/>
              </a:rPr>
              <a:t>çalışma koşulları ve ilişkili riskler  </a:t>
            </a:r>
            <a:endParaRPr dirty="0"/>
          </a:p>
          <a:p>
            <a:pPr marL="171450" lvl="0" indent="-171450" algn="l" rtl="0">
              <a:lnSpc>
                <a:spcPct val="100000"/>
              </a:lnSpc>
              <a:spcBef>
                <a:spcPct val="0"/>
              </a:spcBef>
              <a:spcAft>
                <a:spcPct val="0"/>
              </a:spcAft>
              <a:buClr>
                <a:schemeClr val="dk1"/>
              </a:buClr>
              <a:buSzPts val="1200"/>
              <a:buFont typeface="Calibri"/>
              <a:buChar char="-"/>
            </a:pPr>
            <a:r>
              <a:rPr lang="tr" sz="1200" b="0" i="0" u="none" strike="noStrike" dirty="0">
                <a:latin typeface="Calibri"/>
              </a:rPr>
              <a:t>biyo göstergeler ve izleme: kan kurşun düzeyleri, böcek ilacı maruziyeti vs. </a:t>
            </a:r>
            <a:endParaRPr dirty="0"/>
          </a:p>
          <a:p>
            <a:pPr marL="171450" lvl="0" indent="-171450" algn="l" rtl="0">
              <a:lnSpc>
                <a:spcPct val="100000"/>
              </a:lnSpc>
              <a:spcBef>
                <a:spcPct val="0"/>
              </a:spcBef>
              <a:spcAft>
                <a:spcPct val="0"/>
              </a:spcAft>
              <a:buClr>
                <a:schemeClr val="dk1"/>
              </a:buClr>
              <a:buSzPts val="1200"/>
              <a:buFont typeface="Calibri"/>
              <a:buChar char="-"/>
            </a:pPr>
            <a:r>
              <a:rPr lang="tr" sz="1200" b="0" i="0" u="none" strike="noStrike" dirty="0">
                <a:latin typeface="Calibri"/>
              </a:rPr>
              <a:t>maruziyetin sinir ucuna etkileri: hepatik enzimler; odyometri, böbrek ve akciğer hasarı vs. </a:t>
            </a:r>
            <a:endParaRPr dirty="0"/>
          </a:p>
          <a:p>
            <a:pPr marL="171450" lvl="0" indent="-171450" algn="l" rtl="0">
              <a:lnSpc>
                <a:spcPct val="100000"/>
              </a:lnSpc>
              <a:spcBef>
                <a:spcPct val="0"/>
              </a:spcBef>
              <a:spcAft>
                <a:spcPct val="0"/>
              </a:spcAft>
              <a:buClr>
                <a:schemeClr val="dk1"/>
              </a:buClr>
              <a:buSzPts val="1200"/>
              <a:buFont typeface="Calibri"/>
              <a:buChar char="-"/>
            </a:pPr>
            <a:r>
              <a:rPr lang="tr" sz="1200" b="0" i="0" u="none" strike="noStrike" dirty="0">
                <a:latin typeface="Calibri"/>
              </a:rPr>
              <a:t>Mevcut iş yeri risk değerlendirmesi </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p:txBody>
      </p:sp>
      <p:sp>
        <p:nvSpPr>
          <p:cNvPr id="527" name="Google Shape;52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r>
              <a:rPr lang="tr" sz="1200" b="0" i="0" u="none" strike="noStrike" dirty="0">
                <a:latin typeface="Calibri"/>
              </a:rPr>
              <a:t>Sağlık kurumları, bakım çalışanları, tıbbi personel ve toplum temelli sağlık çalışanları; brifing, oryantasyon veya eğitim oturumlarıyla çocuk işçiliği konusunda bilgi ve beceri kazanabilir. İçeriği, slaytta verilen maddelerden oluşmalıdır. </a:t>
            </a:r>
            <a:endParaRPr dirty="0"/>
          </a:p>
          <a:p>
            <a:pPr marL="0" lvl="0" indent="0" algn="l" rtl="0">
              <a:lnSpc>
                <a:spcPct val="100000"/>
              </a:lnSpc>
              <a:spcBef>
                <a:spcPct val="0"/>
              </a:spcBef>
              <a:spcAft>
                <a:spcPct val="0"/>
              </a:spcAft>
              <a:buSzPts val="1400"/>
              <a:buNone/>
            </a:pPr>
            <a:endParaRPr dirty="0"/>
          </a:p>
        </p:txBody>
      </p:sp>
      <p:sp>
        <p:nvSpPr>
          <p:cNvPr id="535" name="Google Shape;53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endParaRPr/>
          </a:p>
        </p:txBody>
      </p:sp>
      <p:sp>
        <p:nvSpPr>
          <p:cNvPr id="542" name="Google Shape;542;p28: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9: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ct val="0"/>
              </a:spcAft>
              <a:buSzPts val="1400"/>
              <a:buNone/>
            </a:pPr>
            <a:r>
              <a:rPr lang="tr" sz="1100" b="0" i="0" u="none" strike="noStrike" dirty="0">
                <a:solidFill>
                  <a:srgbClr val="545554"/>
                </a:solidFill>
                <a:latin typeface="Helvetica Neue"/>
                <a:ea typeface="Helvetica Neue"/>
                <a:cs typeface="Helvetica Neue"/>
                <a:sym typeface="Helvetica Neue"/>
              </a:rPr>
              <a:t>Çocuk işçi olarak çalışan çocuklar fiziksel yaralanma, engellilik, kötü beslenme, psikososyal sıkıntılar ve ruh sağlığı sorunları, CYBH'ler, istenmeyen gebelik ve cinsel şiddet ve istismarın diğer sonuçları dâhil olmak üzere sağlık risklerine karşı oldukça kırılgandır. Aynı zamanda başta en kötü biçimlerdeki çocuk işçiliği olmak üzere çocuk işçi olarak çalışan çocuklar yoksulluktan ve ebeveyn, bakım veren ya da işverenin ihmalinden dolayı sağlık hizmetine erişirken genellikle olabilecek en büyük engellerle karşılaşır. </a:t>
            </a:r>
            <a:endParaRPr sz="1100" dirty="0">
              <a:solidFill>
                <a:srgbClr val="545554"/>
              </a:solidFill>
              <a:latin typeface="Helvetica Neue"/>
              <a:ea typeface="Helvetica Neue"/>
              <a:cs typeface="Helvetica Neue"/>
              <a:sym typeface="Helvetica Neue"/>
            </a:endParaRPr>
          </a:p>
          <a:p>
            <a:pPr marL="0" lvl="0" indent="0" algn="l" rtl="0">
              <a:lnSpc>
                <a:spcPct val="90000"/>
              </a:lnSpc>
              <a:spcBef>
                <a:spcPct val="0"/>
              </a:spcBef>
              <a:spcAft>
                <a:spcPct val="0"/>
              </a:spcAft>
              <a:buSzPts val="1400"/>
              <a:buNone/>
            </a:pPr>
            <a:endParaRPr sz="1100" dirty="0">
              <a:solidFill>
                <a:srgbClr val="545554"/>
              </a:solidFill>
              <a:latin typeface="Helvetica Neue"/>
              <a:ea typeface="Helvetica Neue"/>
              <a:cs typeface="Helvetica Neue"/>
              <a:sym typeface="Helvetica Neue"/>
            </a:endParaRPr>
          </a:p>
          <a:p>
            <a:pPr marL="0" marR="0" lvl="0" indent="0" algn="l" rtl="0">
              <a:lnSpc>
                <a:spcPct val="100000"/>
              </a:lnSpc>
              <a:spcBef>
                <a:spcPct val="0"/>
              </a:spcBef>
              <a:spcAft>
                <a:spcPct val="0"/>
              </a:spcAft>
              <a:buClr>
                <a:schemeClr val="dk1"/>
              </a:buClr>
              <a:buSzPts val="1200"/>
              <a:buFont typeface="Calibri"/>
              <a:buNone/>
            </a:pPr>
            <a:endParaRPr sz="1100" dirty="0"/>
          </a:p>
        </p:txBody>
      </p:sp>
      <p:sp>
        <p:nvSpPr>
          <p:cNvPr id="550" name="Google Shape;55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200"/>
              <a:buFont typeface="Calibri"/>
              <a:buNone/>
            </a:pPr>
            <a:endParaRPr sz="1200"/>
          </a:p>
        </p:txBody>
      </p:sp>
      <p:sp>
        <p:nvSpPr>
          <p:cNvPr id="237" name="Google Shape;23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5: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endParaRPr/>
          </a:p>
        </p:txBody>
      </p:sp>
      <p:sp>
        <p:nvSpPr>
          <p:cNvPr id="245" name="Google Shape;24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0" i="0" u="none" strike="noStrike" dirty="0">
                <a:solidFill>
                  <a:srgbClr val="000000"/>
                </a:solidFill>
                <a:latin typeface="Calibri"/>
                <a:ea typeface="Calibri"/>
                <a:cs typeface="Calibri"/>
                <a:sym typeface="Calibri"/>
              </a:rPr>
              <a:t>Danah COVID-19 kliniğine gidiyor. Konuşma esnasında hemşireler ev yaşantısını soruyor: </a:t>
            </a:r>
            <a:r>
              <a:rPr lang="tr" sz="1200" b="0" i="1" u="none" strike="noStrike" dirty="0">
                <a:solidFill>
                  <a:srgbClr val="000000"/>
                </a:solidFill>
                <a:latin typeface="Calibri"/>
                <a:ea typeface="Calibri"/>
                <a:cs typeface="Calibri"/>
                <a:sym typeface="Calibri"/>
              </a:rPr>
              <a:t>"Tabii ki hep meşgulüm. Bakmam gereken 5 çocuğum var, buradakiler sadece 2 tanesi: Biri 7 aylık, diğeri 8 yaşında. Yaşlı annem, küçük oğlum ve 11 yaşındaki kızım da evde. Evimizden zorla çıkarıldık, kocam da öldü, bu yüzden hayat bizim için çok zor. Annem ve çocuklarımın ihtiyacı çok ama çok yoksuluz. Neyse ki artık çocuklar çalışabilecek yaşa geldi. 13 yaşındaki oğlumun işi bebeğin besini için sahip olduğumuz tek gelir kaynağı."</a:t>
            </a:r>
            <a:r>
              <a:rPr lang="tr" sz="1200" b="0" i="0" u="none" strike="noStrike" dirty="0">
                <a:solidFill>
                  <a:srgbClr val="000000"/>
                </a:solidFill>
                <a:latin typeface="Calibri"/>
                <a:ea typeface="Calibri"/>
                <a:cs typeface="Calibri"/>
                <a:sym typeface="Calibri"/>
              </a:rPr>
              <a:t> </a:t>
            </a:r>
            <a:endParaRPr dirty="0"/>
          </a:p>
          <a:p>
            <a:pPr marL="0" marR="0" lvl="0" indent="0" algn="l" rtl="0">
              <a:lnSpc>
                <a:spcPct val="100000"/>
              </a:lnSpc>
              <a:spcBef>
                <a:spcPct val="0"/>
              </a:spcBef>
              <a:spcAft>
                <a:spcPct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Olası sorunlar: </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Ailenin tıbbi geçmişi, sağlık kliniği ziyaretleri, kazalar, ailenin sağlık hizmeti masrafı vs.   </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Yaşlı anne ve küçük çocukların sağlık hizmeti ihtiyaçları.</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Evde/toplumda/işte maruz kalınan sağlık riskleri, bulaşıcı hastalıklar, covid vs.</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Çocukların çalışma saati/risk/tehlike açısından yaptıkları işlerin türleri  </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Küçük çocuklar için sağlık/tehlike ve yaralanma açısından risk faktörleri </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Temel ihtiyaçları karşılama kapasitesi (çocukların geliri olmadan) </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Yerinden edilme ve ailede önemli bir değişim yaşanmış olması.</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Tek ebeveynli hane</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Önemli hizmetlere, çocuk bakımına, eğitime, yeterli gelire erişim</a:t>
            </a:r>
            <a:endParaRPr dirty="0"/>
          </a:p>
          <a:p>
            <a:pPr marL="0" lvl="0" indent="0" algn="l" rtl="0">
              <a:lnSpc>
                <a:spcPct val="100000"/>
              </a:lnSpc>
              <a:spcBef>
                <a:spcPct val="0"/>
              </a:spcBef>
              <a:spcAft>
                <a:spcPct val="0"/>
              </a:spcAft>
              <a:buSzPts val="1400"/>
              <a:buNone/>
            </a:pPr>
            <a:endParaRPr sz="1200" dirty="0">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Fotoğraf: https://www.antislavery.org/slavery-today/bonded-labour/</a:t>
            </a:r>
            <a:endParaRPr dirty="0"/>
          </a:p>
          <a:p>
            <a:pPr marL="0" lvl="0" indent="0" algn="l" rtl="0">
              <a:lnSpc>
                <a:spcPct val="100000"/>
              </a:lnSpc>
              <a:spcBef>
                <a:spcPct val="0"/>
              </a:spcBef>
              <a:spcAft>
                <a:spcPct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ct val="0"/>
              </a:spcBef>
              <a:spcAft>
                <a:spcPct val="0"/>
              </a:spcAft>
              <a:buSzPts val="1400"/>
              <a:buNone/>
            </a:pPr>
            <a:endParaRPr dirty="0"/>
          </a:p>
        </p:txBody>
      </p:sp>
      <p:sp>
        <p:nvSpPr>
          <p:cNvPr id="253" name="Google Shape;25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0" i="0" u="none" strike="noStrike">
                <a:latin typeface="Calibri"/>
              </a:rPr>
              <a:t>Amara: Afetten etkilenen toplumlarda yürütülen ergen sağlığı oturumlarına katılan 14 yaşındaki bir kız çocuğu sürekli yorgun görünüyor; bunun nedeni olarak da ebeveynlerinin sağlık durumu kötü olduğu için evde çok fazla çalışması olduğunu söylüyor. Öğrenme güçlüğüne sahip kız kardeşi de dâhil olmak üzere kendisinden küçük kardeşleri bulunmakta. Genellikle kız kardeşine bakması ve ailesine yemek yapması gerektiğini söylüyor. </a:t>
            </a:r>
            <a:endParaRPr/>
          </a:p>
          <a:p>
            <a:pPr marL="0" lvl="0" indent="0" algn="l" rtl="0">
              <a:lnSpc>
                <a:spcPct val="100000"/>
              </a:lnSpc>
              <a:spcBef>
                <a:spcPct val="0"/>
              </a:spcBef>
              <a:spcAft>
                <a:spcPct val="0"/>
              </a:spcAft>
              <a:buSzPts val="1400"/>
              <a:buNone/>
            </a:pPr>
            <a:endParaRPr/>
          </a:p>
          <a:p>
            <a:pPr marL="0" lvl="0" indent="0" algn="l" rtl="0">
              <a:lnSpc>
                <a:spcPct val="100000"/>
              </a:lnSpc>
              <a:spcBef>
                <a:spcPct val="0"/>
              </a:spcBef>
              <a:spcAft>
                <a:spcPct val="0"/>
              </a:spcAft>
              <a:buSzPts val="1400"/>
              <a:buNone/>
            </a:pPr>
            <a:r>
              <a:rPr lang="tr" sz="1200" b="1" i="0" u="none" strike="noStrike">
                <a:solidFill>
                  <a:srgbClr val="000000"/>
                </a:solidFill>
                <a:latin typeface="Calibri"/>
                <a:ea typeface="Calibri"/>
                <a:cs typeface="Calibri"/>
                <a:sym typeface="Calibri"/>
              </a:rPr>
              <a:t>Olası sorunlar: </a:t>
            </a:r>
            <a:endParaRPr sz="1200">
              <a:solidFill>
                <a:schemeClr val="dk1"/>
              </a:solidFill>
              <a:latin typeface="Calibri"/>
              <a:ea typeface="Calibri"/>
              <a:cs typeface="Calibri"/>
              <a:sym typeface="Calibri"/>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Ailenin ve kız çocuğunun (ebeveynler ve öğrenme güçlüğü bulunan kız kardeş) tıbbi geçmişi ve sağlık ihtiyaçları, ailenin sağlık hizmeti masrafı vs.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Aileye sağlık hizmetinin sağlanmasında kız çocuğunun rolü.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Okula devamlılık ve evdeki sorumluluklar/işler</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Uzun saatler boyunca çalışma, gelişimin esası olan sosyalleşme ve eğlenceden yoksun kalma.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Psikososyal sıkıntı veya ruh sağlığı sorunları,</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Çocuğun görüşleri: Eve yardım etmekten mutlu olabilir ve bunu bırakmak istemeyebilir. Görüşleri ve tutumları önemli.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Ek destek ve hizmete erişim. </a:t>
            </a:r>
            <a:endParaRPr/>
          </a:p>
          <a:p>
            <a:pPr marL="0" lvl="0" indent="0" algn="l" rtl="0">
              <a:lnSpc>
                <a:spcPct val="100000"/>
              </a:lnSpc>
              <a:spcBef>
                <a:spcPct val="0"/>
              </a:spcBef>
              <a:spcAft>
                <a:spcPct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chemeClr val="dk1"/>
              </a:buClr>
              <a:buSzPts val="1200"/>
              <a:buFont typeface="Calibri"/>
              <a:buNone/>
            </a:pPr>
            <a:r>
              <a:rPr lang="tr" sz="1200" b="0" i="0" u="none" strike="noStrike">
                <a:latin typeface="Calibri"/>
              </a:rPr>
              <a:t>Fotoğraf: https://www.oxfam.org/en/not-all-gaps-are-created-equal-true-value-care-work</a:t>
            </a:r>
            <a:endParaRPr/>
          </a:p>
          <a:p>
            <a:pPr marL="0" lvl="0" indent="0" algn="l" rtl="0">
              <a:lnSpc>
                <a:spcPct val="100000"/>
              </a:lnSpc>
              <a:spcBef>
                <a:spcPct val="0"/>
              </a:spcBef>
              <a:spcAft>
                <a:spcPct val="0"/>
              </a:spcAft>
              <a:buSzPts val="1400"/>
              <a:buNone/>
            </a:pPr>
            <a:endParaRPr sz="1200">
              <a:solidFill>
                <a:schemeClr val="dk1"/>
              </a:solidFill>
              <a:latin typeface="Calibri"/>
              <a:ea typeface="Calibri"/>
              <a:cs typeface="Calibri"/>
              <a:sym typeface="Calibri"/>
            </a:endParaRPr>
          </a:p>
        </p:txBody>
      </p:sp>
      <p:sp>
        <p:nvSpPr>
          <p:cNvPr id="273" name="Google Shape;27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8: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0" i="0" u="none" strike="noStrike">
                <a:solidFill>
                  <a:srgbClr val="000000"/>
                </a:solidFill>
                <a:latin typeface="Calibri"/>
                <a:ea typeface="Calibri"/>
                <a:cs typeface="Calibri"/>
                <a:sym typeface="Calibri"/>
              </a:rPr>
              <a:t>Mateo: Bir baba oğlunu baş ağrısı, baş dönmesi, burun kanaması ve mide bulantısı şikâyetlerinden dolayı kırsal bölgedeki bir sağlık kliniğine getiriyor. Oğlunun kimyasala maruz kaldığını düşünüyor ama ne olduğundan emin değil. Baba ve oğul yakınlarda büyük bir çiftlikte kalıyor ve çalışıyor, baba çiftlikte tarım işçiliği yapıyor. Baba bunun daha önce hiç yaşanmadığını ve çocukların normalde çalışmadığını, ancak son zamanlarda COVID kısıtlamalarından dolayı çalışan insan sayısı az olduğu için çocukların çalışmak zorunda kaldığını söylüyor.</a:t>
            </a:r>
            <a:endParaRPr/>
          </a:p>
          <a:p>
            <a:pPr marL="0" lvl="0" indent="0" algn="l" rtl="0">
              <a:lnSpc>
                <a:spcPct val="100000"/>
              </a:lnSpc>
              <a:spcBef>
                <a:spcPct val="0"/>
              </a:spcBef>
              <a:spcAft>
                <a:spcPct val="0"/>
              </a:spcAft>
              <a:buSzPts val="1400"/>
              <a:buNone/>
            </a:pPr>
            <a:endParaRPr/>
          </a:p>
          <a:p>
            <a:pPr marL="0" marR="0" lvl="0" indent="0" algn="l" rtl="0">
              <a:lnSpc>
                <a:spcPct val="100000"/>
              </a:lnSpc>
              <a:spcBef>
                <a:spcPct val="0"/>
              </a:spcBef>
              <a:spcAft>
                <a:spcPct val="0"/>
              </a:spcAft>
              <a:buClr>
                <a:schemeClr val="dk1"/>
              </a:buClr>
              <a:buSzPts val="1200"/>
              <a:buFont typeface="Calibri"/>
              <a:buNone/>
            </a:pPr>
            <a:r>
              <a:rPr lang="tr" sz="1200" b="1" i="0" u="none" strike="noStrike">
                <a:solidFill>
                  <a:srgbClr val="000000"/>
                </a:solidFill>
                <a:latin typeface="Calibri"/>
                <a:ea typeface="Calibri"/>
                <a:cs typeface="Calibri"/>
                <a:sym typeface="Calibri"/>
              </a:rPr>
              <a:t>Olası sorunlar: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Böcek ilaçlarına maruz kalma olasılığı (işte, oyunda, evdeyken, örn. depolar, yiyecek veya su kapları, böcek ilaçlarıyla temas etmiş kıyafetler; tarlalarda oynamak veya böcek ilaçlı bitkilere dokunmak, böcek ilaçlarını karıştırma, hazırlama, uygulama işlerinde yer alma)</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Çalışma ortamında bulunan diğer tehlikelerin varlığı. Yaralanma ya da diğer sağlık bakım ihtiyaçlarına ilişkin kanıtlar, sağlık tesisleri ziyaretleri vs.</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Çalışma saatleri, böcek ilacına maruz kalma süresi.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Zehirlenme anında bakım verenin varlığı - kimyasalı tespit edebilmesi.</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Çocukların kimyasalı tanımlayabilmesi ya da hatırlayabilmesi, talimatlara uyabilmesi, güvenlik tedbiri alabilmesi vs.</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Uzun süre böcek ilacına maruz kalmaya ilişkin kanıt: solunum güçlükleri, duygusal veya nörolojik değişiklikler, gelişimsel gecikmeler, organ hasarı vb.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Yetişkin işçilerin yerini alan çocuklar.</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Yerel meyve çiftliklerinde çocuk işçiliğinin yaygınlığı.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Okula devamlılık. </a:t>
            </a:r>
            <a:endParaRPr/>
          </a:p>
          <a:p>
            <a:pPr marL="0" lvl="0" indent="0" algn="l" rtl="0">
              <a:lnSpc>
                <a:spcPct val="100000"/>
              </a:lnSpc>
              <a:spcBef>
                <a:spcPct val="0"/>
              </a:spcBef>
              <a:spcAft>
                <a:spcPct val="0"/>
              </a:spcAft>
              <a:buSzPts val="1400"/>
              <a:buNone/>
            </a:pPr>
            <a:endParaRPr/>
          </a:p>
          <a:p>
            <a:pPr marL="0" lvl="0" indent="0" algn="l" rtl="0">
              <a:lnSpc>
                <a:spcPct val="100000"/>
              </a:lnSpc>
              <a:spcBef>
                <a:spcPct val="0"/>
              </a:spcBef>
              <a:spcAft>
                <a:spcPct val="0"/>
              </a:spcAft>
              <a:buSzPts val="1400"/>
              <a:buNone/>
            </a:pPr>
            <a:endParaRPr/>
          </a:p>
          <a:p>
            <a:pPr marL="0" marR="0" lvl="0" indent="0" algn="l" rtl="0">
              <a:lnSpc>
                <a:spcPct val="100000"/>
              </a:lnSpc>
              <a:spcBef>
                <a:spcPct val="0"/>
              </a:spcBef>
              <a:spcAft>
                <a:spcPct val="0"/>
              </a:spcAft>
              <a:buClr>
                <a:schemeClr val="dk1"/>
              </a:buClr>
              <a:buSzPts val="1200"/>
              <a:buFont typeface="Calibri"/>
              <a:buNone/>
            </a:pPr>
            <a:r>
              <a:rPr lang="tr" sz="1200" b="0" i="0" u="none" strike="noStrike">
                <a:latin typeface="Calibri"/>
              </a:rPr>
              <a:t>Fotoğraf ILO Joseph Fort içinde https://www.gfauk.org/special-report/child-labor-today/</a:t>
            </a:r>
            <a:endParaRPr/>
          </a:p>
          <a:p>
            <a:pPr marL="0" marR="0" lvl="0" indent="0" algn="l" rtl="0">
              <a:lnSpc>
                <a:spcPct val="100000"/>
              </a:lnSpc>
              <a:spcBef>
                <a:spcPct val="0"/>
              </a:spcBef>
              <a:spcAft>
                <a:spcPct val="0"/>
              </a:spcAft>
              <a:buClr>
                <a:schemeClr val="dk1"/>
              </a:buClr>
              <a:buSzPts val="1200"/>
              <a:buFont typeface="Calibri"/>
              <a:buNone/>
            </a:pPr>
            <a:endParaRPr/>
          </a:p>
          <a:p>
            <a:pPr marL="0" lvl="0" indent="0" algn="l" rtl="0">
              <a:lnSpc>
                <a:spcPct val="100000"/>
              </a:lnSpc>
              <a:spcBef>
                <a:spcPct val="0"/>
              </a:spcBef>
              <a:spcAft>
                <a:spcPct val="0"/>
              </a:spcAft>
              <a:buSzPts val="1400"/>
              <a:buNone/>
            </a:pPr>
            <a:endParaRPr/>
          </a:p>
        </p:txBody>
      </p:sp>
      <p:sp>
        <p:nvSpPr>
          <p:cNvPr id="291" name="Google Shape;29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9: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0" i="0" u="none" strike="noStrike">
                <a:solidFill>
                  <a:srgbClr val="000000"/>
                </a:solidFill>
                <a:latin typeface="Calibri"/>
                <a:ea typeface="Calibri"/>
                <a:cs typeface="Calibri"/>
                <a:sym typeface="Calibri"/>
              </a:rPr>
              <a:t>Joyce: 14 yaşlarında bir kız çocuğı, ebeveynleri işteyken temizlik sıvısı yutmuş 2 yaşında bir erkek çocuğu getiriyor. Sağlık çalışanının kız çocuğuyla konuşması sırasında söz konusu "ebeveynlerin" çocuğun velisi ya da akrabası olmadığı anlaşılıyor. Kendisine kim olduğu sorulduğunda, kız çocuğu ailenin evinde çalıştığını belirtip, devamlı olarak başının büyük belaya gireceğini, "onların" kendisine çok kızacağını söylüyor. Kız çocuğunun kollarındaki ve bacaklarındaki yara ve morluklar seçilebiliyor; çocuk çok korkmuş ve gergin görünüyor. </a:t>
            </a:r>
            <a:endParaRPr/>
          </a:p>
          <a:p>
            <a:pPr marL="0" lvl="0" indent="0" algn="l" rtl="0">
              <a:lnSpc>
                <a:spcPct val="100000"/>
              </a:lnSpc>
              <a:spcBef>
                <a:spcPct val="0"/>
              </a:spcBef>
              <a:spcAft>
                <a:spcPct val="0"/>
              </a:spcAft>
              <a:buSzPts val="1400"/>
              <a:buNone/>
            </a:pPr>
            <a:endParaRPr/>
          </a:p>
          <a:p>
            <a:pPr marL="0" lvl="0" indent="0" algn="l" rtl="0">
              <a:lnSpc>
                <a:spcPct val="100000"/>
              </a:lnSpc>
              <a:spcBef>
                <a:spcPct val="0"/>
              </a:spcBef>
              <a:spcAft>
                <a:spcPct val="0"/>
              </a:spcAft>
              <a:buSzPts val="1400"/>
              <a:buNone/>
            </a:pPr>
            <a:r>
              <a:rPr lang="tr" sz="1200" b="1" i="0" u="none" strike="noStrike">
                <a:solidFill>
                  <a:srgbClr val="000000"/>
                </a:solidFill>
                <a:latin typeface="Calibri"/>
                <a:ea typeface="Calibri"/>
                <a:cs typeface="Calibri"/>
                <a:sym typeface="Calibri"/>
              </a:rPr>
              <a:t>Olası sorunlar: </a:t>
            </a:r>
            <a:endParaRPr sz="1200">
              <a:solidFill>
                <a:schemeClr val="dk1"/>
              </a:solidFill>
              <a:latin typeface="Calibri"/>
              <a:ea typeface="Calibri"/>
              <a:cs typeface="Calibri"/>
              <a:sym typeface="Calibri"/>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Aile evi dışında ev işçiliği, aileden ayrı düşme, baskıyla ya da zorla çalıştırılma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İşverenler tarafından yaralamalara, fiziksel, duygusal ve cinsel istismara maruz kalma; sağlık kliniği ziyaretleri, CYBH kanıtı, istenmeyen gebelik ve cinsel şiddet ile istismarın başka sonuçları.</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Tehlikeli maddelerle/görevlerde, uzun saatler boyunca, tekrarlı olarak çalışmak, gelişimin gecikmesi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Hizmetlere erişim - ergenlik çağı, cinsel sağlık ve üreme sağlığı, eğitim, hukuk vs.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Psikososyal sıkıntı ve ruhsal sağlık sorunları. </a:t>
            </a:r>
            <a:endParaRPr/>
          </a:p>
          <a:p>
            <a:pPr marL="0" lvl="0" indent="0" algn="l" rtl="0">
              <a:lnSpc>
                <a:spcPct val="100000"/>
              </a:lnSpc>
              <a:spcBef>
                <a:spcPct val="0"/>
              </a:spcBef>
              <a:spcAft>
                <a:spcPct val="0"/>
              </a:spcAft>
              <a:buSzPts val="1400"/>
              <a:buNone/>
            </a:pPr>
            <a:r>
              <a:rPr lang="tr" sz="1200" b="0" i="0" u="none" strike="noStrike">
                <a:solidFill>
                  <a:srgbClr val="000000"/>
                </a:solidFill>
                <a:latin typeface="Calibri"/>
                <a:ea typeface="Calibri"/>
                <a:cs typeface="Calibri"/>
                <a:sym typeface="Calibri"/>
              </a:rPr>
              <a:t>Çocuğun okul öncesi dönemdeki bir çocuğa bakma kapasitesi ve becerisi.</a:t>
            </a:r>
            <a:endParaRPr/>
          </a:p>
          <a:p>
            <a:pPr marL="0" lvl="0" indent="0" algn="l" rtl="0">
              <a:lnSpc>
                <a:spcPct val="100000"/>
              </a:lnSpc>
              <a:spcBef>
                <a:spcPct val="0"/>
              </a:spcBef>
              <a:spcAft>
                <a:spcPct val="0"/>
              </a:spcAft>
              <a:buSzPts val="1400"/>
              <a:buNone/>
            </a:pPr>
            <a:endParaRPr/>
          </a:p>
          <a:p>
            <a:pPr marL="0" lvl="0" indent="0" algn="l" rtl="0">
              <a:lnSpc>
                <a:spcPct val="100000"/>
              </a:lnSpc>
              <a:spcBef>
                <a:spcPct val="0"/>
              </a:spcBef>
              <a:spcAft>
                <a:spcPct val="0"/>
              </a:spcAft>
              <a:buSzPts val="1400"/>
              <a:buNone/>
            </a:pPr>
            <a:endParaRPr/>
          </a:p>
          <a:p>
            <a:pPr marL="0" lvl="0" indent="0" algn="l" rtl="0">
              <a:lnSpc>
                <a:spcPct val="100000"/>
              </a:lnSpc>
              <a:spcBef>
                <a:spcPct val="0"/>
              </a:spcBef>
              <a:spcAft>
                <a:spcPct val="0"/>
              </a:spcAft>
              <a:buSzPts val="1400"/>
              <a:buNone/>
            </a:pPr>
            <a:r>
              <a:rPr lang="tr" sz="1200" b="0" i="0" u="none" strike="noStrike">
                <a:latin typeface="Calibri"/>
              </a:rPr>
              <a:t>Fotoğraf: http://www.oit.org/wcmsp5/groups/public/---asia/---ro-bangkok/---ilo-jakarta/documents/publication/wcms_552766.pdf (Ev işçiliği olarak çocuk işçiliği)</a:t>
            </a:r>
            <a:endParaRPr/>
          </a:p>
        </p:txBody>
      </p:sp>
      <p:sp>
        <p:nvSpPr>
          <p:cNvPr id="308" name="Google Shape;30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0: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1" i="0" u="none" strike="noStrike" dirty="0">
                <a:solidFill>
                  <a:srgbClr val="000000"/>
                </a:solidFill>
                <a:latin typeface="Calibri"/>
                <a:ea typeface="Calibri"/>
                <a:cs typeface="Calibri"/>
                <a:sym typeface="Calibri"/>
              </a:rPr>
              <a:t>Sadad:</a:t>
            </a:r>
            <a:r>
              <a:rPr lang="tr" sz="1200" b="0" i="0" u="none" strike="noStrike" dirty="0">
                <a:solidFill>
                  <a:srgbClr val="000000"/>
                </a:solidFill>
                <a:latin typeface="Calibri"/>
                <a:ea typeface="Calibri"/>
                <a:cs typeface="Calibri"/>
                <a:sym typeface="Calibri"/>
              </a:rPr>
              <a:t> İhtiyaçlarına karşılık bulabilmek için insanların akın ettiği bir mobil klinikte çalışıyorsun. Trafik kazasında bacağından ağır yaralanan 15 yaşında bir erkek çocuğu geliyor. Üstü kirli, ayakları çıplak ve kıyafetleri yırtık. Çocuk tek başına. Sağlık çalışanı çocuğun yaralarıyla ilgilenirken onunla konuşuyor. Çocuk kendisine bakacak bir ailesinin olmadığını ama bunun sorun olmadığını çünkü kendisiyle ilgilenebilecek başka insanların olduğunu ve yarasını iyileştirecek gereçleri verdikleri takdirde bir sıkıntı çekmeyeceğini söylüyor. Bir an önce gitmek istiyor ve devamlı olarak işe dönmesi gerektiğini söylüyor ama yarası ciddi ve bakım gerektiriyor. Konuşmaya pek istekli olmasa da otobüslerde çalıştığını söylüyor; iyileşmiş eski yaralarını görebiliyorsun.  </a:t>
            </a:r>
            <a:endParaRPr dirty="0"/>
          </a:p>
          <a:p>
            <a:pPr marL="0" marR="0" lvl="0" indent="0" algn="l" rtl="0">
              <a:lnSpc>
                <a:spcPct val="100000"/>
              </a:lnSpc>
              <a:spcBef>
                <a:spcPct val="0"/>
              </a:spcBef>
              <a:spcAft>
                <a:spcPct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lnSpc>
                <a:spcPct val="100000"/>
              </a:lnSpc>
              <a:spcBef>
                <a:spcPct val="0"/>
              </a:spcBef>
              <a:spcAft>
                <a:spcPct val="0"/>
              </a:spcAft>
              <a:buSzPts val="1400"/>
              <a:buNone/>
            </a:pPr>
            <a:r>
              <a:rPr lang="tr" sz="1200" b="1" i="0" u="none" strike="noStrike" dirty="0">
                <a:solidFill>
                  <a:srgbClr val="000000"/>
                </a:solidFill>
                <a:latin typeface="Calibri"/>
                <a:ea typeface="Calibri"/>
                <a:cs typeface="Calibri"/>
                <a:sym typeface="Calibri"/>
              </a:rPr>
              <a:t>Olası sorunlar: </a:t>
            </a:r>
            <a:endParaRPr sz="1200" dirty="0">
              <a:solidFill>
                <a:schemeClr val="dk1"/>
              </a:solidFill>
              <a:latin typeface="Calibri"/>
              <a:ea typeface="Calibri"/>
              <a:cs typeface="Calibri"/>
              <a:sym typeface="Calibri"/>
            </a:endParaRPr>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Öz bakım, yara bakımı, yaralanmaları rehabilitasyon kapasitesi ya da desteği - uzun vadeli bozukluklar için fizik tedavi vs. </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Fiziksel ya da cinsel istismar, baskı, zorla çalıştırılma</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Riskli davranışlar, besin yetersizliği, bulaşıcı hastalıklar vs.  </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Psikososyal sıkıntı ve ruh sağlığı sorunları,</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Aileden ayrı düşme</a:t>
            </a:r>
            <a:endParaRPr dirty="0"/>
          </a:p>
          <a:p>
            <a:pPr marL="0" lvl="0" indent="0" algn="l" rtl="0">
              <a:lnSpc>
                <a:spcPct val="100000"/>
              </a:lnSpc>
              <a:spcBef>
                <a:spcPct val="0"/>
              </a:spcBef>
              <a:spcAft>
                <a:spcPct val="0"/>
              </a:spcAft>
              <a:buSzPts val="1400"/>
              <a:buNone/>
            </a:pPr>
            <a:r>
              <a:rPr lang="tr" sz="1200" b="0" i="0" u="none" strike="noStrike" dirty="0">
                <a:solidFill>
                  <a:srgbClr val="000000"/>
                </a:solidFill>
                <a:latin typeface="Calibri"/>
                <a:ea typeface="Calibri"/>
                <a:cs typeface="Calibri"/>
                <a:sym typeface="Calibri"/>
              </a:rPr>
              <a:t>Yaşam koşulları, sokakta yaşayan ya da çalışan çocuk, toplu yaşam, işveren kaynaklı</a:t>
            </a:r>
            <a:endParaRPr dirty="0"/>
          </a:p>
          <a:p>
            <a:pPr marL="0" lvl="0" indent="0" algn="l" rtl="0">
              <a:lnSpc>
                <a:spcPct val="100000"/>
              </a:lnSpc>
              <a:spcBef>
                <a:spcPct val="0"/>
              </a:spcBef>
              <a:spcAft>
                <a:spcPct val="0"/>
              </a:spcAft>
              <a:buSzPts val="1400"/>
              <a:buNone/>
            </a:pPr>
            <a:r>
              <a:rPr lang="en-GB" sz="1200" dirty="0">
                <a:solidFill>
                  <a:schemeClr val="dk1"/>
                </a:solidFill>
                <a:latin typeface="Calibri"/>
                <a:ea typeface="Calibri"/>
                <a:cs typeface="Calibri"/>
                <a:sym typeface="Calibri"/>
              </a:rPr>
              <a:t> </a:t>
            </a:r>
            <a:endParaRPr dirty="0"/>
          </a:p>
          <a:p>
            <a:pPr marL="0" lvl="0" indent="0" algn="l" rtl="0">
              <a:lnSpc>
                <a:spcPct val="100000"/>
              </a:lnSpc>
              <a:spcBef>
                <a:spcPct val="0"/>
              </a:spcBef>
              <a:spcAft>
                <a:spcPct val="0"/>
              </a:spcAft>
              <a:buSzPts val="1400"/>
              <a:buNone/>
            </a:pPr>
            <a:r>
              <a:rPr lang="en-GB" sz="1200" dirty="0">
                <a:solidFill>
                  <a:schemeClr val="dk1"/>
                </a:solidFill>
                <a:latin typeface="Calibri"/>
                <a:ea typeface="Calibri"/>
                <a:cs typeface="Calibri"/>
                <a:sym typeface="Calibri"/>
              </a:rPr>
              <a:t> </a:t>
            </a:r>
            <a:endParaRPr dirty="0"/>
          </a:p>
          <a:p>
            <a:pPr marL="0" marR="0" lvl="0" indent="0" algn="l" rtl="0">
              <a:lnSpc>
                <a:spcPct val="100000"/>
              </a:lnSpc>
              <a:spcBef>
                <a:spcPct val="0"/>
              </a:spcBef>
              <a:spcAft>
                <a:spcPct val="0"/>
              </a:spcAft>
              <a:buClr>
                <a:schemeClr val="dk1"/>
              </a:buClr>
              <a:buSzPts val="1200"/>
              <a:buFont typeface="Calibri"/>
              <a:buNone/>
            </a:pPr>
            <a:r>
              <a:rPr lang="tr" sz="1200" b="0" i="0" u="none" strike="noStrike" dirty="0">
                <a:latin typeface="Calibri"/>
              </a:rPr>
              <a:t>Fotoğraf: https://reliefweb.int/report/world/educo-coronavirus-will-increase-number-children-who-are-victims-child-labour (Educo: Koronavirüs çocuk işçiliği mağduru çocukların sayısını artıracak)</a:t>
            </a:r>
            <a:endParaRPr b="0" dirty="0"/>
          </a:p>
          <a:p>
            <a:pPr marL="0" lvl="0" indent="0" algn="l" rtl="0">
              <a:lnSpc>
                <a:spcPct val="100000"/>
              </a:lnSpc>
              <a:spcBef>
                <a:spcPct val="0"/>
              </a:spcBef>
              <a:spcAft>
                <a:spcPct val="0"/>
              </a:spcAft>
              <a:buSzPts val="1400"/>
              <a:buNone/>
            </a:pPr>
            <a:endParaRPr dirty="0"/>
          </a:p>
        </p:txBody>
      </p:sp>
      <p:sp>
        <p:nvSpPr>
          <p:cNvPr id="328" name="Google Shape;32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ct val="0"/>
              </a:spcBef>
              <a:spcAft>
                <a:spcPct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40"/>
          <p:cNvSpPr txBox="1">
            <a:spLocks noGrp="1"/>
          </p:cNvSpPr>
          <p:nvPr>
            <p:ph type="title"/>
          </p:nvPr>
        </p:nvSpPr>
        <p:spPr>
          <a:xfrm>
            <a:off x="6712238" y="4570639"/>
            <a:ext cx="48892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405E79"/>
              </a:buClr>
              <a:buSzPts val="4000"/>
              <a:buFont typeface="Helvetica Neue"/>
              <a:buNone/>
              <a:defRPr sz="4000" b="1">
                <a:solidFill>
                  <a:srgbClr val="405E79"/>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pic>
        <p:nvPicPr>
          <p:cNvPr id="14" name="Google Shape;14;p40"/>
          <p:cNvPicPr preferRelativeResize="0"/>
          <p:nvPr/>
        </p:nvPicPr>
        <p:blipFill>
          <a:blip r:embed="rId2">
            <a:alphaModFix/>
          </a:blip>
          <a:srcRect l="30622" t="-2" r="34584"/>
          <a:stretch>
            <a:fillRect/>
          </a:stretch>
        </p:blipFill>
        <p:spPr>
          <a:xfrm>
            <a:off x="0" y="14990"/>
            <a:ext cx="4242216" cy="6858000"/>
          </a:xfrm>
          <a:prstGeom prst="rect">
            <a:avLst/>
          </a:prstGeom>
          <a:noFill/>
          <a:ln>
            <a:noFill/>
          </a:ln>
        </p:spPr>
      </p:pic>
      <p:cxnSp>
        <p:nvCxnSpPr>
          <p:cNvPr id="15" name="Google Shape;15;p40"/>
          <p:cNvCxnSpPr/>
          <p:nvPr/>
        </p:nvCxnSpPr>
        <p:spPr>
          <a:xfrm>
            <a:off x="4737140" y="6016980"/>
            <a:ext cx="7454860" cy="0"/>
          </a:xfrm>
          <a:prstGeom prst="straightConnector1">
            <a:avLst/>
          </a:prstGeom>
          <a:noFill/>
          <a:ln w="9525" cap="flat" cmpd="sng">
            <a:solidFill>
              <a:srgbClr val="405E79"/>
            </a:solidFill>
            <a:prstDash val="solid"/>
            <a:miter lim="800000"/>
            <a:headEnd type="none" w="sm" len="sm"/>
            <a:tailEnd type="none" w="sm" len="sm"/>
          </a:ln>
        </p:spPr>
      </p:cxnSp>
      <p:pic>
        <p:nvPicPr>
          <p:cNvPr id="16" name="Google Shape;16;p40"/>
          <p:cNvPicPr preferRelativeResize="0"/>
          <p:nvPr/>
        </p:nvPicPr>
        <p:blipFill>
          <a:blip r:embed="rId3">
            <a:alphaModFix/>
          </a:blip>
          <a:stretch>
            <a:fillRect/>
          </a:stretch>
        </p:blipFill>
        <p:spPr>
          <a:xfrm>
            <a:off x="4603790" y="3746756"/>
            <a:ext cx="1956048" cy="2028668"/>
          </a:xfrm>
          <a:prstGeom prst="rect">
            <a:avLst/>
          </a:prstGeom>
          <a:noFill/>
          <a:ln>
            <a:noFill/>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mp; Text - Teal">
  <p:cSld name="Image &amp; Text - Teal">
    <p:spTree>
      <p:nvGrpSpPr>
        <p:cNvPr id="1" name="Shape 73"/>
        <p:cNvGrpSpPr/>
        <p:nvPr/>
      </p:nvGrpSpPr>
      <p:grpSpPr>
        <a:xfrm>
          <a:off x="0" y="0"/>
          <a:ext cx="0" cy="0"/>
          <a:chOff x="0" y="0"/>
          <a:chExt cx="0" cy="0"/>
        </a:xfrm>
      </p:grpSpPr>
      <p:sp>
        <p:nvSpPr>
          <p:cNvPr id="74" name="Google Shape;74;p49"/>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5"/>
              </a:buClr>
              <a:buSzPts val="3200"/>
              <a:buFont typeface="Helvetica Neue"/>
              <a:buNone/>
              <a:defRPr sz="3200" b="1">
                <a:solidFill>
                  <a:schemeClr val="accent5"/>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cxnSp>
        <p:nvCxnSpPr>
          <p:cNvPr id="75" name="Google Shape;75;p49"/>
          <p:cNvCxnSpPr/>
          <p:nvPr/>
        </p:nvCxnSpPr>
        <p:spPr>
          <a:xfrm rot="10800000" flipH="1">
            <a:off x="5027117" y="1509236"/>
            <a:ext cx="6806284" cy="17612"/>
          </a:xfrm>
          <a:prstGeom prst="straightConnector1">
            <a:avLst/>
          </a:prstGeom>
          <a:noFill/>
          <a:ln w="9525" cap="flat" cmpd="sng">
            <a:solidFill>
              <a:schemeClr val="accent6"/>
            </a:solidFill>
            <a:prstDash val="solid"/>
            <a:miter lim="800000"/>
            <a:headEnd type="none" w="sm" len="sm"/>
            <a:tailEnd type="none" w="sm" len="sm"/>
          </a:ln>
        </p:spPr>
      </p:cxnSp>
      <p:sp>
        <p:nvSpPr>
          <p:cNvPr id="76" name="Google Shape;76;p49"/>
          <p:cNvSpPr/>
          <p:nvPr/>
        </p:nvSpPr>
        <p:spPr>
          <a:xfrm>
            <a:off x="9351335" y="1467293"/>
            <a:ext cx="2482066" cy="78223"/>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49"/>
          <p:cNvSpPr>
            <a:spLocks noGrp="1"/>
          </p:cNvSpPr>
          <p:nvPr>
            <p:ph type="pic" idx="2"/>
          </p:nvPr>
        </p:nvSpPr>
        <p:spPr>
          <a:xfrm>
            <a:off x="0" y="0"/>
            <a:ext cx="4340225" cy="6858000"/>
          </a:xfrm>
          <a:prstGeom prst="rect">
            <a:avLst/>
          </a:prstGeom>
          <a:noFill/>
          <a:ln>
            <a:noFill/>
          </a:ln>
        </p:spPr>
        <p:txBody>
          <a:bodyPr/>
          <a:lstStyle/>
          <a:p>
            <a:endParaRPr/>
          </a:p>
        </p:txBody>
      </p:sp>
      <p:sp>
        <p:nvSpPr>
          <p:cNvPr id="78" name="Google Shape;78;p49"/>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5"/>
              </a:buClr>
              <a:buSzPts val="2800"/>
              <a:buChar char="•"/>
              <a:defRPr>
                <a:solidFill>
                  <a:schemeClr val="dk1"/>
                </a:solidFill>
              </a:defRPr>
            </a:lvl1pPr>
            <a:lvl2pPr marL="914400" lvl="1" indent="-381000" algn="l">
              <a:lnSpc>
                <a:spcPct val="90000"/>
              </a:lnSpc>
              <a:spcBef>
                <a:spcPts val="500"/>
              </a:spcBef>
              <a:spcAft>
                <a:spcPct val="0"/>
              </a:spcAft>
              <a:buClr>
                <a:schemeClr val="accent5"/>
              </a:buClr>
              <a:buSzPts val="2400"/>
              <a:buChar char="•"/>
              <a:defRPr>
                <a:solidFill>
                  <a:schemeClr val="dk1"/>
                </a:solidFill>
              </a:defRPr>
            </a:lvl2pPr>
            <a:lvl3pPr marL="1371600" lvl="2" indent="-355600" algn="l">
              <a:lnSpc>
                <a:spcPct val="90000"/>
              </a:lnSpc>
              <a:spcBef>
                <a:spcPts val="500"/>
              </a:spcBef>
              <a:spcAft>
                <a:spcPct val="0"/>
              </a:spcAft>
              <a:buClr>
                <a:schemeClr val="accent5"/>
              </a:buClr>
              <a:buSzPts val="2000"/>
              <a:buChar char="•"/>
              <a:defRPr>
                <a:solidFill>
                  <a:schemeClr val="dk1"/>
                </a:solidFill>
              </a:defRPr>
            </a:lvl3pPr>
            <a:lvl4pPr marL="1828800" lvl="3" indent="-342900" algn="l">
              <a:lnSpc>
                <a:spcPct val="90000"/>
              </a:lnSpc>
              <a:spcBef>
                <a:spcPts val="500"/>
              </a:spcBef>
              <a:spcAft>
                <a:spcPct val="0"/>
              </a:spcAft>
              <a:buClr>
                <a:schemeClr val="accent5"/>
              </a:buClr>
              <a:buSzPts val="1800"/>
              <a:buChar char="•"/>
              <a:defRPr>
                <a:solidFill>
                  <a:schemeClr val="dk1"/>
                </a:solidFill>
              </a:defRPr>
            </a:lvl4pPr>
            <a:lvl5pPr marL="2286000" lvl="4" indent="-342900" algn="l">
              <a:lnSpc>
                <a:spcPct val="90000"/>
              </a:lnSpc>
              <a:spcBef>
                <a:spcPts val="500"/>
              </a:spcBef>
              <a:spcAft>
                <a:spcPct val="0"/>
              </a:spcAft>
              <a:buClr>
                <a:schemeClr val="accent5"/>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79"/>
        <p:cNvGrpSpPr/>
        <p:nvPr/>
      </p:nvGrpSpPr>
      <p:grpSpPr>
        <a:xfrm>
          <a:off x="0" y="0"/>
          <a:ext cx="0" cy="0"/>
          <a:chOff x="0" y="0"/>
          <a:chExt cx="0" cy="0"/>
        </a:xfrm>
      </p:grpSpPr>
      <p:sp>
        <p:nvSpPr>
          <p:cNvPr id="80" name="Google Shape;8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50"/>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82" name="Google Shape;82;p50"/>
          <p:cNvPicPr preferRelativeResize="0"/>
          <p:nvPr/>
        </p:nvPicPr>
        <p:blipFill>
          <a:blip r:embed="rId2">
            <a:alphaModFix amt="20000"/>
          </a:blip>
          <a:srcRect l="4826" t="9031" r="39371" b="9029"/>
          <a:stretch>
            <a:fillRect/>
          </a:stretch>
        </p:blipFill>
        <p:spPr>
          <a:xfrm>
            <a:off x="0" y="0"/>
            <a:ext cx="3572540" cy="6858000"/>
          </a:xfrm>
          <a:prstGeom prst="rect">
            <a:avLst/>
          </a:prstGeom>
          <a:noFill/>
          <a:ln>
            <a:noFill/>
          </a:ln>
        </p:spPr>
      </p:pic>
      <p:sp>
        <p:nvSpPr>
          <p:cNvPr id="83" name="Google Shape;83;p50"/>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3200"/>
              <a:buNone/>
              <a:defRPr sz="3200" b="1">
                <a:solidFill>
                  <a:schemeClr val="accent6"/>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84" name="Google Shape;84;p50"/>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5"/>
              </a:buClr>
              <a:buSzPts val="2800"/>
              <a:buChar char="•"/>
              <a:defRPr>
                <a:solidFill>
                  <a:schemeClr val="dk1"/>
                </a:solidFill>
              </a:defRPr>
            </a:lvl1pPr>
            <a:lvl2pPr marL="914400" lvl="1" indent="-381000" algn="l">
              <a:lnSpc>
                <a:spcPct val="90000"/>
              </a:lnSpc>
              <a:spcBef>
                <a:spcPts val="500"/>
              </a:spcBef>
              <a:spcAft>
                <a:spcPct val="0"/>
              </a:spcAft>
              <a:buClr>
                <a:schemeClr val="accent5"/>
              </a:buClr>
              <a:buSzPts val="2400"/>
              <a:buChar char="•"/>
              <a:defRPr>
                <a:solidFill>
                  <a:schemeClr val="dk1"/>
                </a:solidFill>
              </a:defRPr>
            </a:lvl2pPr>
            <a:lvl3pPr marL="1371600" lvl="2" indent="-355600" algn="l">
              <a:lnSpc>
                <a:spcPct val="90000"/>
              </a:lnSpc>
              <a:spcBef>
                <a:spcPts val="500"/>
              </a:spcBef>
              <a:spcAft>
                <a:spcPct val="0"/>
              </a:spcAft>
              <a:buClr>
                <a:schemeClr val="accent5"/>
              </a:buClr>
              <a:buSzPts val="2000"/>
              <a:buChar char="•"/>
              <a:defRPr>
                <a:solidFill>
                  <a:schemeClr val="dk1"/>
                </a:solidFill>
              </a:defRPr>
            </a:lvl3pPr>
            <a:lvl4pPr marL="1828800" lvl="3" indent="-342900" algn="l">
              <a:lnSpc>
                <a:spcPct val="90000"/>
              </a:lnSpc>
              <a:spcBef>
                <a:spcPts val="500"/>
              </a:spcBef>
              <a:spcAft>
                <a:spcPct val="0"/>
              </a:spcAft>
              <a:buClr>
                <a:schemeClr val="accent5"/>
              </a:buClr>
              <a:buSzPts val="1800"/>
              <a:buChar char="•"/>
              <a:defRPr>
                <a:solidFill>
                  <a:schemeClr val="dk1"/>
                </a:solidFill>
              </a:defRPr>
            </a:lvl4pPr>
            <a:lvl5pPr marL="2286000" lvl="4" indent="-342900" algn="l">
              <a:lnSpc>
                <a:spcPct val="90000"/>
              </a:lnSpc>
              <a:spcBef>
                <a:spcPts val="500"/>
              </a:spcBef>
              <a:spcAft>
                <a:spcPct val="0"/>
              </a:spcAft>
              <a:buClr>
                <a:schemeClr val="accent5"/>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85" name="Google Shape;85;p5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lt1"/>
              </a:buClr>
              <a:buSzPts val="3600"/>
              <a:buNone/>
              <a:defRPr sz="3600" b="1">
                <a:solidFill>
                  <a:schemeClr val="lt1"/>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amp; Text - Purple">
  <p:cSld name="Image &amp; Text - Purple">
    <p:spTree>
      <p:nvGrpSpPr>
        <p:cNvPr id="1" name="Shape 86"/>
        <p:cNvGrpSpPr/>
        <p:nvPr/>
      </p:nvGrpSpPr>
      <p:grpSpPr>
        <a:xfrm>
          <a:off x="0" y="0"/>
          <a:ext cx="0" cy="0"/>
          <a:chOff x="0" y="0"/>
          <a:chExt cx="0" cy="0"/>
        </a:xfrm>
      </p:grpSpPr>
      <p:sp>
        <p:nvSpPr>
          <p:cNvPr id="87" name="Google Shape;87;p51"/>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3"/>
              </a:buClr>
              <a:buSzPts val="3200"/>
              <a:buFont typeface="Helvetica Neue"/>
              <a:buNone/>
              <a:defRPr sz="3200" b="1">
                <a:solidFill>
                  <a:schemeClr val="accent3"/>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cxnSp>
        <p:nvCxnSpPr>
          <p:cNvPr id="88" name="Google Shape;88;p51"/>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89" name="Google Shape;89;p51"/>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51"/>
          <p:cNvSpPr>
            <a:spLocks noGrp="1"/>
          </p:cNvSpPr>
          <p:nvPr>
            <p:ph type="pic" idx="2"/>
          </p:nvPr>
        </p:nvSpPr>
        <p:spPr>
          <a:xfrm>
            <a:off x="0" y="0"/>
            <a:ext cx="4340225" cy="6858000"/>
          </a:xfrm>
          <a:prstGeom prst="rect">
            <a:avLst/>
          </a:prstGeom>
          <a:noFill/>
          <a:ln>
            <a:noFill/>
          </a:ln>
        </p:spPr>
        <p:txBody>
          <a:bodyPr/>
          <a:lstStyle/>
          <a:p>
            <a:endParaRPr/>
          </a:p>
        </p:txBody>
      </p:sp>
      <p:sp>
        <p:nvSpPr>
          <p:cNvPr id="91" name="Google Shape;91;p51"/>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3"/>
              </a:buClr>
              <a:buSzPts val="2800"/>
              <a:buChar char="•"/>
              <a:defRPr>
                <a:solidFill>
                  <a:schemeClr val="dk1"/>
                </a:solidFill>
              </a:defRPr>
            </a:lvl1pPr>
            <a:lvl2pPr marL="914400" lvl="1" indent="-381000" algn="l">
              <a:lnSpc>
                <a:spcPct val="90000"/>
              </a:lnSpc>
              <a:spcBef>
                <a:spcPts val="500"/>
              </a:spcBef>
              <a:spcAft>
                <a:spcPct val="0"/>
              </a:spcAft>
              <a:buClr>
                <a:schemeClr val="accent3"/>
              </a:buClr>
              <a:buSzPts val="2400"/>
              <a:buChar char="•"/>
              <a:defRPr>
                <a:solidFill>
                  <a:schemeClr val="dk1"/>
                </a:solidFill>
              </a:defRPr>
            </a:lvl2pPr>
            <a:lvl3pPr marL="1371600" lvl="2" indent="-355600" algn="l">
              <a:lnSpc>
                <a:spcPct val="90000"/>
              </a:lnSpc>
              <a:spcBef>
                <a:spcPts val="500"/>
              </a:spcBef>
              <a:spcAft>
                <a:spcPct val="0"/>
              </a:spcAft>
              <a:buClr>
                <a:schemeClr val="accent3"/>
              </a:buClr>
              <a:buSzPts val="2000"/>
              <a:buChar char="•"/>
              <a:defRPr>
                <a:solidFill>
                  <a:schemeClr val="dk1"/>
                </a:solidFill>
              </a:defRPr>
            </a:lvl3pPr>
            <a:lvl4pPr marL="1828800" lvl="3" indent="-342900" algn="l">
              <a:lnSpc>
                <a:spcPct val="90000"/>
              </a:lnSpc>
              <a:spcBef>
                <a:spcPts val="500"/>
              </a:spcBef>
              <a:spcAft>
                <a:spcPct val="0"/>
              </a:spcAft>
              <a:buClr>
                <a:schemeClr val="accent3"/>
              </a:buClr>
              <a:buSzPts val="1800"/>
              <a:buChar char="•"/>
              <a:defRPr>
                <a:solidFill>
                  <a:schemeClr val="dk1"/>
                </a:solidFill>
              </a:defRPr>
            </a:lvl4pPr>
            <a:lvl5pPr marL="2286000" lvl="4" indent="-342900" algn="l">
              <a:lnSpc>
                <a:spcPct val="90000"/>
              </a:lnSpc>
              <a:spcBef>
                <a:spcPts val="500"/>
              </a:spcBef>
              <a:spcAft>
                <a:spcPct val="0"/>
              </a:spcAft>
              <a:buClr>
                <a:schemeClr val="accent3"/>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amp; Text - Blue">
  <p:cSld name="Image &amp; Text - Blue">
    <p:spTree>
      <p:nvGrpSpPr>
        <p:cNvPr id="1" name="Shape 92"/>
        <p:cNvGrpSpPr/>
        <p:nvPr/>
      </p:nvGrpSpPr>
      <p:grpSpPr>
        <a:xfrm>
          <a:off x="0" y="0"/>
          <a:ext cx="0" cy="0"/>
          <a:chOff x="0" y="0"/>
          <a:chExt cx="0" cy="0"/>
        </a:xfrm>
      </p:grpSpPr>
      <p:sp>
        <p:nvSpPr>
          <p:cNvPr id="93" name="Google Shape;93;p52"/>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1"/>
              </a:buClr>
              <a:buSzPts val="3200"/>
              <a:buFont typeface="Helvetica Neue"/>
              <a:buNone/>
              <a:defRPr sz="3200" b="1">
                <a:solidFill>
                  <a:schemeClr val="accen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cxnSp>
        <p:nvCxnSpPr>
          <p:cNvPr id="94" name="Google Shape;94;p52"/>
          <p:cNvCxnSpPr/>
          <p:nvPr/>
        </p:nvCxnSpPr>
        <p:spPr>
          <a:xfrm rot="10800000" flipH="1">
            <a:off x="5027117" y="1509236"/>
            <a:ext cx="6806284" cy="17612"/>
          </a:xfrm>
          <a:prstGeom prst="straightConnector1">
            <a:avLst/>
          </a:prstGeom>
          <a:noFill/>
          <a:ln w="9525" cap="flat" cmpd="sng">
            <a:solidFill>
              <a:schemeClr val="accent3"/>
            </a:solidFill>
            <a:prstDash val="solid"/>
            <a:miter lim="800000"/>
            <a:headEnd type="none" w="sm" len="sm"/>
            <a:tailEnd type="none" w="sm" len="sm"/>
          </a:ln>
        </p:spPr>
      </p:cxnSp>
      <p:sp>
        <p:nvSpPr>
          <p:cNvPr id="95" name="Google Shape;95;p52"/>
          <p:cNvSpPr/>
          <p:nvPr/>
        </p:nvSpPr>
        <p:spPr>
          <a:xfrm>
            <a:off x="9351335" y="1467293"/>
            <a:ext cx="2482066" cy="78223"/>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52"/>
          <p:cNvSpPr>
            <a:spLocks noGrp="1"/>
          </p:cNvSpPr>
          <p:nvPr>
            <p:ph type="pic" idx="2"/>
          </p:nvPr>
        </p:nvSpPr>
        <p:spPr>
          <a:xfrm>
            <a:off x="0" y="0"/>
            <a:ext cx="4340225" cy="6858000"/>
          </a:xfrm>
          <a:prstGeom prst="rect">
            <a:avLst/>
          </a:prstGeom>
          <a:noFill/>
          <a:ln>
            <a:noFill/>
          </a:ln>
        </p:spPr>
        <p:txBody>
          <a:bodyPr/>
          <a:lstStyle/>
          <a:p>
            <a:endParaRPr/>
          </a:p>
        </p:txBody>
      </p:sp>
      <p:sp>
        <p:nvSpPr>
          <p:cNvPr id="97" name="Google Shape;97;p52"/>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1"/>
              </a:buClr>
              <a:buSzPts val="2800"/>
              <a:buChar char="•"/>
              <a:defRPr>
                <a:solidFill>
                  <a:schemeClr val="dk1"/>
                </a:solidFill>
              </a:defRPr>
            </a:lvl1pPr>
            <a:lvl2pPr marL="914400" lvl="1" indent="-381000" algn="l">
              <a:lnSpc>
                <a:spcPct val="90000"/>
              </a:lnSpc>
              <a:spcBef>
                <a:spcPts val="500"/>
              </a:spcBef>
              <a:spcAft>
                <a:spcPct val="0"/>
              </a:spcAft>
              <a:buClr>
                <a:schemeClr val="accent1"/>
              </a:buClr>
              <a:buSzPts val="2400"/>
              <a:buChar char="•"/>
              <a:defRPr>
                <a:solidFill>
                  <a:schemeClr val="dk1"/>
                </a:solidFill>
              </a:defRPr>
            </a:lvl2pPr>
            <a:lvl3pPr marL="1371600" lvl="2" indent="-355600" algn="l">
              <a:lnSpc>
                <a:spcPct val="90000"/>
              </a:lnSpc>
              <a:spcBef>
                <a:spcPts val="500"/>
              </a:spcBef>
              <a:spcAft>
                <a:spcPct val="0"/>
              </a:spcAft>
              <a:buClr>
                <a:schemeClr val="accent1"/>
              </a:buClr>
              <a:buSzPts val="2000"/>
              <a:buChar char="•"/>
              <a:defRPr>
                <a:solidFill>
                  <a:schemeClr val="dk1"/>
                </a:solidFill>
              </a:defRPr>
            </a:lvl3pPr>
            <a:lvl4pPr marL="1828800" lvl="3" indent="-342900" algn="l">
              <a:lnSpc>
                <a:spcPct val="90000"/>
              </a:lnSpc>
              <a:spcBef>
                <a:spcPts val="500"/>
              </a:spcBef>
              <a:spcAft>
                <a:spcPct val="0"/>
              </a:spcAft>
              <a:buClr>
                <a:schemeClr val="accent1"/>
              </a:buClr>
              <a:buSzPts val="1800"/>
              <a:buChar char="•"/>
              <a:defRPr>
                <a:solidFill>
                  <a:schemeClr val="dk1"/>
                </a:solidFill>
              </a:defRPr>
            </a:lvl4pPr>
            <a:lvl5pPr marL="2286000" lvl="4" indent="-342900" algn="l">
              <a:lnSpc>
                <a:spcPct val="90000"/>
              </a:lnSpc>
              <a:spcBef>
                <a:spcPts val="500"/>
              </a:spcBef>
              <a:spcAft>
                <a:spcPct val="0"/>
              </a:spcAft>
              <a:buClr>
                <a:schemeClr val="accent1"/>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mp; Text - Green">
  <p:cSld name="Image &amp; Text - Green">
    <p:spTree>
      <p:nvGrpSpPr>
        <p:cNvPr id="1" name="Shape 98"/>
        <p:cNvGrpSpPr/>
        <p:nvPr/>
      </p:nvGrpSpPr>
      <p:grpSpPr>
        <a:xfrm>
          <a:off x="0" y="0"/>
          <a:ext cx="0" cy="0"/>
          <a:chOff x="0" y="0"/>
          <a:chExt cx="0" cy="0"/>
        </a:xfrm>
      </p:grpSpPr>
      <p:sp>
        <p:nvSpPr>
          <p:cNvPr id="99" name="Google Shape;99;p53"/>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4"/>
              </a:buClr>
              <a:buSzPts val="3200"/>
              <a:buFont typeface="Helvetica Neue"/>
              <a:buNone/>
              <a:defRPr sz="3200" b="1">
                <a:solidFill>
                  <a:schemeClr val="accent4"/>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cxnSp>
        <p:nvCxnSpPr>
          <p:cNvPr id="100" name="Google Shape;100;p53"/>
          <p:cNvCxnSpPr/>
          <p:nvPr/>
        </p:nvCxnSpPr>
        <p:spPr>
          <a:xfrm rot="10800000" flipH="1">
            <a:off x="5027117" y="1509236"/>
            <a:ext cx="6806284" cy="17612"/>
          </a:xfrm>
          <a:prstGeom prst="straightConnector1">
            <a:avLst/>
          </a:prstGeom>
          <a:noFill/>
          <a:ln w="9525" cap="flat" cmpd="sng">
            <a:solidFill>
              <a:schemeClr val="accent4"/>
            </a:solidFill>
            <a:prstDash val="solid"/>
            <a:miter lim="800000"/>
            <a:headEnd type="none" w="sm" len="sm"/>
            <a:tailEnd type="none" w="sm" len="sm"/>
          </a:ln>
        </p:spPr>
      </p:cxnSp>
      <p:sp>
        <p:nvSpPr>
          <p:cNvPr id="101" name="Google Shape;101;p53"/>
          <p:cNvSpPr/>
          <p:nvPr/>
        </p:nvSpPr>
        <p:spPr>
          <a:xfrm>
            <a:off x="9351335" y="1467293"/>
            <a:ext cx="2482066" cy="7822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53"/>
          <p:cNvSpPr>
            <a:spLocks noGrp="1"/>
          </p:cNvSpPr>
          <p:nvPr>
            <p:ph type="pic" idx="2"/>
          </p:nvPr>
        </p:nvSpPr>
        <p:spPr>
          <a:xfrm>
            <a:off x="0" y="0"/>
            <a:ext cx="4340225" cy="6858000"/>
          </a:xfrm>
          <a:prstGeom prst="rect">
            <a:avLst/>
          </a:prstGeom>
          <a:noFill/>
          <a:ln>
            <a:noFill/>
          </a:ln>
        </p:spPr>
        <p:txBody>
          <a:bodyPr/>
          <a:lstStyle/>
          <a:p>
            <a:endParaRPr/>
          </a:p>
        </p:txBody>
      </p:sp>
      <p:sp>
        <p:nvSpPr>
          <p:cNvPr id="103" name="Google Shape;103;p53"/>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2"/>
              </a:buClr>
              <a:buSzPts val="2800"/>
              <a:buChar char="•"/>
              <a:defRPr>
                <a:solidFill>
                  <a:schemeClr val="dk1"/>
                </a:solidFill>
              </a:defRPr>
            </a:lvl1pPr>
            <a:lvl2pPr marL="914400" lvl="1" indent="-381000" algn="l">
              <a:lnSpc>
                <a:spcPct val="90000"/>
              </a:lnSpc>
              <a:spcBef>
                <a:spcPts val="500"/>
              </a:spcBef>
              <a:spcAft>
                <a:spcPct val="0"/>
              </a:spcAft>
              <a:buClr>
                <a:schemeClr val="accent2"/>
              </a:buClr>
              <a:buSzPts val="2400"/>
              <a:buChar char="•"/>
              <a:defRPr>
                <a:solidFill>
                  <a:schemeClr val="dk1"/>
                </a:solidFill>
              </a:defRPr>
            </a:lvl2pPr>
            <a:lvl3pPr marL="1371600" lvl="2" indent="-355600" algn="l">
              <a:lnSpc>
                <a:spcPct val="90000"/>
              </a:lnSpc>
              <a:spcBef>
                <a:spcPts val="500"/>
              </a:spcBef>
              <a:spcAft>
                <a:spcPct val="0"/>
              </a:spcAft>
              <a:buClr>
                <a:schemeClr val="accent2"/>
              </a:buClr>
              <a:buSzPts val="2000"/>
              <a:buChar char="•"/>
              <a:defRPr>
                <a:solidFill>
                  <a:schemeClr val="dk1"/>
                </a:solidFill>
              </a:defRPr>
            </a:lvl3pPr>
            <a:lvl4pPr marL="1828800" lvl="3" indent="-342900" algn="l">
              <a:lnSpc>
                <a:spcPct val="90000"/>
              </a:lnSpc>
              <a:spcBef>
                <a:spcPts val="500"/>
              </a:spcBef>
              <a:spcAft>
                <a:spcPct val="0"/>
              </a:spcAft>
              <a:buClr>
                <a:schemeClr val="accent2"/>
              </a:buClr>
              <a:buSzPts val="1800"/>
              <a:buChar char="•"/>
              <a:defRPr>
                <a:solidFill>
                  <a:schemeClr val="dk1"/>
                </a:solidFill>
              </a:defRPr>
            </a:lvl4pPr>
            <a:lvl5pPr marL="2286000" lvl="4" indent="-342900" algn="l">
              <a:lnSpc>
                <a:spcPct val="90000"/>
              </a:lnSpc>
              <a:spcBef>
                <a:spcPts val="500"/>
              </a:spcBef>
              <a:spcAft>
                <a:spcPct val="0"/>
              </a:spcAft>
              <a:buClr>
                <a:schemeClr val="accent2"/>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with Dots - Blue">
  <p:cSld name="Title &amp; Text with Dots - Blue">
    <p:spTree>
      <p:nvGrpSpPr>
        <p:cNvPr id="1" name="Shape 104"/>
        <p:cNvGrpSpPr/>
        <p:nvPr/>
      </p:nvGrpSpPr>
      <p:grpSpPr>
        <a:xfrm>
          <a:off x="0" y="0"/>
          <a:ext cx="0" cy="0"/>
          <a:chOff x="0" y="0"/>
          <a:chExt cx="0" cy="0"/>
        </a:xfrm>
      </p:grpSpPr>
      <p:grpSp>
        <p:nvGrpSpPr>
          <p:cNvPr id="105" name="Google Shape;105;p54"/>
          <p:cNvGrpSpPr/>
          <p:nvPr/>
        </p:nvGrpSpPr>
        <p:grpSpPr>
          <a:xfrm>
            <a:off x="0" y="5303520"/>
            <a:ext cx="12191999" cy="1639827"/>
            <a:chOff x="0" y="5303520"/>
            <a:chExt cx="12191999" cy="1639827"/>
          </a:xfrm>
        </p:grpSpPr>
        <p:pic>
          <p:nvPicPr>
            <p:cNvPr id="106" name="Google Shape;106;p54"/>
            <p:cNvPicPr preferRelativeResize="0"/>
            <p:nvPr/>
          </p:nvPicPr>
          <p:blipFill>
            <a:blip r:embed="rId2">
              <a:alphaModFix amt="20000"/>
            </a:blip>
            <a:srcRect l="59835" t="10673" r="12104" b="6770"/>
            <a:stretch>
              <a:fillRect/>
            </a:stretch>
          </p:blipFill>
          <p:spPr>
            <a:xfrm rot="5400000">
              <a:off x="2302155" y="3001365"/>
              <a:ext cx="1639827" cy="6244138"/>
            </a:xfrm>
            <a:prstGeom prst="rect">
              <a:avLst/>
            </a:prstGeom>
            <a:noFill/>
            <a:ln>
              <a:noFill/>
            </a:ln>
          </p:spPr>
        </p:pic>
        <p:pic>
          <p:nvPicPr>
            <p:cNvPr id="107" name="Google Shape;107;p54"/>
            <p:cNvPicPr preferRelativeResize="0"/>
            <p:nvPr/>
          </p:nvPicPr>
          <p:blipFill>
            <a:blip r:embed="rId2">
              <a:alphaModFix amt="20000"/>
            </a:blip>
            <a:srcRect l="60063" t="10673" r="11952" b="6770"/>
            <a:stretch>
              <a:fillRect/>
            </a:stretch>
          </p:blipFill>
          <p:spPr>
            <a:xfrm rot="5400000">
              <a:off x="8439135" y="3108523"/>
              <a:ext cx="1557867" cy="5947862"/>
            </a:xfrm>
            <a:prstGeom prst="rect">
              <a:avLst/>
            </a:prstGeom>
            <a:noFill/>
            <a:ln>
              <a:noFill/>
            </a:ln>
          </p:spPr>
        </p:pic>
      </p:grpSp>
      <p:sp>
        <p:nvSpPr>
          <p:cNvPr id="108" name="Google Shape;108;p5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1"/>
              </a:buClr>
              <a:buSzPts val="3600"/>
              <a:buFont typeface="Helvetica Neue"/>
              <a:buNone/>
              <a:defRPr sz="3600" b="1">
                <a:solidFill>
                  <a:schemeClr val="accen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109" name="Google Shape;109;p54"/>
          <p:cNvSpPr txBox="1">
            <a:spLocks noGrp="1"/>
          </p:cNvSpPr>
          <p:nvPr>
            <p:ph type="body" idx="1"/>
          </p:nvPr>
        </p:nvSpPr>
        <p:spPr>
          <a:xfrm>
            <a:off x="656023" y="1690688"/>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800"/>
              <a:buNone/>
              <a:defRPr b="1">
                <a:solidFill>
                  <a:schemeClr val="accent3"/>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10" name="Google Shape;110;p54"/>
          <p:cNvSpPr txBox="1">
            <a:spLocks noGrp="1"/>
          </p:cNvSpPr>
          <p:nvPr>
            <p:ph type="body" idx="2"/>
          </p:nvPr>
        </p:nvSpPr>
        <p:spPr>
          <a:xfrm>
            <a:off x="656022" y="2333626"/>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3"/>
              </a:buClr>
              <a:buSzPts val="2800"/>
              <a:buChar char="•"/>
              <a:defRPr>
                <a:solidFill>
                  <a:schemeClr val="dk1"/>
                </a:solidFill>
              </a:defRPr>
            </a:lvl1pPr>
            <a:lvl2pPr marL="914400" lvl="1" indent="-381000" algn="l">
              <a:lnSpc>
                <a:spcPct val="90000"/>
              </a:lnSpc>
              <a:spcBef>
                <a:spcPts val="500"/>
              </a:spcBef>
              <a:spcAft>
                <a:spcPct val="0"/>
              </a:spcAft>
              <a:buClr>
                <a:schemeClr val="accent3"/>
              </a:buClr>
              <a:buSzPts val="2400"/>
              <a:buChar char="•"/>
              <a:defRPr>
                <a:solidFill>
                  <a:schemeClr val="dk1"/>
                </a:solidFill>
              </a:defRPr>
            </a:lvl2pPr>
            <a:lvl3pPr marL="1371600" lvl="2" indent="-355600" algn="l">
              <a:lnSpc>
                <a:spcPct val="90000"/>
              </a:lnSpc>
              <a:spcBef>
                <a:spcPts val="500"/>
              </a:spcBef>
              <a:spcAft>
                <a:spcPct val="0"/>
              </a:spcAft>
              <a:buClr>
                <a:schemeClr val="accent3"/>
              </a:buClr>
              <a:buSzPts val="2000"/>
              <a:buChar char="•"/>
              <a:defRPr>
                <a:solidFill>
                  <a:schemeClr val="dk1"/>
                </a:solidFill>
              </a:defRPr>
            </a:lvl3pPr>
            <a:lvl4pPr marL="1828800" lvl="3" indent="-342900" algn="l">
              <a:lnSpc>
                <a:spcPct val="90000"/>
              </a:lnSpc>
              <a:spcBef>
                <a:spcPts val="500"/>
              </a:spcBef>
              <a:spcAft>
                <a:spcPct val="0"/>
              </a:spcAft>
              <a:buClr>
                <a:schemeClr val="accent3"/>
              </a:buClr>
              <a:buSzPts val="1800"/>
              <a:buChar char="•"/>
              <a:defRPr>
                <a:solidFill>
                  <a:schemeClr val="dk1"/>
                </a:solidFill>
              </a:defRPr>
            </a:lvl4pPr>
            <a:lvl5pPr marL="2286000" lvl="4" indent="-342900" algn="l">
              <a:lnSpc>
                <a:spcPct val="90000"/>
              </a:lnSpc>
              <a:spcBef>
                <a:spcPts val="500"/>
              </a:spcBef>
              <a:spcAft>
                <a:spcPct val="0"/>
              </a:spcAft>
              <a:buClr>
                <a:schemeClr val="accent3"/>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11"/>
        <p:cNvGrpSpPr/>
        <p:nvPr/>
      </p:nvGrpSpPr>
      <p:grpSpPr>
        <a:xfrm>
          <a:off x="0" y="0"/>
          <a:ext cx="0" cy="0"/>
          <a:chOff x="0" y="0"/>
          <a:chExt cx="0" cy="0"/>
        </a:xfrm>
      </p:grpSpPr>
      <p:grpSp>
        <p:nvGrpSpPr>
          <p:cNvPr id="112" name="Google Shape;112;p55"/>
          <p:cNvGrpSpPr/>
          <p:nvPr/>
        </p:nvGrpSpPr>
        <p:grpSpPr>
          <a:xfrm>
            <a:off x="0" y="5303520"/>
            <a:ext cx="12191999" cy="1639827"/>
            <a:chOff x="0" y="5303520"/>
            <a:chExt cx="12191999" cy="1639827"/>
          </a:xfrm>
        </p:grpSpPr>
        <p:pic>
          <p:nvPicPr>
            <p:cNvPr id="113" name="Google Shape;113;p55"/>
            <p:cNvPicPr preferRelativeResize="0"/>
            <p:nvPr/>
          </p:nvPicPr>
          <p:blipFill>
            <a:blip r:embed="rId2">
              <a:alphaModFix amt="20000"/>
            </a:blip>
            <a:srcRect l="59835" t="10673" r="12104" b="6770"/>
            <a:stretch>
              <a:fillRect/>
            </a:stretch>
          </p:blipFill>
          <p:spPr>
            <a:xfrm rot="5400000">
              <a:off x="2302155" y="3001365"/>
              <a:ext cx="1639827" cy="6244138"/>
            </a:xfrm>
            <a:prstGeom prst="rect">
              <a:avLst/>
            </a:prstGeom>
            <a:noFill/>
            <a:ln>
              <a:noFill/>
            </a:ln>
          </p:spPr>
        </p:pic>
        <p:pic>
          <p:nvPicPr>
            <p:cNvPr id="114" name="Google Shape;114;p55"/>
            <p:cNvPicPr preferRelativeResize="0"/>
            <p:nvPr/>
          </p:nvPicPr>
          <p:blipFill>
            <a:blip r:embed="rId2">
              <a:alphaModFix amt="20000"/>
            </a:blip>
            <a:srcRect l="60063" t="10673" r="11952" b="6770"/>
            <a:stretch>
              <a:fillRect/>
            </a:stretch>
          </p:blipFill>
          <p:spPr>
            <a:xfrm rot="5400000">
              <a:off x="8439135" y="3108523"/>
              <a:ext cx="1557867" cy="5947862"/>
            </a:xfrm>
            <a:prstGeom prst="rect">
              <a:avLst/>
            </a:prstGeom>
            <a:noFill/>
            <a:ln>
              <a:noFill/>
            </a:ln>
          </p:spPr>
        </p:pic>
      </p:grpSp>
      <p:sp>
        <p:nvSpPr>
          <p:cNvPr id="115" name="Google Shape;115;p5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3"/>
              </a:buClr>
              <a:buSzPts val="3600"/>
              <a:buFont typeface="Helvetica Neue"/>
              <a:buNone/>
              <a:defRPr sz="3600" b="1">
                <a:solidFill>
                  <a:schemeClr val="accent3"/>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116" name="Google Shape;116;p55"/>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1"/>
              </a:buClr>
              <a:buSzPts val="2800"/>
              <a:buNone/>
              <a:defRPr b="1">
                <a:solidFill>
                  <a:schemeClr val="accent1"/>
                </a:solidFill>
              </a:defRPr>
            </a:lvl1pPr>
            <a:lvl2pPr marL="914400" lvl="1" indent="-381000" algn="l">
              <a:lnSpc>
                <a:spcPct val="90000"/>
              </a:lnSpc>
              <a:spcBef>
                <a:spcPts val="500"/>
              </a:spcBef>
              <a:spcAft>
                <a:spcPct val="0"/>
              </a:spcAft>
              <a:buClr>
                <a:schemeClr val="accent1"/>
              </a:buClr>
              <a:buSzPts val="2400"/>
              <a:buChar char="•"/>
              <a:defRPr/>
            </a:lvl2pPr>
            <a:lvl3pPr marL="1371600" lvl="2" indent="-355600" algn="l">
              <a:lnSpc>
                <a:spcPct val="90000"/>
              </a:lnSpc>
              <a:spcBef>
                <a:spcPts val="500"/>
              </a:spcBef>
              <a:spcAft>
                <a:spcPct val="0"/>
              </a:spcAft>
              <a:buClr>
                <a:schemeClr val="accent1"/>
              </a:buClr>
              <a:buSzPts val="2000"/>
              <a:buChar char="•"/>
              <a:defRPr/>
            </a:lvl3pPr>
            <a:lvl4pPr marL="1828800" lvl="3" indent="-342900" algn="l">
              <a:lnSpc>
                <a:spcPct val="90000"/>
              </a:lnSpc>
              <a:spcBef>
                <a:spcPts val="500"/>
              </a:spcBef>
              <a:spcAft>
                <a:spcPct val="0"/>
              </a:spcAft>
              <a:buClr>
                <a:schemeClr val="accent1"/>
              </a:buClr>
              <a:buSzPts val="1800"/>
              <a:buChar char="•"/>
              <a:defRPr/>
            </a:lvl4pPr>
            <a:lvl5pPr marL="2286000" lvl="4" indent="-342900" algn="l">
              <a:lnSpc>
                <a:spcPct val="90000"/>
              </a:lnSpc>
              <a:spcBef>
                <a:spcPts val="500"/>
              </a:spcBef>
              <a:spcAft>
                <a:spcPct val="0"/>
              </a:spcAft>
              <a:buClr>
                <a:schemeClr val="accent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17" name="Google Shape;117;p55"/>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1"/>
              </a:buClr>
              <a:buSzPts val="2800"/>
              <a:buChar char="•"/>
              <a:defRPr>
                <a:solidFill>
                  <a:schemeClr val="dk1"/>
                </a:solidFill>
              </a:defRPr>
            </a:lvl1pPr>
            <a:lvl2pPr marL="914400" lvl="1" indent="-381000" algn="l">
              <a:lnSpc>
                <a:spcPct val="90000"/>
              </a:lnSpc>
              <a:spcBef>
                <a:spcPts val="500"/>
              </a:spcBef>
              <a:spcAft>
                <a:spcPct val="0"/>
              </a:spcAft>
              <a:buClr>
                <a:schemeClr val="accent1"/>
              </a:buClr>
              <a:buSzPts val="2400"/>
              <a:buChar char="•"/>
              <a:defRPr>
                <a:solidFill>
                  <a:schemeClr val="dk1"/>
                </a:solidFill>
              </a:defRPr>
            </a:lvl2pPr>
            <a:lvl3pPr marL="1371600" lvl="2" indent="-355600" algn="l">
              <a:lnSpc>
                <a:spcPct val="90000"/>
              </a:lnSpc>
              <a:spcBef>
                <a:spcPts val="500"/>
              </a:spcBef>
              <a:spcAft>
                <a:spcPct val="0"/>
              </a:spcAft>
              <a:buClr>
                <a:schemeClr val="accent1"/>
              </a:buClr>
              <a:buSzPts val="2000"/>
              <a:buChar char="•"/>
              <a:defRPr>
                <a:solidFill>
                  <a:schemeClr val="dk1"/>
                </a:solidFill>
              </a:defRPr>
            </a:lvl3pPr>
            <a:lvl4pPr marL="1828800" lvl="3" indent="-342900" algn="l">
              <a:lnSpc>
                <a:spcPct val="90000"/>
              </a:lnSpc>
              <a:spcBef>
                <a:spcPts val="500"/>
              </a:spcBef>
              <a:spcAft>
                <a:spcPct val="0"/>
              </a:spcAft>
              <a:buClr>
                <a:schemeClr val="accent1"/>
              </a:buClr>
              <a:buSzPts val="1800"/>
              <a:buChar char="•"/>
              <a:defRPr>
                <a:solidFill>
                  <a:schemeClr val="dk1"/>
                </a:solidFill>
              </a:defRPr>
            </a:lvl4pPr>
            <a:lvl5pPr marL="2286000" lvl="4" indent="-342900" algn="l">
              <a:lnSpc>
                <a:spcPct val="90000"/>
              </a:lnSpc>
              <a:spcBef>
                <a:spcPts val="500"/>
              </a:spcBef>
              <a:spcAft>
                <a:spcPct val="0"/>
              </a:spcAft>
              <a:buClr>
                <a:schemeClr val="accent1"/>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Text with Dots- Green">
  <p:cSld name="Title &amp; Text with Dots- Green">
    <p:spTree>
      <p:nvGrpSpPr>
        <p:cNvPr id="1" name="Shape 118"/>
        <p:cNvGrpSpPr/>
        <p:nvPr/>
      </p:nvGrpSpPr>
      <p:grpSpPr>
        <a:xfrm>
          <a:off x="0" y="0"/>
          <a:ext cx="0" cy="0"/>
          <a:chOff x="0" y="0"/>
          <a:chExt cx="0" cy="0"/>
        </a:xfrm>
      </p:grpSpPr>
      <p:grpSp>
        <p:nvGrpSpPr>
          <p:cNvPr id="119" name="Google Shape;119;p56"/>
          <p:cNvGrpSpPr/>
          <p:nvPr/>
        </p:nvGrpSpPr>
        <p:grpSpPr>
          <a:xfrm>
            <a:off x="0" y="5303520"/>
            <a:ext cx="12191999" cy="1639827"/>
            <a:chOff x="0" y="5303520"/>
            <a:chExt cx="12191999" cy="1639827"/>
          </a:xfrm>
        </p:grpSpPr>
        <p:pic>
          <p:nvPicPr>
            <p:cNvPr id="120" name="Google Shape;120;p56"/>
            <p:cNvPicPr preferRelativeResize="0"/>
            <p:nvPr/>
          </p:nvPicPr>
          <p:blipFill>
            <a:blip r:embed="rId2">
              <a:alphaModFix amt="20000"/>
            </a:blip>
            <a:srcRect l="59835" t="10673" r="12104" b="6770"/>
            <a:stretch>
              <a:fillRect/>
            </a:stretch>
          </p:blipFill>
          <p:spPr>
            <a:xfrm rot="5400000">
              <a:off x="2302155" y="3001365"/>
              <a:ext cx="1639827" cy="6244138"/>
            </a:xfrm>
            <a:prstGeom prst="rect">
              <a:avLst/>
            </a:prstGeom>
            <a:noFill/>
            <a:ln>
              <a:noFill/>
            </a:ln>
          </p:spPr>
        </p:pic>
        <p:pic>
          <p:nvPicPr>
            <p:cNvPr id="121" name="Google Shape;121;p56"/>
            <p:cNvPicPr preferRelativeResize="0"/>
            <p:nvPr/>
          </p:nvPicPr>
          <p:blipFill>
            <a:blip r:embed="rId2">
              <a:alphaModFix amt="20000"/>
            </a:blip>
            <a:srcRect l="60063" t="10673" r="11952" b="6770"/>
            <a:stretch>
              <a:fillRect/>
            </a:stretch>
          </p:blipFill>
          <p:spPr>
            <a:xfrm rot="5400000">
              <a:off x="8439135" y="3108523"/>
              <a:ext cx="1557867" cy="5947862"/>
            </a:xfrm>
            <a:prstGeom prst="rect">
              <a:avLst/>
            </a:prstGeom>
            <a:noFill/>
            <a:ln>
              <a:noFill/>
            </a:ln>
          </p:spPr>
        </p:pic>
      </p:grpSp>
      <p:sp>
        <p:nvSpPr>
          <p:cNvPr id="122" name="Google Shape;122;p56"/>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4"/>
              </a:buClr>
              <a:buSzPts val="3600"/>
              <a:buFont typeface="Helvetica Neue"/>
              <a:buNone/>
              <a:defRPr sz="3600" b="1">
                <a:solidFill>
                  <a:schemeClr val="accent4"/>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123" name="Google Shape;123;p56"/>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2800"/>
              <a:buNone/>
              <a:defRPr b="1">
                <a:solidFill>
                  <a:schemeClr val="accent2"/>
                </a:solidFill>
              </a:defRPr>
            </a:lvl1pPr>
            <a:lvl2pPr marL="914400" lvl="1" indent="-381000" algn="l">
              <a:lnSpc>
                <a:spcPct val="90000"/>
              </a:lnSpc>
              <a:spcBef>
                <a:spcPts val="500"/>
              </a:spcBef>
              <a:spcAft>
                <a:spcPct val="0"/>
              </a:spcAft>
              <a:buClr>
                <a:schemeClr val="accent2"/>
              </a:buClr>
              <a:buSzPts val="2400"/>
              <a:buChar char="•"/>
              <a:defRPr/>
            </a:lvl2pPr>
            <a:lvl3pPr marL="1371600" lvl="2" indent="-355600" algn="l">
              <a:lnSpc>
                <a:spcPct val="90000"/>
              </a:lnSpc>
              <a:spcBef>
                <a:spcPts val="500"/>
              </a:spcBef>
              <a:spcAft>
                <a:spcPct val="0"/>
              </a:spcAft>
              <a:buClr>
                <a:schemeClr val="accent2"/>
              </a:buClr>
              <a:buSzPts val="2000"/>
              <a:buChar char="•"/>
              <a:defRPr/>
            </a:lvl3pPr>
            <a:lvl4pPr marL="1828800" lvl="3" indent="-342900" algn="l">
              <a:lnSpc>
                <a:spcPct val="90000"/>
              </a:lnSpc>
              <a:spcBef>
                <a:spcPts val="500"/>
              </a:spcBef>
              <a:spcAft>
                <a:spcPct val="0"/>
              </a:spcAft>
              <a:buClr>
                <a:schemeClr val="accent2"/>
              </a:buClr>
              <a:buSzPts val="1800"/>
              <a:buChar char="•"/>
              <a:defRPr/>
            </a:lvl4pPr>
            <a:lvl5pPr marL="2286000" lvl="4" indent="-342900" algn="l">
              <a:lnSpc>
                <a:spcPct val="90000"/>
              </a:lnSpc>
              <a:spcBef>
                <a:spcPts val="500"/>
              </a:spcBef>
              <a:spcAft>
                <a:spcPct val="0"/>
              </a:spcAft>
              <a:buClr>
                <a:schemeClr val="accent2"/>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24" name="Google Shape;124;p5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2"/>
              </a:buClr>
              <a:buSzPts val="2800"/>
              <a:buChar char="•"/>
              <a:defRPr>
                <a:solidFill>
                  <a:schemeClr val="dk1"/>
                </a:solidFill>
              </a:defRPr>
            </a:lvl1pPr>
            <a:lvl2pPr marL="914400" lvl="1" indent="-381000" algn="l">
              <a:lnSpc>
                <a:spcPct val="90000"/>
              </a:lnSpc>
              <a:spcBef>
                <a:spcPts val="500"/>
              </a:spcBef>
              <a:spcAft>
                <a:spcPct val="0"/>
              </a:spcAft>
              <a:buClr>
                <a:schemeClr val="accent2"/>
              </a:buClr>
              <a:buSzPts val="2400"/>
              <a:buChar char="•"/>
              <a:defRPr>
                <a:solidFill>
                  <a:schemeClr val="dk1"/>
                </a:solidFill>
              </a:defRPr>
            </a:lvl2pPr>
            <a:lvl3pPr marL="1371600" lvl="2" indent="-355600" algn="l">
              <a:lnSpc>
                <a:spcPct val="90000"/>
              </a:lnSpc>
              <a:spcBef>
                <a:spcPts val="500"/>
              </a:spcBef>
              <a:spcAft>
                <a:spcPct val="0"/>
              </a:spcAft>
              <a:buClr>
                <a:schemeClr val="accent2"/>
              </a:buClr>
              <a:buSzPts val="2000"/>
              <a:buChar char="•"/>
              <a:defRPr>
                <a:solidFill>
                  <a:schemeClr val="dk1"/>
                </a:solidFill>
              </a:defRPr>
            </a:lvl3pPr>
            <a:lvl4pPr marL="1828800" lvl="3" indent="-342900" algn="l">
              <a:lnSpc>
                <a:spcPct val="90000"/>
              </a:lnSpc>
              <a:spcBef>
                <a:spcPts val="500"/>
              </a:spcBef>
              <a:spcAft>
                <a:spcPct val="0"/>
              </a:spcAft>
              <a:buClr>
                <a:schemeClr val="accent2"/>
              </a:buClr>
              <a:buSzPts val="1800"/>
              <a:buChar char="•"/>
              <a:defRPr>
                <a:solidFill>
                  <a:schemeClr val="dk1"/>
                </a:solidFill>
              </a:defRPr>
            </a:lvl4pPr>
            <a:lvl5pPr marL="2286000" lvl="4" indent="-342900" algn="l">
              <a:lnSpc>
                <a:spcPct val="90000"/>
              </a:lnSpc>
              <a:spcBef>
                <a:spcPts val="500"/>
              </a:spcBef>
              <a:spcAft>
                <a:spcPct val="0"/>
              </a:spcAft>
              <a:buClr>
                <a:schemeClr val="accent2"/>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5"/>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58"/>
          <p:cNvSpPr/>
          <p:nvPr/>
        </p:nvSpPr>
        <p:spPr>
          <a:xfrm>
            <a:off x="0" y="0"/>
            <a:ext cx="12192000" cy="6858000"/>
          </a:xfrm>
          <a:prstGeom prst="rect">
            <a:avLst/>
          </a:prstGeom>
          <a:solidFill>
            <a:srgbClr val="35B2B4">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58"/>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29" name="Google Shape;129;p58"/>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ct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30" name="Google Shape;130;p58"/>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Blue Background">
  <p:cSld name="Cover - Blue Background">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1"/>
          <p:cNvSpPr/>
          <p:nvPr/>
        </p:nvSpPr>
        <p:spPr>
          <a:xfrm>
            <a:off x="0" y="0"/>
            <a:ext cx="12192000" cy="6858000"/>
          </a:xfrm>
          <a:prstGeom prst="rect">
            <a:avLst/>
          </a:prstGeom>
          <a:solidFill>
            <a:srgbClr val="026794">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0" name="Google Shape;20;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ct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1" name="Google Shape;21;p41"/>
          <p:cNvSpPr/>
          <p:nvPr/>
        </p:nvSpPr>
        <p:spPr>
          <a:xfrm>
            <a:off x="5083215" y="2704632"/>
            <a:ext cx="2025570" cy="119131"/>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59"/>
          <p:cNvSpPr/>
          <p:nvPr/>
        </p:nvSpPr>
        <p:spPr>
          <a:xfrm>
            <a:off x="0" y="0"/>
            <a:ext cx="12192000" cy="6858000"/>
          </a:xfrm>
          <a:prstGeom prst="rect">
            <a:avLst/>
          </a:prstGeom>
          <a:solidFill>
            <a:srgbClr val="95CD7A">
              <a:alpha val="72549"/>
            </a:srgbClr>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5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34" name="Google Shape;134;p5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ct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35" name="Google Shape;135;p59"/>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plit - Purple">
  <p:cSld name="Split - Purple">
    <p:spTree>
      <p:nvGrpSpPr>
        <p:cNvPr id="1" name="Shape 136"/>
        <p:cNvGrpSpPr/>
        <p:nvPr/>
      </p:nvGrpSpPr>
      <p:grpSpPr>
        <a:xfrm>
          <a:off x="0" y="0"/>
          <a:ext cx="0" cy="0"/>
          <a:chOff x="0" y="0"/>
          <a:chExt cx="0" cy="0"/>
        </a:xfrm>
      </p:grpSpPr>
      <p:sp>
        <p:nvSpPr>
          <p:cNvPr id="137" name="Google Shape;13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60"/>
          <p:cNvSpPr/>
          <p:nvPr/>
        </p:nvSpPr>
        <p:spPr>
          <a:xfrm>
            <a:off x="0" y="0"/>
            <a:ext cx="357254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139" name="Google Shape;139;p60"/>
          <p:cNvPicPr preferRelativeResize="0"/>
          <p:nvPr/>
        </p:nvPicPr>
        <p:blipFill>
          <a:blip r:embed="rId2">
            <a:alphaModFix amt="20000"/>
          </a:blip>
          <a:srcRect l="4826" t="9031" r="39371" b="9029"/>
          <a:stretch>
            <a:fillRect/>
          </a:stretch>
        </p:blipFill>
        <p:spPr>
          <a:xfrm>
            <a:off x="0" y="0"/>
            <a:ext cx="3572540" cy="6858000"/>
          </a:xfrm>
          <a:prstGeom prst="rect">
            <a:avLst/>
          </a:prstGeom>
          <a:noFill/>
          <a:ln>
            <a:noFill/>
          </a:ln>
        </p:spPr>
      </p:pic>
      <p:sp>
        <p:nvSpPr>
          <p:cNvPr id="140" name="Google Shape;140;p60"/>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026794"/>
              </a:buClr>
              <a:buSzPts val="3200"/>
              <a:buNone/>
              <a:defRPr sz="3200" b="1">
                <a:solidFill>
                  <a:srgbClr val="026794"/>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41" name="Google Shape;141;p60"/>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1"/>
              </a:buClr>
              <a:buSzPts val="2800"/>
              <a:buChar char="•"/>
              <a:defRPr>
                <a:solidFill>
                  <a:schemeClr val="dk1"/>
                </a:solidFill>
              </a:defRPr>
            </a:lvl1pPr>
            <a:lvl2pPr marL="914400" lvl="1" indent="-381000" algn="l">
              <a:lnSpc>
                <a:spcPct val="90000"/>
              </a:lnSpc>
              <a:spcBef>
                <a:spcPts val="500"/>
              </a:spcBef>
              <a:spcAft>
                <a:spcPct val="0"/>
              </a:spcAft>
              <a:buClr>
                <a:schemeClr val="accent1"/>
              </a:buClr>
              <a:buSzPts val="2400"/>
              <a:buChar char="•"/>
              <a:defRPr>
                <a:solidFill>
                  <a:schemeClr val="dk1"/>
                </a:solidFill>
              </a:defRPr>
            </a:lvl2pPr>
            <a:lvl3pPr marL="1371600" lvl="2" indent="-355600" algn="l">
              <a:lnSpc>
                <a:spcPct val="90000"/>
              </a:lnSpc>
              <a:spcBef>
                <a:spcPts val="500"/>
              </a:spcBef>
              <a:spcAft>
                <a:spcPct val="0"/>
              </a:spcAft>
              <a:buClr>
                <a:schemeClr val="accent1"/>
              </a:buClr>
              <a:buSzPts val="2000"/>
              <a:buChar char="•"/>
              <a:defRPr>
                <a:solidFill>
                  <a:schemeClr val="dk1"/>
                </a:solidFill>
              </a:defRPr>
            </a:lvl3pPr>
            <a:lvl4pPr marL="1828800" lvl="3" indent="-342900" algn="l">
              <a:lnSpc>
                <a:spcPct val="90000"/>
              </a:lnSpc>
              <a:spcBef>
                <a:spcPts val="500"/>
              </a:spcBef>
              <a:spcAft>
                <a:spcPct val="0"/>
              </a:spcAft>
              <a:buClr>
                <a:schemeClr val="accent1"/>
              </a:buClr>
              <a:buSzPts val="1800"/>
              <a:buChar char="•"/>
              <a:defRPr>
                <a:solidFill>
                  <a:schemeClr val="dk1"/>
                </a:solidFill>
              </a:defRPr>
            </a:lvl4pPr>
            <a:lvl5pPr marL="2286000" lvl="4" indent="-342900" algn="l">
              <a:lnSpc>
                <a:spcPct val="90000"/>
              </a:lnSpc>
              <a:spcBef>
                <a:spcPts val="500"/>
              </a:spcBef>
              <a:spcAft>
                <a:spcPct val="0"/>
              </a:spcAft>
              <a:buClr>
                <a:schemeClr val="accent1"/>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42" name="Google Shape;142;p6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lt1"/>
              </a:buClr>
              <a:buSzPts val="3600"/>
              <a:buNone/>
              <a:defRPr sz="3600" b="1">
                <a:solidFill>
                  <a:schemeClr val="lt1"/>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plit - Green">
  <p:cSld name="Split - Green">
    <p:spTree>
      <p:nvGrpSpPr>
        <p:cNvPr id="1" name="Shape 143"/>
        <p:cNvGrpSpPr/>
        <p:nvPr/>
      </p:nvGrpSpPr>
      <p:grpSpPr>
        <a:xfrm>
          <a:off x="0" y="0"/>
          <a:ext cx="0" cy="0"/>
          <a:chOff x="0" y="0"/>
          <a:chExt cx="0" cy="0"/>
        </a:xfrm>
      </p:grpSpPr>
      <p:sp>
        <p:nvSpPr>
          <p:cNvPr id="144" name="Google Shape;14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p61"/>
          <p:cNvSpPr/>
          <p:nvPr/>
        </p:nvSpPr>
        <p:spPr>
          <a:xfrm>
            <a:off x="0" y="0"/>
            <a:ext cx="357254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146" name="Google Shape;146;p61"/>
          <p:cNvPicPr preferRelativeResize="0"/>
          <p:nvPr/>
        </p:nvPicPr>
        <p:blipFill>
          <a:blip r:embed="rId2">
            <a:alphaModFix amt="20000"/>
          </a:blip>
          <a:srcRect l="4826" t="9031" r="39371" b="9029"/>
          <a:stretch>
            <a:fillRect/>
          </a:stretch>
        </p:blipFill>
        <p:spPr>
          <a:xfrm>
            <a:off x="0" y="0"/>
            <a:ext cx="3572540" cy="6858000"/>
          </a:xfrm>
          <a:prstGeom prst="rect">
            <a:avLst/>
          </a:prstGeom>
          <a:noFill/>
          <a:ln>
            <a:noFill/>
          </a:ln>
        </p:spPr>
      </p:pic>
      <p:sp>
        <p:nvSpPr>
          <p:cNvPr id="147" name="Google Shape;147;p61"/>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3200"/>
              <a:buNone/>
              <a:defRPr sz="3200" b="1">
                <a:solidFill>
                  <a:schemeClr val="accent2"/>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48" name="Google Shape;148;p61"/>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4"/>
              </a:buClr>
              <a:buSzPts val="2800"/>
              <a:buChar char="•"/>
              <a:defRPr>
                <a:solidFill>
                  <a:schemeClr val="dk1"/>
                </a:solidFill>
              </a:defRPr>
            </a:lvl1pPr>
            <a:lvl2pPr marL="914400" lvl="1" indent="-381000" algn="l">
              <a:lnSpc>
                <a:spcPct val="90000"/>
              </a:lnSpc>
              <a:spcBef>
                <a:spcPts val="500"/>
              </a:spcBef>
              <a:spcAft>
                <a:spcPct val="0"/>
              </a:spcAft>
              <a:buClr>
                <a:schemeClr val="accent4"/>
              </a:buClr>
              <a:buSzPts val="2400"/>
              <a:buChar char="•"/>
              <a:defRPr>
                <a:solidFill>
                  <a:schemeClr val="dk1"/>
                </a:solidFill>
              </a:defRPr>
            </a:lvl2pPr>
            <a:lvl3pPr marL="1371600" lvl="2" indent="-355600" algn="l">
              <a:lnSpc>
                <a:spcPct val="90000"/>
              </a:lnSpc>
              <a:spcBef>
                <a:spcPts val="500"/>
              </a:spcBef>
              <a:spcAft>
                <a:spcPct val="0"/>
              </a:spcAft>
              <a:buClr>
                <a:schemeClr val="accent4"/>
              </a:buClr>
              <a:buSzPts val="2000"/>
              <a:buChar char="•"/>
              <a:defRPr>
                <a:solidFill>
                  <a:schemeClr val="dk1"/>
                </a:solidFill>
              </a:defRPr>
            </a:lvl3pPr>
            <a:lvl4pPr marL="1828800" lvl="3" indent="-342900" algn="l">
              <a:lnSpc>
                <a:spcPct val="90000"/>
              </a:lnSpc>
              <a:spcBef>
                <a:spcPts val="500"/>
              </a:spcBef>
              <a:spcAft>
                <a:spcPct val="0"/>
              </a:spcAft>
              <a:buClr>
                <a:schemeClr val="accent4"/>
              </a:buClr>
              <a:buSzPts val="1800"/>
              <a:buChar char="•"/>
              <a:defRPr>
                <a:solidFill>
                  <a:schemeClr val="dk1"/>
                </a:solidFill>
              </a:defRPr>
            </a:lvl4pPr>
            <a:lvl5pPr marL="2286000" lvl="4" indent="-342900" algn="l">
              <a:lnSpc>
                <a:spcPct val="90000"/>
              </a:lnSpc>
              <a:spcBef>
                <a:spcPts val="500"/>
              </a:spcBef>
              <a:spcAft>
                <a:spcPct val="0"/>
              </a:spcAft>
              <a:buClr>
                <a:schemeClr val="accent4"/>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49" name="Google Shape;149;p61"/>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lt1"/>
              </a:buClr>
              <a:buSzPts val="3600"/>
              <a:buNone/>
              <a:defRPr sz="3600" b="1">
                <a:solidFill>
                  <a:schemeClr val="lt1"/>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50"/>
        <p:cNvGrpSpPr/>
        <p:nvPr/>
      </p:nvGrpSpPr>
      <p:grpSpPr>
        <a:xfrm>
          <a:off x="0" y="0"/>
          <a:ext cx="0" cy="0"/>
          <a:chOff x="0" y="0"/>
          <a:chExt cx="0" cy="0"/>
        </a:xfrm>
      </p:grpSpPr>
      <p:sp>
        <p:nvSpPr>
          <p:cNvPr id="151" name="Google Shape;151;p6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1"/>
              </a:buClr>
              <a:buSzPts val="3600"/>
              <a:buFont typeface="Helvetica Neue"/>
              <a:buNone/>
              <a:defRPr sz="3600" b="1">
                <a:solidFill>
                  <a:schemeClr val="accen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cxnSp>
        <p:nvCxnSpPr>
          <p:cNvPr id="152" name="Google Shape;152;p6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53" name="Google Shape;153;p6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6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800"/>
              <a:buNone/>
              <a:defRPr b="1">
                <a:solidFill>
                  <a:schemeClr val="accent3"/>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55" name="Google Shape;155;p6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3"/>
              </a:buClr>
              <a:buSzPts val="2800"/>
              <a:buChar char="•"/>
              <a:defRPr>
                <a:solidFill>
                  <a:schemeClr val="dk1"/>
                </a:solidFill>
              </a:defRPr>
            </a:lvl1pPr>
            <a:lvl2pPr marL="914400" lvl="1" indent="-381000" algn="l">
              <a:lnSpc>
                <a:spcPct val="90000"/>
              </a:lnSpc>
              <a:spcBef>
                <a:spcPts val="500"/>
              </a:spcBef>
              <a:spcAft>
                <a:spcPct val="0"/>
              </a:spcAft>
              <a:buClr>
                <a:schemeClr val="accent3"/>
              </a:buClr>
              <a:buSzPts val="2400"/>
              <a:buChar char="•"/>
              <a:defRPr>
                <a:solidFill>
                  <a:schemeClr val="dk1"/>
                </a:solidFill>
              </a:defRPr>
            </a:lvl2pPr>
            <a:lvl3pPr marL="1371600" lvl="2" indent="-355600" algn="l">
              <a:lnSpc>
                <a:spcPct val="90000"/>
              </a:lnSpc>
              <a:spcBef>
                <a:spcPts val="500"/>
              </a:spcBef>
              <a:spcAft>
                <a:spcPct val="0"/>
              </a:spcAft>
              <a:buClr>
                <a:schemeClr val="accent3"/>
              </a:buClr>
              <a:buSzPts val="2000"/>
              <a:buChar char="•"/>
              <a:defRPr>
                <a:solidFill>
                  <a:schemeClr val="dk1"/>
                </a:solidFill>
              </a:defRPr>
            </a:lvl3pPr>
            <a:lvl4pPr marL="1828800" lvl="3" indent="-342900" algn="l">
              <a:lnSpc>
                <a:spcPct val="90000"/>
              </a:lnSpc>
              <a:spcBef>
                <a:spcPts val="500"/>
              </a:spcBef>
              <a:spcAft>
                <a:spcPct val="0"/>
              </a:spcAft>
              <a:buClr>
                <a:schemeClr val="accent3"/>
              </a:buClr>
              <a:buSzPts val="1800"/>
              <a:buChar char="•"/>
              <a:defRPr>
                <a:solidFill>
                  <a:schemeClr val="dk1"/>
                </a:solidFill>
              </a:defRPr>
            </a:lvl4pPr>
            <a:lvl5pPr marL="2286000" lvl="4" indent="-342900" algn="l">
              <a:lnSpc>
                <a:spcPct val="90000"/>
              </a:lnSpc>
              <a:spcBef>
                <a:spcPts val="500"/>
              </a:spcBef>
              <a:spcAft>
                <a:spcPct val="0"/>
              </a:spcAft>
              <a:buClr>
                <a:schemeClr val="accent3"/>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56"/>
        <p:cNvGrpSpPr/>
        <p:nvPr/>
      </p:nvGrpSpPr>
      <p:grpSpPr>
        <a:xfrm>
          <a:off x="0" y="0"/>
          <a:ext cx="0" cy="0"/>
          <a:chOff x="0" y="0"/>
          <a:chExt cx="0" cy="0"/>
        </a:xfrm>
      </p:grpSpPr>
      <p:sp>
        <p:nvSpPr>
          <p:cNvPr id="157" name="Google Shape;157;p6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3"/>
              </a:buClr>
              <a:buSzPts val="3600"/>
              <a:buFont typeface="Helvetica Neue"/>
              <a:buNone/>
              <a:defRPr sz="3600" b="1">
                <a:solidFill>
                  <a:schemeClr val="accent3"/>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cxnSp>
        <p:nvCxnSpPr>
          <p:cNvPr id="158" name="Google Shape;158;p6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59" name="Google Shape;159;p6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6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1"/>
              </a:buClr>
              <a:buSzPts val="2800"/>
              <a:buNone/>
              <a:defRPr b="1">
                <a:solidFill>
                  <a:schemeClr val="accent1"/>
                </a:solidFill>
              </a:defRPr>
            </a:lvl1pPr>
            <a:lvl2pPr marL="914400" lvl="1" indent="-381000" algn="l">
              <a:lnSpc>
                <a:spcPct val="90000"/>
              </a:lnSpc>
              <a:spcBef>
                <a:spcPts val="500"/>
              </a:spcBef>
              <a:spcAft>
                <a:spcPct val="0"/>
              </a:spcAft>
              <a:buClr>
                <a:schemeClr val="accent1"/>
              </a:buClr>
              <a:buSzPts val="2400"/>
              <a:buChar char="•"/>
              <a:defRPr/>
            </a:lvl2pPr>
            <a:lvl3pPr marL="1371600" lvl="2" indent="-355600" algn="l">
              <a:lnSpc>
                <a:spcPct val="90000"/>
              </a:lnSpc>
              <a:spcBef>
                <a:spcPts val="500"/>
              </a:spcBef>
              <a:spcAft>
                <a:spcPct val="0"/>
              </a:spcAft>
              <a:buClr>
                <a:schemeClr val="accent1"/>
              </a:buClr>
              <a:buSzPts val="2000"/>
              <a:buChar char="•"/>
              <a:defRPr/>
            </a:lvl3pPr>
            <a:lvl4pPr marL="1828800" lvl="3" indent="-342900" algn="l">
              <a:lnSpc>
                <a:spcPct val="90000"/>
              </a:lnSpc>
              <a:spcBef>
                <a:spcPts val="500"/>
              </a:spcBef>
              <a:spcAft>
                <a:spcPct val="0"/>
              </a:spcAft>
              <a:buClr>
                <a:schemeClr val="accent1"/>
              </a:buClr>
              <a:buSzPts val="1800"/>
              <a:buChar char="•"/>
              <a:defRPr/>
            </a:lvl4pPr>
            <a:lvl5pPr marL="2286000" lvl="4" indent="-342900" algn="l">
              <a:lnSpc>
                <a:spcPct val="90000"/>
              </a:lnSpc>
              <a:spcBef>
                <a:spcPts val="500"/>
              </a:spcBef>
              <a:spcAft>
                <a:spcPct val="0"/>
              </a:spcAft>
              <a:buClr>
                <a:schemeClr val="accent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61" name="Google Shape;161;p6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1"/>
              </a:buClr>
              <a:buSzPts val="2800"/>
              <a:buChar char="•"/>
              <a:defRPr>
                <a:solidFill>
                  <a:schemeClr val="dk1"/>
                </a:solidFill>
              </a:defRPr>
            </a:lvl1pPr>
            <a:lvl2pPr marL="914400" lvl="1" indent="-381000" algn="l">
              <a:lnSpc>
                <a:spcPct val="90000"/>
              </a:lnSpc>
              <a:spcBef>
                <a:spcPts val="500"/>
              </a:spcBef>
              <a:spcAft>
                <a:spcPct val="0"/>
              </a:spcAft>
              <a:buClr>
                <a:schemeClr val="accent1"/>
              </a:buClr>
              <a:buSzPts val="2400"/>
              <a:buChar char="•"/>
              <a:defRPr>
                <a:solidFill>
                  <a:schemeClr val="dk1"/>
                </a:solidFill>
              </a:defRPr>
            </a:lvl2pPr>
            <a:lvl3pPr marL="1371600" lvl="2" indent="-355600" algn="l">
              <a:lnSpc>
                <a:spcPct val="90000"/>
              </a:lnSpc>
              <a:spcBef>
                <a:spcPts val="500"/>
              </a:spcBef>
              <a:spcAft>
                <a:spcPct val="0"/>
              </a:spcAft>
              <a:buClr>
                <a:schemeClr val="accent1"/>
              </a:buClr>
              <a:buSzPts val="2000"/>
              <a:buChar char="•"/>
              <a:defRPr>
                <a:solidFill>
                  <a:schemeClr val="dk1"/>
                </a:solidFill>
              </a:defRPr>
            </a:lvl3pPr>
            <a:lvl4pPr marL="1828800" lvl="3" indent="-342900" algn="l">
              <a:lnSpc>
                <a:spcPct val="90000"/>
              </a:lnSpc>
              <a:spcBef>
                <a:spcPts val="500"/>
              </a:spcBef>
              <a:spcAft>
                <a:spcPct val="0"/>
              </a:spcAft>
              <a:buClr>
                <a:schemeClr val="accent1"/>
              </a:buClr>
              <a:buSzPts val="1800"/>
              <a:buChar char="•"/>
              <a:defRPr>
                <a:solidFill>
                  <a:schemeClr val="dk1"/>
                </a:solidFill>
              </a:defRPr>
            </a:lvl4pPr>
            <a:lvl5pPr marL="2286000" lvl="4" indent="-342900" algn="l">
              <a:lnSpc>
                <a:spcPct val="90000"/>
              </a:lnSpc>
              <a:spcBef>
                <a:spcPts val="500"/>
              </a:spcBef>
              <a:spcAft>
                <a:spcPct val="0"/>
              </a:spcAft>
              <a:buClr>
                <a:schemeClr val="accent1"/>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62"/>
        <p:cNvGrpSpPr/>
        <p:nvPr/>
      </p:nvGrpSpPr>
      <p:grpSpPr>
        <a:xfrm>
          <a:off x="0" y="0"/>
          <a:ext cx="0" cy="0"/>
          <a:chOff x="0" y="0"/>
          <a:chExt cx="0" cy="0"/>
        </a:xfrm>
      </p:grpSpPr>
      <p:sp>
        <p:nvSpPr>
          <p:cNvPr id="163" name="Google Shape;163;p6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4"/>
              </a:buClr>
              <a:buSzPts val="3600"/>
              <a:buFont typeface="Helvetica Neue"/>
              <a:buNone/>
              <a:defRPr sz="3600" b="1">
                <a:solidFill>
                  <a:schemeClr val="accent4"/>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cxnSp>
        <p:nvCxnSpPr>
          <p:cNvPr id="164" name="Google Shape;164;p64"/>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65" name="Google Shape;165;p64"/>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64"/>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2800"/>
              <a:buNone/>
              <a:defRPr b="1">
                <a:solidFill>
                  <a:schemeClr val="accent2"/>
                </a:solidFill>
              </a:defRPr>
            </a:lvl1pPr>
            <a:lvl2pPr marL="914400" lvl="1" indent="-381000" algn="l">
              <a:lnSpc>
                <a:spcPct val="90000"/>
              </a:lnSpc>
              <a:spcBef>
                <a:spcPts val="500"/>
              </a:spcBef>
              <a:spcAft>
                <a:spcPct val="0"/>
              </a:spcAft>
              <a:buClr>
                <a:schemeClr val="accent2"/>
              </a:buClr>
              <a:buSzPts val="2400"/>
              <a:buChar char="•"/>
              <a:defRPr/>
            </a:lvl2pPr>
            <a:lvl3pPr marL="1371600" lvl="2" indent="-355600" algn="l">
              <a:lnSpc>
                <a:spcPct val="90000"/>
              </a:lnSpc>
              <a:spcBef>
                <a:spcPts val="500"/>
              </a:spcBef>
              <a:spcAft>
                <a:spcPct val="0"/>
              </a:spcAft>
              <a:buClr>
                <a:schemeClr val="accent2"/>
              </a:buClr>
              <a:buSzPts val="2000"/>
              <a:buChar char="•"/>
              <a:defRPr/>
            </a:lvl3pPr>
            <a:lvl4pPr marL="1828800" lvl="3" indent="-342900" algn="l">
              <a:lnSpc>
                <a:spcPct val="90000"/>
              </a:lnSpc>
              <a:spcBef>
                <a:spcPts val="500"/>
              </a:spcBef>
              <a:spcAft>
                <a:spcPct val="0"/>
              </a:spcAft>
              <a:buClr>
                <a:schemeClr val="accent2"/>
              </a:buClr>
              <a:buSzPts val="1800"/>
              <a:buChar char="•"/>
              <a:defRPr/>
            </a:lvl4pPr>
            <a:lvl5pPr marL="2286000" lvl="4" indent="-342900" algn="l">
              <a:lnSpc>
                <a:spcPct val="90000"/>
              </a:lnSpc>
              <a:spcBef>
                <a:spcPts val="500"/>
              </a:spcBef>
              <a:spcAft>
                <a:spcPct val="0"/>
              </a:spcAft>
              <a:buClr>
                <a:schemeClr val="accent2"/>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67" name="Google Shape;167;p6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2"/>
              </a:buClr>
              <a:buSzPts val="2800"/>
              <a:buChar char="•"/>
              <a:defRPr>
                <a:solidFill>
                  <a:schemeClr val="dk1"/>
                </a:solidFill>
              </a:defRPr>
            </a:lvl1pPr>
            <a:lvl2pPr marL="914400" lvl="1" indent="-381000" algn="l">
              <a:lnSpc>
                <a:spcPct val="90000"/>
              </a:lnSpc>
              <a:spcBef>
                <a:spcPts val="500"/>
              </a:spcBef>
              <a:spcAft>
                <a:spcPct val="0"/>
              </a:spcAft>
              <a:buClr>
                <a:schemeClr val="accent2"/>
              </a:buClr>
              <a:buSzPts val="2400"/>
              <a:buChar char="•"/>
              <a:defRPr>
                <a:solidFill>
                  <a:schemeClr val="dk1"/>
                </a:solidFill>
              </a:defRPr>
            </a:lvl2pPr>
            <a:lvl3pPr marL="1371600" lvl="2" indent="-355600" algn="l">
              <a:lnSpc>
                <a:spcPct val="90000"/>
              </a:lnSpc>
              <a:spcBef>
                <a:spcPts val="500"/>
              </a:spcBef>
              <a:spcAft>
                <a:spcPct val="0"/>
              </a:spcAft>
              <a:buClr>
                <a:schemeClr val="accent2"/>
              </a:buClr>
              <a:buSzPts val="2000"/>
              <a:buChar char="•"/>
              <a:defRPr>
                <a:solidFill>
                  <a:schemeClr val="dk1"/>
                </a:solidFill>
              </a:defRPr>
            </a:lvl3pPr>
            <a:lvl4pPr marL="1828800" lvl="3" indent="-342900" algn="l">
              <a:lnSpc>
                <a:spcPct val="90000"/>
              </a:lnSpc>
              <a:spcBef>
                <a:spcPts val="500"/>
              </a:spcBef>
              <a:spcAft>
                <a:spcPct val="0"/>
              </a:spcAft>
              <a:buClr>
                <a:schemeClr val="accent2"/>
              </a:buClr>
              <a:buSzPts val="1800"/>
              <a:buChar char="•"/>
              <a:defRPr>
                <a:solidFill>
                  <a:schemeClr val="dk1"/>
                </a:solidFill>
              </a:defRPr>
            </a:lvl4pPr>
            <a:lvl5pPr marL="2286000" lvl="4" indent="-342900" algn="l">
              <a:lnSpc>
                <a:spcPct val="90000"/>
              </a:lnSpc>
              <a:spcBef>
                <a:spcPts val="500"/>
              </a:spcBef>
              <a:spcAft>
                <a:spcPct val="0"/>
              </a:spcAft>
              <a:buClr>
                <a:schemeClr val="accent2"/>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Two Column - Purple">
  <p:cSld name="Title &amp; Two Column - Purple">
    <p:spTree>
      <p:nvGrpSpPr>
        <p:cNvPr id="1" name="Shape 168"/>
        <p:cNvGrpSpPr/>
        <p:nvPr/>
      </p:nvGrpSpPr>
      <p:grpSpPr>
        <a:xfrm>
          <a:off x="0" y="0"/>
          <a:ext cx="0" cy="0"/>
          <a:chOff x="0" y="0"/>
          <a:chExt cx="0" cy="0"/>
        </a:xfrm>
      </p:grpSpPr>
      <p:sp>
        <p:nvSpPr>
          <p:cNvPr id="169" name="Google Shape;169;p65"/>
          <p:cNvSpPr/>
          <p:nvPr/>
        </p:nvSpPr>
        <p:spPr>
          <a:xfrm>
            <a:off x="0" y="0"/>
            <a:ext cx="12192000" cy="1609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70" name="Google Shape;170;p65"/>
          <p:cNvGrpSpPr/>
          <p:nvPr/>
        </p:nvGrpSpPr>
        <p:grpSpPr>
          <a:xfrm>
            <a:off x="-208789" y="0"/>
            <a:ext cx="12609576" cy="2174490"/>
            <a:chOff x="-1" y="5043119"/>
            <a:chExt cx="12192000" cy="1814883"/>
          </a:xfrm>
        </p:grpSpPr>
        <p:pic>
          <p:nvPicPr>
            <p:cNvPr id="171" name="Google Shape;171;p65"/>
            <p:cNvPicPr preferRelativeResize="0"/>
            <p:nvPr/>
          </p:nvPicPr>
          <p:blipFill>
            <a:blip r:embed="rId2">
              <a:alphaModFix amt="20000"/>
            </a:blip>
            <a:srcRect l="50000" t="7392" r="19089" b="9029"/>
            <a:stretch>
              <a:fillRect/>
            </a:stretch>
          </p:blipFill>
          <p:spPr>
            <a:xfrm rot="5400000">
              <a:off x="2349106" y="2694015"/>
              <a:ext cx="1814881" cy="6513094"/>
            </a:xfrm>
            <a:prstGeom prst="rect">
              <a:avLst/>
            </a:prstGeom>
            <a:noFill/>
            <a:ln>
              <a:noFill/>
            </a:ln>
          </p:spPr>
        </p:pic>
        <p:pic>
          <p:nvPicPr>
            <p:cNvPr id="172" name="Google Shape;172;p65"/>
            <p:cNvPicPr preferRelativeResize="0"/>
            <p:nvPr/>
          </p:nvPicPr>
          <p:blipFill>
            <a:blip r:embed="rId2">
              <a:alphaModFix amt="20000"/>
            </a:blip>
            <a:srcRect l="54597" t="31445" r="16825" b="9028"/>
            <a:stretch>
              <a:fillRect/>
            </a:stretch>
          </p:blipFill>
          <p:spPr>
            <a:xfrm rot="5400000">
              <a:off x="8435259" y="3077812"/>
              <a:ext cx="1791433" cy="5722047"/>
            </a:xfrm>
            <a:prstGeom prst="rect">
              <a:avLst/>
            </a:prstGeom>
            <a:noFill/>
            <a:ln>
              <a:noFill/>
            </a:ln>
          </p:spPr>
        </p:pic>
      </p:grpSp>
      <p:sp>
        <p:nvSpPr>
          <p:cNvPr id="173" name="Google Shape;173;p65"/>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lt1"/>
              </a:buClr>
              <a:buSzPts val="3600"/>
              <a:buFont typeface="Helvetica Neue"/>
              <a:buNone/>
              <a:defRPr sz="3600" b="1">
                <a:solidFill>
                  <a:schemeClr val="l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174" name="Google Shape;174;p65"/>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1"/>
              </a:buClr>
              <a:buSzPts val="2800"/>
              <a:buNone/>
              <a:defRPr b="1">
                <a:solidFill>
                  <a:schemeClr val="accen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75" name="Google Shape;175;p65"/>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a:solidFill>
                  <a:schemeClr val="dk1"/>
                </a:solidFill>
              </a:defRPr>
            </a:lvl1pPr>
            <a:lvl2pPr marL="914400" lvl="1" indent="-228600" algn="l">
              <a:lnSpc>
                <a:spcPct val="90000"/>
              </a:lnSpc>
              <a:spcBef>
                <a:spcPts val="500"/>
              </a:spcBef>
              <a:spcAft>
                <a:spcPct val="0"/>
              </a:spcAft>
              <a:buClr>
                <a:schemeClr val="accent3"/>
              </a:buClr>
              <a:buSzPts val="2400"/>
              <a:buNone/>
              <a:defRPr>
                <a:solidFill>
                  <a:schemeClr val="dk1"/>
                </a:solidFill>
              </a:defRPr>
            </a:lvl2pPr>
            <a:lvl3pPr marL="1371600" lvl="2" indent="-228600" algn="l">
              <a:lnSpc>
                <a:spcPct val="90000"/>
              </a:lnSpc>
              <a:spcBef>
                <a:spcPts val="500"/>
              </a:spcBef>
              <a:spcAft>
                <a:spcPct val="0"/>
              </a:spcAft>
              <a:buClr>
                <a:schemeClr val="accent3"/>
              </a:buClr>
              <a:buSzPts val="2000"/>
              <a:buNone/>
              <a:defRPr>
                <a:solidFill>
                  <a:schemeClr val="dk1"/>
                </a:solidFill>
              </a:defRPr>
            </a:lvl3pPr>
            <a:lvl4pPr marL="1828800" lvl="3" indent="-228600" algn="l">
              <a:lnSpc>
                <a:spcPct val="90000"/>
              </a:lnSpc>
              <a:spcBef>
                <a:spcPts val="500"/>
              </a:spcBef>
              <a:spcAft>
                <a:spcPct val="0"/>
              </a:spcAft>
              <a:buClr>
                <a:schemeClr val="accent3"/>
              </a:buClr>
              <a:buSzPts val="1800"/>
              <a:buNone/>
              <a:defRPr>
                <a:solidFill>
                  <a:schemeClr val="dk1"/>
                </a:solidFill>
              </a:defRPr>
            </a:lvl4pPr>
            <a:lvl5pPr marL="2286000" lvl="4" indent="-228600" algn="l">
              <a:lnSpc>
                <a:spcPct val="90000"/>
              </a:lnSpc>
              <a:spcBef>
                <a:spcPts val="500"/>
              </a:spcBef>
              <a:spcAft>
                <a:spcPct val="0"/>
              </a:spcAft>
              <a:buClr>
                <a:schemeClr val="accent3"/>
              </a:buClr>
              <a:buSzPts val="1800"/>
              <a:buNone/>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76" name="Google Shape;176;p65"/>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1"/>
              </a:buClr>
              <a:buSzPts val="2400"/>
              <a:buNone/>
              <a:defRPr sz="2400" b="1">
                <a:solidFill>
                  <a:schemeClr val="accen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77" name="Google Shape;177;p65"/>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1"/>
              </a:buClr>
              <a:buSzPts val="2400"/>
              <a:buChar char="•"/>
              <a:defRPr sz="2400">
                <a:solidFill>
                  <a:schemeClr val="dk1"/>
                </a:solidFill>
              </a:defRPr>
            </a:lvl1pPr>
            <a:lvl2pPr marL="914400" lvl="1" indent="-381000" algn="l">
              <a:lnSpc>
                <a:spcPct val="90000"/>
              </a:lnSpc>
              <a:spcBef>
                <a:spcPts val="500"/>
              </a:spcBef>
              <a:spcAft>
                <a:spcPct val="0"/>
              </a:spcAft>
              <a:buClr>
                <a:schemeClr val="accent1"/>
              </a:buClr>
              <a:buSzPts val="2400"/>
              <a:buChar char="•"/>
              <a:defRPr sz="2400">
                <a:solidFill>
                  <a:schemeClr val="dk1"/>
                </a:solidFill>
              </a:defRPr>
            </a:lvl2pPr>
            <a:lvl3pPr marL="1371600" lvl="2" indent="-381000" algn="l">
              <a:lnSpc>
                <a:spcPct val="90000"/>
              </a:lnSpc>
              <a:spcBef>
                <a:spcPts val="500"/>
              </a:spcBef>
              <a:spcAft>
                <a:spcPct val="0"/>
              </a:spcAft>
              <a:buClr>
                <a:schemeClr val="accent1"/>
              </a:buClr>
              <a:buSzPts val="2400"/>
              <a:buChar char="•"/>
              <a:defRPr sz="2400">
                <a:solidFill>
                  <a:schemeClr val="dk1"/>
                </a:solidFill>
              </a:defRPr>
            </a:lvl3pPr>
            <a:lvl4pPr marL="1828800" lvl="3" indent="-381000" algn="l">
              <a:lnSpc>
                <a:spcPct val="90000"/>
              </a:lnSpc>
              <a:spcBef>
                <a:spcPts val="500"/>
              </a:spcBef>
              <a:spcAft>
                <a:spcPct val="0"/>
              </a:spcAft>
              <a:buClr>
                <a:schemeClr val="accent1"/>
              </a:buClr>
              <a:buSzPts val="2400"/>
              <a:buChar char="•"/>
              <a:defRPr sz="2400">
                <a:solidFill>
                  <a:schemeClr val="dk1"/>
                </a:solidFill>
              </a:defRPr>
            </a:lvl4pPr>
            <a:lvl5pPr marL="2286000" lvl="4" indent="-381000" algn="l">
              <a:lnSpc>
                <a:spcPct val="90000"/>
              </a:lnSpc>
              <a:spcBef>
                <a:spcPts val="500"/>
              </a:spcBef>
              <a:spcAft>
                <a:spcPct val="0"/>
              </a:spcAft>
              <a:buClr>
                <a:schemeClr val="accent1"/>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78" name="Google Shape;178;p65"/>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1"/>
              </a:buClr>
              <a:buSzPts val="2400"/>
              <a:buNone/>
              <a:defRPr sz="2400" b="1">
                <a:solidFill>
                  <a:schemeClr val="accen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79" name="Google Shape;179;p65"/>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1"/>
              </a:buClr>
              <a:buSzPts val="2400"/>
              <a:buChar char="•"/>
              <a:defRPr sz="2400">
                <a:solidFill>
                  <a:schemeClr val="dk1"/>
                </a:solidFill>
              </a:defRPr>
            </a:lvl1pPr>
            <a:lvl2pPr marL="914400" lvl="1" indent="-381000" algn="l">
              <a:lnSpc>
                <a:spcPct val="90000"/>
              </a:lnSpc>
              <a:spcBef>
                <a:spcPts val="500"/>
              </a:spcBef>
              <a:spcAft>
                <a:spcPct val="0"/>
              </a:spcAft>
              <a:buClr>
                <a:schemeClr val="accent1"/>
              </a:buClr>
              <a:buSzPts val="2400"/>
              <a:buChar char="•"/>
              <a:defRPr sz="2400">
                <a:solidFill>
                  <a:schemeClr val="dk1"/>
                </a:solidFill>
              </a:defRPr>
            </a:lvl2pPr>
            <a:lvl3pPr marL="1371600" lvl="2" indent="-381000" algn="l">
              <a:lnSpc>
                <a:spcPct val="90000"/>
              </a:lnSpc>
              <a:spcBef>
                <a:spcPts val="500"/>
              </a:spcBef>
              <a:spcAft>
                <a:spcPct val="0"/>
              </a:spcAft>
              <a:buClr>
                <a:schemeClr val="accent1"/>
              </a:buClr>
              <a:buSzPts val="2400"/>
              <a:buChar char="•"/>
              <a:defRPr sz="2400">
                <a:solidFill>
                  <a:schemeClr val="dk1"/>
                </a:solidFill>
              </a:defRPr>
            </a:lvl3pPr>
            <a:lvl4pPr marL="1828800" lvl="3" indent="-381000" algn="l">
              <a:lnSpc>
                <a:spcPct val="90000"/>
              </a:lnSpc>
              <a:spcBef>
                <a:spcPts val="500"/>
              </a:spcBef>
              <a:spcAft>
                <a:spcPct val="0"/>
              </a:spcAft>
              <a:buClr>
                <a:schemeClr val="accent1"/>
              </a:buClr>
              <a:buSzPts val="2400"/>
              <a:buChar char="•"/>
              <a:defRPr sz="2400">
                <a:solidFill>
                  <a:schemeClr val="dk1"/>
                </a:solidFill>
              </a:defRPr>
            </a:lvl4pPr>
            <a:lvl5pPr marL="2286000" lvl="4" indent="-381000" algn="l">
              <a:lnSpc>
                <a:spcPct val="90000"/>
              </a:lnSpc>
              <a:spcBef>
                <a:spcPts val="500"/>
              </a:spcBef>
              <a:spcAft>
                <a:spcPct val="0"/>
              </a:spcAft>
              <a:buClr>
                <a:schemeClr val="accent1"/>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Two Column - Teal">
  <p:cSld name="Title &amp; Two Column - Teal">
    <p:spTree>
      <p:nvGrpSpPr>
        <p:cNvPr id="1" name="Shape 180"/>
        <p:cNvGrpSpPr/>
        <p:nvPr/>
      </p:nvGrpSpPr>
      <p:grpSpPr>
        <a:xfrm>
          <a:off x="0" y="0"/>
          <a:ext cx="0" cy="0"/>
          <a:chOff x="0" y="0"/>
          <a:chExt cx="0" cy="0"/>
        </a:xfrm>
      </p:grpSpPr>
      <p:sp>
        <p:nvSpPr>
          <p:cNvPr id="181" name="Google Shape;181;p66"/>
          <p:cNvSpPr/>
          <p:nvPr/>
        </p:nvSpPr>
        <p:spPr>
          <a:xfrm>
            <a:off x="0" y="0"/>
            <a:ext cx="12192000" cy="160934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82" name="Google Shape;182;p66"/>
          <p:cNvGrpSpPr/>
          <p:nvPr/>
        </p:nvGrpSpPr>
        <p:grpSpPr>
          <a:xfrm>
            <a:off x="-208789" y="0"/>
            <a:ext cx="12609576" cy="2174490"/>
            <a:chOff x="-1" y="5043119"/>
            <a:chExt cx="12192000" cy="1814883"/>
          </a:xfrm>
        </p:grpSpPr>
        <p:pic>
          <p:nvPicPr>
            <p:cNvPr id="183" name="Google Shape;183;p66"/>
            <p:cNvPicPr preferRelativeResize="0"/>
            <p:nvPr/>
          </p:nvPicPr>
          <p:blipFill>
            <a:blip r:embed="rId2">
              <a:alphaModFix amt="20000"/>
            </a:blip>
            <a:srcRect l="50000" t="7392" r="19089" b="9029"/>
            <a:stretch>
              <a:fillRect/>
            </a:stretch>
          </p:blipFill>
          <p:spPr>
            <a:xfrm rot="5400000">
              <a:off x="2349106" y="2694015"/>
              <a:ext cx="1814881" cy="6513094"/>
            </a:xfrm>
            <a:prstGeom prst="rect">
              <a:avLst/>
            </a:prstGeom>
            <a:noFill/>
            <a:ln>
              <a:noFill/>
            </a:ln>
          </p:spPr>
        </p:pic>
        <p:pic>
          <p:nvPicPr>
            <p:cNvPr id="184" name="Google Shape;184;p66"/>
            <p:cNvPicPr preferRelativeResize="0"/>
            <p:nvPr/>
          </p:nvPicPr>
          <p:blipFill>
            <a:blip r:embed="rId2">
              <a:alphaModFix amt="20000"/>
            </a:blip>
            <a:srcRect l="54597" t="31445" r="16825" b="9028"/>
            <a:stretch>
              <a:fillRect/>
            </a:stretch>
          </p:blipFill>
          <p:spPr>
            <a:xfrm rot="5400000">
              <a:off x="8435259" y="3077812"/>
              <a:ext cx="1791433" cy="5722047"/>
            </a:xfrm>
            <a:prstGeom prst="rect">
              <a:avLst/>
            </a:prstGeom>
            <a:noFill/>
            <a:ln>
              <a:noFill/>
            </a:ln>
          </p:spPr>
        </p:pic>
      </p:grpSp>
      <p:sp>
        <p:nvSpPr>
          <p:cNvPr id="185" name="Google Shape;185;p66"/>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lt1"/>
              </a:buClr>
              <a:buSzPts val="3600"/>
              <a:buFont typeface="Helvetica Neue"/>
              <a:buNone/>
              <a:defRPr sz="3600" b="1">
                <a:solidFill>
                  <a:schemeClr val="l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186" name="Google Shape;186;p66"/>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2800"/>
              <a:buNone/>
              <a:defRPr b="1">
                <a:solidFill>
                  <a:schemeClr val="accent6"/>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87" name="Google Shape;187;p66"/>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a:solidFill>
                  <a:schemeClr val="dk1"/>
                </a:solidFill>
              </a:defRPr>
            </a:lvl1pPr>
            <a:lvl2pPr marL="914400" lvl="1" indent="-228600" algn="l">
              <a:lnSpc>
                <a:spcPct val="90000"/>
              </a:lnSpc>
              <a:spcBef>
                <a:spcPts val="500"/>
              </a:spcBef>
              <a:spcAft>
                <a:spcPct val="0"/>
              </a:spcAft>
              <a:buClr>
                <a:schemeClr val="accent3"/>
              </a:buClr>
              <a:buSzPts val="2400"/>
              <a:buNone/>
              <a:defRPr>
                <a:solidFill>
                  <a:schemeClr val="dk1"/>
                </a:solidFill>
              </a:defRPr>
            </a:lvl2pPr>
            <a:lvl3pPr marL="1371600" lvl="2" indent="-228600" algn="l">
              <a:lnSpc>
                <a:spcPct val="90000"/>
              </a:lnSpc>
              <a:spcBef>
                <a:spcPts val="500"/>
              </a:spcBef>
              <a:spcAft>
                <a:spcPct val="0"/>
              </a:spcAft>
              <a:buClr>
                <a:schemeClr val="accent3"/>
              </a:buClr>
              <a:buSzPts val="2000"/>
              <a:buNone/>
              <a:defRPr>
                <a:solidFill>
                  <a:schemeClr val="dk1"/>
                </a:solidFill>
              </a:defRPr>
            </a:lvl3pPr>
            <a:lvl4pPr marL="1828800" lvl="3" indent="-228600" algn="l">
              <a:lnSpc>
                <a:spcPct val="90000"/>
              </a:lnSpc>
              <a:spcBef>
                <a:spcPts val="500"/>
              </a:spcBef>
              <a:spcAft>
                <a:spcPct val="0"/>
              </a:spcAft>
              <a:buClr>
                <a:schemeClr val="accent3"/>
              </a:buClr>
              <a:buSzPts val="1800"/>
              <a:buNone/>
              <a:defRPr>
                <a:solidFill>
                  <a:schemeClr val="dk1"/>
                </a:solidFill>
              </a:defRPr>
            </a:lvl4pPr>
            <a:lvl5pPr marL="2286000" lvl="4" indent="-228600" algn="l">
              <a:lnSpc>
                <a:spcPct val="90000"/>
              </a:lnSpc>
              <a:spcBef>
                <a:spcPts val="500"/>
              </a:spcBef>
              <a:spcAft>
                <a:spcPct val="0"/>
              </a:spcAft>
              <a:buClr>
                <a:schemeClr val="accent3"/>
              </a:buClr>
              <a:buSzPts val="1800"/>
              <a:buNone/>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88" name="Google Shape;188;p66"/>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2400"/>
              <a:buNone/>
              <a:defRPr sz="2400" b="1">
                <a:solidFill>
                  <a:schemeClr val="accent6"/>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89" name="Google Shape;189;p66"/>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6"/>
              </a:buClr>
              <a:buSzPts val="2400"/>
              <a:buChar char="•"/>
              <a:defRPr sz="2400">
                <a:solidFill>
                  <a:schemeClr val="dk1"/>
                </a:solidFill>
              </a:defRPr>
            </a:lvl1pPr>
            <a:lvl2pPr marL="914400" lvl="1" indent="-381000" algn="l">
              <a:lnSpc>
                <a:spcPct val="90000"/>
              </a:lnSpc>
              <a:spcBef>
                <a:spcPts val="500"/>
              </a:spcBef>
              <a:spcAft>
                <a:spcPct val="0"/>
              </a:spcAft>
              <a:buClr>
                <a:schemeClr val="accent6"/>
              </a:buClr>
              <a:buSzPts val="2400"/>
              <a:buChar char="•"/>
              <a:defRPr sz="2400">
                <a:solidFill>
                  <a:schemeClr val="dk1"/>
                </a:solidFill>
              </a:defRPr>
            </a:lvl2pPr>
            <a:lvl3pPr marL="1371600" lvl="2" indent="-381000" algn="l">
              <a:lnSpc>
                <a:spcPct val="90000"/>
              </a:lnSpc>
              <a:spcBef>
                <a:spcPts val="500"/>
              </a:spcBef>
              <a:spcAft>
                <a:spcPct val="0"/>
              </a:spcAft>
              <a:buClr>
                <a:schemeClr val="accent6"/>
              </a:buClr>
              <a:buSzPts val="2400"/>
              <a:buChar char="•"/>
              <a:defRPr sz="2400">
                <a:solidFill>
                  <a:schemeClr val="dk1"/>
                </a:solidFill>
              </a:defRPr>
            </a:lvl3pPr>
            <a:lvl4pPr marL="1828800" lvl="3" indent="-381000" algn="l">
              <a:lnSpc>
                <a:spcPct val="90000"/>
              </a:lnSpc>
              <a:spcBef>
                <a:spcPts val="500"/>
              </a:spcBef>
              <a:spcAft>
                <a:spcPct val="0"/>
              </a:spcAft>
              <a:buClr>
                <a:schemeClr val="accent6"/>
              </a:buClr>
              <a:buSzPts val="2400"/>
              <a:buChar char="•"/>
              <a:defRPr sz="2400">
                <a:solidFill>
                  <a:schemeClr val="dk1"/>
                </a:solidFill>
              </a:defRPr>
            </a:lvl4pPr>
            <a:lvl5pPr marL="2286000" lvl="4" indent="-381000" algn="l">
              <a:lnSpc>
                <a:spcPct val="90000"/>
              </a:lnSpc>
              <a:spcBef>
                <a:spcPts val="500"/>
              </a:spcBef>
              <a:spcAft>
                <a:spcPct val="0"/>
              </a:spcAft>
              <a:buClr>
                <a:schemeClr val="accent6"/>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90" name="Google Shape;190;p66"/>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2400"/>
              <a:buNone/>
              <a:defRPr sz="2400" b="1">
                <a:solidFill>
                  <a:schemeClr val="accent6"/>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91" name="Google Shape;191;p66"/>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6"/>
              </a:buClr>
              <a:buSzPts val="2400"/>
              <a:buChar char="•"/>
              <a:defRPr sz="2400">
                <a:solidFill>
                  <a:schemeClr val="dk1"/>
                </a:solidFill>
              </a:defRPr>
            </a:lvl1pPr>
            <a:lvl2pPr marL="914400" lvl="1" indent="-381000" algn="l">
              <a:lnSpc>
                <a:spcPct val="90000"/>
              </a:lnSpc>
              <a:spcBef>
                <a:spcPts val="500"/>
              </a:spcBef>
              <a:spcAft>
                <a:spcPct val="0"/>
              </a:spcAft>
              <a:buClr>
                <a:schemeClr val="accent6"/>
              </a:buClr>
              <a:buSzPts val="2400"/>
              <a:buChar char="•"/>
              <a:defRPr sz="2400">
                <a:solidFill>
                  <a:schemeClr val="dk1"/>
                </a:solidFill>
              </a:defRPr>
            </a:lvl2pPr>
            <a:lvl3pPr marL="1371600" lvl="2" indent="-381000" algn="l">
              <a:lnSpc>
                <a:spcPct val="90000"/>
              </a:lnSpc>
              <a:spcBef>
                <a:spcPts val="500"/>
              </a:spcBef>
              <a:spcAft>
                <a:spcPct val="0"/>
              </a:spcAft>
              <a:buClr>
                <a:schemeClr val="accent6"/>
              </a:buClr>
              <a:buSzPts val="2400"/>
              <a:buChar char="•"/>
              <a:defRPr sz="2400">
                <a:solidFill>
                  <a:schemeClr val="dk1"/>
                </a:solidFill>
              </a:defRPr>
            </a:lvl3pPr>
            <a:lvl4pPr marL="1828800" lvl="3" indent="-381000" algn="l">
              <a:lnSpc>
                <a:spcPct val="90000"/>
              </a:lnSpc>
              <a:spcBef>
                <a:spcPts val="500"/>
              </a:spcBef>
              <a:spcAft>
                <a:spcPct val="0"/>
              </a:spcAft>
              <a:buClr>
                <a:schemeClr val="accent6"/>
              </a:buClr>
              <a:buSzPts val="2400"/>
              <a:buChar char="•"/>
              <a:defRPr sz="2400">
                <a:solidFill>
                  <a:schemeClr val="dk1"/>
                </a:solidFill>
              </a:defRPr>
            </a:lvl4pPr>
            <a:lvl5pPr marL="2286000" lvl="4" indent="-381000" algn="l">
              <a:lnSpc>
                <a:spcPct val="90000"/>
              </a:lnSpc>
              <a:spcBef>
                <a:spcPts val="500"/>
              </a:spcBef>
              <a:spcAft>
                <a:spcPct val="0"/>
              </a:spcAft>
              <a:buClr>
                <a:schemeClr val="accent6"/>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92"/>
        <p:cNvGrpSpPr/>
        <p:nvPr/>
      </p:nvGrpSpPr>
      <p:grpSpPr>
        <a:xfrm>
          <a:off x="0" y="0"/>
          <a:ext cx="0" cy="0"/>
          <a:chOff x="0" y="0"/>
          <a:chExt cx="0" cy="0"/>
        </a:xfrm>
      </p:grpSpPr>
      <p:sp>
        <p:nvSpPr>
          <p:cNvPr id="193" name="Google Shape;193;p67"/>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94" name="Google Shape;194;p67"/>
          <p:cNvGrpSpPr/>
          <p:nvPr/>
        </p:nvGrpSpPr>
        <p:grpSpPr>
          <a:xfrm>
            <a:off x="-208789" y="0"/>
            <a:ext cx="12609576" cy="2174490"/>
            <a:chOff x="-1" y="5043119"/>
            <a:chExt cx="12192000" cy="1814883"/>
          </a:xfrm>
        </p:grpSpPr>
        <p:pic>
          <p:nvPicPr>
            <p:cNvPr id="195" name="Google Shape;195;p67"/>
            <p:cNvPicPr preferRelativeResize="0"/>
            <p:nvPr/>
          </p:nvPicPr>
          <p:blipFill>
            <a:blip r:embed="rId2">
              <a:alphaModFix amt="20000"/>
            </a:blip>
            <a:srcRect l="50000" t="7392" r="19089" b="9029"/>
            <a:stretch>
              <a:fillRect/>
            </a:stretch>
          </p:blipFill>
          <p:spPr>
            <a:xfrm rot="5400000">
              <a:off x="2349106" y="2694015"/>
              <a:ext cx="1814881" cy="6513094"/>
            </a:xfrm>
            <a:prstGeom prst="rect">
              <a:avLst/>
            </a:prstGeom>
            <a:noFill/>
            <a:ln>
              <a:noFill/>
            </a:ln>
          </p:spPr>
        </p:pic>
        <p:pic>
          <p:nvPicPr>
            <p:cNvPr id="196" name="Google Shape;196;p67"/>
            <p:cNvPicPr preferRelativeResize="0"/>
            <p:nvPr/>
          </p:nvPicPr>
          <p:blipFill>
            <a:blip r:embed="rId2">
              <a:alphaModFix amt="20000"/>
            </a:blip>
            <a:srcRect l="54597" t="31445" r="16825" b="9028"/>
            <a:stretch>
              <a:fillRect/>
            </a:stretch>
          </p:blipFill>
          <p:spPr>
            <a:xfrm rot="5400000">
              <a:off x="8435259" y="3077812"/>
              <a:ext cx="1791433" cy="5722047"/>
            </a:xfrm>
            <a:prstGeom prst="rect">
              <a:avLst/>
            </a:prstGeom>
            <a:noFill/>
            <a:ln>
              <a:noFill/>
            </a:ln>
          </p:spPr>
        </p:pic>
      </p:grpSp>
      <p:cxnSp>
        <p:nvCxnSpPr>
          <p:cNvPr id="197" name="Google Shape;197;p67"/>
          <p:cNvCxnSpPr/>
          <p:nvPr/>
        </p:nvCxnSpPr>
        <p:spPr>
          <a:xfrm flipH="1">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98" name="Google Shape;198;p67"/>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lt1"/>
              </a:buClr>
              <a:buSzPts val="3600"/>
              <a:buFont typeface="Helvetica Neue"/>
              <a:buNone/>
              <a:defRPr sz="3600" b="1">
                <a:solidFill>
                  <a:schemeClr val="l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199" name="Google Shape;199;p67"/>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2800"/>
              <a:buNone/>
              <a:defRPr b="1">
                <a:solidFill>
                  <a:schemeClr val="accent2"/>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00" name="Google Shape;200;p67"/>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a:solidFill>
                  <a:schemeClr val="dk1"/>
                </a:solidFill>
              </a:defRPr>
            </a:lvl1pPr>
            <a:lvl2pPr marL="914400" lvl="1" indent="-228600" algn="l">
              <a:lnSpc>
                <a:spcPct val="90000"/>
              </a:lnSpc>
              <a:spcBef>
                <a:spcPts val="500"/>
              </a:spcBef>
              <a:spcAft>
                <a:spcPct val="0"/>
              </a:spcAft>
              <a:buClr>
                <a:schemeClr val="accent3"/>
              </a:buClr>
              <a:buSzPts val="2400"/>
              <a:buNone/>
              <a:defRPr>
                <a:solidFill>
                  <a:schemeClr val="dk1"/>
                </a:solidFill>
              </a:defRPr>
            </a:lvl2pPr>
            <a:lvl3pPr marL="1371600" lvl="2" indent="-228600" algn="l">
              <a:lnSpc>
                <a:spcPct val="90000"/>
              </a:lnSpc>
              <a:spcBef>
                <a:spcPts val="500"/>
              </a:spcBef>
              <a:spcAft>
                <a:spcPct val="0"/>
              </a:spcAft>
              <a:buClr>
                <a:schemeClr val="accent3"/>
              </a:buClr>
              <a:buSzPts val="2000"/>
              <a:buNone/>
              <a:defRPr>
                <a:solidFill>
                  <a:schemeClr val="dk1"/>
                </a:solidFill>
              </a:defRPr>
            </a:lvl3pPr>
            <a:lvl4pPr marL="1828800" lvl="3" indent="-228600" algn="l">
              <a:lnSpc>
                <a:spcPct val="90000"/>
              </a:lnSpc>
              <a:spcBef>
                <a:spcPts val="500"/>
              </a:spcBef>
              <a:spcAft>
                <a:spcPct val="0"/>
              </a:spcAft>
              <a:buClr>
                <a:schemeClr val="accent3"/>
              </a:buClr>
              <a:buSzPts val="1800"/>
              <a:buNone/>
              <a:defRPr>
                <a:solidFill>
                  <a:schemeClr val="dk1"/>
                </a:solidFill>
              </a:defRPr>
            </a:lvl4pPr>
            <a:lvl5pPr marL="2286000" lvl="4" indent="-228600" algn="l">
              <a:lnSpc>
                <a:spcPct val="90000"/>
              </a:lnSpc>
              <a:spcBef>
                <a:spcPts val="500"/>
              </a:spcBef>
              <a:spcAft>
                <a:spcPct val="0"/>
              </a:spcAft>
              <a:buClr>
                <a:schemeClr val="accent3"/>
              </a:buClr>
              <a:buSzPts val="1800"/>
              <a:buNone/>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01" name="Google Shape;201;p67"/>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2400"/>
              <a:buNone/>
              <a:defRPr sz="2400" b="1">
                <a:solidFill>
                  <a:schemeClr val="accent2"/>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02" name="Google Shape;202;p67"/>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2"/>
              </a:buClr>
              <a:buSzPts val="2400"/>
              <a:buChar char="•"/>
              <a:defRPr sz="2400">
                <a:solidFill>
                  <a:schemeClr val="dk1"/>
                </a:solidFill>
              </a:defRPr>
            </a:lvl1pPr>
            <a:lvl2pPr marL="914400" lvl="1" indent="-381000" algn="l">
              <a:lnSpc>
                <a:spcPct val="90000"/>
              </a:lnSpc>
              <a:spcBef>
                <a:spcPts val="500"/>
              </a:spcBef>
              <a:spcAft>
                <a:spcPct val="0"/>
              </a:spcAft>
              <a:buClr>
                <a:schemeClr val="accent2"/>
              </a:buClr>
              <a:buSzPts val="2400"/>
              <a:buChar char="•"/>
              <a:defRPr sz="2400">
                <a:solidFill>
                  <a:schemeClr val="dk1"/>
                </a:solidFill>
              </a:defRPr>
            </a:lvl2pPr>
            <a:lvl3pPr marL="1371600" lvl="2" indent="-381000" algn="l">
              <a:lnSpc>
                <a:spcPct val="90000"/>
              </a:lnSpc>
              <a:spcBef>
                <a:spcPts val="500"/>
              </a:spcBef>
              <a:spcAft>
                <a:spcPct val="0"/>
              </a:spcAft>
              <a:buClr>
                <a:schemeClr val="accent2"/>
              </a:buClr>
              <a:buSzPts val="2400"/>
              <a:buChar char="•"/>
              <a:defRPr sz="2400">
                <a:solidFill>
                  <a:schemeClr val="dk1"/>
                </a:solidFill>
              </a:defRPr>
            </a:lvl3pPr>
            <a:lvl4pPr marL="1828800" lvl="3" indent="-381000" algn="l">
              <a:lnSpc>
                <a:spcPct val="90000"/>
              </a:lnSpc>
              <a:spcBef>
                <a:spcPts val="500"/>
              </a:spcBef>
              <a:spcAft>
                <a:spcPct val="0"/>
              </a:spcAft>
              <a:buClr>
                <a:schemeClr val="accent2"/>
              </a:buClr>
              <a:buSzPts val="2400"/>
              <a:buChar char="•"/>
              <a:defRPr sz="2400">
                <a:solidFill>
                  <a:schemeClr val="dk1"/>
                </a:solidFill>
              </a:defRPr>
            </a:lvl4pPr>
            <a:lvl5pPr marL="2286000" lvl="4" indent="-381000" algn="l">
              <a:lnSpc>
                <a:spcPct val="90000"/>
              </a:lnSpc>
              <a:spcBef>
                <a:spcPts val="500"/>
              </a:spcBef>
              <a:spcAft>
                <a:spcPct val="0"/>
              </a:spcAft>
              <a:buClr>
                <a:schemeClr val="accent2"/>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03" name="Google Shape;203;p67"/>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2400"/>
              <a:buNone/>
              <a:defRPr sz="2400" b="1">
                <a:solidFill>
                  <a:schemeClr val="accent2"/>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04" name="Google Shape;204;p67"/>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2"/>
              </a:buClr>
              <a:buSzPts val="2400"/>
              <a:buChar char="•"/>
              <a:defRPr sz="2400">
                <a:solidFill>
                  <a:schemeClr val="dk1"/>
                </a:solidFill>
              </a:defRPr>
            </a:lvl1pPr>
            <a:lvl2pPr marL="914400" lvl="1" indent="-381000" algn="l">
              <a:lnSpc>
                <a:spcPct val="90000"/>
              </a:lnSpc>
              <a:spcBef>
                <a:spcPts val="500"/>
              </a:spcBef>
              <a:spcAft>
                <a:spcPct val="0"/>
              </a:spcAft>
              <a:buClr>
                <a:schemeClr val="accent2"/>
              </a:buClr>
              <a:buSzPts val="2400"/>
              <a:buChar char="•"/>
              <a:defRPr sz="2400">
                <a:solidFill>
                  <a:schemeClr val="dk1"/>
                </a:solidFill>
              </a:defRPr>
            </a:lvl2pPr>
            <a:lvl3pPr marL="1371600" lvl="2" indent="-381000" algn="l">
              <a:lnSpc>
                <a:spcPct val="90000"/>
              </a:lnSpc>
              <a:spcBef>
                <a:spcPts val="500"/>
              </a:spcBef>
              <a:spcAft>
                <a:spcPct val="0"/>
              </a:spcAft>
              <a:buClr>
                <a:schemeClr val="accent2"/>
              </a:buClr>
              <a:buSzPts val="2400"/>
              <a:buChar char="•"/>
              <a:defRPr sz="2400">
                <a:solidFill>
                  <a:schemeClr val="dk1"/>
                </a:solidFill>
              </a:defRPr>
            </a:lvl3pPr>
            <a:lvl4pPr marL="1828800" lvl="3" indent="-381000" algn="l">
              <a:lnSpc>
                <a:spcPct val="90000"/>
              </a:lnSpc>
              <a:spcBef>
                <a:spcPts val="500"/>
              </a:spcBef>
              <a:spcAft>
                <a:spcPct val="0"/>
              </a:spcAft>
              <a:buClr>
                <a:schemeClr val="accent2"/>
              </a:buClr>
              <a:buSzPts val="2400"/>
              <a:buChar char="•"/>
              <a:defRPr sz="2400">
                <a:solidFill>
                  <a:schemeClr val="dk1"/>
                </a:solidFill>
              </a:defRPr>
            </a:lvl4pPr>
            <a:lvl5pPr marL="2286000" lvl="4" indent="-381000" algn="l">
              <a:lnSpc>
                <a:spcPct val="90000"/>
              </a:lnSpc>
              <a:spcBef>
                <a:spcPts val="500"/>
              </a:spcBef>
              <a:spcAft>
                <a:spcPct val="0"/>
              </a:spcAft>
              <a:buClr>
                <a:schemeClr val="accent2"/>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5"/>
        <p:cNvGrpSpPr/>
        <p:nvPr/>
      </p:nvGrpSpPr>
      <p:grpSpPr>
        <a:xfrm>
          <a:off x="0" y="0"/>
          <a:ext cx="0" cy="0"/>
          <a:chOff x="0" y="0"/>
          <a:chExt cx="0" cy="0"/>
        </a:xfrm>
      </p:grpSpPr>
      <p:sp>
        <p:nvSpPr>
          <p:cNvPr id="206" name="Google Shape;206;p68"/>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68"/>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8" name="Google Shape;208;p68"/>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9" name="Google Shape;209;p68"/>
          <p:cNvPicPr preferRelativeResize="0"/>
          <p:nvPr/>
        </p:nvPicPr>
        <p:blipFill>
          <a:blip r:embed="rId2">
            <a:alphaModFix amt="20000"/>
          </a:blip>
          <a:srcRect l="60398" t="16294" r="3320" b="6458"/>
          <a:stretch>
            <a:fillRect/>
          </a:stretch>
        </p:blipFill>
        <p:spPr>
          <a:xfrm rot="5400000">
            <a:off x="4171319" y="95874"/>
            <a:ext cx="3849350" cy="12192003"/>
          </a:xfrm>
          <a:prstGeom prst="rect">
            <a:avLst/>
          </a:prstGeom>
          <a:noFill/>
          <a:ln>
            <a:noFill/>
          </a:ln>
        </p:spPr>
      </p:pic>
      <p:sp>
        <p:nvSpPr>
          <p:cNvPr id="210" name="Google Shape;210;p68"/>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lt1"/>
              </a:buClr>
              <a:buSzPts val="3200"/>
              <a:buFont typeface="Helvetica Neue"/>
              <a:buNone/>
              <a:defRPr sz="3200" b="1">
                <a:solidFill>
                  <a:schemeClr val="l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211" name="Google Shape;211;p68"/>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1800"/>
              <a:buNone/>
              <a:defRPr sz="1800" b="1">
                <a:solidFill>
                  <a:schemeClr val="l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2"/>
          <p:cNvSpPr/>
          <p:nvPr/>
        </p:nvSpPr>
        <p:spPr>
          <a:xfrm>
            <a:off x="0" y="0"/>
            <a:ext cx="12192000" cy="6858000"/>
          </a:xfrm>
          <a:prstGeom prst="rect">
            <a:avLst/>
          </a:prstGeom>
          <a:solidFill>
            <a:srgbClr val="97467D">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p42"/>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5" name="Google Shape;25;p42"/>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ct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6" name="Google Shape;26;p42"/>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2"/>
        <p:cNvGrpSpPr/>
        <p:nvPr/>
      </p:nvGrpSpPr>
      <p:grpSpPr>
        <a:xfrm>
          <a:off x="0" y="0"/>
          <a:ext cx="0" cy="0"/>
          <a:chOff x="0" y="0"/>
          <a:chExt cx="0" cy="0"/>
        </a:xfrm>
      </p:grpSpPr>
      <p:sp>
        <p:nvSpPr>
          <p:cNvPr id="213" name="Google Shape;213;p69"/>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69"/>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69"/>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6" name="Google Shape;216;p69"/>
          <p:cNvPicPr preferRelativeResize="0"/>
          <p:nvPr/>
        </p:nvPicPr>
        <p:blipFill>
          <a:blip r:embed="rId2">
            <a:alphaModFix amt="20000"/>
          </a:blip>
          <a:srcRect l="60398" t="16294" r="3320" b="6458"/>
          <a:stretch>
            <a:fillRect/>
          </a:stretch>
        </p:blipFill>
        <p:spPr>
          <a:xfrm rot="5400000">
            <a:off x="4171319" y="95874"/>
            <a:ext cx="3849350" cy="12192003"/>
          </a:xfrm>
          <a:prstGeom prst="rect">
            <a:avLst/>
          </a:prstGeom>
          <a:noFill/>
          <a:ln>
            <a:noFill/>
          </a:ln>
        </p:spPr>
      </p:pic>
      <p:sp>
        <p:nvSpPr>
          <p:cNvPr id="217" name="Google Shape;217;p69"/>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lt1"/>
              </a:buClr>
              <a:buSzPts val="3200"/>
              <a:buFont typeface="Helvetica Neue"/>
              <a:buNone/>
              <a:defRPr sz="3200" b="1">
                <a:solidFill>
                  <a:schemeClr val="l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218" name="Google Shape;218;p69"/>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1800"/>
              <a:buNone/>
              <a:defRPr sz="1800" b="1">
                <a:solidFill>
                  <a:schemeClr val="l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27"/>
        <p:cNvGrpSpPr/>
        <p:nvPr/>
      </p:nvGrpSpPr>
      <p:grpSpPr>
        <a:xfrm>
          <a:off x="0" y="0"/>
          <a:ext cx="0" cy="0"/>
          <a:chOff x="0" y="0"/>
          <a:chExt cx="0" cy="0"/>
        </a:xfrm>
      </p:grpSpPr>
      <p:sp>
        <p:nvSpPr>
          <p:cNvPr id="28" name="Google Shape;28;p43"/>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43"/>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43"/>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 name="Google Shape;31;p43"/>
          <p:cNvPicPr preferRelativeResize="0"/>
          <p:nvPr/>
        </p:nvPicPr>
        <p:blipFill>
          <a:blip r:embed="rId2">
            <a:alphaModFix amt="20000"/>
          </a:blip>
          <a:srcRect l="60398" t="16294" r="3320" b="6458"/>
          <a:stretch>
            <a:fillRect/>
          </a:stretch>
        </p:blipFill>
        <p:spPr>
          <a:xfrm rot="5400000">
            <a:off x="4171319" y="95874"/>
            <a:ext cx="3849350" cy="12192003"/>
          </a:xfrm>
          <a:prstGeom prst="rect">
            <a:avLst/>
          </a:prstGeom>
          <a:noFill/>
          <a:ln>
            <a:noFill/>
          </a:ln>
        </p:spPr>
      </p:pic>
      <p:sp>
        <p:nvSpPr>
          <p:cNvPr id="32" name="Google Shape;32;p4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lt1"/>
              </a:buClr>
              <a:buSzPts val="3200"/>
              <a:buFont typeface="Helvetica Neue"/>
              <a:buNone/>
              <a:defRPr sz="3200" b="1">
                <a:solidFill>
                  <a:schemeClr val="l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33" name="Google Shape;33;p4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1800"/>
              <a:buNone/>
              <a:defRPr sz="1800" b="1">
                <a:solidFill>
                  <a:schemeClr val="l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34"/>
        <p:cNvGrpSpPr/>
        <p:nvPr/>
      </p:nvGrpSpPr>
      <p:grpSpPr>
        <a:xfrm>
          <a:off x="0" y="0"/>
          <a:ext cx="0" cy="0"/>
          <a:chOff x="0" y="0"/>
          <a:chExt cx="0" cy="0"/>
        </a:xfrm>
      </p:grpSpPr>
      <p:sp>
        <p:nvSpPr>
          <p:cNvPr id="35" name="Google Shape;35;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5"/>
              </a:buClr>
              <a:buSzPts val="3600"/>
              <a:buFont typeface="Helvetica Neue"/>
              <a:buNone/>
              <a:defRPr sz="3600" b="1">
                <a:solidFill>
                  <a:schemeClr val="accent5"/>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cxnSp>
        <p:nvCxnSpPr>
          <p:cNvPr id="36" name="Google Shape;36;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37" name="Google Shape;37;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2800"/>
              <a:buNone/>
              <a:defRPr b="1">
                <a:solidFill>
                  <a:schemeClr val="accent6"/>
                </a:solidFill>
              </a:defRPr>
            </a:lvl1pPr>
            <a:lvl2pPr marL="914400" lvl="1" indent="-381000" algn="l">
              <a:lnSpc>
                <a:spcPct val="90000"/>
              </a:lnSpc>
              <a:spcBef>
                <a:spcPts val="500"/>
              </a:spcBef>
              <a:spcAft>
                <a:spcPct val="0"/>
              </a:spcAft>
              <a:buClr>
                <a:schemeClr val="accent6"/>
              </a:buClr>
              <a:buSzPts val="2400"/>
              <a:buChar char="•"/>
              <a:defRPr/>
            </a:lvl2pPr>
            <a:lvl3pPr marL="1371600" lvl="2" indent="-355600" algn="l">
              <a:lnSpc>
                <a:spcPct val="90000"/>
              </a:lnSpc>
              <a:spcBef>
                <a:spcPts val="500"/>
              </a:spcBef>
              <a:spcAft>
                <a:spcPct val="0"/>
              </a:spcAft>
              <a:buClr>
                <a:schemeClr val="accent6"/>
              </a:buClr>
              <a:buSzPts val="2000"/>
              <a:buChar char="•"/>
              <a:defRPr/>
            </a:lvl3pPr>
            <a:lvl4pPr marL="1828800" lvl="3" indent="-342900" algn="l">
              <a:lnSpc>
                <a:spcPct val="90000"/>
              </a:lnSpc>
              <a:spcBef>
                <a:spcPts val="500"/>
              </a:spcBef>
              <a:spcAft>
                <a:spcPct val="0"/>
              </a:spcAft>
              <a:buClr>
                <a:schemeClr val="accent6"/>
              </a:buClr>
              <a:buSzPts val="1800"/>
              <a:buChar char="•"/>
              <a:defRPr/>
            </a:lvl4pPr>
            <a:lvl5pPr marL="2286000" lvl="4" indent="-342900" algn="l">
              <a:lnSpc>
                <a:spcPct val="90000"/>
              </a:lnSpc>
              <a:spcBef>
                <a:spcPts val="500"/>
              </a:spcBef>
              <a:spcAft>
                <a:spcPct val="0"/>
              </a:spcAft>
              <a:buClr>
                <a:schemeClr val="accent6"/>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9" name="Google Shape;39;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6"/>
              </a:buClr>
              <a:buSzPts val="2800"/>
              <a:buChar char="•"/>
              <a:defRPr>
                <a:solidFill>
                  <a:schemeClr val="dk1"/>
                </a:solidFill>
              </a:defRPr>
            </a:lvl1pPr>
            <a:lvl2pPr marL="914400" lvl="1" indent="-381000" algn="l">
              <a:lnSpc>
                <a:spcPct val="90000"/>
              </a:lnSpc>
              <a:spcBef>
                <a:spcPts val="500"/>
              </a:spcBef>
              <a:spcAft>
                <a:spcPct val="0"/>
              </a:spcAft>
              <a:buClr>
                <a:schemeClr val="accent6"/>
              </a:buClr>
              <a:buSzPts val="2400"/>
              <a:buChar char="•"/>
              <a:defRPr>
                <a:solidFill>
                  <a:schemeClr val="dk1"/>
                </a:solidFill>
              </a:defRPr>
            </a:lvl2pPr>
            <a:lvl3pPr marL="1371600" lvl="2" indent="-355600" algn="l">
              <a:lnSpc>
                <a:spcPct val="90000"/>
              </a:lnSpc>
              <a:spcBef>
                <a:spcPts val="500"/>
              </a:spcBef>
              <a:spcAft>
                <a:spcPct val="0"/>
              </a:spcAft>
              <a:buClr>
                <a:schemeClr val="accent6"/>
              </a:buClr>
              <a:buSzPts val="2000"/>
              <a:buChar char="•"/>
              <a:defRPr>
                <a:solidFill>
                  <a:schemeClr val="dk1"/>
                </a:solidFill>
              </a:defRPr>
            </a:lvl3pPr>
            <a:lvl4pPr marL="1828800" lvl="3" indent="-342900" algn="l">
              <a:lnSpc>
                <a:spcPct val="90000"/>
              </a:lnSpc>
              <a:spcBef>
                <a:spcPts val="500"/>
              </a:spcBef>
              <a:spcAft>
                <a:spcPct val="0"/>
              </a:spcAft>
              <a:buClr>
                <a:schemeClr val="accent6"/>
              </a:buClr>
              <a:buSzPts val="1800"/>
              <a:buChar char="•"/>
              <a:defRPr>
                <a:solidFill>
                  <a:schemeClr val="dk1"/>
                </a:solidFill>
              </a:defRPr>
            </a:lvl4pPr>
            <a:lvl5pPr marL="2286000" lvl="4" indent="-342900" algn="l">
              <a:lnSpc>
                <a:spcPct val="90000"/>
              </a:lnSpc>
              <a:spcBef>
                <a:spcPts val="500"/>
              </a:spcBef>
              <a:spcAft>
                <a:spcPct val="0"/>
              </a:spcAft>
              <a:buClr>
                <a:schemeClr val="accent6"/>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5"/>
              </a:buClr>
              <a:buSzPts val="3600"/>
              <a:buFont typeface="Helvetica Neue"/>
              <a:buNone/>
              <a:defRPr sz="3600" b="1">
                <a:solidFill>
                  <a:schemeClr val="accent5"/>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42" name="Google Shape;42;p45"/>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2800"/>
              <a:buNone/>
              <a:defRPr b="1">
                <a:solidFill>
                  <a:schemeClr val="accent6"/>
                </a:solidFill>
              </a:defRPr>
            </a:lvl1pPr>
            <a:lvl2pPr marL="914400" lvl="1" indent="-381000" algn="l">
              <a:lnSpc>
                <a:spcPct val="90000"/>
              </a:lnSpc>
              <a:spcBef>
                <a:spcPts val="500"/>
              </a:spcBef>
              <a:spcAft>
                <a:spcPct val="0"/>
              </a:spcAft>
              <a:buClr>
                <a:schemeClr val="accent6"/>
              </a:buClr>
              <a:buSzPts val="2400"/>
              <a:buChar char="•"/>
              <a:defRPr/>
            </a:lvl2pPr>
            <a:lvl3pPr marL="1371600" lvl="2" indent="-355600" algn="l">
              <a:lnSpc>
                <a:spcPct val="90000"/>
              </a:lnSpc>
              <a:spcBef>
                <a:spcPts val="500"/>
              </a:spcBef>
              <a:spcAft>
                <a:spcPct val="0"/>
              </a:spcAft>
              <a:buClr>
                <a:schemeClr val="accent6"/>
              </a:buClr>
              <a:buSzPts val="2000"/>
              <a:buChar char="•"/>
              <a:defRPr/>
            </a:lvl3pPr>
            <a:lvl4pPr marL="1828800" lvl="3" indent="-342900" algn="l">
              <a:lnSpc>
                <a:spcPct val="90000"/>
              </a:lnSpc>
              <a:spcBef>
                <a:spcPts val="500"/>
              </a:spcBef>
              <a:spcAft>
                <a:spcPct val="0"/>
              </a:spcAft>
              <a:buClr>
                <a:schemeClr val="accent6"/>
              </a:buClr>
              <a:buSzPts val="1800"/>
              <a:buChar char="•"/>
              <a:defRPr/>
            </a:lvl4pPr>
            <a:lvl5pPr marL="2286000" lvl="4" indent="-342900" algn="l">
              <a:lnSpc>
                <a:spcPct val="90000"/>
              </a:lnSpc>
              <a:spcBef>
                <a:spcPts val="500"/>
              </a:spcBef>
              <a:spcAft>
                <a:spcPct val="0"/>
              </a:spcAft>
              <a:buClr>
                <a:schemeClr val="accent6"/>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43" name="Google Shape;43;p45"/>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6"/>
              </a:buClr>
              <a:buSzPts val="2800"/>
              <a:buChar char="•"/>
              <a:defRPr>
                <a:solidFill>
                  <a:schemeClr val="dk1"/>
                </a:solidFill>
              </a:defRPr>
            </a:lvl1pPr>
            <a:lvl2pPr marL="914400" lvl="1" indent="-381000" algn="l">
              <a:lnSpc>
                <a:spcPct val="90000"/>
              </a:lnSpc>
              <a:spcBef>
                <a:spcPts val="500"/>
              </a:spcBef>
              <a:spcAft>
                <a:spcPct val="0"/>
              </a:spcAft>
              <a:buClr>
                <a:schemeClr val="accent6"/>
              </a:buClr>
              <a:buSzPts val="2400"/>
              <a:buChar char="•"/>
              <a:defRPr>
                <a:solidFill>
                  <a:schemeClr val="dk1"/>
                </a:solidFill>
              </a:defRPr>
            </a:lvl2pPr>
            <a:lvl3pPr marL="1371600" lvl="2" indent="-355600" algn="l">
              <a:lnSpc>
                <a:spcPct val="90000"/>
              </a:lnSpc>
              <a:spcBef>
                <a:spcPts val="500"/>
              </a:spcBef>
              <a:spcAft>
                <a:spcPct val="0"/>
              </a:spcAft>
              <a:buClr>
                <a:schemeClr val="accent6"/>
              </a:buClr>
              <a:buSzPts val="2000"/>
              <a:buChar char="•"/>
              <a:defRPr>
                <a:solidFill>
                  <a:schemeClr val="dk1"/>
                </a:solidFill>
              </a:defRPr>
            </a:lvl3pPr>
            <a:lvl4pPr marL="1828800" lvl="3" indent="-342900" algn="l">
              <a:lnSpc>
                <a:spcPct val="90000"/>
              </a:lnSpc>
              <a:spcBef>
                <a:spcPts val="500"/>
              </a:spcBef>
              <a:spcAft>
                <a:spcPct val="0"/>
              </a:spcAft>
              <a:buClr>
                <a:schemeClr val="accent6"/>
              </a:buClr>
              <a:buSzPts val="1800"/>
              <a:buChar char="•"/>
              <a:defRPr>
                <a:solidFill>
                  <a:schemeClr val="dk1"/>
                </a:solidFill>
              </a:defRPr>
            </a:lvl4pPr>
            <a:lvl5pPr marL="2286000" lvl="4" indent="-342900" algn="l">
              <a:lnSpc>
                <a:spcPct val="90000"/>
              </a:lnSpc>
              <a:spcBef>
                <a:spcPts val="500"/>
              </a:spcBef>
              <a:spcAft>
                <a:spcPct val="0"/>
              </a:spcAft>
              <a:buClr>
                <a:schemeClr val="accent6"/>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grpSp>
        <p:nvGrpSpPr>
          <p:cNvPr id="44" name="Google Shape;44;p45"/>
          <p:cNvGrpSpPr/>
          <p:nvPr/>
        </p:nvGrpSpPr>
        <p:grpSpPr>
          <a:xfrm>
            <a:off x="0" y="5303520"/>
            <a:ext cx="12191999" cy="1639827"/>
            <a:chOff x="0" y="5303520"/>
            <a:chExt cx="12191999" cy="1639827"/>
          </a:xfrm>
        </p:grpSpPr>
        <p:pic>
          <p:nvPicPr>
            <p:cNvPr id="45" name="Google Shape;45;p45"/>
            <p:cNvPicPr preferRelativeResize="0"/>
            <p:nvPr/>
          </p:nvPicPr>
          <p:blipFill>
            <a:blip r:embed="rId2">
              <a:alphaModFix amt="20000"/>
            </a:blip>
            <a:srcRect l="59835" t="10673" r="12104" b="6770"/>
            <a:stretch>
              <a:fillRect/>
            </a:stretch>
          </p:blipFill>
          <p:spPr>
            <a:xfrm rot="5400000">
              <a:off x="2302155" y="3001365"/>
              <a:ext cx="1639827" cy="6244138"/>
            </a:xfrm>
            <a:prstGeom prst="rect">
              <a:avLst/>
            </a:prstGeom>
            <a:noFill/>
            <a:ln>
              <a:noFill/>
            </a:ln>
          </p:spPr>
        </p:pic>
        <p:pic>
          <p:nvPicPr>
            <p:cNvPr id="46" name="Google Shape;46;p45"/>
            <p:cNvPicPr preferRelativeResize="0"/>
            <p:nvPr/>
          </p:nvPicPr>
          <p:blipFill>
            <a:blip r:embed="rId2">
              <a:alphaModFix amt="20000"/>
            </a:blip>
            <a:srcRect l="60063" t="10673" r="11952" b="6770"/>
            <a:stretch>
              <a:fillRect/>
            </a:stretch>
          </p:blipFill>
          <p:spPr>
            <a:xfrm rot="5400000">
              <a:off x="8439135" y="3108523"/>
              <a:ext cx="1557867" cy="5947862"/>
            </a:xfrm>
            <a:prstGeom prst="rect">
              <a:avLst/>
            </a:prstGeom>
            <a:noFill/>
            <a:ln>
              <a:noFill/>
            </a:ln>
          </p:spPr>
        </p:pic>
      </p:gr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Two Column - Blue">
  <p:cSld name="Title &amp; Two Column - Blue">
    <p:spTree>
      <p:nvGrpSpPr>
        <p:cNvPr id="1" name="Shape 47"/>
        <p:cNvGrpSpPr/>
        <p:nvPr/>
      </p:nvGrpSpPr>
      <p:grpSpPr>
        <a:xfrm>
          <a:off x="0" y="0"/>
          <a:ext cx="0" cy="0"/>
          <a:chOff x="0" y="0"/>
          <a:chExt cx="0" cy="0"/>
        </a:xfrm>
      </p:grpSpPr>
      <p:sp>
        <p:nvSpPr>
          <p:cNvPr id="48" name="Google Shape;48;p46"/>
          <p:cNvSpPr/>
          <p:nvPr/>
        </p:nvSpPr>
        <p:spPr>
          <a:xfrm>
            <a:off x="0" y="0"/>
            <a:ext cx="12192000" cy="1609344"/>
          </a:xfrm>
          <a:prstGeom prst="rect">
            <a:avLst/>
          </a:prstGeom>
          <a:solidFill>
            <a:srgbClr val="01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9" name="Google Shape;49;p46"/>
          <p:cNvGrpSpPr/>
          <p:nvPr/>
        </p:nvGrpSpPr>
        <p:grpSpPr>
          <a:xfrm>
            <a:off x="-208789" y="0"/>
            <a:ext cx="12609576" cy="2174490"/>
            <a:chOff x="-1" y="5043119"/>
            <a:chExt cx="12192000" cy="1814883"/>
          </a:xfrm>
        </p:grpSpPr>
        <p:pic>
          <p:nvPicPr>
            <p:cNvPr id="50" name="Google Shape;50;p46"/>
            <p:cNvPicPr preferRelativeResize="0"/>
            <p:nvPr/>
          </p:nvPicPr>
          <p:blipFill>
            <a:blip r:embed="rId2">
              <a:alphaModFix amt="20000"/>
            </a:blip>
            <a:srcRect l="50000" t="7392" r="19089" b="9029"/>
            <a:stretch>
              <a:fillRect/>
            </a:stretch>
          </p:blipFill>
          <p:spPr>
            <a:xfrm rot="5400000">
              <a:off x="2349106" y="2694015"/>
              <a:ext cx="1814881" cy="6513094"/>
            </a:xfrm>
            <a:prstGeom prst="rect">
              <a:avLst/>
            </a:prstGeom>
            <a:noFill/>
            <a:ln>
              <a:noFill/>
            </a:ln>
          </p:spPr>
        </p:pic>
        <p:pic>
          <p:nvPicPr>
            <p:cNvPr id="51" name="Google Shape;51;p46"/>
            <p:cNvPicPr preferRelativeResize="0"/>
            <p:nvPr/>
          </p:nvPicPr>
          <p:blipFill>
            <a:blip r:embed="rId2">
              <a:alphaModFix amt="20000"/>
            </a:blip>
            <a:srcRect l="54597" t="31445" r="16825" b="9028"/>
            <a:stretch>
              <a:fillRect/>
            </a:stretch>
          </p:blipFill>
          <p:spPr>
            <a:xfrm rot="5400000">
              <a:off x="8435259" y="3077812"/>
              <a:ext cx="1791433" cy="5722047"/>
            </a:xfrm>
            <a:prstGeom prst="rect">
              <a:avLst/>
            </a:prstGeom>
            <a:noFill/>
            <a:ln>
              <a:noFill/>
            </a:ln>
          </p:spPr>
        </p:pic>
      </p:grpSp>
      <p:sp>
        <p:nvSpPr>
          <p:cNvPr id="52" name="Google Shape;52;p46"/>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lt1"/>
              </a:buClr>
              <a:buSzPts val="3600"/>
              <a:buFont typeface="Helvetica Neue"/>
              <a:buNone/>
              <a:defRPr sz="3600" b="1">
                <a:solidFill>
                  <a:schemeClr val="l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53" name="Google Shape;53;p46"/>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800"/>
              <a:buNone/>
              <a:defRPr b="1">
                <a:solidFill>
                  <a:schemeClr val="accent3"/>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54" name="Google Shape;54;p46"/>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a:solidFill>
                  <a:schemeClr val="dk1"/>
                </a:solidFill>
              </a:defRPr>
            </a:lvl1pPr>
            <a:lvl2pPr marL="914400" lvl="1" indent="-228600" algn="l">
              <a:lnSpc>
                <a:spcPct val="90000"/>
              </a:lnSpc>
              <a:spcBef>
                <a:spcPts val="500"/>
              </a:spcBef>
              <a:spcAft>
                <a:spcPct val="0"/>
              </a:spcAft>
              <a:buClr>
                <a:schemeClr val="accent3"/>
              </a:buClr>
              <a:buSzPts val="2400"/>
              <a:buNone/>
              <a:defRPr>
                <a:solidFill>
                  <a:schemeClr val="dk1"/>
                </a:solidFill>
              </a:defRPr>
            </a:lvl2pPr>
            <a:lvl3pPr marL="1371600" lvl="2" indent="-228600" algn="l">
              <a:lnSpc>
                <a:spcPct val="90000"/>
              </a:lnSpc>
              <a:spcBef>
                <a:spcPts val="500"/>
              </a:spcBef>
              <a:spcAft>
                <a:spcPct val="0"/>
              </a:spcAft>
              <a:buClr>
                <a:schemeClr val="accent3"/>
              </a:buClr>
              <a:buSzPts val="2000"/>
              <a:buNone/>
              <a:defRPr>
                <a:solidFill>
                  <a:schemeClr val="dk1"/>
                </a:solidFill>
              </a:defRPr>
            </a:lvl3pPr>
            <a:lvl4pPr marL="1828800" lvl="3" indent="-228600" algn="l">
              <a:lnSpc>
                <a:spcPct val="90000"/>
              </a:lnSpc>
              <a:spcBef>
                <a:spcPts val="500"/>
              </a:spcBef>
              <a:spcAft>
                <a:spcPct val="0"/>
              </a:spcAft>
              <a:buClr>
                <a:schemeClr val="accent3"/>
              </a:buClr>
              <a:buSzPts val="1800"/>
              <a:buNone/>
              <a:defRPr>
                <a:solidFill>
                  <a:schemeClr val="dk1"/>
                </a:solidFill>
              </a:defRPr>
            </a:lvl4pPr>
            <a:lvl5pPr marL="2286000" lvl="4" indent="-228600" algn="l">
              <a:lnSpc>
                <a:spcPct val="90000"/>
              </a:lnSpc>
              <a:spcBef>
                <a:spcPts val="500"/>
              </a:spcBef>
              <a:spcAft>
                <a:spcPct val="0"/>
              </a:spcAft>
              <a:buClr>
                <a:schemeClr val="accent3"/>
              </a:buClr>
              <a:buSzPts val="1800"/>
              <a:buNone/>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55" name="Google Shape;55;p46"/>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b="1">
                <a:solidFill>
                  <a:schemeClr val="accent3"/>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56" name="Google Shape;56;p46"/>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3"/>
              </a:buClr>
              <a:buSzPts val="2400"/>
              <a:buChar char="•"/>
              <a:defRPr sz="2400">
                <a:solidFill>
                  <a:schemeClr val="dk1"/>
                </a:solidFill>
              </a:defRPr>
            </a:lvl1pPr>
            <a:lvl2pPr marL="914400" lvl="1" indent="-381000" algn="l">
              <a:lnSpc>
                <a:spcPct val="90000"/>
              </a:lnSpc>
              <a:spcBef>
                <a:spcPts val="500"/>
              </a:spcBef>
              <a:spcAft>
                <a:spcPct val="0"/>
              </a:spcAft>
              <a:buClr>
                <a:schemeClr val="accent3"/>
              </a:buClr>
              <a:buSzPts val="2400"/>
              <a:buChar char="•"/>
              <a:defRPr sz="2400">
                <a:solidFill>
                  <a:schemeClr val="dk1"/>
                </a:solidFill>
              </a:defRPr>
            </a:lvl2pPr>
            <a:lvl3pPr marL="1371600" lvl="2" indent="-381000" algn="l">
              <a:lnSpc>
                <a:spcPct val="90000"/>
              </a:lnSpc>
              <a:spcBef>
                <a:spcPts val="500"/>
              </a:spcBef>
              <a:spcAft>
                <a:spcPct val="0"/>
              </a:spcAft>
              <a:buClr>
                <a:schemeClr val="accent3"/>
              </a:buClr>
              <a:buSzPts val="2400"/>
              <a:buChar char="•"/>
              <a:defRPr sz="2400">
                <a:solidFill>
                  <a:schemeClr val="dk1"/>
                </a:solidFill>
              </a:defRPr>
            </a:lvl3pPr>
            <a:lvl4pPr marL="1828800" lvl="3" indent="-381000" algn="l">
              <a:lnSpc>
                <a:spcPct val="90000"/>
              </a:lnSpc>
              <a:spcBef>
                <a:spcPts val="500"/>
              </a:spcBef>
              <a:spcAft>
                <a:spcPct val="0"/>
              </a:spcAft>
              <a:buClr>
                <a:schemeClr val="accent3"/>
              </a:buClr>
              <a:buSzPts val="2400"/>
              <a:buChar char="•"/>
              <a:defRPr sz="2400">
                <a:solidFill>
                  <a:schemeClr val="dk1"/>
                </a:solidFill>
              </a:defRPr>
            </a:lvl4pPr>
            <a:lvl5pPr marL="2286000" lvl="4" indent="-381000" algn="l">
              <a:lnSpc>
                <a:spcPct val="90000"/>
              </a:lnSpc>
              <a:spcBef>
                <a:spcPts val="500"/>
              </a:spcBef>
              <a:spcAft>
                <a:spcPct val="0"/>
              </a:spcAft>
              <a:buClr>
                <a:schemeClr val="accent3"/>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57" name="Google Shape;57;p46"/>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b="1">
                <a:solidFill>
                  <a:schemeClr val="accent3"/>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58" name="Google Shape;58;p46"/>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3"/>
              </a:buClr>
              <a:buSzPts val="2400"/>
              <a:buChar char="•"/>
              <a:defRPr sz="2400">
                <a:solidFill>
                  <a:schemeClr val="dk1"/>
                </a:solidFill>
              </a:defRPr>
            </a:lvl1pPr>
            <a:lvl2pPr marL="914400" lvl="1" indent="-381000" algn="l">
              <a:lnSpc>
                <a:spcPct val="90000"/>
              </a:lnSpc>
              <a:spcBef>
                <a:spcPts val="500"/>
              </a:spcBef>
              <a:spcAft>
                <a:spcPct val="0"/>
              </a:spcAft>
              <a:buClr>
                <a:schemeClr val="accent3"/>
              </a:buClr>
              <a:buSzPts val="2400"/>
              <a:buChar char="•"/>
              <a:defRPr sz="2400">
                <a:solidFill>
                  <a:schemeClr val="dk1"/>
                </a:solidFill>
              </a:defRPr>
            </a:lvl2pPr>
            <a:lvl3pPr marL="1371600" lvl="2" indent="-381000" algn="l">
              <a:lnSpc>
                <a:spcPct val="90000"/>
              </a:lnSpc>
              <a:spcBef>
                <a:spcPts val="500"/>
              </a:spcBef>
              <a:spcAft>
                <a:spcPct val="0"/>
              </a:spcAft>
              <a:buClr>
                <a:schemeClr val="accent3"/>
              </a:buClr>
              <a:buSzPts val="2400"/>
              <a:buChar char="•"/>
              <a:defRPr sz="2400">
                <a:solidFill>
                  <a:schemeClr val="dk1"/>
                </a:solidFill>
              </a:defRPr>
            </a:lvl3pPr>
            <a:lvl4pPr marL="1828800" lvl="3" indent="-381000" algn="l">
              <a:lnSpc>
                <a:spcPct val="90000"/>
              </a:lnSpc>
              <a:spcBef>
                <a:spcPts val="500"/>
              </a:spcBef>
              <a:spcAft>
                <a:spcPct val="0"/>
              </a:spcAft>
              <a:buClr>
                <a:schemeClr val="accent3"/>
              </a:buClr>
              <a:buSzPts val="2400"/>
              <a:buChar char="•"/>
              <a:defRPr sz="2400">
                <a:solidFill>
                  <a:schemeClr val="dk1"/>
                </a:solidFill>
              </a:defRPr>
            </a:lvl4pPr>
            <a:lvl5pPr marL="2286000" lvl="4" indent="-381000" algn="l">
              <a:lnSpc>
                <a:spcPct val="90000"/>
              </a:lnSpc>
              <a:spcBef>
                <a:spcPts val="500"/>
              </a:spcBef>
              <a:spcAft>
                <a:spcPct val="0"/>
              </a:spcAft>
              <a:buClr>
                <a:schemeClr val="accent3"/>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plit - Blue">
  <p:cSld name="Split - Blue">
    <p:spTree>
      <p:nvGrpSpPr>
        <p:cNvPr id="1" name="Shape 59"/>
        <p:cNvGrpSpPr/>
        <p:nvPr/>
      </p:nvGrpSpPr>
      <p:grpSpPr>
        <a:xfrm>
          <a:off x="0" y="0"/>
          <a:ext cx="0" cy="0"/>
          <a:chOff x="0" y="0"/>
          <a:chExt cx="0" cy="0"/>
        </a:xfrm>
      </p:grpSpPr>
      <p:sp>
        <p:nvSpPr>
          <p:cNvPr id="60" name="Google Shape;6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47"/>
          <p:cNvSpPr/>
          <p:nvPr/>
        </p:nvSpPr>
        <p:spPr>
          <a:xfrm>
            <a:off x="0" y="0"/>
            <a:ext cx="357254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62" name="Google Shape;62;p47"/>
          <p:cNvPicPr preferRelativeResize="0"/>
          <p:nvPr/>
        </p:nvPicPr>
        <p:blipFill>
          <a:blip r:embed="rId2">
            <a:alphaModFix amt="20000"/>
          </a:blip>
          <a:srcRect l="4826" t="9031" r="39371" b="9029"/>
          <a:stretch>
            <a:fillRect/>
          </a:stretch>
        </p:blipFill>
        <p:spPr>
          <a:xfrm>
            <a:off x="0" y="0"/>
            <a:ext cx="3572540" cy="6858000"/>
          </a:xfrm>
          <a:prstGeom prst="rect">
            <a:avLst/>
          </a:prstGeom>
          <a:noFill/>
          <a:ln>
            <a:noFill/>
          </a:ln>
        </p:spPr>
      </p:pic>
      <p:sp>
        <p:nvSpPr>
          <p:cNvPr id="63" name="Google Shape;63;p47"/>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026794"/>
              </a:buClr>
              <a:buSzPts val="3200"/>
              <a:buNone/>
              <a:defRPr sz="3200" b="1">
                <a:solidFill>
                  <a:srgbClr val="026794"/>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64" name="Google Shape;64;p47"/>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3"/>
              </a:buClr>
              <a:buSzPts val="2800"/>
              <a:buChar char="•"/>
              <a:defRPr>
                <a:solidFill>
                  <a:schemeClr val="dk1"/>
                </a:solidFill>
              </a:defRPr>
            </a:lvl1pPr>
            <a:lvl2pPr marL="914400" lvl="1" indent="-381000" algn="l">
              <a:lnSpc>
                <a:spcPct val="90000"/>
              </a:lnSpc>
              <a:spcBef>
                <a:spcPts val="500"/>
              </a:spcBef>
              <a:spcAft>
                <a:spcPct val="0"/>
              </a:spcAft>
              <a:buClr>
                <a:schemeClr val="accent3"/>
              </a:buClr>
              <a:buSzPts val="2400"/>
              <a:buChar char="•"/>
              <a:defRPr>
                <a:solidFill>
                  <a:schemeClr val="dk1"/>
                </a:solidFill>
              </a:defRPr>
            </a:lvl2pPr>
            <a:lvl3pPr marL="1371600" lvl="2" indent="-355600" algn="l">
              <a:lnSpc>
                <a:spcPct val="90000"/>
              </a:lnSpc>
              <a:spcBef>
                <a:spcPts val="500"/>
              </a:spcBef>
              <a:spcAft>
                <a:spcPct val="0"/>
              </a:spcAft>
              <a:buClr>
                <a:schemeClr val="accent3"/>
              </a:buClr>
              <a:buSzPts val="2000"/>
              <a:buChar char="•"/>
              <a:defRPr>
                <a:solidFill>
                  <a:schemeClr val="dk1"/>
                </a:solidFill>
              </a:defRPr>
            </a:lvl3pPr>
            <a:lvl4pPr marL="1828800" lvl="3" indent="-342900" algn="l">
              <a:lnSpc>
                <a:spcPct val="90000"/>
              </a:lnSpc>
              <a:spcBef>
                <a:spcPts val="500"/>
              </a:spcBef>
              <a:spcAft>
                <a:spcPct val="0"/>
              </a:spcAft>
              <a:buClr>
                <a:schemeClr val="accent3"/>
              </a:buClr>
              <a:buSzPts val="1800"/>
              <a:buChar char="•"/>
              <a:defRPr>
                <a:solidFill>
                  <a:schemeClr val="dk1"/>
                </a:solidFill>
              </a:defRPr>
            </a:lvl4pPr>
            <a:lvl5pPr marL="2286000" lvl="4" indent="-342900" algn="l">
              <a:lnSpc>
                <a:spcPct val="90000"/>
              </a:lnSpc>
              <a:spcBef>
                <a:spcPts val="500"/>
              </a:spcBef>
              <a:spcAft>
                <a:spcPct val="0"/>
              </a:spcAft>
              <a:buClr>
                <a:schemeClr val="accent3"/>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65" name="Google Shape;65;p47"/>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lt1"/>
              </a:buClr>
              <a:buSzPts val="3600"/>
              <a:buNone/>
              <a:defRPr sz="3600" b="1">
                <a:solidFill>
                  <a:schemeClr val="lt1"/>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66"/>
        <p:cNvGrpSpPr/>
        <p:nvPr/>
      </p:nvGrpSpPr>
      <p:grpSpPr>
        <a:xfrm>
          <a:off x="0" y="0"/>
          <a:ext cx="0" cy="0"/>
          <a:chOff x="0" y="0"/>
          <a:chExt cx="0" cy="0"/>
        </a:xfrm>
      </p:grpSpPr>
      <p:sp>
        <p:nvSpPr>
          <p:cNvPr id="67" name="Google Shape;67;p48"/>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p48"/>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48"/>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0" name="Google Shape;70;p48"/>
          <p:cNvPicPr preferRelativeResize="0"/>
          <p:nvPr/>
        </p:nvPicPr>
        <p:blipFill>
          <a:blip r:embed="rId2">
            <a:alphaModFix amt="20000"/>
          </a:blip>
          <a:srcRect l="60398" t="16294" r="3320" b="6458"/>
          <a:stretch>
            <a:fillRect/>
          </a:stretch>
        </p:blipFill>
        <p:spPr>
          <a:xfrm rot="5400000">
            <a:off x="4171319" y="95874"/>
            <a:ext cx="3849350" cy="12192003"/>
          </a:xfrm>
          <a:prstGeom prst="rect">
            <a:avLst/>
          </a:prstGeom>
          <a:noFill/>
          <a:ln>
            <a:noFill/>
          </a:ln>
        </p:spPr>
      </p:pic>
      <p:sp>
        <p:nvSpPr>
          <p:cNvPr id="71" name="Google Shape;71;p48"/>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lt1"/>
              </a:buClr>
              <a:buSzPts val="3200"/>
              <a:buFont typeface="Helvetica Neue"/>
              <a:buNone/>
              <a:defRPr sz="3200" b="1">
                <a:solidFill>
                  <a:schemeClr val="l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72" name="Google Shape;72;p48"/>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1800"/>
              <a:buNone/>
              <a:defRPr sz="1800" b="1">
                <a:solidFill>
                  <a:schemeClr val="l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ct val="0"/>
              </a:spcBef>
              <a:spcAft>
                <a:spcPct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ct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ct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ct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
          <p:cNvSpPr/>
          <p:nvPr/>
        </p:nvSpPr>
        <p:spPr>
          <a:xfrm>
            <a:off x="4512366" y="3588025"/>
            <a:ext cx="7679634" cy="29113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5" name="Google Shape;225;p1"/>
          <p:cNvPicPr preferRelativeResize="0"/>
          <p:nvPr/>
        </p:nvPicPr>
        <p:blipFill>
          <a:blip r:embed="rId3">
            <a:alphaModFix/>
          </a:blip>
          <a:stretch>
            <a:fillRect/>
          </a:stretch>
        </p:blipFill>
        <p:spPr>
          <a:xfrm>
            <a:off x="4512366" y="4323522"/>
            <a:ext cx="7629434" cy="2175836"/>
          </a:xfrm>
          <a:prstGeom prst="rect">
            <a:avLst/>
          </a:prstGeom>
          <a:noFill/>
          <a:ln>
            <a:noFill/>
          </a:ln>
        </p:spPr>
      </p:pic>
      <p:sp>
        <p:nvSpPr>
          <p:cNvPr id="226" name="Google Shape;226;p1"/>
          <p:cNvSpPr txBox="1"/>
          <p:nvPr/>
        </p:nvSpPr>
        <p:spPr>
          <a:xfrm>
            <a:off x="5036708" y="358642"/>
            <a:ext cx="6580750" cy="215625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ct val="0"/>
              </a:spcBef>
              <a:spcAft>
                <a:spcPct val="0"/>
              </a:spcAft>
              <a:buClr>
                <a:srgbClr val="35B2B4"/>
              </a:buClr>
              <a:buSzPts val="4400"/>
              <a:buFont typeface="Arial"/>
              <a:buNone/>
            </a:pPr>
            <a:r>
              <a:rPr lang="tr" sz="4400" b="1" i="0" u="none" strike="noStrike" cap="none">
                <a:solidFill>
                  <a:srgbClr val="35B2B4"/>
                </a:solidFill>
                <a:latin typeface="Helvetica Neue"/>
                <a:ea typeface="Helvetica Neue"/>
                <a:cs typeface="Helvetica Neue"/>
                <a:sym typeface="Helvetica Neue"/>
              </a:rPr>
              <a:t>EĞİTİM PAKETİ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ct val="0"/>
              </a:spcAft>
              <a:buClr>
                <a:schemeClr val="dk1"/>
              </a:buClr>
              <a:buSzPts val="3600"/>
              <a:buFont typeface="Arial"/>
              <a:buNone/>
            </a:pPr>
            <a:endParaRPr sz="3600" b="1" i="0" u="none" strike="noStrike" cap="none">
              <a:solidFill>
                <a:srgbClr val="405E79"/>
              </a:solidFill>
              <a:latin typeface="Helvetica Neue"/>
              <a:ea typeface="Helvetica Neue"/>
              <a:cs typeface="Helvetica Neue"/>
              <a:sym typeface="Helvetica Neue"/>
            </a:endParaRPr>
          </a:p>
          <a:p>
            <a:pPr marL="0" marR="0" lvl="0" indent="0" algn="r" rtl="0">
              <a:lnSpc>
                <a:spcPct val="90000"/>
              </a:lnSpc>
              <a:spcBef>
                <a:spcPts val="1000"/>
              </a:spcBef>
              <a:spcAft>
                <a:spcPct val="0"/>
              </a:spcAft>
              <a:buClr>
                <a:srgbClr val="AC6B97"/>
              </a:buClr>
              <a:buSzPts val="3600"/>
              <a:buFont typeface="Arial"/>
              <a:buNone/>
            </a:pPr>
            <a:r>
              <a:rPr lang="tr" sz="3600" b="1" i="0" u="none" strike="noStrike" cap="none">
                <a:solidFill>
                  <a:srgbClr val="AC6B97"/>
                </a:solidFill>
                <a:latin typeface="Helvetica Neue"/>
                <a:ea typeface="Helvetica Neue"/>
                <a:cs typeface="Helvetica Neue"/>
                <a:sym typeface="Helvetica Neue"/>
              </a:rPr>
              <a:t>KURUMLAR ARASI ARAÇ SETİ: İNSANİ YARDIM FAALİYETLERİNDE ÇOCUK İŞÇİLİĞİNİ ÖNLEME VE MÜDAHALE ETME  </a:t>
            </a:r>
            <a:endParaRPr sz="3600" b="1" i="0" u="none" strike="noStrike" cap="none">
              <a:solidFill>
                <a:srgbClr val="AC6B97"/>
              </a:solidFill>
              <a:latin typeface="Helvetica Neue"/>
              <a:ea typeface="Helvetica Neue"/>
              <a:cs typeface="Helvetica Neue"/>
              <a:sym typeface="Helvetica Neue"/>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1"/>
          <p:cNvSpPr txBox="1">
            <a:spLocks noGrp="1"/>
          </p:cNvSpPr>
          <p:nvPr>
            <p:ph type="title"/>
          </p:nvPr>
        </p:nvSpPr>
        <p:spPr>
          <a:xfrm>
            <a:off x="838199" y="246594"/>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chemeClr val="lt1"/>
              </a:buClr>
              <a:buSzPts val="3600"/>
              <a:buFont typeface="Helvetica Neue"/>
              <a:buNone/>
            </a:pPr>
            <a:r>
              <a:rPr lang="tr" sz="3300" b="1" i="0" u="none" strike="noStrike">
                <a:latin typeface="Helvetica Neue"/>
              </a:rPr>
              <a:t>NEDEN SAĞLIK HİZMETİ VE ÇOCUK İŞÇİLİĞİ?</a:t>
            </a:r>
            <a:endParaRPr sz="3300"/>
          </a:p>
        </p:txBody>
      </p:sp>
      <p:sp>
        <p:nvSpPr>
          <p:cNvPr id="352" name="Google Shape;352;p11"/>
          <p:cNvSpPr txBox="1">
            <a:spLocks noGrp="1"/>
          </p:cNvSpPr>
          <p:nvPr>
            <p:ph type="body" idx="1"/>
          </p:nvPr>
        </p:nvSpPr>
        <p:spPr>
          <a:xfrm>
            <a:off x="387177" y="2021943"/>
            <a:ext cx="11417643" cy="4836057"/>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ct val="0"/>
              </a:spcBef>
              <a:spcAft>
                <a:spcPct val="0"/>
              </a:spcAft>
              <a:buClr>
                <a:schemeClr val="dk1"/>
              </a:buClr>
              <a:buSzPts val="2800"/>
              <a:buFont typeface="Arial"/>
              <a:buChar char="•"/>
            </a:pPr>
            <a:r>
              <a:rPr lang="tr" sz="2800" b="0" i="0" u="none" strike="noStrike" dirty="0">
                <a:solidFill>
                  <a:srgbClr val="545554"/>
                </a:solidFill>
                <a:latin typeface="Helvetica Neue"/>
              </a:rPr>
              <a:t>Çocuk işçiliğiyle bağlantılı geniş çaplı sağlık sorunları</a:t>
            </a:r>
            <a:endParaRPr dirty="0"/>
          </a:p>
          <a:p>
            <a:pPr marL="457200" lvl="0" indent="-457200" algn="l" rtl="0">
              <a:lnSpc>
                <a:spcPct val="90000"/>
              </a:lnSpc>
              <a:spcBef>
                <a:spcPts val="1000"/>
              </a:spcBef>
              <a:spcAft>
                <a:spcPct val="0"/>
              </a:spcAft>
              <a:buClr>
                <a:schemeClr val="dk1"/>
              </a:buClr>
              <a:buSzPts val="2800"/>
              <a:buFont typeface="Arial"/>
              <a:buChar char="•"/>
            </a:pPr>
            <a:r>
              <a:rPr lang="tr" sz="2800" b="0" i="0" u="none" strike="noStrike" dirty="0">
                <a:solidFill>
                  <a:srgbClr val="545554"/>
                </a:solidFill>
                <a:latin typeface="Helvetica Neue"/>
              </a:rPr>
              <a:t>Karşılanmayan sağlık ihtiyaçları ve sağlık hizmeti erişimi engelleri</a:t>
            </a:r>
            <a:endParaRPr dirty="0"/>
          </a:p>
          <a:p>
            <a:pPr marL="457200" lvl="0" indent="-457200" algn="l" rtl="0">
              <a:lnSpc>
                <a:spcPct val="90000"/>
              </a:lnSpc>
              <a:spcBef>
                <a:spcPts val="1000"/>
              </a:spcBef>
              <a:spcAft>
                <a:spcPct val="0"/>
              </a:spcAft>
              <a:buClr>
                <a:schemeClr val="dk1"/>
              </a:buClr>
              <a:buSzPts val="2800"/>
              <a:buFont typeface="Arial"/>
              <a:buChar char="•"/>
            </a:pPr>
            <a:r>
              <a:rPr lang="tr" sz="2800" b="0" i="0" u="none" strike="noStrike" dirty="0">
                <a:solidFill>
                  <a:srgbClr val="545554"/>
                </a:solidFill>
                <a:latin typeface="Helvetica Neue"/>
              </a:rPr>
              <a:t>Çocuk işçi olarak çalışan çocukların bulunduğu hanelerde sağlık genellikle önemli bir yüktür (maliyetler, zaman, ebeveyn sağlığı/engellilik, yoksulluk, dışlanma)  </a:t>
            </a:r>
            <a:endParaRPr dirty="0"/>
          </a:p>
          <a:p>
            <a:pPr marL="457200" lvl="0" indent="-457200" algn="l" rtl="0">
              <a:lnSpc>
                <a:spcPct val="90000"/>
              </a:lnSpc>
              <a:spcBef>
                <a:spcPts val="1000"/>
              </a:spcBef>
              <a:spcAft>
                <a:spcPct val="0"/>
              </a:spcAft>
              <a:buClr>
                <a:schemeClr val="dk1"/>
              </a:buClr>
              <a:buSzPts val="2800"/>
              <a:buFont typeface="Arial"/>
              <a:buChar char="•"/>
            </a:pPr>
            <a:r>
              <a:rPr lang="tr" sz="2800" b="0" i="0" u="none" strike="noStrike" dirty="0">
                <a:solidFill>
                  <a:srgbClr val="545554"/>
                </a:solidFill>
                <a:latin typeface="Helvetica Neue"/>
              </a:rPr>
              <a:t>Sağlık çalışanları:</a:t>
            </a:r>
            <a:endParaRPr dirty="0"/>
          </a:p>
          <a:p>
            <a:pPr marL="685800" lvl="1" indent="-228600" algn="l" rtl="0">
              <a:lnSpc>
                <a:spcPct val="90000"/>
              </a:lnSpc>
              <a:spcBef>
                <a:spcPts val="500"/>
              </a:spcBef>
              <a:spcAft>
                <a:spcPct val="0"/>
              </a:spcAft>
              <a:buSzPts val="2600"/>
              <a:buChar char="•"/>
            </a:pPr>
            <a:r>
              <a:rPr lang="tr" sz="2600" b="0" i="0" u="none" strike="noStrike" dirty="0">
                <a:latin typeface="Helvetica Neue"/>
              </a:rPr>
              <a:t>Sağlık hizmetine ihtiyaç duyan çalışan çocuklarla sıkı etkileşim </a:t>
            </a:r>
            <a:r>
              <a:rPr lang="tr" sz="2600" b="0" i="0" u="none" strike="noStrike" dirty="0" smtClean="0">
                <a:latin typeface="Helvetica Neue"/>
              </a:rPr>
              <a:t>içindedir.</a:t>
            </a:r>
            <a:endParaRPr dirty="0"/>
          </a:p>
          <a:p>
            <a:pPr marL="685800" lvl="1" indent="-228600" algn="l" rtl="0">
              <a:lnSpc>
                <a:spcPct val="90000"/>
              </a:lnSpc>
              <a:spcBef>
                <a:spcPts val="500"/>
              </a:spcBef>
              <a:spcAft>
                <a:spcPct val="0"/>
              </a:spcAft>
              <a:buSzPts val="2600"/>
              <a:buChar char="•"/>
            </a:pPr>
            <a:r>
              <a:rPr lang="tr" sz="2600" b="0" i="0" u="none" strike="noStrike" dirty="0">
                <a:latin typeface="Helvetica Neue"/>
              </a:rPr>
              <a:t>Genellikle çocuklar için toplumun güvenilir bir üyesi </a:t>
            </a:r>
            <a:r>
              <a:rPr lang="tr" sz="2600" b="0" i="0" u="none" strike="noStrike" dirty="0" smtClean="0">
                <a:latin typeface="Helvetica Neue"/>
              </a:rPr>
              <a:t>rolündedir.</a:t>
            </a:r>
            <a:endParaRPr dirty="0"/>
          </a:p>
          <a:p>
            <a:pPr marL="685800" lvl="1" indent="-228600" algn="l" rtl="0">
              <a:lnSpc>
                <a:spcPct val="90000"/>
              </a:lnSpc>
              <a:spcBef>
                <a:spcPts val="500"/>
              </a:spcBef>
              <a:spcAft>
                <a:spcPct val="0"/>
              </a:spcAft>
              <a:buSzPts val="2600"/>
              <a:buChar char="•"/>
            </a:pPr>
            <a:r>
              <a:rPr lang="tr" sz="2600" b="0" i="0" u="none" strike="noStrike" dirty="0">
                <a:latin typeface="Helvetica Neue"/>
              </a:rPr>
              <a:t>Kırılgan çocukların/bakım verenlerin destek ve hizmete erişmesine yardımcı olmak için önemli bir fırsata </a:t>
            </a:r>
            <a:r>
              <a:rPr lang="tr" sz="2600" b="0" i="0" u="none" strike="noStrike" dirty="0" smtClean="0">
                <a:latin typeface="Helvetica Neue"/>
              </a:rPr>
              <a:t>sahiptir.</a:t>
            </a:r>
            <a:endParaRPr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2"/>
          <p:cNvSpPr txBox="1">
            <a:spLocks noGrp="1"/>
          </p:cNvSpPr>
          <p:nvPr>
            <p:ph type="body" idx="1"/>
          </p:nvPr>
        </p:nvSpPr>
        <p:spPr>
          <a:xfrm>
            <a:off x="4100513" y="528638"/>
            <a:ext cx="7807070" cy="12715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rgbClr val="026794"/>
              </a:buClr>
              <a:buSzPts val="3200"/>
              <a:buNone/>
            </a:pPr>
            <a:r>
              <a:rPr lang="tr" sz="3200" b="1" i="0" u="none" strike="noStrike">
                <a:latin typeface="Helvetica Neue"/>
              </a:rPr>
              <a:t>KIRILGANLIK ŞU NEDENLERLE ARTABİLİR: </a:t>
            </a:r>
            <a:endParaRPr/>
          </a:p>
        </p:txBody>
      </p:sp>
      <p:sp>
        <p:nvSpPr>
          <p:cNvPr id="359" name="Google Shape;359;p12"/>
          <p:cNvSpPr txBox="1">
            <a:spLocks noGrp="1"/>
          </p:cNvSpPr>
          <p:nvPr>
            <p:ph type="body" idx="2"/>
          </p:nvPr>
        </p:nvSpPr>
        <p:spPr>
          <a:xfrm>
            <a:off x="4100513" y="1863852"/>
            <a:ext cx="7300912" cy="423214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ct val="0"/>
              </a:spcBef>
              <a:spcAft>
                <a:spcPct val="0"/>
              </a:spcAft>
              <a:buClr>
                <a:schemeClr val="accent3"/>
              </a:buClr>
              <a:buSzPts val="2800"/>
              <a:buChar char="•"/>
            </a:pPr>
            <a:r>
              <a:rPr lang="tr" sz="2800" b="0" i="0" u="none" strike="noStrike" dirty="0">
                <a:latin typeface="Helvetica Neue"/>
              </a:rPr>
              <a:t>Eğitime ve insana yakışır iş fırsatlarına sınırlı erişim, düşük beceriler </a:t>
            </a:r>
            <a:endParaRPr dirty="0"/>
          </a:p>
          <a:p>
            <a:pPr marL="228600" lvl="0" indent="-228600" algn="l" rtl="0">
              <a:lnSpc>
                <a:spcPct val="90000"/>
              </a:lnSpc>
              <a:spcBef>
                <a:spcPts val="1000"/>
              </a:spcBef>
              <a:spcAft>
                <a:spcPct val="0"/>
              </a:spcAft>
              <a:buClr>
                <a:schemeClr val="accent3"/>
              </a:buClr>
              <a:buSzPts val="2800"/>
              <a:buChar char="•"/>
            </a:pPr>
            <a:r>
              <a:rPr lang="tr" sz="2800" b="0" i="0" u="none" strike="noStrike" dirty="0">
                <a:latin typeface="Helvetica Neue"/>
              </a:rPr>
              <a:t>Aileyi yoksulluğa iten yardım, eğitim, bakım (sağlık) gibi ek masraflar</a:t>
            </a:r>
            <a:endParaRPr dirty="0"/>
          </a:p>
          <a:p>
            <a:pPr marL="228600" lvl="0" indent="-228600" algn="l" rtl="0">
              <a:lnSpc>
                <a:spcPct val="90000"/>
              </a:lnSpc>
              <a:spcBef>
                <a:spcPts val="1000"/>
              </a:spcBef>
              <a:spcAft>
                <a:spcPct val="0"/>
              </a:spcAft>
              <a:buClr>
                <a:schemeClr val="accent3"/>
              </a:buClr>
              <a:buSzPts val="2800"/>
              <a:buChar char="•"/>
            </a:pPr>
            <a:r>
              <a:rPr lang="tr" sz="2800" b="0" i="0" u="none" strike="noStrike" dirty="0">
                <a:latin typeface="Helvetica Neue"/>
              </a:rPr>
              <a:t>Engelliliğe neden olabilen yoksulluk (ihmal, yetersiz beslenme, ihmal, şiddet vb.)</a:t>
            </a:r>
            <a:endParaRPr dirty="0"/>
          </a:p>
          <a:p>
            <a:pPr marL="228600" lvl="0" indent="-228600" algn="l" rtl="0">
              <a:lnSpc>
                <a:spcPct val="90000"/>
              </a:lnSpc>
              <a:spcBef>
                <a:spcPts val="1000"/>
              </a:spcBef>
              <a:spcAft>
                <a:spcPct val="0"/>
              </a:spcAft>
              <a:buClr>
                <a:schemeClr val="accent3"/>
              </a:buClr>
              <a:buSzPts val="2800"/>
              <a:buChar char="•"/>
            </a:pPr>
            <a:r>
              <a:rPr lang="tr" sz="2800" b="0" i="0" u="none" strike="noStrike" dirty="0">
                <a:latin typeface="Helvetica Neue"/>
              </a:rPr>
              <a:t>KANIT NET DEĞİL... Bazı yerlerde </a:t>
            </a:r>
            <a:r>
              <a:rPr lang="tr" dirty="0"/>
              <a:t>ç</a:t>
            </a:r>
            <a:r>
              <a:rPr lang="tr" sz="2800" b="0" i="0" u="none" strike="noStrike" dirty="0">
                <a:latin typeface="Helvetica Neue"/>
              </a:rPr>
              <a:t>ocuk işçiliğine karşı bir koruma düzeyi sağlıyor mu?</a:t>
            </a:r>
            <a:endParaRPr dirty="0"/>
          </a:p>
        </p:txBody>
      </p:sp>
      <p:sp>
        <p:nvSpPr>
          <p:cNvPr id="360" name="Google Shape;360;p1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600"/>
              <a:buNone/>
            </a:pPr>
            <a:r>
              <a:rPr lang="tr" sz="3400" b="1" i="0" u="none" strike="noStrike">
                <a:latin typeface="Helvetica Neue"/>
              </a:rPr>
              <a:t>ÇOCUK İŞÇİLİĞİNİN RİSK FAKTÖRÜ OLARAK ENGELLİLİK (VE SAĞLIK SORUNLARI) </a:t>
            </a:r>
            <a:endParaRPr sz="340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3"/>
          <p:cNvSpPr txBox="1">
            <a:spLocks noGrp="1"/>
          </p:cNvSpPr>
          <p:nvPr>
            <p:ph type="body" idx="1"/>
          </p:nvPr>
        </p:nvSpPr>
        <p:spPr>
          <a:xfrm>
            <a:off x="4752975" y="1138240"/>
            <a:ext cx="8315325" cy="1271587"/>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ct val="0"/>
              </a:spcBef>
              <a:spcAft>
                <a:spcPct val="0"/>
              </a:spcAft>
              <a:buClr>
                <a:schemeClr val="dk1"/>
              </a:buClr>
              <a:buSzPts val="3600"/>
              <a:buFont typeface="Arial"/>
              <a:buChar char="•"/>
            </a:pPr>
            <a:r>
              <a:rPr lang="tr" sz="3600" b="0" i="0" u="none" strike="noStrike">
                <a:solidFill>
                  <a:srgbClr val="545554"/>
                </a:solidFill>
                <a:latin typeface="Helvetica Neue"/>
              </a:rPr>
              <a:t>Biyolojik tehlikeler</a:t>
            </a:r>
            <a:endParaRPr/>
          </a:p>
          <a:p>
            <a:pPr marL="457200" lvl="0" indent="-457200" algn="l" rtl="0">
              <a:lnSpc>
                <a:spcPct val="90000"/>
              </a:lnSpc>
              <a:spcBef>
                <a:spcPts val="1000"/>
              </a:spcBef>
              <a:spcAft>
                <a:spcPct val="0"/>
              </a:spcAft>
              <a:buClr>
                <a:schemeClr val="dk1"/>
              </a:buClr>
              <a:buSzPts val="3600"/>
              <a:buFont typeface="Arial"/>
              <a:buChar char="•"/>
            </a:pPr>
            <a:r>
              <a:rPr lang="tr" sz="3600" b="0" i="0" u="none" strike="noStrike">
                <a:solidFill>
                  <a:srgbClr val="545554"/>
                </a:solidFill>
                <a:latin typeface="Helvetica Neue"/>
              </a:rPr>
              <a:t>Kimyasal tehlikeler</a:t>
            </a:r>
            <a:endParaRPr/>
          </a:p>
          <a:p>
            <a:pPr marL="457200" lvl="0" indent="-457200" algn="l" rtl="0">
              <a:lnSpc>
                <a:spcPct val="90000"/>
              </a:lnSpc>
              <a:spcBef>
                <a:spcPts val="1000"/>
              </a:spcBef>
              <a:spcAft>
                <a:spcPct val="0"/>
              </a:spcAft>
              <a:buClr>
                <a:schemeClr val="dk1"/>
              </a:buClr>
              <a:buSzPts val="3600"/>
              <a:buFont typeface="Arial"/>
              <a:buChar char="•"/>
            </a:pPr>
            <a:r>
              <a:rPr lang="tr" sz="3600" b="0" i="0" u="none" strike="noStrike">
                <a:solidFill>
                  <a:srgbClr val="545554"/>
                </a:solidFill>
                <a:latin typeface="Helvetica Neue"/>
              </a:rPr>
              <a:t>Ergonomik tehlikeler</a:t>
            </a:r>
            <a:endParaRPr/>
          </a:p>
          <a:p>
            <a:pPr marL="457200" lvl="0" indent="-457200" algn="l" rtl="0">
              <a:lnSpc>
                <a:spcPct val="90000"/>
              </a:lnSpc>
              <a:spcBef>
                <a:spcPts val="1000"/>
              </a:spcBef>
              <a:spcAft>
                <a:spcPct val="0"/>
              </a:spcAft>
              <a:buClr>
                <a:schemeClr val="dk1"/>
              </a:buClr>
              <a:buSzPts val="3600"/>
              <a:buFont typeface="Arial"/>
              <a:buChar char="•"/>
            </a:pPr>
            <a:r>
              <a:rPr lang="tr" sz="3600" b="0" i="0" u="none" strike="noStrike">
                <a:solidFill>
                  <a:srgbClr val="545554"/>
                </a:solidFill>
                <a:latin typeface="Helvetica Neue"/>
              </a:rPr>
              <a:t>Fiziksel tehlikeler</a:t>
            </a:r>
            <a:endParaRPr/>
          </a:p>
          <a:p>
            <a:pPr marL="457200" lvl="0" indent="-457200" algn="l" rtl="0">
              <a:lnSpc>
                <a:spcPct val="90000"/>
              </a:lnSpc>
              <a:spcBef>
                <a:spcPts val="1000"/>
              </a:spcBef>
              <a:spcAft>
                <a:spcPct val="0"/>
              </a:spcAft>
              <a:buClr>
                <a:schemeClr val="dk1"/>
              </a:buClr>
              <a:buSzPts val="3600"/>
              <a:buFont typeface="Arial"/>
              <a:buChar char="•"/>
            </a:pPr>
            <a:r>
              <a:rPr lang="tr" sz="3600" b="0" i="0" u="none" strike="noStrike">
                <a:solidFill>
                  <a:srgbClr val="545554"/>
                </a:solidFill>
                <a:latin typeface="Helvetica Neue"/>
              </a:rPr>
              <a:t>Psikolojik tehlikeler</a:t>
            </a:r>
            <a:endParaRPr/>
          </a:p>
          <a:p>
            <a:pPr marL="457200" lvl="0" indent="-457200" algn="l" rtl="0">
              <a:lnSpc>
                <a:spcPct val="90000"/>
              </a:lnSpc>
              <a:spcBef>
                <a:spcPts val="1000"/>
              </a:spcBef>
              <a:spcAft>
                <a:spcPct val="0"/>
              </a:spcAft>
              <a:buClr>
                <a:schemeClr val="dk1"/>
              </a:buClr>
              <a:buSzPts val="3600"/>
              <a:buFont typeface="Arial"/>
              <a:buChar char="•"/>
            </a:pPr>
            <a:r>
              <a:rPr lang="tr" sz="3600" b="0" i="0" u="none" strike="noStrike">
                <a:solidFill>
                  <a:srgbClr val="545554"/>
                </a:solidFill>
                <a:latin typeface="Helvetica Neue"/>
              </a:rPr>
              <a:t>Sosyal tehlikeler</a:t>
            </a:r>
            <a:endParaRPr/>
          </a:p>
          <a:p>
            <a:pPr marL="457200" lvl="0" indent="-457200" algn="l" rtl="0">
              <a:lnSpc>
                <a:spcPct val="90000"/>
              </a:lnSpc>
              <a:spcBef>
                <a:spcPts val="1000"/>
              </a:spcBef>
              <a:spcAft>
                <a:spcPct val="0"/>
              </a:spcAft>
              <a:buClr>
                <a:schemeClr val="dk1"/>
              </a:buClr>
              <a:buSzPts val="3600"/>
              <a:buFont typeface="Arial"/>
              <a:buChar char="•"/>
            </a:pPr>
            <a:r>
              <a:rPr lang="tr" sz="3600" b="0" i="0" u="none" strike="noStrike">
                <a:solidFill>
                  <a:srgbClr val="545554"/>
                </a:solidFill>
                <a:latin typeface="Helvetica Neue"/>
              </a:rPr>
              <a:t>Diğer fiziksel riskler</a:t>
            </a:r>
            <a:endParaRPr/>
          </a:p>
          <a:p>
            <a:pPr marL="457200" lvl="0" indent="-457200" algn="l" rtl="0">
              <a:lnSpc>
                <a:spcPct val="90000"/>
              </a:lnSpc>
              <a:spcBef>
                <a:spcPts val="1000"/>
              </a:spcBef>
              <a:spcAft>
                <a:spcPct val="0"/>
              </a:spcAft>
              <a:buClr>
                <a:schemeClr val="dk1"/>
              </a:buClr>
              <a:buSzPts val="3600"/>
              <a:buFont typeface="Arial"/>
              <a:buChar char="•"/>
            </a:pPr>
            <a:r>
              <a:rPr lang="tr" sz="3600" b="0" i="0" u="none" strike="noStrike">
                <a:solidFill>
                  <a:srgbClr val="545554"/>
                </a:solidFill>
                <a:latin typeface="Helvetica Neue"/>
              </a:rPr>
              <a:t>Çalışma koşulları</a:t>
            </a:r>
            <a:endParaRPr/>
          </a:p>
          <a:p>
            <a:pPr marL="457200" lvl="0" indent="-304800" algn="l" rtl="0">
              <a:lnSpc>
                <a:spcPct val="90000"/>
              </a:lnSpc>
              <a:spcBef>
                <a:spcPts val="1000"/>
              </a:spcBef>
              <a:spcAft>
                <a:spcPct val="0"/>
              </a:spcAft>
              <a:buClr>
                <a:srgbClr val="026794"/>
              </a:buClr>
              <a:buSzPts val="2400"/>
              <a:buFont typeface="Arial"/>
              <a:buNone/>
            </a:pPr>
            <a:endParaRPr sz="2400">
              <a:solidFill>
                <a:schemeClr val="dk1"/>
              </a:solidFill>
            </a:endParaRPr>
          </a:p>
          <a:p>
            <a:pPr marL="0" lvl="0" indent="0" algn="l" rtl="0">
              <a:lnSpc>
                <a:spcPct val="90000"/>
              </a:lnSpc>
              <a:spcBef>
                <a:spcPts val="1000"/>
              </a:spcBef>
              <a:spcAft>
                <a:spcPct val="0"/>
              </a:spcAft>
              <a:buClr>
                <a:srgbClr val="026794"/>
              </a:buClr>
              <a:buSzPts val="2400"/>
              <a:buNone/>
            </a:pPr>
            <a:endParaRPr sz="2400">
              <a:solidFill>
                <a:schemeClr val="dk1"/>
              </a:solidFill>
            </a:endParaRPr>
          </a:p>
        </p:txBody>
      </p:sp>
      <p:sp>
        <p:nvSpPr>
          <p:cNvPr id="367" name="Google Shape;367;p13"/>
          <p:cNvSpPr txBox="1">
            <a:spLocks noGrp="1"/>
          </p:cNvSpPr>
          <p:nvPr>
            <p:ph type="body" idx="3"/>
          </p:nvPr>
        </p:nvSpPr>
        <p:spPr>
          <a:xfrm>
            <a:off x="134271" y="528638"/>
            <a:ext cx="3350958"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600"/>
              <a:buNone/>
            </a:pPr>
            <a:r>
              <a:rPr lang="tr" sz="3400" b="1" i="0" u="none" strike="noStrike">
                <a:latin typeface="Helvetica Neue"/>
              </a:rPr>
              <a:t>İŞ YERİNDEKİ TEHLİKELER</a:t>
            </a:r>
            <a:endParaRPr sz="3400"/>
          </a:p>
        </p:txBody>
      </p:sp>
      <p:pic>
        <p:nvPicPr>
          <p:cNvPr id="368" name="Google Shape;368;p13" descr="page1image2090180384"/>
          <p:cNvPicPr preferRelativeResize="0"/>
          <p:nvPr/>
        </p:nvPicPr>
        <p:blipFill>
          <a:blip r:embed="rId3">
            <a:alphaModFix/>
          </a:blip>
          <a:stretch>
            <a:fillRect/>
          </a:stretch>
        </p:blipFill>
        <p:spPr>
          <a:xfrm>
            <a:off x="21224875" y="3181350"/>
            <a:ext cx="6235700" cy="12700"/>
          </a:xfrm>
          <a:prstGeom prst="rect">
            <a:avLst/>
          </a:prstGeom>
          <a:noFill/>
          <a:ln>
            <a:noFill/>
          </a:ln>
        </p:spPr>
      </p:pic>
      <p:pic>
        <p:nvPicPr>
          <p:cNvPr id="369" name="Google Shape;369;p13" descr="page1image2090180736"/>
          <p:cNvPicPr preferRelativeResize="0"/>
          <p:nvPr/>
        </p:nvPicPr>
        <p:blipFill>
          <a:blip r:embed="rId3">
            <a:alphaModFix/>
          </a:blip>
          <a:stretch>
            <a:fillRect/>
          </a:stretch>
        </p:blipFill>
        <p:spPr>
          <a:xfrm>
            <a:off x="27701875" y="3181350"/>
            <a:ext cx="6235700" cy="12700"/>
          </a:xfrm>
          <a:prstGeom prst="rect">
            <a:avLst/>
          </a:prstGeom>
          <a:noFill/>
          <a:ln>
            <a:noFill/>
          </a:ln>
        </p:spPr>
      </p:pic>
      <p:pic>
        <p:nvPicPr>
          <p:cNvPr id="370" name="Google Shape;370;p13" descr="page1image2090181024"/>
          <p:cNvPicPr preferRelativeResize="0"/>
          <p:nvPr/>
        </p:nvPicPr>
        <p:blipFill>
          <a:blip r:embed="rId3">
            <a:alphaModFix/>
          </a:blip>
          <a:stretch>
            <a:fillRect/>
          </a:stretch>
        </p:blipFill>
        <p:spPr>
          <a:xfrm>
            <a:off x="34178875" y="3181350"/>
            <a:ext cx="6235700" cy="12700"/>
          </a:xfrm>
          <a:prstGeom prst="rect">
            <a:avLst/>
          </a:prstGeom>
          <a:noFill/>
          <a:ln>
            <a:noFill/>
          </a:ln>
        </p:spPr>
      </p:pic>
      <p:pic>
        <p:nvPicPr>
          <p:cNvPr id="371" name="Google Shape;371;p13" descr="page2image1892047920"/>
          <p:cNvPicPr preferRelativeResize="0"/>
          <p:nvPr/>
        </p:nvPicPr>
        <p:blipFill>
          <a:blip r:embed="rId4">
            <a:alphaModFix/>
          </a:blip>
          <a:stretch>
            <a:fillRect/>
          </a:stretch>
        </p:blipFill>
        <p:spPr>
          <a:xfrm>
            <a:off x="1730375" y="3455988"/>
            <a:ext cx="393700" cy="241300"/>
          </a:xfrm>
          <a:prstGeom prst="rect">
            <a:avLst/>
          </a:prstGeom>
          <a:noFill/>
          <a:ln>
            <a:noFill/>
          </a:ln>
        </p:spPr>
      </p:pic>
      <p:pic>
        <p:nvPicPr>
          <p:cNvPr id="372" name="Google Shape;372;p13" descr="page2image2069656272"/>
          <p:cNvPicPr preferRelativeResize="0"/>
          <p:nvPr/>
        </p:nvPicPr>
        <p:blipFill>
          <a:blip r:embed="rId5">
            <a:alphaModFix/>
          </a:blip>
          <a:stretch>
            <a:fillRect/>
          </a:stretch>
        </p:blipFill>
        <p:spPr>
          <a:xfrm>
            <a:off x="2212975" y="3455988"/>
            <a:ext cx="393700" cy="241300"/>
          </a:xfrm>
          <a:prstGeom prst="rect">
            <a:avLst/>
          </a:prstGeom>
          <a:noFill/>
          <a:ln>
            <a:noFill/>
          </a:ln>
        </p:spPr>
      </p:pic>
      <p:pic>
        <p:nvPicPr>
          <p:cNvPr id="373" name="Google Shape;373;p13" descr="page2image2090352784"/>
          <p:cNvPicPr preferRelativeResize="0"/>
          <p:nvPr/>
        </p:nvPicPr>
        <p:blipFill>
          <a:blip r:embed="rId6">
            <a:alphaModFix/>
          </a:blip>
          <a:stretch>
            <a:fillRect/>
          </a:stretch>
        </p:blipFill>
        <p:spPr>
          <a:xfrm>
            <a:off x="9023350" y="3455988"/>
            <a:ext cx="6235700" cy="12700"/>
          </a:xfrm>
          <a:prstGeom prst="rect">
            <a:avLst/>
          </a:prstGeom>
          <a:noFill/>
          <a:ln>
            <a:noFill/>
          </a:ln>
        </p:spPr>
      </p:pic>
      <p:pic>
        <p:nvPicPr>
          <p:cNvPr id="374" name="Google Shape;374;p13" descr="page2image2090353072"/>
          <p:cNvPicPr preferRelativeResize="0"/>
          <p:nvPr/>
        </p:nvPicPr>
        <p:blipFill>
          <a:blip r:embed="rId6">
            <a:alphaModFix/>
          </a:blip>
          <a:stretch>
            <a:fillRect/>
          </a:stretch>
        </p:blipFill>
        <p:spPr>
          <a:xfrm>
            <a:off x="15362238" y="3455988"/>
            <a:ext cx="6235700" cy="12700"/>
          </a:xfrm>
          <a:prstGeom prst="rect">
            <a:avLst/>
          </a:prstGeom>
          <a:noFill/>
          <a:ln>
            <a:noFill/>
          </a:ln>
        </p:spPr>
      </p:pic>
      <p:pic>
        <p:nvPicPr>
          <p:cNvPr id="375" name="Google Shape;375;p13" descr="page2image2090353360"/>
          <p:cNvPicPr preferRelativeResize="0"/>
          <p:nvPr/>
        </p:nvPicPr>
        <p:blipFill>
          <a:blip r:embed="rId6">
            <a:alphaModFix/>
          </a:blip>
          <a:stretch>
            <a:fillRect/>
          </a:stretch>
        </p:blipFill>
        <p:spPr>
          <a:xfrm>
            <a:off x="21701125" y="3455988"/>
            <a:ext cx="6235700" cy="12700"/>
          </a:xfrm>
          <a:prstGeom prst="rect">
            <a:avLst/>
          </a:prstGeom>
          <a:noFill/>
          <a:ln>
            <a:noFill/>
          </a:ln>
        </p:spPr>
      </p:pic>
      <p:pic>
        <p:nvPicPr>
          <p:cNvPr id="376" name="Google Shape;376;p13" descr="page2image2090353712"/>
          <p:cNvPicPr preferRelativeResize="0"/>
          <p:nvPr/>
        </p:nvPicPr>
        <p:blipFill>
          <a:blip r:embed="rId6">
            <a:alphaModFix/>
          </a:blip>
          <a:stretch>
            <a:fillRect/>
          </a:stretch>
        </p:blipFill>
        <p:spPr>
          <a:xfrm>
            <a:off x="28040012" y="3455988"/>
            <a:ext cx="6235700" cy="12700"/>
          </a:xfrm>
          <a:prstGeom prst="rect">
            <a:avLst/>
          </a:prstGeom>
          <a:noFill/>
          <a:ln>
            <a:noFill/>
          </a:ln>
        </p:spPr>
      </p:pic>
      <p:pic>
        <p:nvPicPr>
          <p:cNvPr id="377" name="Google Shape;377;p13" descr="page2image2090354000"/>
          <p:cNvPicPr preferRelativeResize="0"/>
          <p:nvPr/>
        </p:nvPicPr>
        <p:blipFill>
          <a:blip r:embed="rId6">
            <a:alphaModFix/>
          </a:blip>
          <a:stretch>
            <a:fillRect/>
          </a:stretch>
        </p:blipFill>
        <p:spPr>
          <a:xfrm>
            <a:off x="34378900" y="3455988"/>
            <a:ext cx="6235700" cy="12700"/>
          </a:xfrm>
          <a:prstGeom prst="rect">
            <a:avLst/>
          </a:prstGeom>
          <a:noFill/>
          <a:ln>
            <a:noFill/>
          </a:ln>
        </p:spPr>
      </p:pic>
      <p:pic>
        <p:nvPicPr>
          <p:cNvPr id="378" name="Google Shape;378;p13" descr="page2image2090354288"/>
          <p:cNvPicPr preferRelativeResize="0"/>
          <p:nvPr/>
        </p:nvPicPr>
        <p:blipFill>
          <a:blip r:embed="rId6">
            <a:alphaModFix/>
          </a:blip>
          <a:stretch>
            <a:fillRect/>
          </a:stretch>
        </p:blipFill>
        <p:spPr>
          <a:xfrm>
            <a:off x="40717788" y="3455988"/>
            <a:ext cx="6235700" cy="12700"/>
          </a:xfrm>
          <a:prstGeom prst="rect">
            <a:avLst/>
          </a:prstGeom>
          <a:noFill/>
          <a:ln>
            <a:noFill/>
          </a:ln>
        </p:spPr>
      </p:pic>
      <p:pic>
        <p:nvPicPr>
          <p:cNvPr id="379" name="Google Shape;379;p13" descr="page2image2090354576"/>
          <p:cNvPicPr preferRelativeResize="0"/>
          <p:nvPr/>
        </p:nvPicPr>
        <p:blipFill>
          <a:blip r:embed="rId6">
            <a:alphaModFix/>
          </a:blip>
          <a:stretch>
            <a:fillRect/>
          </a:stretch>
        </p:blipFill>
        <p:spPr>
          <a:xfrm>
            <a:off x="47056675" y="3455988"/>
            <a:ext cx="6235700" cy="12700"/>
          </a:xfrm>
          <a:prstGeom prst="rect">
            <a:avLst/>
          </a:prstGeom>
          <a:noFill/>
          <a:ln>
            <a:noFill/>
          </a:ln>
        </p:spPr>
      </p:pic>
      <p:pic>
        <p:nvPicPr>
          <p:cNvPr id="380" name="Google Shape;380;p13" descr="page3image2086843728"/>
          <p:cNvPicPr preferRelativeResize="0"/>
          <p:nvPr/>
        </p:nvPicPr>
        <p:blipFill>
          <a:blip r:embed="rId4">
            <a:alphaModFix/>
          </a:blip>
          <a:stretch>
            <a:fillRect/>
          </a:stretch>
        </p:blipFill>
        <p:spPr>
          <a:xfrm>
            <a:off x="3876675" y="3730625"/>
            <a:ext cx="393700" cy="241300"/>
          </a:xfrm>
          <a:prstGeom prst="rect">
            <a:avLst/>
          </a:prstGeom>
          <a:noFill/>
          <a:ln>
            <a:noFill/>
          </a:ln>
        </p:spPr>
      </p:pic>
      <p:pic>
        <p:nvPicPr>
          <p:cNvPr id="381" name="Google Shape;381;p13" descr="page3image2086845104"/>
          <p:cNvPicPr preferRelativeResize="0"/>
          <p:nvPr/>
        </p:nvPicPr>
        <p:blipFill>
          <a:blip r:embed="rId5">
            <a:alphaModFix/>
          </a:blip>
          <a:stretch>
            <a:fillRect/>
          </a:stretch>
        </p:blipFill>
        <p:spPr>
          <a:xfrm>
            <a:off x="4359275" y="3730625"/>
            <a:ext cx="393700" cy="241300"/>
          </a:xfrm>
          <a:prstGeom prst="rect">
            <a:avLst/>
          </a:prstGeom>
          <a:noFill/>
          <a:ln>
            <a:noFill/>
          </a:ln>
        </p:spPr>
      </p:pic>
      <p:pic>
        <p:nvPicPr>
          <p:cNvPr id="382" name="Google Shape;382;p13" descr="page3image2062463856"/>
          <p:cNvPicPr preferRelativeResize="0"/>
          <p:nvPr/>
        </p:nvPicPr>
        <p:blipFill>
          <a:blip r:embed="rId6">
            <a:alphaModFix/>
          </a:blip>
          <a:stretch>
            <a:fillRect/>
          </a:stretch>
        </p:blipFill>
        <p:spPr>
          <a:xfrm>
            <a:off x="11169650" y="3730625"/>
            <a:ext cx="6235700" cy="12700"/>
          </a:xfrm>
          <a:prstGeom prst="rect">
            <a:avLst/>
          </a:prstGeom>
          <a:noFill/>
          <a:ln>
            <a:noFill/>
          </a:ln>
        </p:spPr>
      </p:pic>
      <p:pic>
        <p:nvPicPr>
          <p:cNvPr id="383" name="Google Shape;383;p13" descr="page3image2062464144"/>
          <p:cNvPicPr preferRelativeResize="0"/>
          <p:nvPr/>
        </p:nvPicPr>
        <p:blipFill>
          <a:blip r:embed="rId6">
            <a:alphaModFix/>
          </a:blip>
          <a:stretch>
            <a:fillRect/>
          </a:stretch>
        </p:blipFill>
        <p:spPr>
          <a:xfrm>
            <a:off x="17508538" y="3730625"/>
            <a:ext cx="6235700" cy="12700"/>
          </a:xfrm>
          <a:prstGeom prst="rect">
            <a:avLst/>
          </a:prstGeom>
          <a:noFill/>
          <a:ln>
            <a:noFill/>
          </a:ln>
        </p:spPr>
      </p:pic>
      <p:pic>
        <p:nvPicPr>
          <p:cNvPr id="384" name="Google Shape;384;p13" descr="page3image2062371456"/>
          <p:cNvPicPr preferRelativeResize="0"/>
          <p:nvPr/>
        </p:nvPicPr>
        <p:blipFill>
          <a:blip r:embed="rId6">
            <a:alphaModFix/>
          </a:blip>
          <a:stretch>
            <a:fillRect/>
          </a:stretch>
        </p:blipFill>
        <p:spPr>
          <a:xfrm>
            <a:off x="23847425" y="3730625"/>
            <a:ext cx="6235700" cy="12700"/>
          </a:xfrm>
          <a:prstGeom prst="rect">
            <a:avLst/>
          </a:prstGeom>
          <a:noFill/>
          <a:ln>
            <a:noFill/>
          </a:ln>
        </p:spPr>
      </p:pic>
      <p:pic>
        <p:nvPicPr>
          <p:cNvPr id="385" name="Google Shape;385;p13" descr="page3image2062371744"/>
          <p:cNvPicPr preferRelativeResize="0"/>
          <p:nvPr/>
        </p:nvPicPr>
        <p:blipFill>
          <a:blip r:embed="rId6">
            <a:alphaModFix/>
          </a:blip>
          <a:stretch>
            <a:fillRect/>
          </a:stretch>
        </p:blipFill>
        <p:spPr>
          <a:xfrm>
            <a:off x="30186312" y="3730625"/>
            <a:ext cx="6235700" cy="12700"/>
          </a:xfrm>
          <a:prstGeom prst="rect">
            <a:avLst/>
          </a:prstGeom>
          <a:noFill/>
          <a:ln>
            <a:noFill/>
          </a:ln>
        </p:spPr>
      </p:pic>
      <p:pic>
        <p:nvPicPr>
          <p:cNvPr id="386" name="Google Shape;386;p13" descr="page3image2062372032"/>
          <p:cNvPicPr preferRelativeResize="0"/>
          <p:nvPr/>
        </p:nvPicPr>
        <p:blipFill>
          <a:blip r:embed="rId6">
            <a:alphaModFix/>
          </a:blip>
          <a:stretch>
            <a:fillRect/>
          </a:stretch>
        </p:blipFill>
        <p:spPr>
          <a:xfrm>
            <a:off x="36525200" y="3730625"/>
            <a:ext cx="6235700" cy="12700"/>
          </a:xfrm>
          <a:prstGeom prst="rect">
            <a:avLst/>
          </a:prstGeom>
          <a:noFill/>
          <a:ln>
            <a:noFill/>
          </a:ln>
        </p:spPr>
      </p:pic>
      <p:pic>
        <p:nvPicPr>
          <p:cNvPr id="387" name="Google Shape;387;p13" descr="page4image2090464864"/>
          <p:cNvPicPr preferRelativeResize="0"/>
          <p:nvPr/>
        </p:nvPicPr>
        <p:blipFill>
          <a:blip r:embed="rId4">
            <a:alphaModFix/>
          </a:blip>
          <a:stretch>
            <a:fillRect/>
          </a:stretch>
        </p:blipFill>
        <p:spPr>
          <a:xfrm>
            <a:off x="1809750" y="4005263"/>
            <a:ext cx="393700" cy="241300"/>
          </a:xfrm>
          <a:prstGeom prst="rect">
            <a:avLst/>
          </a:prstGeom>
          <a:noFill/>
          <a:ln>
            <a:noFill/>
          </a:ln>
        </p:spPr>
      </p:pic>
      <p:pic>
        <p:nvPicPr>
          <p:cNvPr id="388" name="Google Shape;388;p13" descr="page4image2090453744"/>
          <p:cNvPicPr preferRelativeResize="0"/>
          <p:nvPr/>
        </p:nvPicPr>
        <p:blipFill>
          <a:blip r:embed="rId5">
            <a:alphaModFix/>
          </a:blip>
          <a:stretch>
            <a:fillRect/>
          </a:stretch>
        </p:blipFill>
        <p:spPr>
          <a:xfrm>
            <a:off x="2292350" y="4005263"/>
            <a:ext cx="393700" cy="241300"/>
          </a:xfrm>
          <a:prstGeom prst="rect">
            <a:avLst/>
          </a:prstGeom>
          <a:noFill/>
          <a:ln>
            <a:noFill/>
          </a:ln>
        </p:spPr>
      </p:pic>
      <p:pic>
        <p:nvPicPr>
          <p:cNvPr id="389" name="Google Shape;389;p13" descr="page4image1895295552"/>
          <p:cNvPicPr preferRelativeResize="0"/>
          <p:nvPr/>
        </p:nvPicPr>
        <p:blipFill>
          <a:blip r:embed="rId6">
            <a:alphaModFix/>
          </a:blip>
          <a:stretch>
            <a:fillRect/>
          </a:stretch>
        </p:blipFill>
        <p:spPr>
          <a:xfrm>
            <a:off x="9102725" y="4005263"/>
            <a:ext cx="6235700" cy="12700"/>
          </a:xfrm>
          <a:prstGeom prst="rect">
            <a:avLst/>
          </a:prstGeom>
          <a:noFill/>
          <a:ln>
            <a:noFill/>
          </a:ln>
        </p:spPr>
      </p:pic>
      <p:pic>
        <p:nvPicPr>
          <p:cNvPr id="390" name="Google Shape;390;p13" descr="page4image1895295840"/>
          <p:cNvPicPr preferRelativeResize="0"/>
          <p:nvPr/>
        </p:nvPicPr>
        <p:blipFill>
          <a:blip r:embed="rId6">
            <a:alphaModFix/>
          </a:blip>
          <a:stretch>
            <a:fillRect/>
          </a:stretch>
        </p:blipFill>
        <p:spPr>
          <a:xfrm>
            <a:off x="15441612" y="4005263"/>
            <a:ext cx="6235700" cy="12700"/>
          </a:xfrm>
          <a:prstGeom prst="rect">
            <a:avLst/>
          </a:prstGeom>
          <a:noFill/>
          <a:ln>
            <a:noFill/>
          </a:ln>
        </p:spPr>
      </p:pic>
      <p:pic>
        <p:nvPicPr>
          <p:cNvPr id="391" name="Google Shape;391;p13" descr="page4image1895296128"/>
          <p:cNvPicPr preferRelativeResize="0"/>
          <p:nvPr/>
        </p:nvPicPr>
        <p:blipFill>
          <a:blip r:embed="rId6">
            <a:alphaModFix/>
          </a:blip>
          <a:stretch>
            <a:fillRect/>
          </a:stretch>
        </p:blipFill>
        <p:spPr>
          <a:xfrm>
            <a:off x="21780500" y="4005263"/>
            <a:ext cx="6235700" cy="12700"/>
          </a:xfrm>
          <a:prstGeom prst="rect">
            <a:avLst/>
          </a:prstGeom>
          <a:noFill/>
          <a:ln>
            <a:noFill/>
          </a:ln>
        </p:spPr>
      </p:pic>
      <p:pic>
        <p:nvPicPr>
          <p:cNvPr id="392" name="Google Shape;392;p13" descr="page4image1895296480"/>
          <p:cNvPicPr preferRelativeResize="0"/>
          <p:nvPr/>
        </p:nvPicPr>
        <p:blipFill>
          <a:blip r:embed="rId6">
            <a:alphaModFix/>
          </a:blip>
          <a:stretch>
            <a:fillRect/>
          </a:stretch>
        </p:blipFill>
        <p:spPr>
          <a:xfrm>
            <a:off x="28119388" y="4005263"/>
            <a:ext cx="6235700" cy="12700"/>
          </a:xfrm>
          <a:prstGeom prst="rect">
            <a:avLst/>
          </a:prstGeom>
          <a:noFill/>
          <a:ln>
            <a:noFill/>
          </a:ln>
        </p:spPr>
      </p:pic>
      <p:pic>
        <p:nvPicPr>
          <p:cNvPr id="393" name="Google Shape;393;p13" descr="page4image1895296768"/>
          <p:cNvPicPr preferRelativeResize="0"/>
          <p:nvPr/>
        </p:nvPicPr>
        <p:blipFill>
          <a:blip r:embed="rId6">
            <a:alphaModFix/>
          </a:blip>
          <a:stretch>
            <a:fillRect/>
          </a:stretch>
        </p:blipFill>
        <p:spPr>
          <a:xfrm>
            <a:off x="34458275" y="4005263"/>
            <a:ext cx="6235700" cy="12700"/>
          </a:xfrm>
          <a:prstGeom prst="rect">
            <a:avLst/>
          </a:prstGeom>
          <a:noFill/>
          <a:ln>
            <a:noFill/>
          </a:ln>
        </p:spPr>
      </p:pic>
      <p:pic>
        <p:nvPicPr>
          <p:cNvPr id="394" name="Google Shape;394;p13" descr="page5image1985378240"/>
          <p:cNvPicPr preferRelativeResize="0"/>
          <p:nvPr/>
        </p:nvPicPr>
        <p:blipFill>
          <a:blip r:embed="rId4">
            <a:alphaModFix/>
          </a:blip>
          <a:stretch>
            <a:fillRect/>
          </a:stretch>
        </p:blipFill>
        <p:spPr>
          <a:xfrm>
            <a:off x="1730375" y="4279900"/>
            <a:ext cx="393700" cy="241300"/>
          </a:xfrm>
          <a:prstGeom prst="rect">
            <a:avLst/>
          </a:prstGeom>
          <a:noFill/>
          <a:ln>
            <a:noFill/>
          </a:ln>
        </p:spPr>
      </p:pic>
      <p:pic>
        <p:nvPicPr>
          <p:cNvPr id="395" name="Google Shape;395;p13" descr="page5image1985337424"/>
          <p:cNvPicPr preferRelativeResize="0"/>
          <p:nvPr/>
        </p:nvPicPr>
        <p:blipFill>
          <a:blip r:embed="rId5">
            <a:alphaModFix/>
          </a:blip>
          <a:stretch>
            <a:fillRect/>
          </a:stretch>
        </p:blipFill>
        <p:spPr>
          <a:xfrm>
            <a:off x="2212975" y="4279900"/>
            <a:ext cx="393700" cy="241300"/>
          </a:xfrm>
          <a:prstGeom prst="rect">
            <a:avLst/>
          </a:prstGeom>
          <a:noFill/>
          <a:ln>
            <a:noFill/>
          </a:ln>
        </p:spPr>
      </p:pic>
      <p:pic>
        <p:nvPicPr>
          <p:cNvPr id="396" name="Google Shape;396;p13" descr="page5image2101430192"/>
          <p:cNvPicPr preferRelativeResize="0"/>
          <p:nvPr/>
        </p:nvPicPr>
        <p:blipFill>
          <a:blip r:embed="rId6">
            <a:alphaModFix/>
          </a:blip>
          <a:stretch>
            <a:fillRect/>
          </a:stretch>
        </p:blipFill>
        <p:spPr>
          <a:xfrm>
            <a:off x="9023350" y="4279900"/>
            <a:ext cx="6235700" cy="12700"/>
          </a:xfrm>
          <a:prstGeom prst="rect">
            <a:avLst/>
          </a:prstGeom>
          <a:noFill/>
          <a:ln>
            <a:noFill/>
          </a:ln>
        </p:spPr>
      </p:pic>
      <p:pic>
        <p:nvPicPr>
          <p:cNvPr id="397" name="Google Shape;397;p13" descr="page5image2101430480"/>
          <p:cNvPicPr preferRelativeResize="0"/>
          <p:nvPr/>
        </p:nvPicPr>
        <p:blipFill>
          <a:blip r:embed="rId6">
            <a:alphaModFix/>
          </a:blip>
          <a:stretch>
            <a:fillRect/>
          </a:stretch>
        </p:blipFill>
        <p:spPr>
          <a:xfrm>
            <a:off x="15362238" y="4279900"/>
            <a:ext cx="6235700" cy="12700"/>
          </a:xfrm>
          <a:prstGeom prst="rect">
            <a:avLst/>
          </a:prstGeom>
          <a:noFill/>
          <a:ln>
            <a:noFill/>
          </a:ln>
        </p:spPr>
      </p:pic>
      <p:pic>
        <p:nvPicPr>
          <p:cNvPr id="398" name="Google Shape;398;p13" descr="page5image2101430768"/>
          <p:cNvPicPr preferRelativeResize="0"/>
          <p:nvPr/>
        </p:nvPicPr>
        <p:blipFill>
          <a:blip r:embed="rId6">
            <a:alphaModFix/>
          </a:blip>
          <a:stretch>
            <a:fillRect/>
          </a:stretch>
        </p:blipFill>
        <p:spPr>
          <a:xfrm>
            <a:off x="21701125" y="4279900"/>
            <a:ext cx="6235700" cy="12700"/>
          </a:xfrm>
          <a:prstGeom prst="rect">
            <a:avLst/>
          </a:prstGeom>
          <a:noFill/>
          <a:ln>
            <a:noFill/>
          </a:ln>
        </p:spPr>
      </p:pic>
      <p:pic>
        <p:nvPicPr>
          <p:cNvPr id="399" name="Google Shape;399;p13" descr="page5image2101431120"/>
          <p:cNvPicPr preferRelativeResize="0"/>
          <p:nvPr/>
        </p:nvPicPr>
        <p:blipFill>
          <a:blip r:embed="rId6">
            <a:alphaModFix/>
          </a:blip>
          <a:stretch>
            <a:fillRect/>
          </a:stretch>
        </p:blipFill>
        <p:spPr>
          <a:xfrm>
            <a:off x="28040012" y="4279900"/>
            <a:ext cx="6235700" cy="12700"/>
          </a:xfrm>
          <a:prstGeom prst="rect">
            <a:avLst/>
          </a:prstGeom>
          <a:noFill/>
          <a:ln>
            <a:noFill/>
          </a:ln>
        </p:spPr>
      </p:pic>
      <p:pic>
        <p:nvPicPr>
          <p:cNvPr id="400" name="Google Shape;400;p13" descr="page5image2101431408"/>
          <p:cNvPicPr preferRelativeResize="0"/>
          <p:nvPr/>
        </p:nvPicPr>
        <p:blipFill>
          <a:blip r:embed="rId6">
            <a:alphaModFix/>
          </a:blip>
          <a:stretch>
            <a:fillRect/>
          </a:stretch>
        </p:blipFill>
        <p:spPr>
          <a:xfrm>
            <a:off x="34378900" y="4279900"/>
            <a:ext cx="6235700" cy="12700"/>
          </a:xfrm>
          <a:prstGeom prst="rect">
            <a:avLst/>
          </a:prstGeom>
          <a:noFill/>
          <a:ln>
            <a:noFill/>
          </a:ln>
        </p:spPr>
      </p:pic>
      <p:pic>
        <p:nvPicPr>
          <p:cNvPr id="401" name="Google Shape;401;p13" descr="page5image2101431696"/>
          <p:cNvPicPr preferRelativeResize="0"/>
          <p:nvPr/>
        </p:nvPicPr>
        <p:blipFill>
          <a:blip r:embed="rId6">
            <a:alphaModFix/>
          </a:blip>
          <a:stretch>
            <a:fillRect/>
          </a:stretch>
        </p:blipFill>
        <p:spPr>
          <a:xfrm>
            <a:off x="40717788" y="4279900"/>
            <a:ext cx="6235700" cy="12700"/>
          </a:xfrm>
          <a:prstGeom prst="rect">
            <a:avLst/>
          </a:prstGeom>
          <a:noFill/>
          <a:ln>
            <a:noFill/>
          </a:ln>
        </p:spPr>
      </p:pic>
      <p:pic>
        <p:nvPicPr>
          <p:cNvPr id="402" name="Google Shape;402;p13" descr="page6image2101594912"/>
          <p:cNvPicPr preferRelativeResize="0"/>
          <p:nvPr/>
        </p:nvPicPr>
        <p:blipFill>
          <a:blip r:embed="rId4">
            <a:alphaModFix/>
          </a:blip>
          <a:stretch>
            <a:fillRect/>
          </a:stretch>
        </p:blipFill>
        <p:spPr>
          <a:xfrm>
            <a:off x="1809750" y="4552950"/>
            <a:ext cx="393700" cy="241300"/>
          </a:xfrm>
          <a:prstGeom prst="rect">
            <a:avLst/>
          </a:prstGeom>
          <a:noFill/>
          <a:ln>
            <a:noFill/>
          </a:ln>
        </p:spPr>
      </p:pic>
      <p:pic>
        <p:nvPicPr>
          <p:cNvPr id="403" name="Google Shape;403;p13" descr="page6image2101588112"/>
          <p:cNvPicPr preferRelativeResize="0"/>
          <p:nvPr/>
        </p:nvPicPr>
        <p:blipFill>
          <a:blip r:embed="rId5">
            <a:alphaModFix/>
          </a:blip>
          <a:stretch>
            <a:fillRect/>
          </a:stretch>
        </p:blipFill>
        <p:spPr>
          <a:xfrm>
            <a:off x="2292350" y="4552950"/>
            <a:ext cx="393700" cy="241300"/>
          </a:xfrm>
          <a:prstGeom prst="rect">
            <a:avLst/>
          </a:prstGeom>
          <a:noFill/>
          <a:ln>
            <a:noFill/>
          </a:ln>
        </p:spPr>
      </p:pic>
      <p:pic>
        <p:nvPicPr>
          <p:cNvPr id="404" name="Google Shape;404;p13" descr="page6image2101907232"/>
          <p:cNvPicPr preferRelativeResize="0"/>
          <p:nvPr/>
        </p:nvPicPr>
        <p:blipFill>
          <a:blip r:embed="rId6">
            <a:alphaModFix/>
          </a:blip>
          <a:stretch>
            <a:fillRect/>
          </a:stretch>
        </p:blipFill>
        <p:spPr>
          <a:xfrm>
            <a:off x="9102725" y="4552950"/>
            <a:ext cx="6235700" cy="12700"/>
          </a:xfrm>
          <a:prstGeom prst="rect">
            <a:avLst/>
          </a:prstGeom>
          <a:noFill/>
          <a:ln>
            <a:noFill/>
          </a:ln>
        </p:spPr>
      </p:pic>
      <p:pic>
        <p:nvPicPr>
          <p:cNvPr id="405" name="Google Shape;405;p13" descr="page6image2101907520"/>
          <p:cNvPicPr preferRelativeResize="0"/>
          <p:nvPr/>
        </p:nvPicPr>
        <p:blipFill>
          <a:blip r:embed="rId6">
            <a:alphaModFix/>
          </a:blip>
          <a:stretch>
            <a:fillRect/>
          </a:stretch>
        </p:blipFill>
        <p:spPr>
          <a:xfrm>
            <a:off x="15441612" y="4552950"/>
            <a:ext cx="6235700" cy="12700"/>
          </a:xfrm>
          <a:prstGeom prst="rect">
            <a:avLst/>
          </a:prstGeom>
          <a:noFill/>
          <a:ln>
            <a:noFill/>
          </a:ln>
        </p:spPr>
      </p:pic>
      <p:pic>
        <p:nvPicPr>
          <p:cNvPr id="406" name="Google Shape;406;p13" descr="page6image2101907808"/>
          <p:cNvPicPr preferRelativeResize="0"/>
          <p:nvPr/>
        </p:nvPicPr>
        <p:blipFill>
          <a:blip r:embed="rId6">
            <a:alphaModFix/>
          </a:blip>
          <a:stretch>
            <a:fillRect/>
          </a:stretch>
        </p:blipFill>
        <p:spPr>
          <a:xfrm>
            <a:off x="21780500" y="4552950"/>
            <a:ext cx="6235700" cy="12700"/>
          </a:xfrm>
          <a:prstGeom prst="rect">
            <a:avLst/>
          </a:prstGeom>
          <a:noFill/>
          <a:ln>
            <a:noFill/>
          </a:ln>
        </p:spPr>
      </p:pic>
      <p:pic>
        <p:nvPicPr>
          <p:cNvPr id="407" name="Google Shape;407;p13" descr="page6image2101908160"/>
          <p:cNvPicPr preferRelativeResize="0"/>
          <p:nvPr/>
        </p:nvPicPr>
        <p:blipFill>
          <a:blip r:embed="rId6">
            <a:alphaModFix/>
          </a:blip>
          <a:stretch>
            <a:fillRect/>
          </a:stretch>
        </p:blipFill>
        <p:spPr>
          <a:xfrm>
            <a:off x="28119388" y="4552950"/>
            <a:ext cx="6235700" cy="12700"/>
          </a:xfrm>
          <a:prstGeom prst="rect">
            <a:avLst/>
          </a:prstGeom>
          <a:noFill/>
          <a:ln>
            <a:noFill/>
          </a:ln>
        </p:spPr>
      </p:pic>
      <p:pic>
        <p:nvPicPr>
          <p:cNvPr id="408" name="Google Shape;408;p13" descr="page6image2101908448"/>
          <p:cNvPicPr preferRelativeResize="0"/>
          <p:nvPr/>
        </p:nvPicPr>
        <p:blipFill>
          <a:blip r:embed="rId6">
            <a:alphaModFix/>
          </a:blip>
          <a:stretch>
            <a:fillRect/>
          </a:stretch>
        </p:blipFill>
        <p:spPr>
          <a:xfrm>
            <a:off x="34458275" y="4552950"/>
            <a:ext cx="6235700" cy="12700"/>
          </a:xfrm>
          <a:prstGeom prst="rect">
            <a:avLst/>
          </a:prstGeom>
          <a:noFill/>
          <a:ln>
            <a:no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4"/>
          <p:cNvSpPr txBox="1">
            <a:spLocks noGrp="1"/>
          </p:cNvSpPr>
          <p:nvPr>
            <p:ph type="body" idx="1"/>
          </p:nvPr>
        </p:nvSpPr>
        <p:spPr>
          <a:xfrm>
            <a:off x="5483911" y="628347"/>
            <a:ext cx="4293266" cy="1271587"/>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ct val="0"/>
              </a:spcBef>
              <a:spcAft>
                <a:spcPct val="0"/>
              </a:spcAft>
              <a:buClr>
                <a:schemeClr val="dk1"/>
              </a:buClr>
              <a:buSzPts val="2600"/>
              <a:buFont typeface="Arial"/>
              <a:buChar char="•"/>
            </a:pPr>
            <a:r>
              <a:rPr lang="tr" sz="2600" b="0" i="0" u="none" strike="noStrike" dirty="0">
                <a:solidFill>
                  <a:srgbClr val="545554"/>
                </a:solidFill>
                <a:latin typeface="Helvetica Neue"/>
              </a:rPr>
              <a:t>Vücut boyutu ve yaş</a:t>
            </a:r>
            <a:endParaRPr dirty="0"/>
          </a:p>
          <a:p>
            <a:pPr marL="457200" lvl="0" indent="-457200" algn="l" rtl="0">
              <a:lnSpc>
                <a:spcPct val="90000"/>
              </a:lnSpc>
              <a:spcBef>
                <a:spcPts val="1000"/>
              </a:spcBef>
              <a:spcAft>
                <a:spcPct val="0"/>
              </a:spcAft>
              <a:buClr>
                <a:schemeClr val="dk1"/>
              </a:buClr>
              <a:buSzPts val="2600"/>
              <a:buFont typeface="Arial"/>
              <a:buChar char="•"/>
            </a:pPr>
            <a:r>
              <a:rPr lang="tr" sz="2600" b="0" i="0" u="none" strike="noStrike" dirty="0">
                <a:solidFill>
                  <a:srgbClr val="545554"/>
                </a:solidFill>
                <a:latin typeface="Helvetica Neue"/>
              </a:rPr>
              <a:t>Deri Yüzeyi</a:t>
            </a:r>
            <a:endParaRPr dirty="0"/>
          </a:p>
          <a:p>
            <a:pPr marL="457200" lvl="0" indent="-457200" algn="l" rtl="0">
              <a:lnSpc>
                <a:spcPct val="90000"/>
              </a:lnSpc>
              <a:spcBef>
                <a:spcPts val="1000"/>
              </a:spcBef>
              <a:spcAft>
                <a:spcPct val="0"/>
              </a:spcAft>
              <a:buClr>
                <a:schemeClr val="dk1"/>
              </a:buClr>
              <a:buSzPts val="2600"/>
              <a:buFont typeface="Arial"/>
              <a:buChar char="•"/>
            </a:pPr>
            <a:r>
              <a:rPr lang="tr" sz="2600" b="0" i="0" u="none" strike="noStrike" dirty="0">
                <a:solidFill>
                  <a:srgbClr val="545554"/>
                </a:solidFill>
                <a:latin typeface="Helvetica Neue"/>
              </a:rPr>
              <a:t>Nefes alma</a:t>
            </a:r>
            <a:endParaRPr dirty="0"/>
          </a:p>
          <a:p>
            <a:pPr marL="457200" lvl="0" indent="-457200" algn="l" rtl="0">
              <a:lnSpc>
                <a:spcPct val="90000"/>
              </a:lnSpc>
              <a:spcBef>
                <a:spcPts val="1000"/>
              </a:spcBef>
              <a:spcAft>
                <a:spcPct val="0"/>
              </a:spcAft>
              <a:buClr>
                <a:schemeClr val="dk1"/>
              </a:buClr>
              <a:buSzPts val="2600"/>
              <a:buFont typeface="Arial"/>
              <a:buChar char="•"/>
            </a:pPr>
            <a:r>
              <a:rPr lang="tr" sz="2600" b="0" i="0" u="none" strike="noStrike" dirty="0">
                <a:solidFill>
                  <a:srgbClr val="545554"/>
                </a:solidFill>
                <a:latin typeface="Helvetica Neue"/>
              </a:rPr>
              <a:t>Beyin  </a:t>
            </a:r>
            <a:endParaRPr dirty="0"/>
          </a:p>
          <a:p>
            <a:pPr marL="457200" lvl="0" indent="-457200" algn="l" rtl="0">
              <a:lnSpc>
                <a:spcPct val="90000"/>
              </a:lnSpc>
              <a:spcBef>
                <a:spcPts val="1000"/>
              </a:spcBef>
              <a:spcAft>
                <a:spcPct val="0"/>
              </a:spcAft>
              <a:buClr>
                <a:schemeClr val="dk1"/>
              </a:buClr>
              <a:buSzPts val="2600"/>
              <a:buFont typeface="Arial"/>
              <a:buChar char="•"/>
            </a:pPr>
            <a:r>
              <a:rPr lang="tr" sz="2600" b="0" i="0" u="none" strike="noStrike" dirty="0">
                <a:solidFill>
                  <a:srgbClr val="545554"/>
                </a:solidFill>
                <a:latin typeface="Helvetica Neue"/>
              </a:rPr>
              <a:t>Enzimler </a:t>
            </a:r>
            <a:endParaRPr dirty="0"/>
          </a:p>
          <a:p>
            <a:pPr marL="457200" lvl="0" indent="-457200" algn="l" rtl="0">
              <a:lnSpc>
                <a:spcPct val="90000"/>
              </a:lnSpc>
              <a:spcBef>
                <a:spcPts val="1000"/>
              </a:spcBef>
              <a:spcAft>
                <a:spcPct val="0"/>
              </a:spcAft>
              <a:buClr>
                <a:schemeClr val="dk1"/>
              </a:buClr>
              <a:buSzPts val="2600"/>
              <a:buFont typeface="Arial"/>
              <a:buChar char="•"/>
            </a:pPr>
            <a:r>
              <a:rPr lang="tr" sz="2600" b="0" i="0" u="none" strike="noStrike" dirty="0">
                <a:solidFill>
                  <a:srgbClr val="545554"/>
                </a:solidFill>
                <a:latin typeface="Helvetica Neue"/>
              </a:rPr>
              <a:t>İç sistemler</a:t>
            </a:r>
            <a:endParaRPr dirty="0"/>
          </a:p>
          <a:p>
            <a:pPr marL="457200" lvl="0" indent="-457200" algn="l" rtl="0">
              <a:lnSpc>
                <a:spcPct val="90000"/>
              </a:lnSpc>
              <a:spcBef>
                <a:spcPts val="1000"/>
              </a:spcBef>
              <a:spcAft>
                <a:spcPct val="0"/>
              </a:spcAft>
              <a:buClr>
                <a:schemeClr val="dk1"/>
              </a:buClr>
              <a:buSzPts val="2600"/>
              <a:buFont typeface="Arial"/>
              <a:buChar char="•"/>
            </a:pPr>
            <a:r>
              <a:rPr lang="tr" sz="2600" b="0" i="0" u="none" strike="noStrike" dirty="0">
                <a:solidFill>
                  <a:srgbClr val="545554"/>
                </a:solidFill>
                <a:latin typeface="Helvetica Neue"/>
              </a:rPr>
              <a:t>Enerji tüketimi</a:t>
            </a:r>
            <a:endParaRPr dirty="0"/>
          </a:p>
          <a:p>
            <a:pPr marL="457200" lvl="0" indent="-457200" algn="l" rtl="0">
              <a:lnSpc>
                <a:spcPct val="90000"/>
              </a:lnSpc>
              <a:spcBef>
                <a:spcPts val="1000"/>
              </a:spcBef>
              <a:spcAft>
                <a:spcPct val="0"/>
              </a:spcAft>
              <a:buClr>
                <a:schemeClr val="dk1"/>
              </a:buClr>
              <a:buSzPts val="2600"/>
              <a:buFont typeface="Arial"/>
              <a:buChar char="•"/>
            </a:pPr>
            <a:r>
              <a:rPr lang="tr" sz="2600" b="0" i="0" u="none" strike="noStrike" dirty="0">
                <a:solidFill>
                  <a:srgbClr val="545554"/>
                </a:solidFill>
                <a:latin typeface="Helvetica Neue"/>
              </a:rPr>
              <a:t>Sıvı ihtiyaçları </a:t>
            </a:r>
            <a:endParaRPr dirty="0"/>
          </a:p>
          <a:p>
            <a:pPr marL="457200" lvl="0" indent="-457200" algn="l" rtl="0">
              <a:lnSpc>
                <a:spcPct val="90000"/>
              </a:lnSpc>
              <a:spcBef>
                <a:spcPts val="1000"/>
              </a:spcBef>
              <a:spcAft>
                <a:spcPct val="0"/>
              </a:spcAft>
              <a:buClr>
                <a:schemeClr val="dk1"/>
              </a:buClr>
              <a:buSzPts val="2600"/>
              <a:buFont typeface="Arial"/>
              <a:buChar char="•"/>
            </a:pPr>
            <a:r>
              <a:rPr lang="tr" sz="2600" b="0" i="0" u="none" strike="noStrike" dirty="0">
                <a:solidFill>
                  <a:srgbClr val="545554"/>
                </a:solidFill>
                <a:latin typeface="Helvetica Neue"/>
              </a:rPr>
              <a:t>Uyku ihtiyaçları </a:t>
            </a:r>
            <a:endParaRPr dirty="0"/>
          </a:p>
          <a:p>
            <a:pPr marL="457200" lvl="0" indent="-457200" algn="l" rtl="0">
              <a:lnSpc>
                <a:spcPct val="90000"/>
              </a:lnSpc>
              <a:spcBef>
                <a:spcPts val="1000"/>
              </a:spcBef>
              <a:spcAft>
                <a:spcPct val="0"/>
              </a:spcAft>
              <a:buClr>
                <a:schemeClr val="dk1"/>
              </a:buClr>
              <a:buSzPts val="2600"/>
              <a:buFont typeface="Arial"/>
              <a:buChar char="•"/>
            </a:pPr>
            <a:r>
              <a:rPr lang="tr" sz="2600" b="0" i="0" u="none" strike="noStrike" dirty="0">
                <a:solidFill>
                  <a:srgbClr val="545554"/>
                </a:solidFill>
                <a:latin typeface="Helvetica Neue"/>
              </a:rPr>
              <a:t>Sıcaklık </a:t>
            </a:r>
            <a:endParaRPr dirty="0"/>
          </a:p>
          <a:p>
            <a:pPr marL="457200" lvl="0" indent="-457200" algn="l" rtl="0">
              <a:lnSpc>
                <a:spcPct val="90000"/>
              </a:lnSpc>
              <a:spcBef>
                <a:spcPts val="1000"/>
              </a:spcBef>
              <a:spcAft>
                <a:spcPct val="0"/>
              </a:spcAft>
              <a:buClr>
                <a:schemeClr val="dk1"/>
              </a:buClr>
              <a:buSzPts val="2600"/>
              <a:buFont typeface="Arial"/>
              <a:buChar char="•"/>
            </a:pPr>
            <a:r>
              <a:rPr lang="tr" sz="2600" b="0" i="0" u="none" strike="noStrike" dirty="0">
                <a:solidFill>
                  <a:srgbClr val="545554"/>
                </a:solidFill>
                <a:latin typeface="Helvetica Neue"/>
              </a:rPr>
              <a:t>Biliş ve davranış</a:t>
            </a:r>
            <a:endParaRPr dirty="0"/>
          </a:p>
          <a:p>
            <a:pPr marL="457200" lvl="0" indent="-457200" algn="l" rtl="0">
              <a:lnSpc>
                <a:spcPct val="90000"/>
              </a:lnSpc>
              <a:spcBef>
                <a:spcPts val="1000"/>
              </a:spcBef>
              <a:spcAft>
                <a:spcPct val="0"/>
              </a:spcAft>
              <a:buClr>
                <a:schemeClr val="dk1"/>
              </a:buClr>
              <a:buSzPts val="2600"/>
              <a:buFont typeface="Arial"/>
              <a:buChar char="•"/>
            </a:pPr>
            <a:r>
              <a:rPr lang="tr" sz="2600" b="0" i="0" u="none" strike="noStrike" dirty="0">
                <a:solidFill>
                  <a:srgbClr val="545554"/>
                </a:solidFill>
                <a:latin typeface="Helvetica Neue"/>
              </a:rPr>
              <a:t>İskelet ve kas </a:t>
            </a:r>
            <a:endParaRPr dirty="0"/>
          </a:p>
          <a:p>
            <a:pPr marL="457200" lvl="0" indent="-292100" algn="l" rtl="0">
              <a:lnSpc>
                <a:spcPct val="90000"/>
              </a:lnSpc>
              <a:spcBef>
                <a:spcPts val="1000"/>
              </a:spcBef>
              <a:spcAft>
                <a:spcPct val="0"/>
              </a:spcAft>
              <a:buClr>
                <a:srgbClr val="026794"/>
              </a:buClr>
              <a:buSzPts val="2600"/>
              <a:buFont typeface="Arial"/>
              <a:buNone/>
            </a:pPr>
            <a:endParaRPr sz="2600" b="0" dirty="0">
              <a:solidFill>
                <a:schemeClr val="dk1"/>
              </a:solidFill>
            </a:endParaRPr>
          </a:p>
          <a:p>
            <a:pPr marL="457200" lvl="0" indent="-292100" algn="l" rtl="0">
              <a:lnSpc>
                <a:spcPct val="90000"/>
              </a:lnSpc>
              <a:spcBef>
                <a:spcPts val="1000"/>
              </a:spcBef>
              <a:spcAft>
                <a:spcPct val="0"/>
              </a:spcAft>
              <a:buClr>
                <a:srgbClr val="026794"/>
              </a:buClr>
              <a:buSzPts val="2600"/>
              <a:buFont typeface="Arial"/>
              <a:buNone/>
            </a:pPr>
            <a:endParaRPr sz="2600" b="0" dirty="0">
              <a:solidFill>
                <a:schemeClr val="dk1"/>
              </a:solidFill>
            </a:endParaRPr>
          </a:p>
          <a:p>
            <a:pPr marL="342900" lvl="0" indent="-177800" algn="l" rtl="0">
              <a:lnSpc>
                <a:spcPct val="90000"/>
              </a:lnSpc>
              <a:spcBef>
                <a:spcPts val="1000"/>
              </a:spcBef>
              <a:spcAft>
                <a:spcPct val="0"/>
              </a:spcAft>
              <a:buClr>
                <a:srgbClr val="026794"/>
              </a:buClr>
              <a:buSzPts val="2600"/>
              <a:buFont typeface="Arial"/>
              <a:buNone/>
            </a:pPr>
            <a:endParaRPr sz="2600" b="0" dirty="0">
              <a:solidFill>
                <a:schemeClr val="dk1"/>
              </a:solidFill>
            </a:endParaRPr>
          </a:p>
        </p:txBody>
      </p:sp>
      <p:sp>
        <p:nvSpPr>
          <p:cNvPr id="415" name="Google Shape;415;p14"/>
          <p:cNvSpPr txBox="1">
            <a:spLocks noGrp="1"/>
          </p:cNvSpPr>
          <p:nvPr>
            <p:ph type="body" idx="3"/>
          </p:nvPr>
        </p:nvSpPr>
        <p:spPr>
          <a:xfrm>
            <a:off x="96643" y="852625"/>
            <a:ext cx="3514699"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600"/>
              <a:buNone/>
            </a:pPr>
            <a:r>
              <a:rPr lang="tr" sz="3000" b="1" i="0" u="none" strike="noStrike" dirty="0">
                <a:latin typeface="Helvetica Neue"/>
              </a:rPr>
              <a:t>ÇOCUKLAR YETİŞKİNLERDEN DAHA KIRILGANDIR </a:t>
            </a:r>
            <a:endParaRPr sz="3000" dirty="0"/>
          </a:p>
          <a:p>
            <a:pPr marL="0" lvl="0" indent="0" algn="l" rtl="0">
              <a:lnSpc>
                <a:spcPct val="90000"/>
              </a:lnSpc>
              <a:spcBef>
                <a:spcPts val="1000"/>
              </a:spcBef>
              <a:spcAft>
                <a:spcPct val="0"/>
              </a:spcAft>
              <a:buClr>
                <a:schemeClr val="lt1"/>
              </a:buClr>
              <a:buSzPts val="3600"/>
              <a:buNone/>
            </a:pPr>
            <a:endParaRPr dirty="0"/>
          </a:p>
          <a:p>
            <a:pPr marL="0" lvl="0" indent="0" algn="l" rtl="0">
              <a:lnSpc>
                <a:spcPct val="90000"/>
              </a:lnSpc>
              <a:spcBef>
                <a:spcPts val="1000"/>
              </a:spcBef>
              <a:spcAft>
                <a:spcPct val="0"/>
              </a:spcAft>
              <a:buClr>
                <a:schemeClr val="lt1"/>
              </a:buClr>
              <a:buSzPts val="3600"/>
              <a:buNone/>
            </a:pPr>
            <a:endParaRPr dirty="0"/>
          </a:p>
        </p:txBody>
      </p:sp>
      <p:pic>
        <p:nvPicPr>
          <p:cNvPr id="416" name="Google Shape;416;p14" descr="Family with girl"/>
          <p:cNvPicPr preferRelativeResize="0"/>
          <p:nvPr/>
        </p:nvPicPr>
        <p:blipFill>
          <a:blip r:embed="rId3">
            <a:alphaModFix/>
          </a:blip>
          <a:stretch>
            <a:fillRect/>
          </a:stretch>
        </p:blipFill>
        <p:spPr>
          <a:xfrm>
            <a:off x="4465567" y="457304"/>
            <a:ext cx="756665" cy="756665"/>
          </a:xfrm>
          <a:prstGeom prst="rect">
            <a:avLst/>
          </a:prstGeom>
          <a:noFill/>
          <a:ln>
            <a:noFill/>
          </a:ln>
        </p:spPr>
      </p:pic>
      <p:pic>
        <p:nvPicPr>
          <p:cNvPr id="417" name="Google Shape;417;p14" descr="Lungs"/>
          <p:cNvPicPr preferRelativeResize="0"/>
          <p:nvPr/>
        </p:nvPicPr>
        <p:blipFill>
          <a:blip r:embed="rId4">
            <a:alphaModFix/>
          </a:blip>
          <a:stretch>
            <a:fillRect/>
          </a:stretch>
        </p:blipFill>
        <p:spPr>
          <a:xfrm>
            <a:off x="4457172" y="1531234"/>
            <a:ext cx="756665" cy="756665"/>
          </a:xfrm>
          <a:prstGeom prst="rect">
            <a:avLst/>
          </a:prstGeom>
          <a:noFill/>
          <a:ln>
            <a:noFill/>
          </a:ln>
        </p:spPr>
      </p:pic>
      <p:pic>
        <p:nvPicPr>
          <p:cNvPr id="418" name="Google Shape;418;p14" descr="Stomach"/>
          <p:cNvPicPr preferRelativeResize="0"/>
          <p:nvPr/>
        </p:nvPicPr>
        <p:blipFill>
          <a:blip r:embed="rId5">
            <a:alphaModFix/>
          </a:blip>
          <a:stretch>
            <a:fillRect/>
          </a:stretch>
        </p:blipFill>
        <p:spPr>
          <a:xfrm>
            <a:off x="4444138" y="2471655"/>
            <a:ext cx="756665" cy="756665"/>
          </a:xfrm>
          <a:prstGeom prst="rect">
            <a:avLst/>
          </a:prstGeom>
          <a:noFill/>
          <a:ln>
            <a:noFill/>
          </a:ln>
        </p:spPr>
      </p:pic>
      <p:pic>
        <p:nvPicPr>
          <p:cNvPr id="419" name="Google Shape;419;p14" descr="Fingerprint"/>
          <p:cNvPicPr preferRelativeResize="0"/>
          <p:nvPr/>
        </p:nvPicPr>
        <p:blipFill>
          <a:blip r:embed="rId6">
            <a:alphaModFix/>
          </a:blip>
          <a:stretch>
            <a:fillRect/>
          </a:stretch>
        </p:blipFill>
        <p:spPr>
          <a:xfrm>
            <a:off x="9768782" y="596293"/>
            <a:ext cx="756665" cy="756665"/>
          </a:xfrm>
          <a:prstGeom prst="rect">
            <a:avLst/>
          </a:prstGeom>
          <a:noFill/>
          <a:ln>
            <a:noFill/>
          </a:ln>
        </p:spPr>
      </p:pic>
      <p:pic>
        <p:nvPicPr>
          <p:cNvPr id="420" name="Google Shape;420;p14" descr="Kidneys"/>
          <p:cNvPicPr preferRelativeResize="0"/>
          <p:nvPr/>
        </p:nvPicPr>
        <p:blipFill>
          <a:blip r:embed="rId7">
            <a:alphaModFix/>
          </a:blip>
          <a:stretch>
            <a:fillRect/>
          </a:stretch>
        </p:blipFill>
        <p:spPr>
          <a:xfrm>
            <a:off x="9768782" y="2849987"/>
            <a:ext cx="756665" cy="756665"/>
          </a:xfrm>
          <a:prstGeom prst="rect">
            <a:avLst/>
          </a:prstGeom>
          <a:noFill/>
          <a:ln>
            <a:noFill/>
          </a:ln>
        </p:spPr>
      </p:pic>
      <p:pic>
        <p:nvPicPr>
          <p:cNvPr id="421" name="Google Shape;421;p14" descr="Skeleton"/>
          <p:cNvPicPr preferRelativeResize="0"/>
          <p:nvPr/>
        </p:nvPicPr>
        <p:blipFill>
          <a:blip r:embed="rId8">
            <a:alphaModFix/>
          </a:blip>
          <a:stretch>
            <a:fillRect/>
          </a:stretch>
        </p:blipFill>
        <p:spPr>
          <a:xfrm>
            <a:off x="9768782" y="6001387"/>
            <a:ext cx="756665" cy="756665"/>
          </a:xfrm>
          <a:prstGeom prst="rect">
            <a:avLst/>
          </a:prstGeom>
          <a:noFill/>
          <a:ln>
            <a:noFill/>
          </a:ln>
        </p:spPr>
      </p:pic>
      <p:pic>
        <p:nvPicPr>
          <p:cNvPr id="422" name="Google Shape;422;p14" descr="Food Safety"/>
          <p:cNvPicPr preferRelativeResize="0"/>
          <p:nvPr/>
        </p:nvPicPr>
        <p:blipFill>
          <a:blip r:embed="rId9">
            <a:alphaModFix/>
          </a:blip>
          <a:stretch>
            <a:fillRect/>
          </a:stretch>
        </p:blipFill>
        <p:spPr>
          <a:xfrm>
            <a:off x="4465567" y="3519325"/>
            <a:ext cx="756665" cy="756665"/>
          </a:xfrm>
          <a:prstGeom prst="rect">
            <a:avLst/>
          </a:prstGeom>
          <a:noFill/>
          <a:ln>
            <a:noFill/>
          </a:ln>
        </p:spPr>
      </p:pic>
      <p:pic>
        <p:nvPicPr>
          <p:cNvPr id="423" name="Google Shape;423;p14" descr="Sleep"/>
          <p:cNvPicPr preferRelativeResize="0"/>
          <p:nvPr/>
        </p:nvPicPr>
        <p:blipFill>
          <a:blip r:embed="rId10">
            <a:alphaModFix/>
          </a:blip>
          <a:stretch>
            <a:fillRect/>
          </a:stretch>
        </p:blipFill>
        <p:spPr>
          <a:xfrm>
            <a:off x="4465567" y="4593255"/>
            <a:ext cx="756665" cy="756665"/>
          </a:xfrm>
          <a:prstGeom prst="rect">
            <a:avLst/>
          </a:prstGeom>
          <a:noFill/>
          <a:ln>
            <a:noFill/>
          </a:ln>
        </p:spPr>
      </p:pic>
      <p:pic>
        <p:nvPicPr>
          <p:cNvPr id="424" name="Google Shape;424;p14" descr="Thermometer"/>
          <p:cNvPicPr preferRelativeResize="0"/>
          <p:nvPr/>
        </p:nvPicPr>
        <p:blipFill>
          <a:blip r:embed="rId11">
            <a:alphaModFix/>
          </a:blip>
          <a:stretch>
            <a:fillRect/>
          </a:stretch>
        </p:blipFill>
        <p:spPr>
          <a:xfrm>
            <a:off x="9768781" y="4837194"/>
            <a:ext cx="756665" cy="756665"/>
          </a:xfrm>
          <a:prstGeom prst="rect">
            <a:avLst/>
          </a:prstGeom>
          <a:noFill/>
          <a:ln>
            <a:noFill/>
          </a:ln>
        </p:spPr>
      </p:pic>
      <p:pic>
        <p:nvPicPr>
          <p:cNvPr id="425" name="Google Shape;425;p14" descr="Brain"/>
          <p:cNvPicPr preferRelativeResize="0"/>
          <p:nvPr/>
        </p:nvPicPr>
        <p:blipFill>
          <a:blip r:embed="rId12">
            <a:alphaModFix/>
          </a:blip>
          <a:stretch>
            <a:fillRect/>
          </a:stretch>
        </p:blipFill>
        <p:spPr>
          <a:xfrm>
            <a:off x="9768782" y="1642473"/>
            <a:ext cx="756665" cy="756665"/>
          </a:xfrm>
          <a:prstGeom prst="rect">
            <a:avLst/>
          </a:prstGeom>
          <a:noFill/>
          <a:ln>
            <a:noFill/>
          </a:ln>
        </p:spPr>
      </p:pic>
      <p:pic>
        <p:nvPicPr>
          <p:cNvPr id="426" name="Google Shape;426;p14" descr="Left Brain"/>
          <p:cNvPicPr preferRelativeResize="0"/>
          <p:nvPr/>
        </p:nvPicPr>
        <p:blipFill>
          <a:blip r:embed="rId13">
            <a:alphaModFix/>
          </a:blip>
          <a:stretch>
            <a:fillRect/>
          </a:stretch>
        </p:blipFill>
        <p:spPr>
          <a:xfrm>
            <a:off x="4444137" y="5678173"/>
            <a:ext cx="756665" cy="756665"/>
          </a:xfrm>
          <a:prstGeom prst="rect">
            <a:avLst/>
          </a:prstGeom>
          <a:noFill/>
          <a:ln>
            <a:noFill/>
          </a:ln>
        </p:spPr>
      </p:pic>
      <p:pic>
        <p:nvPicPr>
          <p:cNvPr id="427" name="Google Shape;427;p14" descr="Water Bottle"/>
          <p:cNvPicPr preferRelativeResize="0"/>
          <p:nvPr/>
        </p:nvPicPr>
        <p:blipFill>
          <a:blip r:embed="rId14">
            <a:alphaModFix/>
          </a:blip>
          <a:stretch>
            <a:fillRect/>
          </a:stretch>
        </p:blipFill>
        <p:spPr>
          <a:xfrm>
            <a:off x="9768782" y="3836590"/>
            <a:ext cx="756665" cy="756665"/>
          </a:xfrm>
          <a:prstGeom prst="rect">
            <a:avLst/>
          </a:prstGeom>
          <a:noFill/>
          <a:ln>
            <a:no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15"/>
          <p:cNvSpPr txBox="1">
            <a:spLocks noGrp="1"/>
          </p:cNvSpPr>
          <p:nvPr>
            <p:ph type="body" idx="1"/>
          </p:nvPr>
        </p:nvSpPr>
        <p:spPr>
          <a:xfrm>
            <a:off x="4467225" y="528638"/>
            <a:ext cx="7300912" cy="1271587"/>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ct val="0"/>
              </a:spcBef>
              <a:spcAft>
                <a:spcPct val="0"/>
              </a:spcAft>
              <a:buClr>
                <a:schemeClr val="dk1"/>
              </a:buClr>
              <a:buSzPts val="3600"/>
              <a:buFont typeface="Arial"/>
              <a:buChar char="•"/>
            </a:pPr>
            <a:r>
              <a:rPr lang="tr" sz="3600" b="0" i="0" u="none" strike="noStrike" dirty="0">
                <a:solidFill>
                  <a:srgbClr val="545554"/>
                </a:solidFill>
                <a:latin typeface="Helvetica Neue"/>
              </a:rPr>
              <a:t>İş tecrübesi eksikliği </a:t>
            </a:r>
            <a:endParaRPr dirty="0"/>
          </a:p>
          <a:p>
            <a:pPr marL="571500" lvl="0" indent="-571500" algn="l" rtl="0">
              <a:lnSpc>
                <a:spcPct val="90000"/>
              </a:lnSpc>
              <a:spcBef>
                <a:spcPts val="1000"/>
              </a:spcBef>
              <a:spcAft>
                <a:spcPct val="0"/>
              </a:spcAft>
              <a:buClr>
                <a:schemeClr val="dk1"/>
              </a:buClr>
              <a:buSzPts val="3600"/>
              <a:buFont typeface="Arial"/>
              <a:buChar char="•"/>
            </a:pPr>
            <a:r>
              <a:rPr lang="tr" sz="3600" b="0" i="0" u="none" strike="noStrike" dirty="0">
                <a:solidFill>
                  <a:srgbClr val="545554"/>
                </a:solidFill>
                <a:latin typeface="Helvetica Neue"/>
              </a:rPr>
              <a:t>Daha iyi performans sergileme isteği </a:t>
            </a:r>
            <a:endParaRPr dirty="0"/>
          </a:p>
          <a:p>
            <a:pPr marL="571500" lvl="0" indent="-571500" algn="l" rtl="0">
              <a:lnSpc>
                <a:spcPct val="90000"/>
              </a:lnSpc>
              <a:spcBef>
                <a:spcPts val="1000"/>
              </a:spcBef>
              <a:spcAft>
                <a:spcPct val="0"/>
              </a:spcAft>
              <a:buClr>
                <a:schemeClr val="dk1"/>
              </a:buClr>
              <a:buSzPts val="3600"/>
              <a:buFont typeface="Arial"/>
              <a:buChar char="•"/>
            </a:pPr>
            <a:r>
              <a:rPr lang="tr" sz="3600" b="0" i="0" u="none" strike="noStrike" dirty="0">
                <a:solidFill>
                  <a:srgbClr val="545554"/>
                </a:solidFill>
                <a:latin typeface="Helvetica Neue"/>
              </a:rPr>
              <a:t>Yetişkinlerden öğrenilen yanlış sağlık ve güvenlik davranışları </a:t>
            </a:r>
            <a:endParaRPr dirty="0"/>
          </a:p>
          <a:p>
            <a:pPr marL="571500" lvl="0" indent="-571500" algn="l" rtl="0">
              <a:lnSpc>
                <a:spcPct val="90000"/>
              </a:lnSpc>
              <a:spcBef>
                <a:spcPts val="1000"/>
              </a:spcBef>
              <a:spcAft>
                <a:spcPct val="0"/>
              </a:spcAft>
              <a:buClr>
                <a:schemeClr val="dk1"/>
              </a:buClr>
              <a:buSzPts val="3600"/>
              <a:buFont typeface="Arial"/>
              <a:buChar char="•"/>
            </a:pPr>
            <a:r>
              <a:rPr lang="tr" sz="3600" b="0" i="0" u="none" strike="noStrike" dirty="0">
                <a:solidFill>
                  <a:srgbClr val="545554"/>
                </a:solidFill>
                <a:latin typeface="Helvetica Neue"/>
              </a:rPr>
              <a:t>Denetim ya da eğitim yetersizliği veya yokluğu </a:t>
            </a:r>
            <a:endParaRPr dirty="0"/>
          </a:p>
          <a:p>
            <a:pPr marL="571500" lvl="0" indent="-571500" algn="l" rtl="0">
              <a:lnSpc>
                <a:spcPct val="90000"/>
              </a:lnSpc>
              <a:spcBef>
                <a:spcPts val="1000"/>
              </a:spcBef>
              <a:spcAft>
                <a:spcPct val="0"/>
              </a:spcAft>
              <a:buClr>
                <a:schemeClr val="dk1"/>
              </a:buClr>
              <a:buSzPts val="3600"/>
              <a:buFont typeface="Arial"/>
              <a:buChar char="•"/>
            </a:pPr>
            <a:r>
              <a:rPr lang="tr" sz="3600" b="0" i="0" u="none" strike="noStrike" dirty="0">
                <a:solidFill>
                  <a:srgbClr val="545554"/>
                </a:solidFill>
                <a:latin typeface="Helvetica Neue"/>
              </a:rPr>
              <a:t>Hak arama, eyleme geçme, kontrol ve örgütlenebilme mahrumiyeti  </a:t>
            </a:r>
            <a:endParaRPr dirty="0"/>
          </a:p>
        </p:txBody>
      </p:sp>
      <p:sp>
        <p:nvSpPr>
          <p:cNvPr id="434" name="Google Shape;434;p15"/>
          <p:cNvSpPr txBox="1">
            <a:spLocks noGrp="1"/>
          </p:cNvSpPr>
          <p:nvPr>
            <p:ph type="body" idx="3"/>
          </p:nvPr>
        </p:nvSpPr>
        <p:spPr>
          <a:xfrm>
            <a:off x="0" y="751060"/>
            <a:ext cx="3657600"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400"/>
              <a:buNone/>
            </a:pPr>
            <a:r>
              <a:rPr lang="tr" sz="3100" b="1" i="0" u="none" strike="noStrike" dirty="0">
                <a:latin typeface="Helvetica Neue"/>
              </a:rPr>
              <a:t>FİZİKSEL KIRILGANLIĞI ŞİDDETLENDİREN </a:t>
            </a:r>
            <a:br>
              <a:rPr lang="tr" sz="3100" b="1" i="0" u="none" strike="noStrike" dirty="0">
                <a:latin typeface="Helvetica Neue"/>
              </a:rPr>
            </a:br>
            <a:r>
              <a:rPr lang="tr" sz="3100" b="1" i="0" u="none" strike="noStrike" dirty="0">
                <a:latin typeface="Helvetica Neue"/>
              </a:rPr>
              <a:t>FAKTÖRLER</a:t>
            </a:r>
            <a:endParaRPr sz="3100" dirty="0"/>
          </a:p>
          <a:p>
            <a:pPr marL="0" lvl="0" indent="0" algn="l" rtl="0">
              <a:lnSpc>
                <a:spcPct val="90000"/>
              </a:lnSpc>
              <a:spcBef>
                <a:spcPts val="1000"/>
              </a:spcBef>
              <a:spcAft>
                <a:spcPct val="0"/>
              </a:spcAft>
              <a:buClr>
                <a:schemeClr val="lt1"/>
              </a:buClr>
              <a:buSzPts val="3600"/>
              <a:buNone/>
            </a:pPr>
            <a:endParaRPr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6"/>
          <p:cNvSpPr txBox="1">
            <a:spLocks noGrp="1"/>
          </p:cNvSpPr>
          <p:nvPr>
            <p:ph type="body" idx="1"/>
          </p:nvPr>
        </p:nvSpPr>
        <p:spPr>
          <a:xfrm>
            <a:off x="4125227" y="404278"/>
            <a:ext cx="7300912" cy="6049444"/>
          </a:xfrm>
          <a:prstGeom prst="rect">
            <a:avLst/>
          </a:prstGeom>
          <a:noFill/>
          <a:ln>
            <a:noFill/>
          </a:ln>
        </p:spPr>
        <p:txBody>
          <a:bodyPr spcFirstLastPara="1" wrap="square" lIns="91425" tIns="45700" rIns="91425" bIns="45700" anchor="t" anchorCtr="0">
            <a:noAutofit/>
          </a:bodyPr>
          <a:lstStyle/>
          <a:p>
            <a:pPr marL="496888" lvl="0" indent="-496888" algn="l" rtl="0">
              <a:lnSpc>
                <a:spcPct val="90000"/>
              </a:lnSpc>
              <a:spcBef>
                <a:spcPct val="0"/>
              </a:spcBef>
              <a:spcAft>
                <a:spcPct val="0"/>
              </a:spcAft>
              <a:buClr>
                <a:schemeClr val="dk1"/>
              </a:buClr>
              <a:buSzTx/>
              <a:buFont typeface="Arial"/>
              <a:buChar char="•"/>
            </a:pPr>
            <a:r>
              <a:rPr lang="tr" sz="3500" b="0" i="0" u="none" strike="noStrike" dirty="0">
                <a:solidFill>
                  <a:srgbClr val="545554"/>
                </a:solidFill>
                <a:latin typeface="Helvetica Neue"/>
              </a:rPr>
              <a:t>Psikolojik istismar, şiddet, aşağılanma, taciz </a:t>
            </a:r>
            <a:endParaRPr sz="3500" dirty="0"/>
          </a:p>
          <a:p>
            <a:pPr marL="496888" lvl="0" indent="-496888" algn="l" rtl="0">
              <a:lnSpc>
                <a:spcPct val="90000"/>
              </a:lnSpc>
              <a:spcBef>
                <a:spcPts val="1000"/>
              </a:spcBef>
              <a:spcAft>
                <a:spcPct val="0"/>
              </a:spcAft>
              <a:buClr>
                <a:schemeClr val="dk1"/>
              </a:buClr>
              <a:buSzTx/>
              <a:buFont typeface="Arial"/>
              <a:buChar char="•"/>
            </a:pPr>
            <a:r>
              <a:rPr lang="tr" sz="3500" b="0" i="0" u="none" strike="noStrike" dirty="0">
                <a:solidFill>
                  <a:srgbClr val="545554"/>
                </a:solidFill>
                <a:latin typeface="Helvetica Neue"/>
              </a:rPr>
              <a:t>Damgalanma, ayrımcılık, ötekileştirilme </a:t>
            </a:r>
            <a:endParaRPr sz="3500" dirty="0"/>
          </a:p>
          <a:p>
            <a:pPr marL="496888" lvl="0" indent="-496888" algn="l" rtl="0">
              <a:lnSpc>
                <a:spcPct val="90000"/>
              </a:lnSpc>
              <a:spcBef>
                <a:spcPts val="1000"/>
              </a:spcBef>
              <a:spcAft>
                <a:spcPct val="0"/>
              </a:spcAft>
              <a:buClr>
                <a:schemeClr val="dk1"/>
              </a:buClr>
              <a:buSzTx/>
              <a:buFont typeface="Arial"/>
              <a:buChar char="•"/>
            </a:pPr>
            <a:r>
              <a:rPr lang="tr" sz="3500" b="0" i="0" u="none" strike="noStrike" dirty="0">
                <a:solidFill>
                  <a:srgbClr val="545554"/>
                </a:solidFill>
                <a:latin typeface="Helvetica Neue"/>
              </a:rPr>
              <a:t>İzolasyon, sınırlı hareket özgürlüğü ve sosyal bütünleşme, aileden ayrı düşme</a:t>
            </a:r>
            <a:endParaRPr sz="3500" dirty="0"/>
          </a:p>
          <a:p>
            <a:pPr marL="496888" lvl="0" indent="-496888" algn="l" rtl="0">
              <a:lnSpc>
                <a:spcPct val="90000"/>
              </a:lnSpc>
              <a:spcBef>
                <a:spcPts val="1000"/>
              </a:spcBef>
              <a:spcAft>
                <a:spcPct val="0"/>
              </a:spcAft>
              <a:buClr>
                <a:schemeClr val="dk1"/>
              </a:buClr>
              <a:buSzTx/>
              <a:buFont typeface="Arial"/>
              <a:buChar char="•"/>
            </a:pPr>
            <a:r>
              <a:rPr lang="tr" sz="3500" b="0" i="0" u="none" strike="noStrike" dirty="0">
                <a:solidFill>
                  <a:srgbClr val="545554"/>
                </a:solidFill>
                <a:latin typeface="Helvetica Neue"/>
              </a:rPr>
              <a:t>Olumsuz kişisel güvenlik ve kimlik duygusu, sınırlı gelecek perspektifi, stres, düşük benlik saygısı, çaresizlik hissi ve daha fazla ruh sağlığı sorunları</a:t>
            </a:r>
            <a:endParaRPr sz="3500" dirty="0"/>
          </a:p>
          <a:p>
            <a:pPr marL="0" lvl="0" indent="0" algn="l" rtl="0">
              <a:lnSpc>
                <a:spcPct val="90000"/>
              </a:lnSpc>
              <a:spcBef>
                <a:spcPts val="1000"/>
              </a:spcBef>
              <a:spcAft>
                <a:spcPct val="0"/>
              </a:spcAft>
              <a:buClr>
                <a:srgbClr val="026794"/>
              </a:buClr>
              <a:buSzTx/>
              <a:buNone/>
            </a:pPr>
            <a:endParaRPr dirty="0"/>
          </a:p>
        </p:txBody>
      </p:sp>
      <p:sp>
        <p:nvSpPr>
          <p:cNvPr id="441" name="Google Shape;441;p16"/>
          <p:cNvSpPr txBox="1">
            <a:spLocks noGrp="1"/>
          </p:cNvSpPr>
          <p:nvPr>
            <p:ph type="body" idx="3"/>
          </p:nvPr>
        </p:nvSpPr>
        <p:spPr>
          <a:xfrm>
            <a:off x="1" y="528650"/>
            <a:ext cx="3398100" cy="47994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ct val="0"/>
              </a:spcBef>
              <a:spcAft>
                <a:spcPct val="0"/>
              </a:spcAft>
              <a:buClr>
                <a:schemeClr val="lt1"/>
              </a:buClr>
              <a:buSzPts val="3600"/>
              <a:buNone/>
            </a:pPr>
            <a:r>
              <a:rPr lang="tr" sz="3000" b="1" i="0" u="none" strike="noStrike">
                <a:latin typeface="Helvetica Neue"/>
              </a:rPr>
              <a:t>PSİKOSOSYAL ETKİLER</a:t>
            </a:r>
            <a:endParaRPr sz="3000"/>
          </a:p>
          <a:p>
            <a:pPr marL="0" lvl="0" indent="0" algn="l" rtl="0">
              <a:lnSpc>
                <a:spcPct val="80000"/>
              </a:lnSpc>
              <a:spcBef>
                <a:spcPts val="1000"/>
              </a:spcBef>
              <a:spcAft>
                <a:spcPct val="0"/>
              </a:spcAft>
              <a:buClr>
                <a:schemeClr val="lt1"/>
              </a:buClr>
              <a:buSzPts val="3600"/>
              <a:buNone/>
            </a:pPr>
            <a:endParaRPr sz="3000"/>
          </a:p>
          <a:p>
            <a:pPr marL="0" lvl="0" indent="0" algn="l" rtl="0">
              <a:lnSpc>
                <a:spcPct val="80000"/>
              </a:lnSpc>
              <a:spcBef>
                <a:spcPts val="1000"/>
              </a:spcBef>
              <a:spcAft>
                <a:spcPct val="0"/>
              </a:spcAft>
              <a:buClr>
                <a:schemeClr val="lt1"/>
              </a:buClr>
              <a:buSzPts val="3600"/>
              <a:buNone/>
            </a:pPr>
            <a:endParaRPr sz="3000"/>
          </a:p>
          <a:p>
            <a:pPr marL="0" lvl="0" indent="0" algn="l" rtl="0">
              <a:lnSpc>
                <a:spcPct val="80000"/>
              </a:lnSpc>
              <a:spcBef>
                <a:spcPts val="1000"/>
              </a:spcBef>
              <a:spcAft>
                <a:spcPct val="0"/>
              </a:spcAft>
              <a:buClr>
                <a:schemeClr val="lt1"/>
              </a:buClr>
              <a:buSzPts val="3600"/>
              <a:buNone/>
            </a:pPr>
            <a:endParaRPr sz="3000"/>
          </a:p>
          <a:p>
            <a:pPr marL="0" lvl="0" indent="0" algn="l" rtl="0">
              <a:lnSpc>
                <a:spcPct val="80000"/>
              </a:lnSpc>
              <a:spcBef>
                <a:spcPts val="1000"/>
              </a:spcBef>
              <a:spcAft>
                <a:spcPct val="0"/>
              </a:spcAft>
              <a:buClr>
                <a:schemeClr val="lt1"/>
              </a:buClr>
              <a:buSzPts val="3600"/>
              <a:buNone/>
            </a:pPr>
            <a:endParaRPr sz="3000"/>
          </a:p>
          <a:p>
            <a:pPr marL="0" lvl="0" indent="0" algn="l" rtl="0">
              <a:lnSpc>
                <a:spcPct val="80000"/>
              </a:lnSpc>
              <a:spcBef>
                <a:spcPts val="1000"/>
              </a:spcBef>
              <a:spcAft>
                <a:spcPct val="0"/>
              </a:spcAft>
              <a:buClr>
                <a:schemeClr val="lt1"/>
              </a:buClr>
              <a:buSzPts val="3600"/>
              <a:buNone/>
            </a:pPr>
            <a:endParaRPr sz="3000"/>
          </a:p>
          <a:p>
            <a:pPr marL="0" lvl="0" indent="0" algn="l" rtl="0">
              <a:lnSpc>
                <a:spcPct val="80000"/>
              </a:lnSpc>
              <a:spcBef>
                <a:spcPts val="1000"/>
              </a:spcBef>
              <a:spcAft>
                <a:spcPct val="0"/>
              </a:spcAft>
              <a:buClr>
                <a:schemeClr val="lt1"/>
              </a:buClr>
              <a:buSzPts val="3600"/>
              <a:buNone/>
            </a:pPr>
            <a:endParaRPr sz="300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7"/>
          <p:cNvSpPr txBox="1">
            <a:spLocks noGrp="1"/>
          </p:cNvSpPr>
          <p:nvPr>
            <p:ph type="body" idx="1"/>
          </p:nvPr>
        </p:nvSpPr>
        <p:spPr>
          <a:xfrm>
            <a:off x="5119688" y="437102"/>
            <a:ext cx="5451824" cy="5805202"/>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ct val="0"/>
              </a:spcBef>
              <a:spcAft>
                <a:spcPct val="0"/>
              </a:spcAft>
              <a:buClr>
                <a:schemeClr val="dk1"/>
              </a:buClr>
              <a:buSzPts val="3600"/>
              <a:buFont typeface="Arial"/>
              <a:buChar char="•"/>
            </a:pPr>
            <a:r>
              <a:rPr lang="tr" sz="3600" b="0" i="0" u="none" strike="noStrike" dirty="0">
                <a:solidFill>
                  <a:srgbClr val="545554"/>
                </a:solidFill>
                <a:latin typeface="Helvetica Neue"/>
              </a:rPr>
              <a:t>İşin </a:t>
            </a:r>
            <a:r>
              <a:rPr lang="tr" sz="3600" b="0" i="0" u="none" strike="noStrike" dirty="0" smtClean="0">
                <a:solidFill>
                  <a:srgbClr val="545554"/>
                </a:solidFill>
                <a:latin typeface="Helvetica Neue"/>
              </a:rPr>
              <a:t>niteliği</a:t>
            </a:r>
            <a:endParaRPr dirty="0"/>
          </a:p>
          <a:p>
            <a:pPr marL="571500" lvl="0" indent="-571500" algn="l" rtl="0">
              <a:lnSpc>
                <a:spcPct val="90000"/>
              </a:lnSpc>
              <a:spcBef>
                <a:spcPts val="1000"/>
              </a:spcBef>
              <a:spcAft>
                <a:spcPct val="0"/>
              </a:spcAft>
              <a:buClr>
                <a:schemeClr val="dk1"/>
              </a:buClr>
              <a:buSzPts val="3600"/>
              <a:buFont typeface="Arial"/>
              <a:buChar char="•"/>
            </a:pPr>
            <a:r>
              <a:rPr lang="tr" sz="3600" b="0" i="0" u="none" strike="noStrike" dirty="0">
                <a:solidFill>
                  <a:srgbClr val="545554"/>
                </a:solidFill>
                <a:latin typeface="Helvetica Neue"/>
              </a:rPr>
              <a:t>İş yükü ve temposu</a:t>
            </a:r>
            <a:endParaRPr dirty="0"/>
          </a:p>
          <a:p>
            <a:pPr marL="571500" lvl="0" indent="-571500" algn="l" rtl="0">
              <a:lnSpc>
                <a:spcPct val="90000"/>
              </a:lnSpc>
              <a:spcBef>
                <a:spcPts val="1000"/>
              </a:spcBef>
              <a:spcAft>
                <a:spcPct val="0"/>
              </a:spcAft>
              <a:buClr>
                <a:schemeClr val="dk1"/>
              </a:buClr>
              <a:buSzPts val="3600"/>
              <a:buFont typeface="Arial"/>
              <a:buChar char="•"/>
            </a:pPr>
            <a:r>
              <a:rPr lang="tr" sz="3600" b="0" i="0" u="none" strike="noStrike" dirty="0">
                <a:solidFill>
                  <a:srgbClr val="545554"/>
                </a:solidFill>
                <a:latin typeface="Helvetica Neue"/>
              </a:rPr>
              <a:t>Çalışma programı</a:t>
            </a:r>
            <a:endParaRPr dirty="0"/>
          </a:p>
          <a:p>
            <a:pPr marL="571500" lvl="0" indent="-571500" algn="l" rtl="0">
              <a:lnSpc>
                <a:spcPct val="90000"/>
              </a:lnSpc>
              <a:spcBef>
                <a:spcPts val="1000"/>
              </a:spcBef>
              <a:spcAft>
                <a:spcPct val="0"/>
              </a:spcAft>
              <a:buClr>
                <a:schemeClr val="dk1"/>
              </a:buClr>
              <a:buSzPts val="3600"/>
              <a:buFont typeface="Arial"/>
              <a:buChar char="•"/>
            </a:pPr>
            <a:r>
              <a:rPr lang="tr" sz="3600" b="0" i="0" u="none" strike="noStrike" dirty="0">
                <a:solidFill>
                  <a:srgbClr val="545554"/>
                </a:solidFill>
                <a:latin typeface="Helvetica Neue"/>
              </a:rPr>
              <a:t>Kontrol</a:t>
            </a:r>
            <a:endParaRPr dirty="0"/>
          </a:p>
          <a:p>
            <a:pPr marL="571500" lvl="0" indent="-571500" algn="l" rtl="0">
              <a:lnSpc>
                <a:spcPct val="90000"/>
              </a:lnSpc>
              <a:spcBef>
                <a:spcPts val="1000"/>
              </a:spcBef>
              <a:spcAft>
                <a:spcPct val="0"/>
              </a:spcAft>
              <a:buClr>
                <a:schemeClr val="dk1"/>
              </a:buClr>
              <a:buSzPts val="3600"/>
              <a:buFont typeface="Arial"/>
              <a:buChar char="•"/>
            </a:pPr>
            <a:r>
              <a:rPr lang="tr" sz="3600" b="0" i="0" u="none" strike="noStrike" dirty="0">
                <a:solidFill>
                  <a:srgbClr val="545554"/>
                </a:solidFill>
                <a:latin typeface="Helvetica Neue"/>
              </a:rPr>
              <a:t>Ortam ve ekipman</a:t>
            </a:r>
            <a:endParaRPr dirty="0"/>
          </a:p>
          <a:p>
            <a:pPr marL="571500" lvl="0" indent="-571500" algn="l" rtl="0">
              <a:lnSpc>
                <a:spcPct val="90000"/>
              </a:lnSpc>
              <a:spcBef>
                <a:spcPts val="1000"/>
              </a:spcBef>
              <a:spcAft>
                <a:spcPct val="0"/>
              </a:spcAft>
              <a:buClr>
                <a:schemeClr val="dk1"/>
              </a:buClr>
              <a:buSzPts val="3600"/>
              <a:buFont typeface="Arial"/>
              <a:buChar char="•"/>
            </a:pPr>
            <a:r>
              <a:rPr lang="tr" sz="3600" b="0" i="0" u="none" strike="noStrike" dirty="0">
                <a:solidFill>
                  <a:srgbClr val="545554"/>
                </a:solidFill>
                <a:latin typeface="Helvetica Neue"/>
              </a:rPr>
              <a:t>İş yerinde kişilerarası ilişkiler</a:t>
            </a:r>
            <a:endParaRPr dirty="0"/>
          </a:p>
          <a:p>
            <a:pPr marL="571500" lvl="0" indent="-571500" algn="l" rtl="0">
              <a:lnSpc>
                <a:spcPct val="90000"/>
              </a:lnSpc>
              <a:spcBef>
                <a:spcPts val="1000"/>
              </a:spcBef>
              <a:spcAft>
                <a:spcPct val="0"/>
              </a:spcAft>
              <a:buClr>
                <a:schemeClr val="dk1"/>
              </a:buClr>
              <a:buSzPts val="3600"/>
              <a:buFont typeface="Arial"/>
              <a:buChar char="•"/>
            </a:pPr>
            <a:r>
              <a:rPr lang="tr" sz="3600" b="0" i="0" u="none" strike="noStrike" dirty="0">
                <a:solidFill>
                  <a:srgbClr val="545554"/>
                </a:solidFill>
                <a:latin typeface="Helvetica Neue"/>
              </a:rPr>
              <a:t>Güvencesiz çalışma koşulları </a:t>
            </a:r>
            <a:endParaRPr dirty="0"/>
          </a:p>
          <a:p>
            <a:pPr marL="571500" lvl="0" indent="-571500" algn="l" rtl="0">
              <a:lnSpc>
                <a:spcPct val="90000"/>
              </a:lnSpc>
              <a:spcBef>
                <a:spcPts val="1000"/>
              </a:spcBef>
              <a:spcAft>
                <a:spcPct val="0"/>
              </a:spcAft>
              <a:buClr>
                <a:schemeClr val="dk1"/>
              </a:buClr>
              <a:buSzPts val="3600"/>
              <a:buFont typeface="Arial"/>
              <a:buChar char="•"/>
            </a:pPr>
            <a:r>
              <a:rPr lang="tr" sz="3600" b="0" i="0" u="none" strike="noStrike" dirty="0">
                <a:solidFill>
                  <a:srgbClr val="545554"/>
                </a:solidFill>
                <a:latin typeface="Helvetica Neue"/>
              </a:rPr>
              <a:t>Ev-iş dengesi </a:t>
            </a:r>
            <a:endParaRPr dirty="0"/>
          </a:p>
          <a:p>
            <a:pPr marL="0" lvl="0" indent="0" algn="l" rtl="0">
              <a:lnSpc>
                <a:spcPct val="90000"/>
              </a:lnSpc>
              <a:spcBef>
                <a:spcPts val="1000"/>
              </a:spcBef>
              <a:spcAft>
                <a:spcPct val="0"/>
              </a:spcAft>
              <a:buClr>
                <a:srgbClr val="026794"/>
              </a:buClr>
              <a:buSzPts val="3200"/>
              <a:buNone/>
            </a:pPr>
            <a:endParaRPr dirty="0"/>
          </a:p>
          <a:p>
            <a:pPr marL="0" lvl="0" indent="0" algn="l" rtl="0">
              <a:lnSpc>
                <a:spcPct val="90000"/>
              </a:lnSpc>
              <a:spcBef>
                <a:spcPts val="1000"/>
              </a:spcBef>
              <a:spcAft>
                <a:spcPct val="0"/>
              </a:spcAft>
              <a:buClr>
                <a:srgbClr val="026794"/>
              </a:buClr>
              <a:buSzPts val="3200"/>
              <a:buNone/>
            </a:pPr>
            <a:endParaRPr dirty="0"/>
          </a:p>
          <a:p>
            <a:pPr marL="0" lvl="0" indent="0" algn="l" rtl="0">
              <a:lnSpc>
                <a:spcPct val="90000"/>
              </a:lnSpc>
              <a:spcBef>
                <a:spcPts val="1000"/>
              </a:spcBef>
              <a:spcAft>
                <a:spcPct val="0"/>
              </a:spcAft>
              <a:buClr>
                <a:srgbClr val="026794"/>
              </a:buClr>
              <a:buSzPts val="3200"/>
              <a:buNone/>
            </a:pPr>
            <a:endParaRPr dirty="0"/>
          </a:p>
        </p:txBody>
      </p:sp>
      <p:sp>
        <p:nvSpPr>
          <p:cNvPr id="448" name="Google Shape;448;p17"/>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600"/>
              <a:buNone/>
            </a:pPr>
            <a:r>
              <a:rPr lang="tr" sz="2600" b="1" i="0" u="none" strike="noStrike">
                <a:latin typeface="Helvetica Neue"/>
              </a:rPr>
              <a:t>ÇOCUKLARIN İŞ YERLERİNDEKİ PSİKOSOSYAL FAKTÖRLER</a:t>
            </a:r>
            <a:endParaRPr sz="2600"/>
          </a:p>
          <a:p>
            <a:pPr marL="0" lvl="0" indent="0" algn="l" rtl="0">
              <a:lnSpc>
                <a:spcPct val="90000"/>
              </a:lnSpc>
              <a:spcBef>
                <a:spcPts val="1000"/>
              </a:spcBef>
              <a:spcAft>
                <a:spcPct val="0"/>
              </a:spcAft>
              <a:buClr>
                <a:schemeClr val="lt1"/>
              </a:buClr>
              <a:buSzPts val="3600"/>
              <a:buNone/>
            </a:pPr>
            <a:endParaRPr/>
          </a:p>
          <a:p>
            <a:pPr marL="0" lvl="0" indent="0" algn="l" rtl="0">
              <a:lnSpc>
                <a:spcPct val="90000"/>
              </a:lnSpc>
              <a:spcBef>
                <a:spcPts val="1000"/>
              </a:spcBef>
              <a:spcAft>
                <a:spcPct val="0"/>
              </a:spcAft>
              <a:buClr>
                <a:schemeClr val="lt1"/>
              </a:buClr>
              <a:buSzPts val="3600"/>
              <a:buNone/>
            </a:pPr>
            <a:endParaRPr/>
          </a:p>
        </p:txBody>
      </p:sp>
      <p:pic>
        <p:nvPicPr>
          <p:cNvPr id="449" name="Google Shape;449;p17" descr="Boxing Glove"/>
          <p:cNvPicPr preferRelativeResize="0"/>
          <p:nvPr/>
        </p:nvPicPr>
        <p:blipFill>
          <a:blip r:embed="rId3">
            <a:alphaModFix/>
          </a:blip>
          <a:stretch>
            <a:fillRect/>
          </a:stretch>
        </p:blipFill>
        <p:spPr>
          <a:xfrm>
            <a:off x="3903240" y="3546053"/>
            <a:ext cx="914400" cy="914400"/>
          </a:xfrm>
          <a:prstGeom prst="rect">
            <a:avLst/>
          </a:prstGeom>
          <a:noFill/>
          <a:ln>
            <a:noFill/>
          </a:ln>
        </p:spPr>
      </p:pic>
      <p:pic>
        <p:nvPicPr>
          <p:cNvPr id="450" name="Google Shape;450;p17" descr="Robot Hand"/>
          <p:cNvPicPr preferRelativeResize="0"/>
          <p:nvPr/>
        </p:nvPicPr>
        <p:blipFill>
          <a:blip r:embed="rId4">
            <a:alphaModFix/>
          </a:blip>
          <a:stretch>
            <a:fillRect/>
          </a:stretch>
        </p:blipFill>
        <p:spPr>
          <a:xfrm>
            <a:off x="3963584" y="528638"/>
            <a:ext cx="914400" cy="914400"/>
          </a:xfrm>
          <a:prstGeom prst="rect">
            <a:avLst/>
          </a:prstGeom>
          <a:noFill/>
          <a:ln>
            <a:noFill/>
          </a:ln>
        </p:spPr>
      </p:pic>
      <p:pic>
        <p:nvPicPr>
          <p:cNvPr id="451" name="Google Shape;451;p17" descr="Mop and bucket"/>
          <p:cNvPicPr preferRelativeResize="0"/>
          <p:nvPr/>
        </p:nvPicPr>
        <p:blipFill>
          <a:blip r:embed="rId5">
            <a:alphaModFix/>
          </a:blip>
          <a:stretch>
            <a:fillRect/>
          </a:stretch>
        </p:blipFill>
        <p:spPr>
          <a:xfrm>
            <a:off x="3963584" y="1940348"/>
            <a:ext cx="914400" cy="914400"/>
          </a:xfrm>
          <a:prstGeom prst="rect">
            <a:avLst/>
          </a:prstGeom>
          <a:noFill/>
          <a:ln>
            <a:noFill/>
          </a:ln>
        </p:spPr>
      </p:pic>
      <p:pic>
        <p:nvPicPr>
          <p:cNvPr id="452" name="Google Shape;452;p17" descr="Fire Extinguisher"/>
          <p:cNvPicPr preferRelativeResize="0"/>
          <p:nvPr/>
        </p:nvPicPr>
        <p:blipFill>
          <a:blip r:embed="rId6">
            <a:alphaModFix/>
          </a:blip>
          <a:stretch>
            <a:fillRect/>
          </a:stretch>
        </p:blipFill>
        <p:spPr>
          <a:xfrm>
            <a:off x="10342912" y="3651234"/>
            <a:ext cx="914400" cy="914400"/>
          </a:xfrm>
          <a:prstGeom prst="rect">
            <a:avLst/>
          </a:prstGeom>
          <a:noFill/>
          <a:ln>
            <a:noFill/>
          </a:ln>
        </p:spPr>
      </p:pic>
      <p:pic>
        <p:nvPicPr>
          <p:cNvPr id="453" name="Google Shape;453;p17" descr="Alarm clock"/>
          <p:cNvPicPr preferRelativeResize="0"/>
          <p:nvPr/>
        </p:nvPicPr>
        <p:blipFill>
          <a:blip r:embed="rId7">
            <a:alphaModFix/>
          </a:blip>
          <a:stretch>
            <a:fillRect/>
          </a:stretch>
        </p:blipFill>
        <p:spPr>
          <a:xfrm>
            <a:off x="10348024" y="1974565"/>
            <a:ext cx="914400" cy="914400"/>
          </a:xfrm>
          <a:prstGeom prst="rect">
            <a:avLst/>
          </a:prstGeom>
          <a:noFill/>
          <a:ln>
            <a:noFill/>
          </a:ln>
        </p:spPr>
      </p:pic>
      <p:pic>
        <p:nvPicPr>
          <p:cNvPr id="454" name="Google Shape;454;p17" descr="Spinning Plates"/>
          <p:cNvPicPr preferRelativeResize="0"/>
          <p:nvPr/>
        </p:nvPicPr>
        <p:blipFill>
          <a:blip r:embed="rId8">
            <a:alphaModFix/>
          </a:blip>
          <a:stretch>
            <a:fillRect/>
          </a:stretch>
        </p:blipFill>
        <p:spPr>
          <a:xfrm>
            <a:off x="10348024" y="5176387"/>
            <a:ext cx="914400" cy="914400"/>
          </a:xfrm>
          <a:prstGeom prst="rect">
            <a:avLst/>
          </a:prstGeom>
          <a:noFill/>
          <a:ln>
            <a:noFill/>
          </a:ln>
        </p:spPr>
      </p:pic>
      <p:pic>
        <p:nvPicPr>
          <p:cNvPr id="455" name="Google Shape;455;p17" descr="Contract"/>
          <p:cNvPicPr preferRelativeResize="0"/>
          <p:nvPr/>
        </p:nvPicPr>
        <p:blipFill>
          <a:blip r:embed="rId9">
            <a:alphaModFix/>
          </a:blip>
          <a:stretch>
            <a:fillRect/>
          </a:stretch>
        </p:blipFill>
        <p:spPr>
          <a:xfrm>
            <a:off x="3903240" y="5151758"/>
            <a:ext cx="914400" cy="914400"/>
          </a:xfrm>
          <a:prstGeom prst="rect">
            <a:avLst/>
          </a:prstGeom>
          <a:noFill/>
          <a:ln>
            <a:noFill/>
          </a:ln>
        </p:spPr>
      </p:pic>
      <p:pic>
        <p:nvPicPr>
          <p:cNvPr id="456" name="Google Shape;456;p17" descr="Wheelbarrow"/>
          <p:cNvPicPr preferRelativeResize="0"/>
          <p:nvPr/>
        </p:nvPicPr>
        <p:blipFill>
          <a:blip r:embed="rId10">
            <a:alphaModFix/>
          </a:blip>
          <a:stretch>
            <a:fillRect/>
          </a:stretch>
        </p:blipFill>
        <p:spPr>
          <a:xfrm>
            <a:off x="10342912" y="615696"/>
            <a:ext cx="914400" cy="914400"/>
          </a:xfrm>
          <a:prstGeom prst="rect">
            <a:avLst/>
          </a:prstGeom>
          <a:noFill/>
          <a:ln>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8"/>
          <p:cNvSpPr txBox="1">
            <a:spLocks noGrp="1"/>
          </p:cNvSpPr>
          <p:nvPr>
            <p:ph type="title"/>
          </p:nvPr>
        </p:nvSpPr>
        <p:spPr>
          <a:xfrm>
            <a:off x="2170175" y="2866832"/>
            <a:ext cx="7851649" cy="56216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ct val="0"/>
              </a:spcBef>
              <a:spcAft>
                <a:spcPct val="0"/>
              </a:spcAft>
              <a:buClr>
                <a:schemeClr val="lt1"/>
              </a:buClr>
              <a:buSzPts val="3200"/>
              <a:buFont typeface="Helvetica Neue"/>
              <a:buNone/>
            </a:pPr>
            <a:r>
              <a:rPr lang="tr" sz="3200" b="1" i="0" u="none" strike="noStrike">
                <a:latin typeface="Helvetica Neue"/>
              </a:rPr>
              <a:t>ÇOCUK İŞÇİLİĞİNİN SAĞLIK HİZMETİ İLE ELE ALINMASI</a:t>
            </a:r>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chemeClr val="accent5"/>
              </a:buClr>
              <a:buSzPts val="3600"/>
              <a:buFont typeface="Helvetica Neue"/>
              <a:buNone/>
            </a:pPr>
            <a:r>
              <a:rPr lang="tr" sz="3600" b="1" i="0" u="none" strike="noStrike" dirty="0">
                <a:latin typeface="Helvetica Neue"/>
              </a:rPr>
              <a:t>FAALİYET: SEN OLSAN NE YAPARDIN? </a:t>
            </a:r>
            <a:endParaRPr dirty="0"/>
          </a:p>
        </p:txBody>
      </p:sp>
      <p:sp>
        <p:nvSpPr>
          <p:cNvPr id="468" name="Google Shape;468;p19"/>
          <p:cNvSpPr txBox="1">
            <a:spLocks noGrp="1"/>
          </p:cNvSpPr>
          <p:nvPr>
            <p:ph type="body" idx="1"/>
          </p:nvPr>
        </p:nvSpPr>
        <p:spPr>
          <a:xfrm>
            <a:off x="656025" y="1971674"/>
            <a:ext cx="10820100" cy="419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accent6"/>
              </a:buClr>
              <a:buSzPct val="32558"/>
              <a:buNone/>
            </a:pPr>
            <a:r>
              <a:rPr lang="tr" sz="3200" b="0" i="0" u="none" strike="noStrike" dirty="0">
                <a:solidFill>
                  <a:srgbClr val="545554"/>
                </a:solidFill>
                <a:latin typeface="Helvetica Neue"/>
              </a:rPr>
              <a:t>Önceden tartıştığınız örnek vakadaki çocuk için sağlık hizmetine erişirken neler yapılabileceğini grubunuzda belirleyin ve tartışın. </a:t>
            </a:r>
            <a:endParaRPr sz="3200" b="0" dirty="0">
              <a:solidFill>
                <a:schemeClr val="dk1"/>
              </a:solidFill>
            </a:endParaRPr>
          </a:p>
          <a:p>
            <a:pPr marL="0" lvl="0" indent="0" algn="l" rtl="0">
              <a:lnSpc>
                <a:spcPct val="90000"/>
              </a:lnSpc>
              <a:spcBef>
                <a:spcPts val="1000"/>
              </a:spcBef>
              <a:spcAft>
                <a:spcPct val="0"/>
              </a:spcAft>
              <a:buClr>
                <a:schemeClr val="accent6"/>
              </a:buClr>
              <a:buSzPct val="32558"/>
              <a:buNone/>
            </a:pPr>
            <a:endParaRPr sz="3200" b="0" dirty="0">
              <a:solidFill>
                <a:schemeClr val="dk1"/>
              </a:solidFill>
            </a:endParaRPr>
          </a:p>
          <a:p>
            <a:pPr marL="0" lvl="0" indent="0" algn="l" rtl="0">
              <a:lnSpc>
                <a:spcPct val="90000"/>
              </a:lnSpc>
              <a:spcBef>
                <a:spcPts val="1000"/>
              </a:spcBef>
              <a:spcAft>
                <a:spcPct val="0"/>
              </a:spcAft>
              <a:buClr>
                <a:schemeClr val="accent6"/>
              </a:buClr>
              <a:buSzPct val="32558"/>
              <a:buNone/>
            </a:pPr>
            <a:r>
              <a:rPr lang="tr" sz="3200" b="0" i="0" u="none" strike="noStrike" dirty="0">
                <a:solidFill>
                  <a:srgbClr val="545554"/>
                </a:solidFill>
                <a:latin typeface="Helvetica Neue"/>
              </a:rPr>
              <a:t>Benzer durumda sağlık hizmetine erişmemiş ama benzer kırılganlıklarla karşı karşıya olan çocuklar için ne yapılabilir? </a:t>
            </a:r>
            <a:endParaRPr sz="3200" b="0" dirty="0">
              <a:solidFill>
                <a:schemeClr val="dk1"/>
              </a:solidFill>
            </a:endParaRPr>
          </a:p>
          <a:p>
            <a:pPr marL="0" lvl="0" indent="0" algn="l" rtl="0">
              <a:lnSpc>
                <a:spcPct val="90000"/>
              </a:lnSpc>
              <a:spcBef>
                <a:spcPts val="1000"/>
              </a:spcBef>
              <a:spcAft>
                <a:spcPct val="0"/>
              </a:spcAft>
              <a:buClr>
                <a:schemeClr val="accent6"/>
              </a:buClr>
              <a:buSzPct val="32558"/>
              <a:buNone/>
            </a:pPr>
            <a:endParaRPr sz="3200" b="0" dirty="0">
              <a:solidFill>
                <a:schemeClr val="dk1"/>
              </a:solidFill>
            </a:endParaRPr>
          </a:p>
          <a:p>
            <a:pPr marL="0" lvl="0" indent="0" algn="l" rtl="0">
              <a:lnSpc>
                <a:spcPct val="90000"/>
              </a:lnSpc>
              <a:spcBef>
                <a:spcPts val="1000"/>
              </a:spcBef>
              <a:spcAft>
                <a:spcPct val="0"/>
              </a:spcAft>
              <a:buClr>
                <a:schemeClr val="accent6"/>
              </a:buClr>
              <a:buSzPct val="32558"/>
              <a:buNone/>
            </a:pPr>
            <a:r>
              <a:rPr lang="tr" sz="3200" b="0" i="0" u="none" strike="noStrike" dirty="0">
                <a:solidFill>
                  <a:srgbClr val="545554"/>
                </a:solidFill>
                <a:latin typeface="Helvetica Neue"/>
              </a:rPr>
              <a:t>Genel oturumda geri bildirim verin.</a:t>
            </a:r>
            <a:r>
              <a:rPr lang="tr" sz="3200" b="0" i="0" u="none" strike="noStrike" dirty="0">
                <a:latin typeface="Helvetica Neue"/>
              </a:rPr>
              <a:t> </a:t>
            </a:r>
            <a:endParaRPr sz="3200" b="0" dirty="0"/>
          </a:p>
          <a:p>
            <a:pPr marL="0" lvl="0" indent="0" algn="l" rtl="0">
              <a:lnSpc>
                <a:spcPct val="90000"/>
              </a:lnSpc>
              <a:spcBef>
                <a:spcPts val="1000"/>
              </a:spcBef>
              <a:spcAft>
                <a:spcPct val="0"/>
              </a:spcAft>
              <a:buClr>
                <a:schemeClr val="accent6"/>
              </a:buClr>
              <a:buSzTx/>
              <a:buNone/>
            </a:pPr>
            <a:endParaRPr sz="3200" dirty="0"/>
          </a:p>
          <a:p>
            <a:pPr marL="0" lvl="0" indent="0" algn="l" rtl="0">
              <a:lnSpc>
                <a:spcPct val="90000"/>
              </a:lnSpc>
              <a:spcBef>
                <a:spcPts val="1000"/>
              </a:spcBef>
              <a:spcAft>
                <a:spcPct val="0"/>
              </a:spcAft>
              <a:buClr>
                <a:schemeClr val="accent6"/>
              </a:buClr>
              <a:buSzTx/>
              <a:buNone/>
            </a:pPr>
            <a:endParaRPr dirty="0"/>
          </a:p>
        </p:txBody>
      </p:sp>
      <p:pic>
        <p:nvPicPr>
          <p:cNvPr id="2" name="Resim 1" descr="grafik, yazı tipi, logo, grafik tasarım içeren bir resim&#10;&#10;Açıklama otomatik olarak oluşturuldu">
            <a:extLst>
              <a:ext uri="{FF2B5EF4-FFF2-40B4-BE49-F238E27FC236}">
                <a16:creationId xmlns:a16="http://schemas.microsoft.com/office/drawing/2014/main" id="{BAD6CE51-0904-11BC-4FC1-E94FD44EA1DC}"/>
              </a:ext>
            </a:extLst>
          </p:cNvPr>
          <p:cNvPicPr>
            <a:picLocks noChangeAspect="1"/>
          </p:cNvPicPr>
          <p:nvPr/>
        </p:nvPicPr>
        <p:blipFill>
          <a:blip r:embed="rId3"/>
          <a:stretch>
            <a:fillRect/>
          </a:stretch>
        </p:blipFill>
        <p:spPr>
          <a:xfrm>
            <a:off x="9443320" y="416573"/>
            <a:ext cx="2394453" cy="906402"/>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0"/>
          <p:cNvSpPr txBox="1">
            <a:spLocks noGrp="1"/>
          </p:cNvSpPr>
          <p:nvPr>
            <p:ph type="title"/>
          </p:nvPr>
        </p:nvSpPr>
        <p:spPr>
          <a:xfrm>
            <a:off x="4890099" y="257176"/>
            <a:ext cx="555247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chemeClr val="accent5"/>
              </a:buClr>
              <a:buSzPts val="3200"/>
              <a:buFont typeface="Helvetica Neue"/>
              <a:buNone/>
            </a:pPr>
            <a:r>
              <a:rPr lang="tr" sz="3200" b="1" i="0" u="none" strike="noStrike">
                <a:latin typeface="Helvetica Neue"/>
              </a:rPr>
              <a:t>DANAH İÇİN NE YAPILABİLİR?  </a:t>
            </a:r>
            <a:endParaRPr/>
          </a:p>
        </p:txBody>
      </p:sp>
      <p:pic>
        <p:nvPicPr>
          <p:cNvPr id="476" name="Google Shape;476;p20"/>
          <p:cNvPicPr preferRelativeResize="0"/>
          <p:nvPr/>
        </p:nvPicPr>
        <p:blipFill>
          <a:blip r:embed="rId3">
            <a:alphaModFix/>
          </a:blip>
          <a:srcRect l="20012" r="37586" b="2"/>
          <a:stretch>
            <a:fillRect/>
          </a:stretch>
        </p:blipFill>
        <p:spPr>
          <a:xfrm>
            <a:off x="20" y="10"/>
            <a:ext cx="4340205" cy="6857990"/>
          </a:xfrm>
          <a:prstGeom prst="rect">
            <a:avLst/>
          </a:prstGeom>
          <a:noFill/>
          <a:ln>
            <a:noFill/>
          </a:ln>
        </p:spPr>
      </p:pic>
      <p:sp>
        <p:nvSpPr>
          <p:cNvPr id="477" name="Google Shape;477;p20"/>
          <p:cNvSpPr txBox="1">
            <a:spLocks noGrp="1"/>
          </p:cNvSpPr>
          <p:nvPr>
            <p:ph type="body" idx="1"/>
          </p:nvPr>
        </p:nvSpPr>
        <p:spPr>
          <a:xfrm>
            <a:off x="4890099" y="1760539"/>
            <a:ext cx="6943302" cy="449332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ct val="0"/>
              </a:spcBef>
              <a:spcAft>
                <a:spcPct val="0"/>
              </a:spcAft>
              <a:buClr>
                <a:schemeClr val="accent5"/>
              </a:buClr>
              <a:buSzPts val="2800"/>
              <a:buChar char="•"/>
            </a:pPr>
            <a:r>
              <a:rPr lang="tr" sz="2800" b="0" i="0" u="none" strike="noStrike" dirty="0">
                <a:latin typeface="Helvetica Neue"/>
              </a:rPr>
              <a:t>Yönlendirme: çocuk koruma, ekonomik güçlendirme, yerinden edilme veya mülteci hizmetleri, yaşlı ve çocuk bakımı</a:t>
            </a:r>
            <a:endParaRPr dirty="0"/>
          </a:p>
          <a:p>
            <a:pPr marL="228600" lvl="0" indent="-228600" algn="l" rtl="0">
              <a:lnSpc>
                <a:spcPct val="90000"/>
              </a:lnSpc>
              <a:spcBef>
                <a:spcPts val="1000"/>
              </a:spcBef>
              <a:spcAft>
                <a:spcPct val="0"/>
              </a:spcAft>
              <a:buClr>
                <a:schemeClr val="accent5"/>
              </a:buClr>
              <a:buSzPts val="2800"/>
              <a:buChar char="•"/>
            </a:pPr>
            <a:r>
              <a:rPr lang="tr" sz="2800" b="0" i="0" u="none" strike="noStrike" dirty="0">
                <a:latin typeface="Helvetica Neue"/>
              </a:rPr>
              <a:t>Katılım sağlamayan ailelerin sağlık kontrolleri </a:t>
            </a:r>
            <a:endParaRPr dirty="0"/>
          </a:p>
          <a:p>
            <a:pPr marL="228600" lvl="0" indent="-228600" algn="l" rtl="0">
              <a:lnSpc>
                <a:spcPct val="90000"/>
              </a:lnSpc>
              <a:spcBef>
                <a:spcPts val="1000"/>
              </a:spcBef>
              <a:spcAft>
                <a:spcPct val="0"/>
              </a:spcAft>
              <a:buClr>
                <a:schemeClr val="accent5"/>
              </a:buClr>
              <a:buSzPts val="2800"/>
              <a:buChar char="•"/>
            </a:pPr>
            <a:r>
              <a:rPr lang="tr" sz="2800" b="0" i="0" u="none" strike="noStrike" dirty="0">
                <a:latin typeface="Helvetica Neue"/>
              </a:rPr>
              <a:t>Aileye sağlık hizmeti desteği </a:t>
            </a:r>
            <a:endParaRPr dirty="0"/>
          </a:p>
          <a:p>
            <a:pPr marL="228600" lvl="0" indent="-228600" algn="l" rtl="0">
              <a:lnSpc>
                <a:spcPct val="90000"/>
              </a:lnSpc>
              <a:spcBef>
                <a:spcPts val="1000"/>
              </a:spcBef>
              <a:spcAft>
                <a:spcPct val="0"/>
              </a:spcAft>
              <a:buClr>
                <a:schemeClr val="accent5"/>
              </a:buClr>
              <a:buSzPts val="2800"/>
              <a:buChar char="•"/>
            </a:pPr>
            <a:r>
              <a:rPr lang="tr" sz="2800" b="0" i="0" u="none" strike="noStrike" dirty="0">
                <a:latin typeface="Helvetica Neue"/>
              </a:rPr>
              <a:t>Halk sağlığı bilgilendirmeleri ve mesajlarının iletilmesi (hastalık kontrolü, yaralanmaları önleme, çocuk koruma vb.)</a:t>
            </a:r>
            <a:endParaRPr dirty="0"/>
          </a:p>
          <a:p>
            <a:pPr marL="228600" lvl="0" indent="-228600" algn="l" rtl="0">
              <a:lnSpc>
                <a:spcPct val="90000"/>
              </a:lnSpc>
              <a:spcBef>
                <a:spcPts val="1000"/>
              </a:spcBef>
              <a:spcAft>
                <a:spcPct val="0"/>
              </a:spcAft>
              <a:buClr>
                <a:schemeClr val="accent5"/>
              </a:buClr>
              <a:buSzPts val="2800"/>
              <a:buChar char="•"/>
            </a:pPr>
            <a:r>
              <a:rPr lang="tr" sz="2800" b="0" i="0" u="none" strike="noStrike" dirty="0">
                <a:latin typeface="Helvetica Neue"/>
              </a:rPr>
              <a:t>Gizlilik </a:t>
            </a:r>
            <a:endParaRPr dirty="0"/>
          </a:p>
          <a:p>
            <a:pPr marL="228600" lvl="0" indent="-228600" algn="l" rtl="0">
              <a:lnSpc>
                <a:spcPct val="90000"/>
              </a:lnSpc>
              <a:spcBef>
                <a:spcPts val="1000"/>
              </a:spcBef>
              <a:spcAft>
                <a:spcPct val="0"/>
              </a:spcAft>
              <a:buClr>
                <a:schemeClr val="accent5"/>
              </a:buClr>
              <a:buSzPts val="2800"/>
              <a:buChar char="•"/>
            </a:pPr>
            <a:r>
              <a:rPr lang="tr" sz="2800" b="0" i="0" u="none" strike="noStrike" dirty="0">
                <a:latin typeface="Helvetica Neue"/>
              </a:rPr>
              <a:t>Takip</a:t>
            </a:r>
            <a:endParaRPr dirty="0"/>
          </a:p>
          <a:p>
            <a:pPr marL="228600" lvl="0" indent="-50800" algn="l" rtl="0">
              <a:lnSpc>
                <a:spcPct val="90000"/>
              </a:lnSpc>
              <a:spcBef>
                <a:spcPts val="1000"/>
              </a:spcBef>
              <a:spcAft>
                <a:spcPct val="0"/>
              </a:spcAft>
              <a:buClr>
                <a:schemeClr val="accent5"/>
              </a:buClr>
              <a:buSzPts val="2800"/>
              <a:buNone/>
            </a:pPr>
            <a:endParaRPr dirty="0"/>
          </a:p>
          <a:p>
            <a:pPr marL="0" lvl="0" indent="0" algn="l" rtl="0">
              <a:lnSpc>
                <a:spcPct val="90000"/>
              </a:lnSpc>
              <a:spcBef>
                <a:spcPts val="1000"/>
              </a:spcBef>
              <a:spcAft>
                <a:spcPct val="0"/>
              </a:spcAft>
              <a:buSzPts val="2800"/>
              <a:buNone/>
            </a:pPr>
            <a:endParaRPr dirty="0"/>
          </a:p>
        </p:txBody>
      </p:sp>
      <p:pic>
        <p:nvPicPr>
          <p:cNvPr id="2" name="Resim 1" descr="grafik, yazı tipi, logo, grafik tasarım içeren bir resim&#10;&#10;Açıklama otomatik olarak oluşturuldu">
            <a:extLst>
              <a:ext uri="{FF2B5EF4-FFF2-40B4-BE49-F238E27FC236}">
                <a16:creationId xmlns:a16="http://schemas.microsoft.com/office/drawing/2014/main" id="{19756340-6E1D-8F55-7BD2-B0B0D07347CF}"/>
              </a:ext>
            </a:extLst>
          </p:cNvPr>
          <p:cNvPicPr>
            <a:picLocks noChangeAspect="1"/>
          </p:cNvPicPr>
          <p:nvPr/>
        </p:nvPicPr>
        <p:blipFill>
          <a:blip r:embed="rId4"/>
          <a:stretch>
            <a:fillRect/>
          </a:stretch>
        </p:blipFill>
        <p:spPr>
          <a:xfrm>
            <a:off x="9443320" y="416573"/>
            <a:ext cx="2394453" cy="906402"/>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
          <p:cNvSpPr txBox="1">
            <a:spLocks noGrp="1"/>
          </p:cNvSpPr>
          <p:nvPr>
            <p:ph type="body" idx="1"/>
          </p:nvPr>
        </p:nvSpPr>
        <p:spPr>
          <a:xfrm>
            <a:off x="-76200" y="498390"/>
            <a:ext cx="12191999" cy="163783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ct val="0"/>
              </a:spcBef>
              <a:spcAft>
                <a:spcPct val="0"/>
              </a:spcAft>
              <a:buClr>
                <a:schemeClr val="lt1"/>
              </a:buClr>
              <a:buSzPts val="4000"/>
              <a:buNone/>
            </a:pPr>
            <a:r>
              <a:rPr lang="tr" sz="4000" b="1" i="0" u="none" strike="noStrike" dirty="0" smtClean="0">
                <a:latin typeface="Helvetica Neue"/>
              </a:rPr>
              <a:t>15. </a:t>
            </a:r>
            <a:r>
              <a:rPr lang="tr" sz="4000" b="1" i="0" u="none" strike="noStrike" dirty="0">
                <a:latin typeface="Helvetica Neue"/>
              </a:rPr>
              <a:t>OTURUM: ÇOCUK İŞÇİLİĞİNİ ÖNLEME VE MÜDAHALE İÇİN SAĞLIK HİZMETİ </a:t>
            </a:r>
            <a:endParaRPr dirty="0"/>
          </a:p>
        </p:txBody>
      </p:sp>
      <p:sp>
        <p:nvSpPr>
          <p:cNvPr id="233" name="Google Shape;233;p2"/>
          <p:cNvSpPr txBox="1">
            <a:spLocks noGrp="1"/>
          </p:cNvSpPr>
          <p:nvPr>
            <p:ph type="body" idx="2"/>
          </p:nvPr>
        </p:nvSpPr>
        <p:spPr>
          <a:xfrm>
            <a:off x="1285103" y="3051922"/>
            <a:ext cx="9786552" cy="16378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ct val="0"/>
              </a:spcAft>
              <a:buClr>
                <a:schemeClr val="lt1"/>
              </a:buClr>
              <a:buSzPts val="2400"/>
              <a:buNone/>
            </a:pPr>
            <a:r>
              <a:rPr lang="en-GB" b="1" dirty="0"/>
              <a:t> </a:t>
            </a:r>
            <a:endParaRPr sz="2400" dirty="0">
              <a:solidFill>
                <a:schemeClr val="lt1"/>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1"/>
          <p:cNvSpPr txBox="1">
            <a:spLocks noGrp="1"/>
          </p:cNvSpPr>
          <p:nvPr>
            <p:ph type="title"/>
          </p:nvPr>
        </p:nvSpPr>
        <p:spPr>
          <a:xfrm>
            <a:off x="4890099" y="257176"/>
            <a:ext cx="499745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chemeClr val="accent5"/>
              </a:buClr>
              <a:buSzPts val="3200"/>
              <a:buFont typeface="Helvetica Neue"/>
              <a:buNone/>
            </a:pPr>
            <a:r>
              <a:rPr lang="tr" sz="3200" b="1" i="0" u="none" strike="noStrike">
                <a:latin typeface="Helvetica Neue"/>
              </a:rPr>
              <a:t>AMARA İÇİN NE YAPILABİLİR? </a:t>
            </a:r>
            <a:endParaRPr/>
          </a:p>
        </p:txBody>
      </p:sp>
      <p:sp>
        <p:nvSpPr>
          <p:cNvPr id="485" name="Google Shape;485;p21"/>
          <p:cNvSpPr txBox="1">
            <a:spLocks noGrp="1"/>
          </p:cNvSpPr>
          <p:nvPr>
            <p:ph type="body" idx="1"/>
          </p:nvPr>
        </p:nvSpPr>
        <p:spPr>
          <a:xfrm>
            <a:off x="4522573" y="1582739"/>
            <a:ext cx="7310828" cy="449332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ct val="0"/>
              </a:spcBef>
              <a:spcAft>
                <a:spcPct val="0"/>
              </a:spcAft>
              <a:buClr>
                <a:schemeClr val="accent5"/>
              </a:buClr>
              <a:buSzPts val="2600"/>
              <a:buChar char="•"/>
            </a:pPr>
            <a:r>
              <a:rPr lang="tr" sz="2500" b="0" i="0" u="none" strike="noStrike" dirty="0">
                <a:latin typeface="Helvetica Neue"/>
              </a:rPr>
              <a:t>Aile için bireysel sağlık kontrolleri</a:t>
            </a:r>
            <a:endParaRPr sz="2500" dirty="0"/>
          </a:p>
          <a:p>
            <a:pPr marL="228600" lvl="0" indent="-228600" algn="l" rtl="0">
              <a:lnSpc>
                <a:spcPct val="90000"/>
              </a:lnSpc>
              <a:spcBef>
                <a:spcPts val="1000"/>
              </a:spcBef>
              <a:spcAft>
                <a:spcPct val="0"/>
              </a:spcAft>
              <a:buClr>
                <a:schemeClr val="accent5"/>
              </a:buClr>
              <a:buSzPts val="2600"/>
              <a:buChar char="•"/>
            </a:pPr>
            <a:r>
              <a:rPr lang="tr" sz="2500" b="0" i="0" u="none" strike="noStrike" dirty="0">
                <a:latin typeface="Helvetica Neue"/>
              </a:rPr>
              <a:t>Bütüncül aile sağlığı hizmeti</a:t>
            </a:r>
            <a:endParaRPr sz="2500" dirty="0"/>
          </a:p>
          <a:p>
            <a:pPr marL="228600" lvl="0" indent="-228600" algn="l" rtl="0">
              <a:lnSpc>
                <a:spcPct val="90000"/>
              </a:lnSpc>
              <a:spcBef>
                <a:spcPts val="1000"/>
              </a:spcBef>
              <a:spcAft>
                <a:spcPct val="0"/>
              </a:spcAft>
              <a:buClr>
                <a:schemeClr val="accent5"/>
              </a:buClr>
              <a:buSzPts val="2600"/>
              <a:buChar char="•"/>
            </a:pPr>
            <a:r>
              <a:rPr lang="tr" sz="2500" b="0" i="0" u="none" strike="noStrike" dirty="0">
                <a:latin typeface="Helvetica Neue"/>
              </a:rPr>
              <a:t>Ebeveynlerle konuşmak  </a:t>
            </a:r>
            <a:endParaRPr sz="2500" dirty="0"/>
          </a:p>
          <a:p>
            <a:pPr marL="228600" lvl="0" indent="-228600" algn="l" rtl="0">
              <a:lnSpc>
                <a:spcPct val="90000"/>
              </a:lnSpc>
              <a:spcBef>
                <a:spcPts val="1000"/>
              </a:spcBef>
              <a:spcAft>
                <a:spcPct val="0"/>
              </a:spcAft>
              <a:buClr>
                <a:schemeClr val="accent5"/>
              </a:buClr>
              <a:buSzPts val="2600"/>
              <a:buChar char="•"/>
            </a:pPr>
            <a:r>
              <a:rPr lang="tr" sz="2500" b="0" i="0" u="none" strike="noStrike" dirty="0">
                <a:latin typeface="Helvetica Neue"/>
              </a:rPr>
              <a:t>Yönlendirme: sağlık hizmetleri, çocuk koruma, engelli bakım hizmetleri, çocuk bakımı hizmetleri</a:t>
            </a:r>
            <a:endParaRPr sz="2500" dirty="0"/>
          </a:p>
          <a:p>
            <a:pPr marL="228600" lvl="0" indent="-228600" algn="l" rtl="0">
              <a:lnSpc>
                <a:spcPct val="90000"/>
              </a:lnSpc>
              <a:spcBef>
                <a:spcPts val="1000"/>
              </a:spcBef>
              <a:spcAft>
                <a:spcPct val="0"/>
              </a:spcAft>
              <a:buClr>
                <a:schemeClr val="accent5"/>
              </a:buClr>
              <a:buSzPts val="2600"/>
              <a:buChar char="•"/>
            </a:pPr>
            <a:r>
              <a:rPr lang="tr" sz="2500" b="0" i="0" u="none" strike="noStrike" dirty="0">
                <a:latin typeface="Helvetica Neue"/>
              </a:rPr>
              <a:t>Bilgilendirme ve mesaj verme (yaşa uygun ev/bakım işleri, yaralanmaları önleme, çocuk koruma vb.)</a:t>
            </a:r>
            <a:endParaRPr sz="2500" dirty="0"/>
          </a:p>
          <a:p>
            <a:pPr marL="228600" lvl="0" indent="-228600" algn="l" rtl="0">
              <a:lnSpc>
                <a:spcPct val="90000"/>
              </a:lnSpc>
              <a:spcBef>
                <a:spcPts val="1000"/>
              </a:spcBef>
              <a:spcAft>
                <a:spcPct val="0"/>
              </a:spcAft>
              <a:buClr>
                <a:schemeClr val="accent5"/>
              </a:buClr>
              <a:buSzPts val="2600"/>
              <a:buChar char="•"/>
            </a:pPr>
            <a:r>
              <a:rPr lang="tr" sz="2500" b="0" i="0" u="none" strike="noStrike" dirty="0">
                <a:latin typeface="Helvetica Neue"/>
              </a:rPr>
              <a:t>Ergen oturumlarına, eğitime, CSÜS'e devamlı katılımın desteklenmesi</a:t>
            </a:r>
            <a:endParaRPr sz="2500" dirty="0"/>
          </a:p>
          <a:p>
            <a:pPr marL="228600" lvl="0" indent="-228600" algn="l" rtl="0">
              <a:lnSpc>
                <a:spcPct val="90000"/>
              </a:lnSpc>
              <a:spcBef>
                <a:spcPts val="1000"/>
              </a:spcBef>
              <a:spcAft>
                <a:spcPct val="0"/>
              </a:spcAft>
              <a:buClr>
                <a:schemeClr val="accent5"/>
              </a:buClr>
              <a:buSzPts val="2600"/>
              <a:buChar char="•"/>
            </a:pPr>
            <a:r>
              <a:rPr lang="tr" sz="2500" b="0" i="0" u="none" strike="noStrike" dirty="0">
                <a:latin typeface="Helvetica Neue"/>
              </a:rPr>
              <a:t>Bakım ve plana katılım</a:t>
            </a:r>
            <a:endParaRPr sz="2500" dirty="0"/>
          </a:p>
          <a:p>
            <a:pPr marL="228600" lvl="0" indent="-228600" algn="l" rtl="0">
              <a:lnSpc>
                <a:spcPct val="90000"/>
              </a:lnSpc>
              <a:spcBef>
                <a:spcPts val="1000"/>
              </a:spcBef>
              <a:spcAft>
                <a:spcPct val="0"/>
              </a:spcAft>
              <a:buClr>
                <a:schemeClr val="accent5"/>
              </a:buClr>
              <a:buSzPts val="2600"/>
              <a:buChar char="•"/>
            </a:pPr>
            <a:r>
              <a:rPr lang="tr" sz="2500" b="0" i="0" u="none" strike="noStrike" dirty="0">
                <a:latin typeface="Helvetica Neue"/>
              </a:rPr>
              <a:t>Takip</a:t>
            </a:r>
            <a:endParaRPr sz="2500" dirty="0"/>
          </a:p>
        </p:txBody>
      </p:sp>
      <p:pic>
        <p:nvPicPr>
          <p:cNvPr id="486" name="Google Shape;486;p21"/>
          <p:cNvPicPr preferRelativeResize="0">
            <a:picLocks noGrp="1"/>
          </p:cNvPicPr>
          <p:nvPr>
            <p:ph type="pic" idx="2"/>
          </p:nvPr>
        </p:nvPicPr>
        <p:blipFill>
          <a:blip r:embed="rId3">
            <a:alphaModFix/>
          </a:blip>
          <a:srcRect l="30293" r="30293"/>
          <a:stretch>
            <a:fillRect/>
          </a:stretch>
        </p:blipFill>
        <p:spPr>
          <a:xfrm>
            <a:off x="0" y="0"/>
            <a:ext cx="4340225" cy="6858000"/>
          </a:xfrm>
          <a:prstGeom prst="rect">
            <a:avLst/>
          </a:prstGeom>
          <a:noFill/>
          <a:ln>
            <a:noFill/>
          </a:ln>
        </p:spPr>
      </p:pic>
      <p:pic>
        <p:nvPicPr>
          <p:cNvPr id="2" name="Resim 1" descr="grafik, yazı tipi, logo, grafik tasarım içeren bir resim&#10;&#10;Açıklama otomatik olarak oluşturuldu">
            <a:extLst>
              <a:ext uri="{FF2B5EF4-FFF2-40B4-BE49-F238E27FC236}">
                <a16:creationId xmlns:a16="http://schemas.microsoft.com/office/drawing/2014/main" id="{359A2DED-F007-EAC6-1C72-C007EABF8D79}"/>
              </a:ext>
            </a:extLst>
          </p:cNvPr>
          <p:cNvPicPr>
            <a:picLocks noChangeAspect="1"/>
          </p:cNvPicPr>
          <p:nvPr/>
        </p:nvPicPr>
        <p:blipFill>
          <a:blip r:embed="rId4"/>
          <a:stretch>
            <a:fillRect/>
          </a:stretch>
        </p:blipFill>
        <p:spPr>
          <a:xfrm>
            <a:off x="9443320" y="416573"/>
            <a:ext cx="2394453" cy="906402"/>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2"/>
          <p:cNvSpPr txBox="1">
            <a:spLocks noGrp="1"/>
          </p:cNvSpPr>
          <p:nvPr>
            <p:ph type="title"/>
          </p:nvPr>
        </p:nvSpPr>
        <p:spPr>
          <a:xfrm>
            <a:off x="4890099" y="257176"/>
            <a:ext cx="544770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chemeClr val="accent5"/>
              </a:buClr>
              <a:buSzPts val="3200"/>
              <a:buFont typeface="Helvetica Neue"/>
              <a:buNone/>
            </a:pPr>
            <a:r>
              <a:rPr lang="tr" sz="3200" b="1" i="0" u="none" strike="noStrike">
                <a:latin typeface="Helvetica Neue"/>
              </a:rPr>
              <a:t>MATEO İÇİN NE YAPILABİLİR?</a:t>
            </a:r>
            <a:endParaRPr/>
          </a:p>
        </p:txBody>
      </p:sp>
      <p:sp>
        <p:nvSpPr>
          <p:cNvPr id="494" name="Google Shape;494;p22"/>
          <p:cNvSpPr txBox="1">
            <a:spLocks noGrp="1"/>
          </p:cNvSpPr>
          <p:nvPr>
            <p:ph type="body" idx="1"/>
          </p:nvPr>
        </p:nvSpPr>
        <p:spPr>
          <a:xfrm>
            <a:off x="4572001" y="1582739"/>
            <a:ext cx="7620000" cy="449332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ct val="0"/>
              </a:spcBef>
              <a:spcAft>
                <a:spcPct val="0"/>
              </a:spcAft>
              <a:buClr>
                <a:schemeClr val="accent5"/>
              </a:buClr>
              <a:buSzPts val="2500"/>
              <a:buChar char="•"/>
            </a:pPr>
            <a:r>
              <a:rPr lang="tr" sz="2400" b="0" i="0" u="none" strike="noStrike" dirty="0">
                <a:latin typeface="Helvetica Neue"/>
              </a:rPr>
              <a:t>Kimyasal/böcek ilacı tespiti</a:t>
            </a:r>
            <a:endParaRPr sz="2400" dirty="0"/>
          </a:p>
          <a:p>
            <a:pPr marL="228600" lvl="0" indent="-228600" algn="l" rtl="0">
              <a:lnSpc>
                <a:spcPct val="90000"/>
              </a:lnSpc>
              <a:spcBef>
                <a:spcPts val="1000"/>
              </a:spcBef>
              <a:spcAft>
                <a:spcPct val="0"/>
              </a:spcAft>
              <a:buClr>
                <a:schemeClr val="accent5"/>
              </a:buClr>
              <a:buSzPts val="2500"/>
              <a:buChar char="•"/>
            </a:pPr>
            <a:r>
              <a:rPr lang="tr" sz="2400" b="0" i="0" u="none" strike="noStrike" dirty="0">
                <a:latin typeface="Helvetica Neue"/>
              </a:rPr>
              <a:t>Akut/uzun dönem sağlık ihtiyaçların tedavisi</a:t>
            </a:r>
            <a:endParaRPr sz="2400" dirty="0"/>
          </a:p>
          <a:p>
            <a:pPr marL="228600" lvl="0" indent="-228600" algn="l" rtl="0">
              <a:lnSpc>
                <a:spcPct val="90000"/>
              </a:lnSpc>
              <a:spcBef>
                <a:spcPts val="1000"/>
              </a:spcBef>
              <a:spcAft>
                <a:spcPct val="0"/>
              </a:spcAft>
              <a:buClr>
                <a:schemeClr val="accent5"/>
              </a:buClr>
              <a:buSzPts val="2500"/>
              <a:buChar char="•"/>
            </a:pPr>
            <a:r>
              <a:rPr lang="tr" sz="2400" b="0" i="0" u="none" strike="noStrike" dirty="0">
                <a:latin typeface="Helvetica Neue"/>
              </a:rPr>
              <a:t>İlgili yetkililere böcek ilacı zehirlenmesini bildirme</a:t>
            </a:r>
            <a:endParaRPr sz="2400" dirty="0"/>
          </a:p>
          <a:p>
            <a:pPr marL="228600" lvl="0" indent="-228600" algn="l" rtl="0">
              <a:lnSpc>
                <a:spcPct val="90000"/>
              </a:lnSpc>
              <a:spcBef>
                <a:spcPts val="1000"/>
              </a:spcBef>
              <a:spcAft>
                <a:spcPct val="0"/>
              </a:spcAft>
              <a:buClr>
                <a:schemeClr val="accent5"/>
              </a:buClr>
              <a:buSzPts val="2500"/>
              <a:buChar char="•"/>
            </a:pPr>
            <a:r>
              <a:rPr lang="tr" sz="2400" b="0" i="0" u="none" strike="noStrike" dirty="0">
                <a:latin typeface="Helvetica Neue"/>
              </a:rPr>
              <a:t>Acil çocuk koruma yönlendirme (en kötü biçimlerdeki çocuk işçiliği) </a:t>
            </a:r>
            <a:endParaRPr sz="2400" dirty="0"/>
          </a:p>
          <a:p>
            <a:pPr marL="228600" lvl="0" indent="-228600" algn="l" rtl="0">
              <a:lnSpc>
                <a:spcPct val="90000"/>
              </a:lnSpc>
              <a:spcBef>
                <a:spcPts val="1000"/>
              </a:spcBef>
              <a:spcAft>
                <a:spcPct val="0"/>
              </a:spcAft>
              <a:buClr>
                <a:schemeClr val="accent5"/>
              </a:buClr>
              <a:buSzPts val="2500"/>
              <a:buChar char="•"/>
            </a:pPr>
            <a:r>
              <a:rPr lang="tr" sz="2400" b="0" i="0" u="none" strike="noStrike" dirty="0">
                <a:latin typeface="Helvetica Neue"/>
              </a:rPr>
              <a:t>Yönlendirmeler: devam eden sağlık hizmeti, ekonomik güçlendirme </a:t>
            </a:r>
            <a:endParaRPr sz="2400" dirty="0"/>
          </a:p>
          <a:p>
            <a:pPr marL="228600" lvl="0" indent="-228600" algn="l" rtl="0">
              <a:lnSpc>
                <a:spcPct val="90000"/>
              </a:lnSpc>
              <a:spcBef>
                <a:spcPts val="1000"/>
              </a:spcBef>
              <a:spcAft>
                <a:spcPct val="0"/>
              </a:spcAft>
              <a:buClr>
                <a:schemeClr val="accent5"/>
              </a:buClr>
              <a:buSzPts val="2500"/>
              <a:buChar char="•"/>
            </a:pPr>
            <a:r>
              <a:rPr lang="tr" sz="2400" b="0" i="0" u="none" strike="noStrike" dirty="0">
                <a:latin typeface="Helvetica Neue"/>
              </a:rPr>
              <a:t>Bilgilendirme ve mesaj iletme (böcek ilacı kullanımı, yaralanmaları önleme, çocukların yaşına uygun tarım işleri) </a:t>
            </a:r>
            <a:endParaRPr sz="2400" dirty="0"/>
          </a:p>
          <a:p>
            <a:pPr marL="228600" lvl="0" indent="-228600" algn="l" rtl="0">
              <a:lnSpc>
                <a:spcPct val="90000"/>
              </a:lnSpc>
              <a:spcBef>
                <a:spcPts val="1000"/>
              </a:spcBef>
              <a:spcAft>
                <a:spcPct val="0"/>
              </a:spcAft>
              <a:buClr>
                <a:schemeClr val="accent5"/>
              </a:buClr>
              <a:buSzPts val="2500"/>
              <a:buChar char="•"/>
            </a:pPr>
            <a:r>
              <a:rPr lang="tr" sz="2400" b="0" i="0" u="none" strike="noStrike" dirty="0">
                <a:latin typeface="Helvetica Neue"/>
              </a:rPr>
              <a:t>Veri toplama/sağlık hizmetlerine erişim/yara takip sistemleri</a:t>
            </a:r>
            <a:endParaRPr sz="2400" dirty="0"/>
          </a:p>
          <a:p>
            <a:pPr marL="228600" lvl="0" indent="-228600" algn="l" rtl="0">
              <a:lnSpc>
                <a:spcPct val="90000"/>
              </a:lnSpc>
              <a:spcBef>
                <a:spcPts val="1000"/>
              </a:spcBef>
              <a:spcAft>
                <a:spcPct val="0"/>
              </a:spcAft>
              <a:buClr>
                <a:schemeClr val="accent5"/>
              </a:buClr>
              <a:buSzPts val="2500"/>
              <a:buChar char="•"/>
            </a:pPr>
            <a:r>
              <a:rPr lang="tr" sz="2400" b="0" i="0" u="none" strike="noStrike" dirty="0">
                <a:latin typeface="Helvetica Neue"/>
              </a:rPr>
              <a:t>Takip </a:t>
            </a:r>
            <a:endParaRPr sz="2400" dirty="0"/>
          </a:p>
          <a:p>
            <a:pPr marL="228600" lvl="0" indent="-69850" algn="l" rtl="0">
              <a:lnSpc>
                <a:spcPct val="90000"/>
              </a:lnSpc>
              <a:spcBef>
                <a:spcPts val="1000"/>
              </a:spcBef>
              <a:spcAft>
                <a:spcPct val="0"/>
              </a:spcAft>
              <a:buClr>
                <a:schemeClr val="accent5"/>
              </a:buClr>
              <a:buSzPts val="2500"/>
              <a:buNone/>
            </a:pPr>
            <a:endParaRPr sz="2500" dirty="0"/>
          </a:p>
        </p:txBody>
      </p:sp>
      <p:pic>
        <p:nvPicPr>
          <p:cNvPr id="495" name="Google Shape;495;p22"/>
          <p:cNvPicPr preferRelativeResize="0">
            <a:picLocks noGrp="1"/>
          </p:cNvPicPr>
          <p:nvPr>
            <p:ph type="pic" idx="2"/>
          </p:nvPr>
        </p:nvPicPr>
        <p:blipFill>
          <a:blip r:embed="rId3">
            <a:alphaModFix/>
          </a:blip>
          <a:srcRect l="30186" r="30184"/>
          <a:stretch>
            <a:fillRect/>
          </a:stretch>
        </p:blipFill>
        <p:spPr>
          <a:xfrm>
            <a:off x="0" y="0"/>
            <a:ext cx="4368800" cy="6858000"/>
          </a:xfrm>
          <a:prstGeom prst="rect">
            <a:avLst/>
          </a:prstGeom>
          <a:noFill/>
          <a:ln>
            <a:noFill/>
          </a:ln>
        </p:spPr>
      </p:pic>
      <p:pic>
        <p:nvPicPr>
          <p:cNvPr id="2" name="Resim 1" descr="grafik, yazı tipi, logo, grafik tasarım içeren bir resim&#10;&#10;Açıklama otomatik olarak oluşturuldu">
            <a:extLst>
              <a:ext uri="{FF2B5EF4-FFF2-40B4-BE49-F238E27FC236}">
                <a16:creationId xmlns:a16="http://schemas.microsoft.com/office/drawing/2014/main" id="{E6C5D384-4512-ABB0-F71A-7CCBF76DCB88}"/>
              </a:ext>
            </a:extLst>
          </p:cNvPr>
          <p:cNvPicPr>
            <a:picLocks noChangeAspect="1"/>
          </p:cNvPicPr>
          <p:nvPr/>
        </p:nvPicPr>
        <p:blipFill>
          <a:blip r:embed="rId4"/>
          <a:stretch>
            <a:fillRect/>
          </a:stretch>
        </p:blipFill>
        <p:spPr>
          <a:xfrm>
            <a:off x="9443320" y="416573"/>
            <a:ext cx="2394453" cy="906402"/>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3"/>
          <p:cNvSpPr txBox="1">
            <a:spLocks noGrp="1"/>
          </p:cNvSpPr>
          <p:nvPr>
            <p:ph type="title"/>
          </p:nvPr>
        </p:nvSpPr>
        <p:spPr>
          <a:xfrm>
            <a:off x="4890099" y="257176"/>
            <a:ext cx="572710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chemeClr val="accent5"/>
              </a:buClr>
              <a:buSzPts val="3200"/>
              <a:buFont typeface="Helvetica Neue"/>
              <a:buNone/>
            </a:pPr>
            <a:r>
              <a:rPr lang="tr" sz="3200" b="1" i="0" u="none" strike="noStrike">
                <a:latin typeface="Helvetica Neue"/>
              </a:rPr>
              <a:t>JOYCE İÇİN NE YAPILABİLİR?</a:t>
            </a:r>
            <a:endParaRPr/>
          </a:p>
        </p:txBody>
      </p:sp>
      <p:sp>
        <p:nvSpPr>
          <p:cNvPr id="503" name="Google Shape;503;p23"/>
          <p:cNvSpPr txBox="1">
            <a:spLocks noGrp="1"/>
          </p:cNvSpPr>
          <p:nvPr>
            <p:ph type="body" idx="1"/>
          </p:nvPr>
        </p:nvSpPr>
        <p:spPr>
          <a:xfrm>
            <a:off x="4646141" y="1716992"/>
            <a:ext cx="7545859" cy="478948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ct val="0"/>
              </a:spcBef>
              <a:spcAft>
                <a:spcPct val="0"/>
              </a:spcAft>
              <a:buClr>
                <a:schemeClr val="accent5"/>
              </a:buClr>
              <a:buSzPts val="2200"/>
              <a:buChar char="•"/>
            </a:pPr>
            <a:r>
              <a:rPr lang="tr" sz="2100" b="0" i="0" u="none" strike="noStrike" dirty="0">
                <a:latin typeface="Helvetica Neue"/>
              </a:rPr>
              <a:t>Erkek çocuğun tedavisi (zehirlenme) </a:t>
            </a:r>
            <a:endParaRPr sz="2100" dirty="0"/>
          </a:p>
          <a:p>
            <a:pPr marL="228600" lvl="0" indent="-228600" algn="l" rtl="0">
              <a:lnSpc>
                <a:spcPct val="90000"/>
              </a:lnSpc>
              <a:spcBef>
                <a:spcPts val="1000"/>
              </a:spcBef>
              <a:spcAft>
                <a:spcPct val="0"/>
              </a:spcAft>
              <a:buClr>
                <a:schemeClr val="accent5"/>
              </a:buClr>
              <a:buSzPts val="2200"/>
              <a:buChar char="•"/>
            </a:pPr>
            <a:r>
              <a:rPr lang="tr" sz="2100" b="0" i="0" u="none" strike="noStrike" dirty="0">
                <a:latin typeface="Helvetica Neue"/>
              </a:rPr>
              <a:t>Kız çocuğunun tedavisi/ilk temas</a:t>
            </a:r>
            <a:endParaRPr sz="2100" dirty="0"/>
          </a:p>
          <a:p>
            <a:pPr marL="228600" lvl="0" indent="-228600" algn="l" rtl="0">
              <a:lnSpc>
                <a:spcPct val="90000"/>
              </a:lnSpc>
              <a:spcBef>
                <a:spcPts val="1000"/>
              </a:spcBef>
              <a:spcAft>
                <a:spcPct val="0"/>
              </a:spcAft>
              <a:buClr>
                <a:schemeClr val="accent5"/>
              </a:buClr>
              <a:buSzPts val="2200"/>
              <a:buChar char="•"/>
            </a:pPr>
            <a:r>
              <a:rPr lang="tr" sz="2100" b="0" i="0" u="none" strike="noStrike" dirty="0">
                <a:latin typeface="Helvetica Neue"/>
              </a:rPr>
              <a:t>TCDŞ/zorla çalıştırma/kırılganlığı yüksek ergen kız çocukları için prosedür izleme</a:t>
            </a:r>
            <a:endParaRPr sz="2100" dirty="0"/>
          </a:p>
          <a:p>
            <a:pPr marL="228600" lvl="0" indent="-228600" algn="l" rtl="0">
              <a:lnSpc>
                <a:spcPct val="90000"/>
              </a:lnSpc>
              <a:spcBef>
                <a:spcPts val="1000"/>
              </a:spcBef>
              <a:spcAft>
                <a:spcPct val="0"/>
              </a:spcAft>
              <a:buClr>
                <a:schemeClr val="accent5"/>
              </a:buClr>
              <a:buSzPts val="2200"/>
              <a:buChar char="•"/>
            </a:pPr>
            <a:r>
              <a:rPr lang="tr" sz="2100" b="0" i="0" u="none" strike="noStrike" dirty="0">
                <a:latin typeface="Helvetica Neue"/>
              </a:rPr>
              <a:t>Her çocuk için ayrı yasal vasi belirleme (?)</a:t>
            </a:r>
            <a:endParaRPr sz="2100" dirty="0"/>
          </a:p>
          <a:p>
            <a:pPr marL="228600" lvl="0" indent="-228600" algn="l" rtl="0">
              <a:lnSpc>
                <a:spcPct val="90000"/>
              </a:lnSpc>
              <a:spcBef>
                <a:spcPts val="1000"/>
              </a:spcBef>
              <a:spcAft>
                <a:spcPct val="0"/>
              </a:spcAft>
              <a:buClr>
                <a:schemeClr val="accent5"/>
              </a:buClr>
              <a:buSzPts val="2200"/>
              <a:buChar char="•"/>
            </a:pPr>
            <a:r>
              <a:rPr lang="tr" sz="2100" b="0" i="0" u="none" strike="noStrike" dirty="0">
                <a:latin typeface="Helvetica Neue"/>
              </a:rPr>
              <a:t>Acil çocuk koruma yönlendirmesi (en kötü biçimlerdeki çocuk işçiliği)</a:t>
            </a:r>
            <a:endParaRPr sz="2100" dirty="0"/>
          </a:p>
          <a:p>
            <a:pPr marL="228600" lvl="0" indent="-228600" algn="l" rtl="0">
              <a:lnSpc>
                <a:spcPct val="90000"/>
              </a:lnSpc>
              <a:spcBef>
                <a:spcPts val="1000"/>
              </a:spcBef>
              <a:spcAft>
                <a:spcPct val="0"/>
              </a:spcAft>
              <a:buClr>
                <a:schemeClr val="accent5"/>
              </a:buClr>
              <a:buSzPts val="2200"/>
              <a:buChar char="•"/>
            </a:pPr>
            <a:r>
              <a:rPr lang="tr" sz="2100" b="0" i="0" u="none" strike="noStrike" dirty="0">
                <a:latin typeface="Helvetica Neue"/>
              </a:rPr>
              <a:t>CSÜS/RSPSD</a:t>
            </a:r>
            <a:endParaRPr sz="2100" dirty="0"/>
          </a:p>
          <a:p>
            <a:pPr marL="228600" lvl="0" indent="-228600" algn="l" rtl="0">
              <a:lnSpc>
                <a:spcPct val="90000"/>
              </a:lnSpc>
              <a:spcBef>
                <a:spcPts val="1000"/>
              </a:spcBef>
              <a:spcAft>
                <a:spcPct val="0"/>
              </a:spcAft>
              <a:buClr>
                <a:schemeClr val="accent5"/>
              </a:buClr>
              <a:buSzPts val="2200"/>
              <a:buChar char="•"/>
            </a:pPr>
            <a:r>
              <a:rPr lang="tr" sz="2100" b="0" i="0" u="none" strike="noStrike" dirty="0">
                <a:latin typeface="Helvetica Neue"/>
              </a:rPr>
              <a:t>Durum değişkenleri: halk sağlığı bilgilendirmesi, ebeveynlerle/işverenlerle temas, kız çocuğu için çocuk bakımıyla ilgili yasal ve hukuki eğitim oturumları, yaralanmaları önleme</a:t>
            </a:r>
            <a:endParaRPr sz="2100" dirty="0"/>
          </a:p>
          <a:p>
            <a:pPr marL="228600" lvl="0" indent="-228600" algn="l" rtl="0">
              <a:lnSpc>
                <a:spcPct val="90000"/>
              </a:lnSpc>
              <a:spcBef>
                <a:spcPts val="1000"/>
              </a:spcBef>
              <a:spcAft>
                <a:spcPct val="0"/>
              </a:spcAft>
              <a:buClr>
                <a:schemeClr val="accent5"/>
              </a:buClr>
              <a:buSzPts val="2200"/>
              <a:buChar char="•"/>
            </a:pPr>
            <a:r>
              <a:rPr lang="tr" sz="2100" b="0" i="0" u="none" strike="noStrike" dirty="0">
                <a:latin typeface="Helvetica Neue"/>
              </a:rPr>
              <a:t>Veri toplama/sağlık hizmetlerine erişim/yara takip sistemleri</a:t>
            </a:r>
            <a:endParaRPr sz="2100" dirty="0"/>
          </a:p>
          <a:p>
            <a:pPr marL="228600" lvl="0" indent="-228600" algn="l" rtl="0">
              <a:lnSpc>
                <a:spcPct val="90000"/>
              </a:lnSpc>
              <a:spcBef>
                <a:spcPts val="1000"/>
              </a:spcBef>
              <a:spcAft>
                <a:spcPct val="0"/>
              </a:spcAft>
              <a:buClr>
                <a:schemeClr val="accent5"/>
              </a:buClr>
              <a:buSzPts val="2200"/>
              <a:buChar char="•"/>
            </a:pPr>
            <a:r>
              <a:rPr lang="tr" sz="2100" b="0" i="0" u="none" strike="noStrike" dirty="0">
                <a:latin typeface="Helvetica Neue"/>
              </a:rPr>
              <a:t>Takip </a:t>
            </a:r>
            <a:endParaRPr sz="2100" dirty="0"/>
          </a:p>
          <a:p>
            <a:pPr marL="228600" lvl="0" indent="-50800" algn="l" rtl="0">
              <a:lnSpc>
                <a:spcPct val="90000"/>
              </a:lnSpc>
              <a:spcBef>
                <a:spcPts val="1000"/>
              </a:spcBef>
              <a:spcAft>
                <a:spcPct val="0"/>
              </a:spcAft>
              <a:buClr>
                <a:schemeClr val="accent5"/>
              </a:buClr>
              <a:buSzPts val="2800"/>
              <a:buNone/>
            </a:pPr>
            <a:endParaRPr dirty="0"/>
          </a:p>
        </p:txBody>
      </p:sp>
      <p:pic>
        <p:nvPicPr>
          <p:cNvPr id="504" name="Google Shape;504;p23"/>
          <p:cNvPicPr preferRelativeResize="0">
            <a:picLocks noGrp="1"/>
          </p:cNvPicPr>
          <p:nvPr>
            <p:ph type="pic" idx="2"/>
          </p:nvPr>
        </p:nvPicPr>
        <p:blipFill>
          <a:blip r:embed="rId3">
            <a:alphaModFix/>
          </a:blip>
          <a:srcRect l="28964" r="28964"/>
          <a:stretch>
            <a:fillRect/>
          </a:stretch>
        </p:blipFill>
        <p:spPr>
          <a:xfrm>
            <a:off x="0" y="0"/>
            <a:ext cx="4340225" cy="6858000"/>
          </a:xfrm>
          <a:prstGeom prst="rect">
            <a:avLst/>
          </a:prstGeom>
          <a:noFill/>
          <a:ln>
            <a:noFill/>
          </a:ln>
        </p:spPr>
      </p:pic>
      <p:pic>
        <p:nvPicPr>
          <p:cNvPr id="2" name="Resim 1" descr="grafik, yazı tipi, logo, grafik tasarım içeren bir resim&#10;&#10;Açıklama otomatik olarak oluşturuldu">
            <a:extLst>
              <a:ext uri="{FF2B5EF4-FFF2-40B4-BE49-F238E27FC236}">
                <a16:creationId xmlns:a16="http://schemas.microsoft.com/office/drawing/2014/main" id="{FA6BCB25-26C1-EDA5-C855-029C435DB5EB}"/>
              </a:ext>
            </a:extLst>
          </p:cNvPr>
          <p:cNvPicPr>
            <a:picLocks noChangeAspect="1"/>
          </p:cNvPicPr>
          <p:nvPr/>
        </p:nvPicPr>
        <p:blipFill>
          <a:blip r:embed="rId4"/>
          <a:stretch>
            <a:fillRect/>
          </a:stretch>
        </p:blipFill>
        <p:spPr>
          <a:xfrm>
            <a:off x="9443320" y="416573"/>
            <a:ext cx="2394453" cy="906402"/>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4"/>
          <p:cNvSpPr txBox="1">
            <a:spLocks noGrp="1"/>
          </p:cNvSpPr>
          <p:nvPr>
            <p:ph type="title"/>
          </p:nvPr>
        </p:nvSpPr>
        <p:spPr>
          <a:xfrm>
            <a:off x="4890099" y="257176"/>
            <a:ext cx="539690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chemeClr val="accent5"/>
              </a:buClr>
              <a:buSzPts val="3200"/>
              <a:buFont typeface="Helvetica Neue"/>
              <a:buNone/>
            </a:pPr>
            <a:r>
              <a:rPr lang="tr" sz="3200" b="1" i="0" u="none" strike="noStrike">
                <a:latin typeface="Helvetica Neue"/>
              </a:rPr>
              <a:t>SADAD İÇİN NE YAPILABİLİR?</a:t>
            </a:r>
            <a:endParaRPr/>
          </a:p>
        </p:txBody>
      </p:sp>
      <p:sp>
        <p:nvSpPr>
          <p:cNvPr id="512" name="Google Shape;512;p24"/>
          <p:cNvSpPr txBox="1">
            <a:spLocks noGrp="1"/>
          </p:cNvSpPr>
          <p:nvPr>
            <p:ph type="body" idx="1"/>
          </p:nvPr>
        </p:nvSpPr>
        <p:spPr>
          <a:xfrm>
            <a:off x="4890099" y="1760539"/>
            <a:ext cx="7124101" cy="449332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ct val="0"/>
              </a:spcBef>
              <a:spcAft>
                <a:spcPct val="0"/>
              </a:spcAft>
              <a:buClr>
                <a:schemeClr val="accent5"/>
              </a:buClr>
              <a:buSzPts val="2400"/>
              <a:buChar char="•"/>
            </a:pPr>
            <a:r>
              <a:rPr lang="tr" sz="2200" b="0" i="0" u="none" strike="noStrike" dirty="0">
                <a:latin typeface="Helvetica Neue"/>
              </a:rPr>
              <a:t>Akut yaralanma tedavisi/diğer karşılanmayan sağlık ihtiyaçlarının giderilmesi</a:t>
            </a:r>
            <a:endParaRPr sz="2200" dirty="0"/>
          </a:p>
          <a:p>
            <a:pPr marL="228600" lvl="0" indent="-228600" algn="l" rtl="0">
              <a:lnSpc>
                <a:spcPct val="90000"/>
              </a:lnSpc>
              <a:spcBef>
                <a:spcPts val="1000"/>
              </a:spcBef>
              <a:spcAft>
                <a:spcPct val="0"/>
              </a:spcAft>
              <a:buClr>
                <a:schemeClr val="accent5"/>
              </a:buClr>
              <a:buSzPts val="2400"/>
              <a:buChar char="•"/>
            </a:pPr>
            <a:r>
              <a:rPr lang="tr" sz="2200" b="0" i="0" u="none" strike="noStrike" dirty="0">
                <a:latin typeface="Helvetica Neue"/>
              </a:rPr>
              <a:t>Uzun dönemli yara bakım planı - bakım sonrası değerlendirme</a:t>
            </a:r>
            <a:endParaRPr sz="2200" dirty="0"/>
          </a:p>
          <a:p>
            <a:pPr marL="228600" lvl="0" indent="-228600" algn="l" rtl="0">
              <a:lnSpc>
                <a:spcPct val="90000"/>
              </a:lnSpc>
              <a:spcBef>
                <a:spcPts val="1000"/>
              </a:spcBef>
              <a:spcAft>
                <a:spcPct val="0"/>
              </a:spcAft>
              <a:buClr>
                <a:schemeClr val="accent5"/>
              </a:buClr>
              <a:buSzPts val="2400"/>
              <a:buChar char="•"/>
            </a:pPr>
            <a:r>
              <a:rPr lang="tr" sz="2200" b="0" i="0" u="none" strike="noStrike" dirty="0">
                <a:latin typeface="Helvetica Neue"/>
              </a:rPr>
              <a:t>Yasal vasilerin/yaşam biçiminin belirlenmesi</a:t>
            </a:r>
            <a:endParaRPr sz="2200" dirty="0"/>
          </a:p>
          <a:p>
            <a:pPr marL="228600" lvl="0" indent="-228600" algn="l" rtl="0">
              <a:lnSpc>
                <a:spcPct val="90000"/>
              </a:lnSpc>
              <a:spcBef>
                <a:spcPts val="1000"/>
              </a:spcBef>
              <a:spcAft>
                <a:spcPct val="0"/>
              </a:spcAft>
              <a:buClr>
                <a:schemeClr val="accent5"/>
              </a:buClr>
              <a:buSzPts val="2400"/>
              <a:buChar char="•"/>
            </a:pPr>
            <a:r>
              <a:rPr lang="tr" sz="2200" b="0" i="0" u="none" strike="noStrike" dirty="0">
                <a:latin typeface="Helvetica Neue"/>
              </a:rPr>
              <a:t>Toplum temelli bakım/bakıcılığa yönlendirme</a:t>
            </a:r>
            <a:endParaRPr sz="2200" dirty="0"/>
          </a:p>
          <a:p>
            <a:pPr marL="228600" lvl="0" indent="-228600" algn="l" rtl="0">
              <a:lnSpc>
                <a:spcPct val="90000"/>
              </a:lnSpc>
              <a:spcBef>
                <a:spcPts val="1000"/>
              </a:spcBef>
              <a:spcAft>
                <a:spcPct val="0"/>
              </a:spcAft>
              <a:buClr>
                <a:schemeClr val="accent5"/>
              </a:buClr>
              <a:buSzPts val="2400"/>
              <a:buChar char="•"/>
            </a:pPr>
            <a:r>
              <a:rPr lang="tr" sz="2200" b="0" i="0" u="none" strike="noStrike" dirty="0">
                <a:latin typeface="Helvetica Neue"/>
              </a:rPr>
              <a:t>Çocuk koruma veya sokak çocukları hizmetlerine acil yönlendirme (en kötü biçimlerdeki çocuk işçiliği)</a:t>
            </a:r>
            <a:endParaRPr sz="2200" dirty="0"/>
          </a:p>
          <a:p>
            <a:pPr marL="228600" lvl="0" indent="-228600" algn="l" rtl="0">
              <a:lnSpc>
                <a:spcPct val="90000"/>
              </a:lnSpc>
              <a:spcBef>
                <a:spcPts val="1000"/>
              </a:spcBef>
              <a:spcAft>
                <a:spcPct val="0"/>
              </a:spcAft>
              <a:buClr>
                <a:schemeClr val="accent5"/>
              </a:buClr>
              <a:buSzPts val="2400"/>
              <a:buChar char="•"/>
            </a:pPr>
            <a:r>
              <a:rPr lang="tr" sz="2200" b="0" i="0" u="none" strike="noStrike" dirty="0">
                <a:latin typeface="Helvetica Neue"/>
              </a:rPr>
              <a:t>Halk sağlığı bilgilendirmeleri: yaralanmaları önleme, bulaşıcı hastalıklar, CSÜS </a:t>
            </a:r>
            <a:endParaRPr sz="2200" dirty="0"/>
          </a:p>
          <a:p>
            <a:pPr marL="228600" lvl="0" indent="-228600" algn="l" rtl="0">
              <a:lnSpc>
                <a:spcPct val="90000"/>
              </a:lnSpc>
              <a:spcBef>
                <a:spcPts val="1000"/>
              </a:spcBef>
              <a:spcAft>
                <a:spcPct val="0"/>
              </a:spcAft>
              <a:buClr>
                <a:schemeClr val="accent5"/>
              </a:buClr>
              <a:buSzPts val="2400"/>
              <a:buChar char="•"/>
            </a:pPr>
            <a:r>
              <a:rPr lang="tr" sz="2200" b="0" i="0" u="none" strike="noStrike" dirty="0">
                <a:latin typeface="Helvetica Neue"/>
              </a:rPr>
              <a:t>Veri toplama/sağlık hizmetlerine erişim/yara takip sistemleri</a:t>
            </a:r>
            <a:endParaRPr sz="2200" dirty="0"/>
          </a:p>
          <a:p>
            <a:pPr marL="228600" lvl="0" indent="-228600" algn="l" rtl="0">
              <a:lnSpc>
                <a:spcPct val="90000"/>
              </a:lnSpc>
              <a:spcBef>
                <a:spcPts val="1000"/>
              </a:spcBef>
              <a:spcAft>
                <a:spcPct val="0"/>
              </a:spcAft>
              <a:buClr>
                <a:schemeClr val="accent5"/>
              </a:buClr>
              <a:buSzPts val="2400"/>
              <a:buChar char="•"/>
            </a:pPr>
            <a:r>
              <a:rPr lang="tr" sz="2200" b="0" i="0" u="none" strike="noStrike" dirty="0">
                <a:latin typeface="Helvetica Neue"/>
              </a:rPr>
              <a:t>Takip </a:t>
            </a:r>
            <a:endParaRPr sz="2200" dirty="0"/>
          </a:p>
          <a:p>
            <a:pPr marL="228600" lvl="0" indent="-50800" algn="l" rtl="0">
              <a:lnSpc>
                <a:spcPct val="90000"/>
              </a:lnSpc>
              <a:spcBef>
                <a:spcPts val="1000"/>
              </a:spcBef>
              <a:spcAft>
                <a:spcPct val="0"/>
              </a:spcAft>
              <a:buClr>
                <a:schemeClr val="accent5"/>
              </a:buClr>
              <a:buSzPts val="2800"/>
              <a:buNone/>
            </a:pPr>
            <a:endParaRPr dirty="0"/>
          </a:p>
        </p:txBody>
      </p:sp>
      <p:pic>
        <p:nvPicPr>
          <p:cNvPr id="513" name="Google Shape;513;p24"/>
          <p:cNvPicPr preferRelativeResize="0">
            <a:picLocks noGrp="1"/>
          </p:cNvPicPr>
          <p:nvPr>
            <p:ph type="pic" idx="2"/>
          </p:nvPr>
        </p:nvPicPr>
        <p:blipFill>
          <a:blip r:embed="rId3">
            <a:alphaModFix/>
          </a:blip>
          <a:srcRect l="27702" r="27700"/>
          <a:stretch>
            <a:fillRect/>
          </a:stretch>
        </p:blipFill>
        <p:spPr>
          <a:xfrm>
            <a:off x="0" y="0"/>
            <a:ext cx="4340225" cy="6858000"/>
          </a:xfrm>
          <a:prstGeom prst="rect">
            <a:avLst/>
          </a:prstGeom>
          <a:noFill/>
          <a:ln>
            <a:noFill/>
          </a:ln>
        </p:spPr>
      </p:pic>
      <p:pic>
        <p:nvPicPr>
          <p:cNvPr id="2" name="Resim 1" descr="grafik, yazı tipi, logo, grafik tasarım içeren bir resim&#10;&#10;Açıklama otomatik olarak oluşturuldu">
            <a:extLst>
              <a:ext uri="{FF2B5EF4-FFF2-40B4-BE49-F238E27FC236}">
                <a16:creationId xmlns:a16="http://schemas.microsoft.com/office/drawing/2014/main" id="{1E3B93F6-F475-D602-D759-EE96F6F0FBAC}"/>
              </a:ext>
            </a:extLst>
          </p:cNvPr>
          <p:cNvPicPr>
            <a:picLocks noChangeAspect="1"/>
          </p:cNvPicPr>
          <p:nvPr/>
        </p:nvPicPr>
        <p:blipFill>
          <a:blip r:embed="rId4"/>
          <a:stretch>
            <a:fillRect/>
          </a:stretch>
        </p:blipFill>
        <p:spPr>
          <a:xfrm>
            <a:off x="9443320" y="416573"/>
            <a:ext cx="2394453" cy="906402"/>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25"/>
          <p:cNvSpPr txBox="1">
            <a:spLocks noGrp="1"/>
          </p:cNvSpPr>
          <p:nvPr>
            <p:ph type="body" idx="2"/>
          </p:nvPr>
        </p:nvSpPr>
        <p:spPr>
          <a:xfrm>
            <a:off x="3730712" y="1128776"/>
            <a:ext cx="7874257" cy="589492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ct val="0"/>
              </a:spcBef>
              <a:spcAft>
                <a:spcPct val="0"/>
              </a:spcAft>
              <a:buClr>
                <a:schemeClr val="accent5"/>
              </a:buClr>
              <a:buSzPts val="2800"/>
              <a:buChar char="•"/>
            </a:pPr>
            <a:r>
              <a:rPr lang="tr" sz="2400" b="0" i="0" u="none" strike="noStrike" dirty="0">
                <a:latin typeface="Helvetica Neue"/>
              </a:rPr>
              <a:t>Koordinasyon içinde çalışma </a:t>
            </a:r>
            <a:endParaRPr sz="2400" dirty="0"/>
          </a:p>
          <a:p>
            <a:pPr marL="228600" lvl="0" indent="-228600" algn="l" rtl="0">
              <a:lnSpc>
                <a:spcPct val="90000"/>
              </a:lnSpc>
              <a:spcBef>
                <a:spcPts val="1000"/>
              </a:spcBef>
              <a:spcAft>
                <a:spcPct val="0"/>
              </a:spcAft>
              <a:buClr>
                <a:schemeClr val="accent5"/>
              </a:buClr>
              <a:buSzPts val="2800"/>
              <a:buChar char="•"/>
            </a:pPr>
            <a:r>
              <a:rPr lang="tr" sz="2400" b="0" i="0" u="none" strike="noStrike" dirty="0">
                <a:latin typeface="Helvetica Neue"/>
              </a:rPr>
              <a:t>Halk sağlığı mesajlarına çocuk işçiliğinin dâhil edilmesi</a:t>
            </a:r>
            <a:endParaRPr sz="2400" dirty="0"/>
          </a:p>
          <a:p>
            <a:pPr marL="228600" lvl="0" indent="-228600" algn="l" rtl="0">
              <a:lnSpc>
                <a:spcPct val="90000"/>
              </a:lnSpc>
              <a:spcBef>
                <a:spcPts val="1000"/>
              </a:spcBef>
              <a:spcAft>
                <a:spcPct val="0"/>
              </a:spcAft>
              <a:buClr>
                <a:schemeClr val="accent5"/>
              </a:buClr>
              <a:buSzPts val="2800"/>
              <a:buChar char="•"/>
            </a:pPr>
            <a:r>
              <a:rPr lang="tr" sz="2400" b="0" i="0" u="none" strike="noStrike" dirty="0">
                <a:latin typeface="Helvetica Neue"/>
              </a:rPr>
              <a:t>Çocuk işçiliğiyle bağlantılı hastalıkların sağlık taraması/önleyici bakıma dâhil edilmesi </a:t>
            </a:r>
            <a:endParaRPr sz="2400" dirty="0"/>
          </a:p>
          <a:p>
            <a:pPr marL="228600" lvl="0" indent="-228600" algn="l" rtl="0">
              <a:lnSpc>
                <a:spcPct val="90000"/>
              </a:lnSpc>
              <a:spcBef>
                <a:spcPts val="1000"/>
              </a:spcBef>
              <a:spcAft>
                <a:spcPct val="0"/>
              </a:spcAft>
              <a:buClr>
                <a:schemeClr val="accent5"/>
              </a:buClr>
              <a:buSzPts val="2800"/>
              <a:buChar char="•"/>
            </a:pPr>
            <a:r>
              <a:rPr lang="tr" sz="2400" b="0" i="0" u="none" strike="noStrike" dirty="0">
                <a:latin typeface="Helvetica Neue"/>
              </a:rPr>
              <a:t>Çocuklar için yaralanma ve sağlık takip sistemlerine işle ilgili sağlık sorunlarının entegre edilmesi </a:t>
            </a:r>
            <a:endParaRPr sz="2400" dirty="0"/>
          </a:p>
          <a:p>
            <a:pPr marL="228600" lvl="0" indent="-228600" algn="l" rtl="0">
              <a:lnSpc>
                <a:spcPct val="90000"/>
              </a:lnSpc>
              <a:spcBef>
                <a:spcPts val="1000"/>
              </a:spcBef>
              <a:spcAft>
                <a:spcPct val="0"/>
              </a:spcAft>
              <a:buClr>
                <a:schemeClr val="accent5"/>
              </a:buClr>
              <a:buSzPts val="2800"/>
              <a:buChar char="•"/>
            </a:pPr>
            <a:r>
              <a:rPr lang="tr" sz="2400" b="0" i="0" u="none" strike="noStrike" dirty="0">
                <a:latin typeface="Helvetica Neue"/>
              </a:rPr>
              <a:t>Çalışan çocuklara sağlık bilgilendirmesinin yapılması</a:t>
            </a:r>
            <a:endParaRPr sz="2400" dirty="0"/>
          </a:p>
          <a:p>
            <a:pPr marL="228600" lvl="0" indent="-228600" algn="l" rtl="0">
              <a:lnSpc>
                <a:spcPct val="90000"/>
              </a:lnSpc>
              <a:spcBef>
                <a:spcPts val="1000"/>
              </a:spcBef>
              <a:spcAft>
                <a:spcPct val="0"/>
              </a:spcAft>
              <a:buClr>
                <a:schemeClr val="accent5"/>
              </a:buClr>
              <a:buSzPts val="2800"/>
              <a:buChar char="•"/>
            </a:pPr>
            <a:r>
              <a:rPr lang="tr" sz="2400" b="0" i="0" u="none" strike="noStrike" dirty="0">
                <a:latin typeface="Helvetica Neue"/>
              </a:rPr>
              <a:t>Çalışan çocuklar ve en kötü biçimlerdeki çocuk işçiliğine maruz kalan çocuklar için sağlık hizmeti erişiminin iyileştirilmesi </a:t>
            </a:r>
            <a:endParaRPr sz="2400" dirty="0"/>
          </a:p>
          <a:p>
            <a:pPr marL="228600" lvl="0" indent="-228600" algn="l" rtl="0">
              <a:lnSpc>
                <a:spcPct val="90000"/>
              </a:lnSpc>
              <a:spcBef>
                <a:spcPts val="1000"/>
              </a:spcBef>
              <a:spcAft>
                <a:spcPct val="0"/>
              </a:spcAft>
              <a:buClr>
                <a:schemeClr val="accent5"/>
              </a:buClr>
              <a:buSzPts val="2800"/>
              <a:buChar char="•"/>
            </a:pPr>
            <a:r>
              <a:rPr lang="tr" sz="2400" b="0" i="0" u="none" strike="noStrike" dirty="0">
                <a:latin typeface="Helvetica Neue"/>
              </a:rPr>
              <a:t>Kırılgan çocuklar için işlevsel yönlendirme mekanizmasının kurulması/desteklenmesi</a:t>
            </a:r>
            <a:endParaRPr sz="2400" dirty="0"/>
          </a:p>
          <a:p>
            <a:pPr marL="228600" lvl="0" indent="-228600" algn="l" rtl="0">
              <a:lnSpc>
                <a:spcPct val="90000"/>
              </a:lnSpc>
              <a:spcBef>
                <a:spcPts val="1000"/>
              </a:spcBef>
              <a:spcAft>
                <a:spcPct val="0"/>
              </a:spcAft>
              <a:buClr>
                <a:schemeClr val="accent5"/>
              </a:buClr>
              <a:buSzPts val="2800"/>
              <a:buChar char="•"/>
            </a:pPr>
            <a:r>
              <a:rPr lang="tr" sz="2400" b="0" i="0" u="none" strike="noStrike" dirty="0">
                <a:latin typeface="Helvetica Neue"/>
              </a:rPr>
              <a:t>Sağlık çalışanlarının eğitilmesi ve bilgilendirilmesi </a:t>
            </a:r>
            <a:endParaRPr sz="2400" dirty="0"/>
          </a:p>
          <a:p>
            <a:pPr marL="228600" lvl="0" indent="-50800" algn="l" rtl="0">
              <a:lnSpc>
                <a:spcPct val="90000"/>
              </a:lnSpc>
              <a:spcBef>
                <a:spcPts val="1000"/>
              </a:spcBef>
              <a:spcAft>
                <a:spcPct val="0"/>
              </a:spcAft>
              <a:buClr>
                <a:schemeClr val="accent5"/>
              </a:buClr>
              <a:buSzPts val="2800"/>
              <a:buNone/>
            </a:pPr>
            <a:endParaRPr dirty="0"/>
          </a:p>
        </p:txBody>
      </p:sp>
      <p:sp>
        <p:nvSpPr>
          <p:cNvPr id="521" name="Google Shape;521;p25"/>
          <p:cNvSpPr txBox="1">
            <a:spLocks noGrp="1"/>
          </p:cNvSpPr>
          <p:nvPr>
            <p:ph type="body" idx="3"/>
          </p:nvPr>
        </p:nvSpPr>
        <p:spPr>
          <a:xfrm>
            <a:off x="284417" y="528638"/>
            <a:ext cx="3302958"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600"/>
              <a:buNone/>
            </a:pPr>
            <a:r>
              <a:rPr lang="tr" sz="3300" b="1" i="0" u="none" strike="noStrike" dirty="0">
                <a:latin typeface="Helvetica Neue"/>
              </a:rPr>
              <a:t>ÇOCUK İŞÇİLİĞİNE SAĞLIK YOLUYLA MÜDAHALE ETMEK İÇİN NE YAPILABİLİR? </a:t>
            </a:r>
            <a:endParaRPr sz="3300" dirty="0"/>
          </a:p>
          <a:p>
            <a:pPr marL="0" lvl="0" indent="0" algn="l" rtl="0">
              <a:lnSpc>
                <a:spcPct val="90000"/>
              </a:lnSpc>
              <a:spcBef>
                <a:spcPts val="1000"/>
              </a:spcBef>
              <a:spcAft>
                <a:spcPct val="0"/>
              </a:spcAft>
              <a:buClr>
                <a:schemeClr val="lt1"/>
              </a:buClr>
              <a:buSzPts val="3600"/>
              <a:buNone/>
            </a:pPr>
            <a:endParaRPr dirty="0"/>
          </a:p>
        </p:txBody>
      </p:sp>
      <p:sp>
        <p:nvSpPr>
          <p:cNvPr id="522" name="Google Shape;522;p25"/>
          <p:cNvSpPr txBox="1">
            <a:spLocks noGrp="1"/>
          </p:cNvSpPr>
          <p:nvPr>
            <p:ph type="body" idx="1"/>
          </p:nvPr>
        </p:nvSpPr>
        <p:spPr>
          <a:xfrm>
            <a:off x="3874048" y="492982"/>
            <a:ext cx="7587584" cy="12715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accent6"/>
              </a:buClr>
              <a:buSzPts val="3200"/>
              <a:buNone/>
            </a:pPr>
            <a:r>
              <a:rPr lang="tr" sz="3200" b="1" i="0" u="none" strike="noStrike" dirty="0">
                <a:latin typeface="Helvetica Neue"/>
              </a:rPr>
              <a:t>KİLİT PROGRAMLAMA FAALİYETLERİ</a:t>
            </a:r>
            <a:endParaRPr dirty="0"/>
          </a:p>
        </p:txBody>
      </p:sp>
      <p:sp>
        <p:nvSpPr>
          <p:cNvPr id="523" name="Google Shape;523;p25"/>
          <p:cNvSpPr/>
          <p:nvPr/>
        </p:nvSpPr>
        <p:spPr>
          <a:xfrm>
            <a:off x="1908969" y="7968918"/>
            <a:ext cx="60960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rgbClr val="000000"/>
              </a:buClr>
              <a:buSzPts val="1800"/>
              <a:buFont typeface="Arial"/>
              <a:buNone/>
            </a:pPr>
            <a:r>
              <a:rPr lang="tr" sz="1800" b="0" i="0" u="none" strike="noStrike" cap="none">
                <a:solidFill>
                  <a:srgbClr val="545554"/>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6"/>
          <p:cNvSpPr txBox="1">
            <a:spLocks noGrp="1"/>
          </p:cNvSpPr>
          <p:nvPr>
            <p:ph type="body" idx="1"/>
          </p:nvPr>
        </p:nvSpPr>
        <p:spPr>
          <a:xfrm>
            <a:off x="3934353" y="1164431"/>
            <a:ext cx="7682379" cy="562278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ct val="0"/>
              </a:spcBef>
              <a:spcAft>
                <a:spcPct val="0"/>
              </a:spcAft>
              <a:buClr>
                <a:schemeClr val="dk1"/>
              </a:buClr>
              <a:buSzPts val="2800"/>
              <a:buFont typeface="Arial"/>
              <a:buChar char="•"/>
            </a:pPr>
            <a:r>
              <a:rPr lang="tr-TR" sz="2500" b="0" i="0" u="none" strike="noStrike" dirty="0">
                <a:solidFill>
                  <a:srgbClr val="545554"/>
                </a:solidFill>
                <a:latin typeface="Helvetica Neue"/>
              </a:rPr>
              <a:t>Ön cephe sağlık desteği sağlamak </a:t>
            </a:r>
            <a:endParaRPr lang="tr-TR" sz="2500" dirty="0"/>
          </a:p>
          <a:p>
            <a:pPr marL="457200" lvl="0" indent="-457200" algn="l" rtl="0">
              <a:lnSpc>
                <a:spcPct val="90000"/>
              </a:lnSpc>
              <a:spcBef>
                <a:spcPts val="1000"/>
              </a:spcBef>
              <a:spcAft>
                <a:spcPct val="0"/>
              </a:spcAft>
              <a:buClr>
                <a:schemeClr val="dk1"/>
              </a:buClr>
              <a:buSzPts val="2800"/>
              <a:buFont typeface="Arial"/>
              <a:buChar char="•"/>
            </a:pPr>
            <a:r>
              <a:rPr lang="tr-TR" sz="2500" b="0" i="0" u="none" strike="noStrike" dirty="0">
                <a:solidFill>
                  <a:srgbClr val="545554"/>
                </a:solidFill>
                <a:latin typeface="Helvetica Neue"/>
              </a:rPr>
              <a:t>Çocuklarda işten kaynaklı sağlık sorunlarını tanımak</a:t>
            </a:r>
            <a:endParaRPr lang="tr-TR" sz="2500" dirty="0"/>
          </a:p>
          <a:p>
            <a:pPr marL="457200" lvl="0" indent="-457200" algn="l" rtl="0">
              <a:lnSpc>
                <a:spcPct val="90000"/>
              </a:lnSpc>
              <a:spcBef>
                <a:spcPts val="1000"/>
              </a:spcBef>
              <a:spcAft>
                <a:spcPct val="0"/>
              </a:spcAft>
              <a:buClr>
                <a:schemeClr val="dk1"/>
              </a:buClr>
              <a:buSzPts val="2800"/>
              <a:buFont typeface="Arial"/>
              <a:buChar char="•"/>
            </a:pPr>
            <a:r>
              <a:rPr lang="tr-TR" sz="2500" b="0" i="0" u="none" strike="noStrike" dirty="0">
                <a:solidFill>
                  <a:srgbClr val="545554"/>
                </a:solidFill>
                <a:latin typeface="Helvetica Neue"/>
              </a:rPr>
              <a:t>En kötü biçimlerdeki çocuk işçiliğine müdahale etmek </a:t>
            </a:r>
            <a:endParaRPr lang="tr-TR" sz="2500" dirty="0"/>
          </a:p>
          <a:p>
            <a:pPr marL="457200" lvl="0" indent="-457200" algn="l" rtl="0">
              <a:lnSpc>
                <a:spcPct val="90000"/>
              </a:lnSpc>
              <a:spcBef>
                <a:spcPts val="1000"/>
              </a:spcBef>
              <a:spcAft>
                <a:spcPct val="0"/>
              </a:spcAft>
              <a:buClr>
                <a:schemeClr val="dk1"/>
              </a:buClr>
              <a:buSzPts val="2800"/>
              <a:buFont typeface="Arial"/>
              <a:buChar char="•"/>
            </a:pPr>
            <a:r>
              <a:rPr lang="tr-TR" sz="2500" b="0" i="0" u="none" strike="noStrike" dirty="0">
                <a:solidFill>
                  <a:srgbClr val="545554"/>
                </a:solidFill>
                <a:latin typeface="Helvetica Neue"/>
              </a:rPr>
              <a:t>Çocuklarla yaşam ve çalışma koşulları hakkında konuşmak </a:t>
            </a:r>
            <a:endParaRPr lang="tr-TR" sz="2500" dirty="0"/>
          </a:p>
          <a:p>
            <a:pPr marL="457200" lvl="0" indent="-457200" algn="l" rtl="0">
              <a:lnSpc>
                <a:spcPct val="90000"/>
              </a:lnSpc>
              <a:spcBef>
                <a:spcPts val="1000"/>
              </a:spcBef>
              <a:spcAft>
                <a:spcPct val="0"/>
              </a:spcAft>
              <a:buClr>
                <a:schemeClr val="dk1"/>
              </a:buClr>
              <a:buSzPts val="2800"/>
              <a:buFont typeface="Arial"/>
              <a:buChar char="•"/>
            </a:pPr>
            <a:r>
              <a:rPr lang="tr-TR" sz="2500" b="0" i="0" u="none" strike="noStrike" dirty="0">
                <a:solidFill>
                  <a:srgbClr val="545554"/>
                </a:solidFill>
                <a:latin typeface="Helvetica Neue"/>
              </a:rPr>
              <a:t>Çocukları diğer önemli hizmetlere yönlendirmek</a:t>
            </a:r>
            <a:endParaRPr lang="tr-TR" sz="2500" dirty="0"/>
          </a:p>
          <a:p>
            <a:pPr marL="457200" lvl="0" indent="-457200" algn="l" rtl="0">
              <a:lnSpc>
                <a:spcPct val="90000"/>
              </a:lnSpc>
              <a:spcBef>
                <a:spcPts val="1000"/>
              </a:spcBef>
              <a:spcAft>
                <a:spcPct val="0"/>
              </a:spcAft>
              <a:buClr>
                <a:schemeClr val="dk1"/>
              </a:buClr>
              <a:buSzPts val="2800"/>
              <a:buFont typeface="Arial"/>
              <a:buChar char="•"/>
            </a:pPr>
            <a:r>
              <a:rPr lang="tr-TR" sz="2500" b="0" i="0" u="none" strike="noStrike" dirty="0">
                <a:solidFill>
                  <a:srgbClr val="545554"/>
                </a:solidFill>
                <a:latin typeface="Helvetica Neue"/>
              </a:rPr>
              <a:t>Çok sektörlü bir takım bünyesinde çalışmak </a:t>
            </a:r>
            <a:endParaRPr lang="tr-TR" sz="2500" dirty="0"/>
          </a:p>
          <a:p>
            <a:pPr marL="457200" lvl="0" indent="-457200" algn="l" rtl="0">
              <a:lnSpc>
                <a:spcPct val="90000"/>
              </a:lnSpc>
              <a:spcBef>
                <a:spcPts val="1000"/>
              </a:spcBef>
              <a:spcAft>
                <a:spcPct val="0"/>
              </a:spcAft>
              <a:buClr>
                <a:schemeClr val="dk1"/>
              </a:buClr>
              <a:buSzPts val="2800"/>
              <a:buFont typeface="Arial"/>
              <a:buChar char="•"/>
            </a:pPr>
            <a:r>
              <a:rPr lang="tr-TR" sz="2500" b="0" i="0" u="none" strike="noStrike" dirty="0">
                <a:solidFill>
                  <a:srgbClr val="545554"/>
                </a:solidFill>
                <a:latin typeface="Helvetica Neue"/>
              </a:rPr>
              <a:t>Sağlık hakkında özel bilgiler/tavsiyeler sağlamak</a:t>
            </a:r>
            <a:endParaRPr lang="tr-TR" sz="2500" dirty="0"/>
          </a:p>
          <a:p>
            <a:pPr marL="457200" lvl="0" indent="-457200" algn="l" rtl="0">
              <a:lnSpc>
                <a:spcPct val="90000"/>
              </a:lnSpc>
              <a:spcBef>
                <a:spcPts val="1000"/>
              </a:spcBef>
              <a:spcAft>
                <a:spcPct val="0"/>
              </a:spcAft>
              <a:buClr>
                <a:schemeClr val="dk1"/>
              </a:buClr>
              <a:buSzPts val="2800"/>
              <a:buFont typeface="Arial"/>
              <a:buChar char="•"/>
            </a:pPr>
            <a:r>
              <a:rPr lang="tr-TR" sz="2500" b="0" i="0" u="none" strike="noStrike" dirty="0">
                <a:solidFill>
                  <a:srgbClr val="545554"/>
                </a:solidFill>
                <a:latin typeface="Helvetica Neue"/>
              </a:rPr>
              <a:t>Özel hizmetlerle karşılanmamış sağlık ihtiyaçlarını gidermek </a:t>
            </a:r>
            <a:endParaRPr lang="tr-TR" sz="2500" dirty="0"/>
          </a:p>
          <a:p>
            <a:pPr marL="457200" lvl="0" indent="-457200" algn="l" rtl="0">
              <a:lnSpc>
                <a:spcPct val="90000"/>
              </a:lnSpc>
              <a:spcBef>
                <a:spcPts val="1000"/>
              </a:spcBef>
              <a:spcAft>
                <a:spcPct val="0"/>
              </a:spcAft>
              <a:buClr>
                <a:schemeClr val="dk1"/>
              </a:buClr>
              <a:buSzPts val="2800"/>
              <a:buFont typeface="Arial"/>
              <a:buChar char="•"/>
            </a:pPr>
            <a:r>
              <a:rPr lang="tr-TR" sz="2500" b="0" i="0" u="none" strike="noStrike" dirty="0">
                <a:solidFill>
                  <a:srgbClr val="545554"/>
                </a:solidFill>
                <a:latin typeface="Helvetica Neue"/>
              </a:rPr>
              <a:t>Bilgiyi düzgün bir şekilde kaydetmek</a:t>
            </a:r>
            <a:endParaRPr lang="tr-TR" sz="2500" dirty="0"/>
          </a:p>
        </p:txBody>
      </p:sp>
      <p:sp>
        <p:nvSpPr>
          <p:cNvPr id="530" name="Google Shape;530;p26"/>
          <p:cNvSpPr txBox="1">
            <a:spLocks noGrp="1"/>
          </p:cNvSpPr>
          <p:nvPr>
            <p:ph type="body" idx="3"/>
          </p:nvPr>
        </p:nvSpPr>
        <p:spPr>
          <a:xfrm>
            <a:off x="0" y="1164431"/>
            <a:ext cx="3559320"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600"/>
              <a:buNone/>
            </a:pPr>
            <a:r>
              <a:rPr lang="tr" sz="3000" b="1" i="0" u="none" strike="noStrike" dirty="0">
                <a:latin typeface="Helvetica Neue"/>
              </a:rPr>
              <a:t>SAĞLIK HİZMETİ ÇALIŞANLARININ GÖREVLERİ</a:t>
            </a:r>
            <a:endParaRPr sz="3000" dirty="0"/>
          </a:p>
        </p:txBody>
      </p:sp>
      <p:sp>
        <p:nvSpPr>
          <p:cNvPr id="531" name="Google Shape;531;p26"/>
          <p:cNvSpPr txBox="1"/>
          <p:nvPr/>
        </p:nvSpPr>
        <p:spPr>
          <a:xfrm>
            <a:off x="4225204" y="528638"/>
            <a:ext cx="7300912" cy="12715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ct val="0"/>
              </a:spcBef>
              <a:spcAft>
                <a:spcPct val="0"/>
              </a:spcAft>
              <a:buClr>
                <a:schemeClr val="accent6"/>
              </a:buClr>
              <a:buSzPts val="3200"/>
              <a:buFont typeface="Arial"/>
              <a:buNone/>
            </a:pPr>
            <a:r>
              <a:rPr lang="tr" sz="3200" b="1" i="0" u="none" strike="noStrike" cap="none">
                <a:solidFill>
                  <a:srgbClr val="405D78"/>
                </a:solidFill>
                <a:latin typeface="Helvetica Neue"/>
                <a:ea typeface="Helvetica Neue"/>
                <a:cs typeface="Helvetica Neue"/>
                <a:sym typeface="Helvetica Neue"/>
              </a:rPr>
              <a:t>KİLİT BİREYSEL EYLEMLER</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7"/>
          <p:cNvSpPr txBox="1">
            <a:spLocks noGrp="1"/>
          </p:cNvSpPr>
          <p:nvPr>
            <p:ph type="body" idx="1"/>
          </p:nvPr>
        </p:nvSpPr>
        <p:spPr>
          <a:xfrm>
            <a:off x="4100513" y="330930"/>
            <a:ext cx="7799676" cy="12715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accent6"/>
              </a:buClr>
              <a:buSzPts val="3200"/>
              <a:buNone/>
            </a:pPr>
            <a:r>
              <a:rPr lang="tr" sz="3200" b="1" i="0" u="none" strike="noStrike" dirty="0">
                <a:latin typeface="Helvetica Neue"/>
              </a:rPr>
              <a:t>BİLGİYİ EYLEME ÇEVİRMEK</a:t>
            </a:r>
            <a:endParaRPr dirty="0"/>
          </a:p>
        </p:txBody>
      </p:sp>
      <p:sp>
        <p:nvSpPr>
          <p:cNvPr id="538" name="Google Shape;538;p27"/>
          <p:cNvSpPr txBox="1">
            <a:spLocks noGrp="1"/>
          </p:cNvSpPr>
          <p:nvPr>
            <p:ph type="body" idx="2"/>
          </p:nvPr>
        </p:nvSpPr>
        <p:spPr>
          <a:xfrm>
            <a:off x="4100513" y="969232"/>
            <a:ext cx="7799676" cy="55578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ct val="0"/>
              </a:spcBef>
              <a:spcAft>
                <a:spcPct val="0"/>
              </a:spcAft>
              <a:buClr>
                <a:schemeClr val="accent5"/>
              </a:buClr>
              <a:buSzPts val="2800"/>
              <a:buChar char="•"/>
            </a:pPr>
            <a:r>
              <a:rPr lang="tr" sz="2800" b="0" i="0" u="none" strike="noStrike" dirty="0">
                <a:latin typeface="Helvetica Neue"/>
              </a:rPr>
              <a:t>Yaygın çocuk işçiliği türleri, mesleki tehlikeler, işle bağlantılı sağlık sorunları ve tedavileri </a:t>
            </a:r>
            <a:endParaRPr dirty="0"/>
          </a:p>
          <a:p>
            <a:pPr marL="228600" lvl="0" indent="-228600" algn="l" rtl="0">
              <a:lnSpc>
                <a:spcPct val="90000"/>
              </a:lnSpc>
              <a:spcBef>
                <a:spcPts val="1000"/>
              </a:spcBef>
              <a:spcAft>
                <a:spcPct val="0"/>
              </a:spcAft>
              <a:buClr>
                <a:schemeClr val="accent5"/>
              </a:buClr>
              <a:buSzPts val="2800"/>
              <a:buChar char="•"/>
            </a:pPr>
            <a:r>
              <a:rPr lang="tr" sz="2800" b="0" i="0" u="none" strike="noStrike" dirty="0">
                <a:latin typeface="Helvetica Neue"/>
              </a:rPr>
              <a:t>Kırılganlığı yüksek çocuklar ve ergenlerle (kız çocukları) iletişim kurmak </a:t>
            </a:r>
            <a:endParaRPr dirty="0"/>
          </a:p>
          <a:p>
            <a:pPr marL="228600" lvl="0" indent="-228600" algn="l" rtl="0">
              <a:lnSpc>
                <a:spcPct val="90000"/>
              </a:lnSpc>
              <a:spcBef>
                <a:spcPts val="1000"/>
              </a:spcBef>
              <a:spcAft>
                <a:spcPct val="0"/>
              </a:spcAft>
              <a:buClr>
                <a:schemeClr val="accent5"/>
              </a:buClr>
              <a:buSzPts val="2800"/>
              <a:buChar char="•"/>
            </a:pPr>
            <a:r>
              <a:rPr lang="tr" sz="2800" b="0" i="0" u="none" strike="noStrike" dirty="0">
                <a:latin typeface="Helvetica Neue"/>
              </a:rPr>
              <a:t>En kötü biçimlerdeki çocuk işçiliği için yönlendirme yolları ve zorunlu raporlama</a:t>
            </a:r>
            <a:endParaRPr dirty="0"/>
          </a:p>
          <a:p>
            <a:pPr marL="228600" lvl="0" indent="-228600" algn="l" rtl="0">
              <a:lnSpc>
                <a:spcPct val="90000"/>
              </a:lnSpc>
              <a:spcBef>
                <a:spcPts val="1000"/>
              </a:spcBef>
              <a:spcAft>
                <a:spcPct val="0"/>
              </a:spcAft>
              <a:buClr>
                <a:schemeClr val="accent5"/>
              </a:buClr>
              <a:buSzPts val="2800"/>
              <a:buChar char="•"/>
            </a:pPr>
            <a:r>
              <a:rPr lang="tr" sz="2800" b="0" i="0" u="none" strike="noStrike" dirty="0">
                <a:latin typeface="Helvetica Neue"/>
              </a:rPr>
              <a:t>Çocuk işçiliğiyle ilişkili sağlık sorunlarını sağlık ve yara takip sistemleri içinde izleme ve raporlama </a:t>
            </a:r>
            <a:endParaRPr dirty="0"/>
          </a:p>
          <a:p>
            <a:pPr marL="228600" lvl="0" indent="-228600" algn="l" rtl="0">
              <a:lnSpc>
                <a:spcPct val="90000"/>
              </a:lnSpc>
              <a:spcBef>
                <a:spcPts val="1000"/>
              </a:spcBef>
              <a:spcAft>
                <a:spcPct val="0"/>
              </a:spcAft>
              <a:buClr>
                <a:schemeClr val="accent5"/>
              </a:buClr>
              <a:buSzPts val="2800"/>
              <a:buChar char="•"/>
            </a:pPr>
            <a:r>
              <a:rPr lang="tr" sz="2800" b="0" i="0" u="none" strike="noStrike" dirty="0">
                <a:latin typeface="Helvetica Neue"/>
              </a:rPr>
              <a:t>Çocuğun üstün yararını gözetme ve ayrımcılığın engellenmesi</a:t>
            </a:r>
            <a:endParaRPr dirty="0"/>
          </a:p>
          <a:p>
            <a:pPr marL="228600" lvl="0" indent="-228600" algn="l" rtl="0">
              <a:lnSpc>
                <a:spcPct val="90000"/>
              </a:lnSpc>
              <a:spcBef>
                <a:spcPts val="1000"/>
              </a:spcBef>
              <a:spcAft>
                <a:spcPct val="0"/>
              </a:spcAft>
              <a:buClr>
                <a:schemeClr val="accent5"/>
              </a:buClr>
              <a:buSzPts val="2800"/>
              <a:buChar char="•"/>
            </a:pPr>
            <a:r>
              <a:rPr lang="tr" sz="2800" b="0" i="0" u="none" strike="noStrike" dirty="0">
                <a:latin typeface="Helvetica Neue"/>
              </a:rPr>
              <a:t>Mağdur odaklı (CTCDŞ) müdahale ve bakım</a:t>
            </a:r>
            <a:endParaRPr dirty="0"/>
          </a:p>
          <a:p>
            <a:pPr marL="228600" lvl="0" indent="-228600" algn="l" rtl="0">
              <a:lnSpc>
                <a:spcPct val="90000"/>
              </a:lnSpc>
              <a:spcBef>
                <a:spcPts val="1000"/>
              </a:spcBef>
              <a:spcAft>
                <a:spcPct val="0"/>
              </a:spcAft>
              <a:buClr>
                <a:schemeClr val="accent5"/>
              </a:buClr>
              <a:buSzPts val="2800"/>
              <a:buChar char="•"/>
            </a:pPr>
            <a:r>
              <a:rPr lang="tr" sz="2800" b="0" i="0" u="none" strike="noStrike" dirty="0">
                <a:latin typeface="Helvetica Neue"/>
              </a:rPr>
              <a:t>Uluslararası asgari standartlar</a:t>
            </a:r>
            <a:endParaRPr dirty="0"/>
          </a:p>
          <a:p>
            <a:pPr marL="228600" lvl="0" indent="-50800" algn="l" rtl="0">
              <a:lnSpc>
                <a:spcPct val="90000"/>
              </a:lnSpc>
              <a:spcBef>
                <a:spcPts val="1000"/>
              </a:spcBef>
              <a:spcAft>
                <a:spcPct val="0"/>
              </a:spcAft>
              <a:buClr>
                <a:schemeClr val="accent5"/>
              </a:buClr>
              <a:buSzPts val="2800"/>
              <a:buNone/>
            </a:pPr>
            <a:endParaRPr dirty="0"/>
          </a:p>
          <a:p>
            <a:pPr marL="228600" lvl="0" indent="-50800" algn="l" rtl="0">
              <a:lnSpc>
                <a:spcPct val="90000"/>
              </a:lnSpc>
              <a:spcBef>
                <a:spcPts val="1000"/>
              </a:spcBef>
              <a:spcAft>
                <a:spcPct val="0"/>
              </a:spcAft>
              <a:buClr>
                <a:schemeClr val="accent5"/>
              </a:buClr>
              <a:buSzPts val="2800"/>
              <a:buNone/>
            </a:pPr>
            <a:endParaRPr dirty="0"/>
          </a:p>
        </p:txBody>
      </p:sp>
      <p:sp>
        <p:nvSpPr>
          <p:cNvPr id="539" name="Google Shape;539;p27"/>
          <p:cNvSpPr txBox="1">
            <a:spLocks noGrp="1"/>
          </p:cNvSpPr>
          <p:nvPr>
            <p:ph type="body" idx="3"/>
          </p:nvPr>
        </p:nvSpPr>
        <p:spPr>
          <a:xfrm>
            <a:off x="291811" y="528638"/>
            <a:ext cx="3248492"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600"/>
              <a:buNone/>
            </a:pPr>
            <a:r>
              <a:rPr lang="tr" sz="3400" b="1" i="0" u="none" strike="noStrike">
                <a:latin typeface="Helvetica Neue"/>
              </a:rPr>
              <a:t>SAĞLIK ÇALIŞANLARI İÇİN ÇOCUK İŞÇİLİĞİ BİLGİSİ &amp; BECERİLER </a:t>
            </a:r>
            <a:endParaRPr sz="340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8"/>
          <p:cNvSpPr txBox="1">
            <a:spLocks noGrp="1"/>
          </p:cNvSpPr>
          <p:nvPr>
            <p:ph type="title"/>
          </p:nvPr>
        </p:nvSpPr>
        <p:spPr>
          <a:xfrm>
            <a:off x="3405876" y="165650"/>
            <a:ext cx="8656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chemeClr val="accent5"/>
              </a:buClr>
              <a:buSzPts val="3400"/>
              <a:buFont typeface="Helvetica Neue"/>
              <a:buNone/>
            </a:pPr>
            <a:r>
              <a:rPr lang="tr" sz="3400" b="1" i="0" u="none" strike="noStrike" dirty="0">
                <a:latin typeface="Helvetica Neue"/>
              </a:rPr>
              <a:t>FAALİYET: ÇOCUK İŞÇİLİĞİNİ ELE ALMA FIRSATLARINI GENİŞLETMEK İÇİN EYLEM PLANLAMASI</a:t>
            </a:r>
            <a:endParaRPr dirty="0"/>
          </a:p>
        </p:txBody>
      </p:sp>
      <p:sp>
        <p:nvSpPr>
          <p:cNvPr id="545" name="Google Shape;545;p28"/>
          <p:cNvSpPr txBox="1">
            <a:spLocks noGrp="1"/>
          </p:cNvSpPr>
          <p:nvPr>
            <p:ph type="body" idx="2"/>
          </p:nvPr>
        </p:nvSpPr>
        <p:spPr>
          <a:xfrm>
            <a:off x="685992" y="2027095"/>
            <a:ext cx="10820015" cy="372903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ct val="0"/>
              </a:spcBef>
              <a:spcAft>
                <a:spcPct val="0"/>
              </a:spcAft>
              <a:buClr>
                <a:schemeClr val="accent6"/>
              </a:buClr>
              <a:buSzPts val="2800"/>
              <a:buChar char="•"/>
            </a:pPr>
            <a:r>
              <a:rPr lang="tr" sz="2800" b="0" i="0" u="none" strike="noStrike" dirty="0">
                <a:latin typeface="Helvetica Neue"/>
              </a:rPr>
              <a:t>Grubunuzla faaliyet çalışma sayfasını (veya daha geniş alan için yazı tahtası kağıdı) kullanın. </a:t>
            </a:r>
            <a:endParaRPr dirty="0"/>
          </a:p>
          <a:p>
            <a:pPr marL="228600" lvl="0" indent="-228600" algn="l" rtl="0">
              <a:lnSpc>
                <a:spcPct val="90000"/>
              </a:lnSpc>
              <a:spcBef>
                <a:spcPts val="1000"/>
              </a:spcBef>
              <a:spcAft>
                <a:spcPct val="0"/>
              </a:spcAft>
              <a:buClr>
                <a:schemeClr val="accent6"/>
              </a:buClr>
              <a:buSzPts val="2800"/>
              <a:buChar char="•"/>
            </a:pPr>
            <a:r>
              <a:rPr lang="tr" sz="2800" b="0" i="0" u="none" strike="noStrike" dirty="0">
                <a:latin typeface="Helvetica Neue"/>
              </a:rPr>
              <a:t>Size yol göstermesi için aşağıdaki soruları kullanarak çalışma sayfasında bir eylem planı oluşturun: </a:t>
            </a:r>
            <a:endParaRPr dirty="0"/>
          </a:p>
          <a:p>
            <a:pPr marL="685800" lvl="1" indent="-228600" algn="l" rtl="0">
              <a:lnSpc>
                <a:spcPct val="90000"/>
              </a:lnSpc>
              <a:spcBef>
                <a:spcPts val="500"/>
              </a:spcBef>
              <a:spcAft>
                <a:spcPct val="0"/>
              </a:spcAft>
              <a:buSzPts val="2400"/>
              <a:buChar char="•"/>
            </a:pPr>
            <a:r>
              <a:rPr lang="tr" sz="2400" b="0" i="0" u="none" strike="noStrike" dirty="0">
                <a:latin typeface="Helvetica Neue"/>
              </a:rPr>
              <a:t>Ne, Nasıl, Kim, Gerekli Kaynaklar, Potansiyel Riskler, Koordinasyon, Kapasite   </a:t>
            </a:r>
            <a:endParaRPr dirty="0"/>
          </a:p>
          <a:p>
            <a:pPr marL="228600" lvl="0" indent="-228600" algn="l" rtl="0">
              <a:lnSpc>
                <a:spcPct val="90000"/>
              </a:lnSpc>
              <a:spcBef>
                <a:spcPts val="1000"/>
              </a:spcBef>
              <a:spcAft>
                <a:spcPct val="0"/>
              </a:spcAft>
              <a:buClr>
                <a:schemeClr val="accent6"/>
              </a:buClr>
              <a:buSzPts val="2800"/>
              <a:buChar char="•"/>
            </a:pPr>
            <a:r>
              <a:rPr lang="tr" sz="2800" b="0" i="0" u="none" strike="noStrike" dirty="0">
                <a:latin typeface="Helvetica Neue"/>
              </a:rPr>
              <a:t>Maksat ilerleme sağlamak ve sektörler (arası) veya tematik faaliyetler yoluyla çocuk işçiliğinin önlenmesi ve müdahalenin güçlendirilmesi bağlamında neler yapılabileceğidir. </a:t>
            </a:r>
            <a:endParaRPr dirty="0"/>
          </a:p>
        </p:txBody>
      </p:sp>
      <p:pic>
        <p:nvPicPr>
          <p:cNvPr id="2" name="Resim 1" descr="grafik, yazı tipi, logo, grafik tasarım içeren bir resim&#10;&#10;Açıklama otomatik olarak oluşturuldu">
            <a:extLst>
              <a:ext uri="{FF2B5EF4-FFF2-40B4-BE49-F238E27FC236}">
                <a16:creationId xmlns:a16="http://schemas.microsoft.com/office/drawing/2014/main" id="{6C36E414-69E8-915B-80C4-EA18B5CE918F}"/>
              </a:ext>
            </a:extLst>
          </p:cNvPr>
          <p:cNvPicPr>
            <a:picLocks noChangeAspect="1"/>
          </p:cNvPicPr>
          <p:nvPr/>
        </p:nvPicPr>
        <p:blipFill>
          <a:blip r:embed="rId3"/>
          <a:stretch>
            <a:fillRect/>
          </a:stretch>
        </p:blipFill>
        <p:spPr>
          <a:xfrm>
            <a:off x="497028" y="399620"/>
            <a:ext cx="2394453" cy="906402"/>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9"/>
          <p:cNvSpPr txBox="1">
            <a:spLocks noGrp="1"/>
          </p:cNvSpPr>
          <p:nvPr>
            <p:ph type="body" idx="2"/>
          </p:nvPr>
        </p:nvSpPr>
        <p:spPr>
          <a:xfrm>
            <a:off x="4135075" y="672825"/>
            <a:ext cx="7300800" cy="59088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ct val="0"/>
              </a:spcAft>
              <a:buSzPts val="2800"/>
              <a:buChar char="●"/>
            </a:pPr>
            <a:r>
              <a:rPr lang="tr" sz="2800" b="0" i="0" u="none" strike="noStrike" dirty="0">
                <a:latin typeface="Helvetica Neue"/>
              </a:rPr>
              <a:t>Çocuk işçi olarak çalışan çocuklar sağlık risklerine karşı aşırı kırılgandır. </a:t>
            </a:r>
            <a:endParaRPr dirty="0"/>
          </a:p>
          <a:p>
            <a:pPr marL="457200" lvl="0" indent="-406400" algn="l" rtl="0">
              <a:lnSpc>
                <a:spcPct val="90000"/>
              </a:lnSpc>
              <a:spcBef>
                <a:spcPct val="0"/>
              </a:spcBef>
              <a:spcAft>
                <a:spcPct val="0"/>
              </a:spcAft>
              <a:buSzPts val="2800"/>
              <a:buChar char="●"/>
            </a:pPr>
            <a:r>
              <a:rPr lang="tr" sz="2800" b="0" i="0" u="none" strike="noStrike" dirty="0">
                <a:latin typeface="Helvetica Neue"/>
              </a:rPr>
              <a:t>Ancak başta en kötü biçimlerdeki çocuk işçiliği olmak üzere çocuk işçi olarak çalışan çocuklar genellikle sağlık hizmetine erişirken büyük engellerle karşılaşır.</a:t>
            </a:r>
            <a:endParaRPr dirty="0"/>
          </a:p>
          <a:p>
            <a:pPr marL="457200" lvl="0" indent="-406400" algn="l" rtl="0">
              <a:lnSpc>
                <a:spcPct val="90000"/>
              </a:lnSpc>
              <a:spcBef>
                <a:spcPct val="0"/>
              </a:spcBef>
              <a:spcAft>
                <a:spcPct val="0"/>
              </a:spcAft>
              <a:buSzPts val="2800"/>
              <a:buChar char="●"/>
            </a:pPr>
            <a:r>
              <a:rPr lang="tr" sz="2800" b="0" i="0" u="none" strike="noStrike" dirty="0">
                <a:latin typeface="Helvetica Neue"/>
              </a:rPr>
              <a:t>Çocuk işçiliğinin görüldüğü hanelerde sağlık genelde önemli bir yüktür.</a:t>
            </a:r>
            <a:endParaRPr dirty="0"/>
          </a:p>
          <a:p>
            <a:pPr marL="457200" lvl="0" indent="-406400" algn="l" rtl="0">
              <a:lnSpc>
                <a:spcPct val="90000"/>
              </a:lnSpc>
              <a:spcBef>
                <a:spcPct val="0"/>
              </a:spcBef>
              <a:spcAft>
                <a:spcPct val="0"/>
              </a:spcAft>
              <a:buSzPts val="2800"/>
              <a:buChar char="●"/>
            </a:pPr>
            <a:r>
              <a:rPr lang="tr" sz="2800" b="0" i="0" u="none" strike="noStrike" dirty="0">
                <a:latin typeface="Helvetica Neue"/>
              </a:rPr>
              <a:t>Çocuklar yaşları ve gelişimlerinden dolayı yetişkinlere göre benzer fiziksel tehlikeler karşısında daha kırılgandır. </a:t>
            </a:r>
            <a:endParaRPr dirty="0"/>
          </a:p>
          <a:p>
            <a:pPr marL="457200" lvl="0" indent="-406400" algn="l" rtl="0">
              <a:lnSpc>
                <a:spcPct val="90000"/>
              </a:lnSpc>
              <a:spcBef>
                <a:spcPct val="0"/>
              </a:spcBef>
              <a:spcAft>
                <a:spcPct val="0"/>
              </a:spcAft>
              <a:buSzPts val="2800"/>
              <a:buChar char="●"/>
            </a:pPr>
            <a:r>
              <a:rPr lang="tr" sz="2800" b="0" i="0" u="none" strike="noStrike" dirty="0">
                <a:latin typeface="Helvetica Neue"/>
              </a:rPr>
              <a:t>Sağlık çalışanları çocuk işçiliğini önleme ve müdahalede kilit bir rol oynayabilir.</a:t>
            </a:r>
            <a:endParaRPr dirty="0"/>
          </a:p>
        </p:txBody>
      </p:sp>
      <p:sp>
        <p:nvSpPr>
          <p:cNvPr id="553" name="Google Shape;553;p29"/>
          <p:cNvSpPr txBox="1">
            <a:spLocks noGrp="1"/>
          </p:cNvSpPr>
          <p:nvPr>
            <p:ph type="body" idx="3"/>
          </p:nvPr>
        </p:nvSpPr>
        <p:spPr>
          <a:xfrm>
            <a:off x="284417" y="528638"/>
            <a:ext cx="2970900" cy="4799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ct val="0"/>
              </a:spcAft>
              <a:buSzPts val="3600"/>
              <a:buNone/>
            </a:pPr>
            <a:r>
              <a:rPr lang="tr" sz="3600" b="1" i="0" u="none" strike="noStrike">
                <a:latin typeface="Helvetica Neue"/>
              </a:rPr>
              <a:t>TEMEL MESAJLAR</a:t>
            </a:r>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
          <p:cNvSpPr txBox="1">
            <a:spLocks noGrp="1"/>
          </p:cNvSpPr>
          <p:nvPr>
            <p:ph type="body" idx="2"/>
          </p:nvPr>
        </p:nvSpPr>
        <p:spPr>
          <a:xfrm>
            <a:off x="304800" y="3051922"/>
            <a:ext cx="11364685" cy="2701764"/>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600"/>
              </a:spcBef>
              <a:spcAft>
                <a:spcPct val="0"/>
              </a:spcAft>
              <a:buSzPts val="2800"/>
              <a:buFont typeface="Helvetica Neue"/>
              <a:buChar char="●"/>
            </a:pPr>
            <a:r>
              <a:rPr lang="tr" sz="2800" b="0" i="0" u="none" strike="noStrike" dirty="0">
                <a:latin typeface="Helvetica Neue"/>
              </a:rPr>
              <a:t>Sağlık ile çocuk işçiliği arasındaki karmaşık ilişkiyi </a:t>
            </a:r>
            <a:r>
              <a:rPr lang="tr" sz="2800" b="0" i="0" u="none" strike="noStrike" dirty="0" smtClean="0">
                <a:latin typeface="Helvetica Neue"/>
              </a:rPr>
              <a:t>tanımlayabilecek,</a:t>
            </a:r>
            <a:endParaRPr dirty="0"/>
          </a:p>
          <a:p>
            <a:pPr marL="457200" lvl="0" indent="-406400" algn="l" rtl="0">
              <a:lnSpc>
                <a:spcPct val="100000"/>
              </a:lnSpc>
              <a:spcBef>
                <a:spcPct val="0"/>
              </a:spcBef>
              <a:spcAft>
                <a:spcPct val="0"/>
              </a:spcAft>
              <a:buSzPts val="2800"/>
              <a:buFont typeface="Helvetica Neue"/>
              <a:buChar char="●"/>
            </a:pPr>
            <a:r>
              <a:rPr lang="tr" sz="2800" b="0" i="0" u="none" strike="noStrike" dirty="0">
                <a:latin typeface="Helvetica Neue"/>
              </a:rPr>
              <a:t>Çocukları daha büyük fiziksel zarar riski altına sokan 5 fiziksel özelliği </a:t>
            </a:r>
            <a:r>
              <a:rPr lang="tr" sz="2800" b="0" i="0" u="none" strike="noStrike" dirty="0" smtClean="0">
                <a:latin typeface="Helvetica Neue"/>
              </a:rPr>
              <a:t>sıralayabilecek, </a:t>
            </a:r>
            <a:endParaRPr dirty="0"/>
          </a:p>
          <a:p>
            <a:pPr marL="457200" lvl="0" indent="-406400" algn="l" rtl="0">
              <a:lnSpc>
                <a:spcPct val="100000"/>
              </a:lnSpc>
              <a:spcBef>
                <a:spcPct val="0"/>
              </a:spcBef>
              <a:spcAft>
                <a:spcPts val="600"/>
              </a:spcAft>
              <a:buSzPts val="2800"/>
              <a:buFont typeface="Helvetica Neue"/>
              <a:buChar char="●"/>
            </a:pPr>
            <a:r>
              <a:rPr lang="tr" sz="2800" b="0" i="0" u="none" strike="noStrike" dirty="0">
                <a:latin typeface="Helvetica Neue"/>
              </a:rPr>
              <a:t>Çocuk işçi olarak çalışan çocukların bulunduğu haneleri desteklemek için sağlık risklerini ve uygun sağlık hizmetlerine erişimi ele alan bir eylem planı </a:t>
            </a:r>
            <a:r>
              <a:rPr lang="tr" sz="2800" b="0" i="0" u="none" strike="noStrike" dirty="0" smtClean="0">
                <a:latin typeface="Helvetica Neue"/>
              </a:rPr>
              <a:t>geliştirebileceksiniz.</a:t>
            </a:r>
            <a:endParaRPr dirty="0"/>
          </a:p>
        </p:txBody>
      </p:sp>
      <p:sp>
        <p:nvSpPr>
          <p:cNvPr id="240" name="Google Shape;240;p3"/>
          <p:cNvSpPr txBox="1"/>
          <p:nvPr/>
        </p:nvSpPr>
        <p:spPr>
          <a:xfrm>
            <a:off x="1828005" y="476375"/>
            <a:ext cx="8535987" cy="62793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ct val="0"/>
              </a:spcBef>
              <a:spcAft>
                <a:spcPct val="0"/>
              </a:spcAft>
              <a:buClr>
                <a:schemeClr val="lt1"/>
              </a:buClr>
              <a:buSzPts val="2800"/>
              <a:buFont typeface="Arial"/>
              <a:buNone/>
            </a:pPr>
            <a:endParaRPr sz="2800" b="1" i="0" u="none" strike="noStrike" cap="none">
              <a:solidFill>
                <a:schemeClr val="lt1"/>
              </a:solidFill>
              <a:latin typeface="Helvetica Neue"/>
              <a:ea typeface="Helvetica Neue"/>
              <a:cs typeface="Helvetica Neue"/>
              <a:sym typeface="Helvetica Neue"/>
            </a:endParaRPr>
          </a:p>
        </p:txBody>
      </p:sp>
      <p:sp>
        <p:nvSpPr>
          <p:cNvPr id="241" name="Google Shape;241;p3"/>
          <p:cNvSpPr txBox="1"/>
          <p:nvPr/>
        </p:nvSpPr>
        <p:spPr>
          <a:xfrm>
            <a:off x="304800" y="937802"/>
            <a:ext cx="11538857" cy="228063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ct val="0"/>
              </a:spcBef>
              <a:spcAft>
                <a:spcPct val="0"/>
              </a:spcAft>
              <a:buClr>
                <a:schemeClr val="lt1"/>
              </a:buClr>
              <a:buSzPts val="2800"/>
              <a:buFont typeface="Arial"/>
              <a:buNone/>
            </a:pPr>
            <a:r>
              <a:rPr lang="tr" sz="2800" b="0" i="0" u="none" strike="noStrike" cap="none" dirty="0">
                <a:solidFill>
                  <a:srgbClr val="FFFFFF"/>
                </a:solidFill>
                <a:latin typeface="Helvetica Neue"/>
                <a:ea typeface="Helvetica Neue"/>
                <a:cs typeface="Helvetica Neue"/>
                <a:sym typeface="Helvetica Neue"/>
              </a:rPr>
              <a:t> </a:t>
            </a:r>
            <a:r>
              <a:rPr lang="tr" sz="4000" b="1" i="0" u="none" strike="noStrike" cap="none" dirty="0">
                <a:solidFill>
                  <a:srgbClr val="FFFFFF"/>
                </a:solidFill>
                <a:latin typeface="Helvetica Neue"/>
                <a:ea typeface="Helvetica Neue"/>
                <a:cs typeface="Helvetica Neue"/>
                <a:sym typeface="Helvetica Neue"/>
              </a:rPr>
              <a:t>ÖĞRENME ÇIKTILARI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ct val="0"/>
              </a:spcAft>
              <a:buClr>
                <a:schemeClr val="lt1"/>
              </a:buClr>
              <a:buSzPts val="3000"/>
              <a:buFont typeface="Arial"/>
              <a:buNone/>
            </a:pPr>
            <a:r>
              <a:rPr lang="tr" sz="3000" b="0" i="0" u="none" strike="noStrike" dirty="0">
                <a:solidFill>
                  <a:srgbClr val="FFFFFF"/>
                </a:solidFill>
                <a:latin typeface="Helvetica Neue"/>
                <a:ea typeface="Helvetica Neue"/>
                <a:cs typeface="Helvetica Neue"/>
                <a:sym typeface="Helvetica Neue"/>
              </a:rPr>
              <a:t>Bu </a:t>
            </a:r>
            <a:r>
              <a:rPr lang="tr" sz="3000" b="0" i="0" u="none" strike="noStrike" dirty="0" smtClean="0">
                <a:solidFill>
                  <a:srgbClr val="FFFFFF"/>
                </a:solidFill>
                <a:latin typeface="Helvetica Neue"/>
                <a:ea typeface="Helvetica Neue"/>
                <a:cs typeface="Helvetica Neue"/>
                <a:sym typeface="Helvetica Neue"/>
              </a:rPr>
              <a:t>oturumun sonunda:</a:t>
            </a:r>
            <a:endParaRPr sz="3000" b="1" i="0" u="none" strike="noStrike" cap="none" dirty="0">
              <a:solidFill>
                <a:schemeClr val="lt1"/>
              </a:solidFill>
              <a:latin typeface="Helvetica Neue"/>
              <a:ea typeface="Helvetica Neue"/>
              <a:cs typeface="Helvetica Neue"/>
              <a:sym typeface="Helvetica Neue"/>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chemeClr val="accent5"/>
              </a:buClr>
              <a:buSzPts val="3600"/>
              <a:buFont typeface="Helvetica Neue"/>
              <a:buNone/>
            </a:pPr>
            <a:r>
              <a:rPr lang="tr" sz="3600" b="1" i="0" u="none" strike="noStrike">
                <a:latin typeface="Helvetica Neue"/>
              </a:rPr>
              <a:t>TARTIŞMA: NE DÜŞÜNÜYORSUN? </a:t>
            </a:r>
            <a:endParaRPr/>
          </a:p>
        </p:txBody>
      </p:sp>
      <p:sp>
        <p:nvSpPr>
          <p:cNvPr id="248" name="Google Shape;248;p5"/>
          <p:cNvSpPr txBox="1">
            <a:spLocks noGrp="1"/>
          </p:cNvSpPr>
          <p:nvPr>
            <p:ph type="body" idx="1"/>
          </p:nvPr>
        </p:nvSpPr>
        <p:spPr>
          <a:xfrm>
            <a:off x="656025" y="1971675"/>
            <a:ext cx="10820100" cy="384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accent6"/>
              </a:buClr>
              <a:buSzPts val="700"/>
              <a:buNone/>
            </a:pPr>
            <a:r>
              <a:rPr lang="tr" b="0" i="0" u="none" strike="noStrike" dirty="0">
                <a:solidFill>
                  <a:srgbClr val="545554"/>
                </a:solidFill>
                <a:latin typeface="Helvetica Neue"/>
              </a:rPr>
              <a:t>Verilen vakalar son birkaç hafta içinde sağlık hizmetine erişmiştir. Size verilen örnek vakada sağlık riskleri, koruyucu faktörler, çocukların nasıl ve neden çocuk işçiliği riski altında olduğu gibi önemli sorunları grubunuz içinde belirleyin ve tartışın.</a:t>
            </a:r>
            <a:endParaRPr b="0" dirty="0">
              <a:solidFill>
                <a:schemeClr val="dk1"/>
              </a:solidFill>
            </a:endParaRPr>
          </a:p>
          <a:p>
            <a:pPr marL="457200" lvl="0" indent="-279400" algn="l" rtl="0">
              <a:lnSpc>
                <a:spcPct val="90000"/>
              </a:lnSpc>
              <a:spcBef>
                <a:spcPts val="1000"/>
              </a:spcBef>
              <a:spcAft>
                <a:spcPct val="0"/>
              </a:spcAft>
              <a:buClr>
                <a:schemeClr val="accent6"/>
              </a:buClr>
              <a:buSzPts val="700"/>
              <a:buFont typeface="Arial"/>
              <a:buNone/>
            </a:pPr>
            <a:endParaRPr b="0" dirty="0">
              <a:solidFill>
                <a:schemeClr val="dk1"/>
              </a:solidFill>
            </a:endParaRPr>
          </a:p>
          <a:p>
            <a:pPr marL="457200" lvl="0" indent="-457200" algn="l" rtl="0">
              <a:lnSpc>
                <a:spcPct val="90000"/>
              </a:lnSpc>
              <a:spcBef>
                <a:spcPts val="1000"/>
              </a:spcBef>
              <a:spcAft>
                <a:spcPct val="0"/>
              </a:spcAft>
              <a:buClr>
                <a:schemeClr val="dk1"/>
              </a:buClr>
              <a:buSzTx/>
              <a:buChar char="•"/>
            </a:pPr>
            <a:r>
              <a:rPr lang="tr" b="0" i="0" u="none" strike="noStrike" dirty="0">
                <a:solidFill>
                  <a:srgbClr val="545554"/>
                </a:solidFill>
                <a:latin typeface="Helvetica Neue"/>
              </a:rPr>
              <a:t>Tartışmayı kayıt altına alın. </a:t>
            </a:r>
            <a:endParaRPr b="0" dirty="0">
              <a:solidFill>
                <a:schemeClr val="dk1"/>
              </a:solidFill>
            </a:endParaRPr>
          </a:p>
          <a:p>
            <a:pPr marL="457200" lvl="0" indent="-457200" algn="l" rtl="0">
              <a:lnSpc>
                <a:spcPct val="90000"/>
              </a:lnSpc>
              <a:spcBef>
                <a:spcPts val="1000"/>
              </a:spcBef>
              <a:spcAft>
                <a:spcPct val="0"/>
              </a:spcAft>
              <a:buClr>
                <a:schemeClr val="dk1"/>
              </a:buClr>
              <a:buSzTx/>
              <a:buChar char="•"/>
            </a:pPr>
            <a:r>
              <a:rPr lang="tr" b="0" i="0" u="none" strike="noStrike" dirty="0">
                <a:solidFill>
                  <a:srgbClr val="545554"/>
                </a:solidFill>
                <a:latin typeface="Helvetica Neue"/>
              </a:rPr>
              <a:t>15 dakika süreniz bulunmaktadır.</a:t>
            </a:r>
            <a:endParaRPr b="0" dirty="0">
              <a:solidFill>
                <a:schemeClr val="dk1"/>
              </a:solidFill>
            </a:endParaRPr>
          </a:p>
          <a:p>
            <a:pPr marL="457200" lvl="0" indent="-457200" algn="l" rtl="0">
              <a:lnSpc>
                <a:spcPct val="90000"/>
              </a:lnSpc>
              <a:spcBef>
                <a:spcPts val="1000"/>
              </a:spcBef>
              <a:spcAft>
                <a:spcPct val="0"/>
              </a:spcAft>
              <a:buClr>
                <a:schemeClr val="dk1"/>
              </a:buClr>
              <a:buSzTx/>
              <a:buChar char="•"/>
            </a:pPr>
            <a:r>
              <a:rPr lang="tr" b="0" i="0" u="none" strike="noStrike" dirty="0">
                <a:solidFill>
                  <a:srgbClr val="545554"/>
                </a:solidFill>
                <a:latin typeface="Helvetica Neue"/>
              </a:rPr>
              <a:t>Genel oturumda geri bildirim verin.</a:t>
            </a:r>
            <a:endParaRPr b="0" dirty="0">
              <a:solidFill>
                <a:schemeClr val="dk1"/>
              </a:solidFill>
            </a:endParaRPr>
          </a:p>
          <a:p>
            <a:pPr marL="0" lvl="0" indent="0" algn="l" rtl="0">
              <a:lnSpc>
                <a:spcPct val="90000"/>
              </a:lnSpc>
              <a:spcBef>
                <a:spcPts val="1000"/>
              </a:spcBef>
              <a:spcAft>
                <a:spcPct val="0"/>
              </a:spcAft>
              <a:buClr>
                <a:schemeClr val="accent6"/>
              </a:buClr>
              <a:buSzPts val="700"/>
              <a:buNone/>
            </a:pPr>
            <a:endParaRPr b="0" dirty="0">
              <a:solidFill>
                <a:schemeClr val="dk1"/>
              </a:solidFill>
            </a:endParaRPr>
          </a:p>
          <a:p>
            <a:pPr marL="0" lvl="0" indent="0" algn="l" rtl="0">
              <a:lnSpc>
                <a:spcPct val="90000"/>
              </a:lnSpc>
              <a:spcBef>
                <a:spcPts val="1000"/>
              </a:spcBef>
              <a:spcAft>
                <a:spcPct val="0"/>
              </a:spcAft>
              <a:buClr>
                <a:schemeClr val="accent6"/>
              </a:buClr>
              <a:buSzPts val="700"/>
              <a:buNone/>
            </a:pPr>
            <a:endParaRPr sz="11200" b="0" dirty="0">
              <a:solidFill>
                <a:schemeClr val="dk1"/>
              </a:solidFill>
            </a:endParaRPr>
          </a:p>
        </p:txBody>
      </p:sp>
      <p:pic>
        <p:nvPicPr>
          <p:cNvPr id="249" name="Google Shape;249;p5"/>
          <p:cNvPicPr preferRelativeResize="0"/>
          <p:nvPr/>
        </p:nvPicPr>
        <p:blipFill>
          <a:blip r:embed="rId3">
            <a:alphaModFix/>
          </a:blip>
          <a:stretch>
            <a:fillRect/>
          </a:stretch>
        </p:blipFill>
        <p:spPr>
          <a:xfrm>
            <a:off x="10070907" y="358537"/>
            <a:ext cx="1435100" cy="939800"/>
          </a:xfrm>
          <a:prstGeom prst="rect">
            <a:avLst/>
          </a:prstGeom>
          <a:noFill/>
          <a:ln>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6"/>
          <p:cNvSpPr txBox="1">
            <a:spLocks noGrp="1"/>
          </p:cNvSpPr>
          <p:nvPr>
            <p:ph type="title"/>
          </p:nvPr>
        </p:nvSpPr>
        <p:spPr>
          <a:xfrm>
            <a:off x="0" y="128856"/>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rgbClr val="026794"/>
              </a:buClr>
              <a:buSzPts val="3600"/>
              <a:buFont typeface="Helvetica Neue"/>
              <a:buNone/>
            </a:pPr>
            <a:r>
              <a:rPr lang="tr" sz="3600" b="1" i="0" u="none" strike="noStrike">
                <a:solidFill>
                  <a:srgbClr val="026794"/>
                </a:solidFill>
                <a:latin typeface="Helvetica Neue"/>
              </a:rPr>
              <a:t>TARTIŞMA: DANAH</a:t>
            </a:r>
            <a:endParaRPr/>
          </a:p>
        </p:txBody>
      </p:sp>
      <p:pic>
        <p:nvPicPr>
          <p:cNvPr id="256" name="Google Shape;256;p6"/>
          <p:cNvPicPr preferRelativeResize="0"/>
          <p:nvPr/>
        </p:nvPicPr>
        <p:blipFill>
          <a:blip r:embed="rId3">
            <a:alphaModFix/>
          </a:blip>
          <a:stretch>
            <a:fillRect/>
          </a:stretch>
        </p:blipFill>
        <p:spPr>
          <a:xfrm>
            <a:off x="7664233" y="597053"/>
            <a:ext cx="4017576" cy="2696729"/>
          </a:xfrm>
          <a:prstGeom prst="rect">
            <a:avLst/>
          </a:prstGeom>
          <a:noFill/>
          <a:ln>
            <a:noFill/>
          </a:ln>
        </p:spPr>
      </p:pic>
      <p:sp>
        <p:nvSpPr>
          <p:cNvPr id="257" name="Google Shape;257;p6"/>
          <p:cNvSpPr txBox="1"/>
          <p:nvPr/>
        </p:nvSpPr>
        <p:spPr>
          <a:xfrm>
            <a:off x="3081780" y="3758260"/>
            <a:ext cx="1782377"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a:solidFill>
                  <a:srgbClr val="545554"/>
                </a:solidFill>
                <a:latin typeface="Helvetica Neue"/>
                <a:ea typeface="Helvetica Neue"/>
                <a:cs typeface="Helvetica Neue"/>
                <a:sym typeface="Helvetica Neue"/>
              </a:rPr>
              <a:t>Çocukların gelirine bağımlılık</a:t>
            </a:r>
            <a:endParaRPr sz="2400" b="1" i="0" u="none" strike="noStrike" cap="none">
              <a:solidFill>
                <a:schemeClr val="dk1"/>
              </a:solidFill>
              <a:latin typeface="Helvetica Neue"/>
              <a:ea typeface="Helvetica Neue"/>
              <a:cs typeface="Helvetica Neue"/>
              <a:sym typeface="Helvetica Neue"/>
            </a:endParaRPr>
          </a:p>
        </p:txBody>
      </p:sp>
      <p:sp>
        <p:nvSpPr>
          <p:cNvPr id="258" name="Google Shape;258;p6"/>
          <p:cNvSpPr txBox="1"/>
          <p:nvPr/>
        </p:nvSpPr>
        <p:spPr>
          <a:xfrm>
            <a:off x="5303754" y="3461041"/>
            <a:ext cx="2087177"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Aile </a:t>
            </a:r>
            <a:r>
              <a:rPr lang="tr" sz="2400" b="0" i="0" u="none" strike="noStrike" cap="none" dirty="0">
                <a:solidFill>
                  <a:srgbClr val="545554"/>
                </a:solidFill>
                <a:latin typeface="Helvetica Neue"/>
                <a:ea typeface="Helvetica Neue"/>
                <a:cs typeface="Helvetica Neue"/>
                <a:sym typeface="Helvetica Neue"/>
              </a:rPr>
              <a:t>düzeninde</a:t>
            </a:r>
            <a:r>
              <a:rPr lang="tr" sz="2400" b="1" i="0" u="none" strike="noStrike" cap="none" dirty="0">
                <a:solidFill>
                  <a:srgbClr val="545554"/>
                </a:solidFill>
                <a:latin typeface="Helvetica Neue"/>
                <a:ea typeface="Helvetica Neue"/>
                <a:cs typeface="Helvetica Neue"/>
                <a:sym typeface="Helvetica Neue"/>
              </a:rPr>
              <a:t> değişiklik</a:t>
            </a:r>
            <a:endParaRPr sz="1400" b="0" i="0" u="none" strike="noStrike" cap="none" dirty="0">
              <a:solidFill>
                <a:srgbClr val="000000"/>
              </a:solidFill>
              <a:latin typeface="Arial"/>
              <a:ea typeface="Arial"/>
              <a:cs typeface="Arial"/>
              <a:sym typeface="Arial"/>
            </a:endParaRPr>
          </a:p>
        </p:txBody>
      </p:sp>
      <p:sp>
        <p:nvSpPr>
          <p:cNvPr id="259" name="Google Shape;259;p6"/>
          <p:cNvSpPr txBox="1"/>
          <p:nvPr/>
        </p:nvSpPr>
        <p:spPr>
          <a:xfrm>
            <a:off x="217096" y="5245275"/>
            <a:ext cx="3825515"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Hane içi/dışı roller: </a:t>
            </a:r>
            <a:r>
              <a:rPr lang="tr" sz="2400" i="0" u="none" strike="noStrike" cap="none" dirty="0">
                <a:solidFill>
                  <a:srgbClr val="545554"/>
                </a:solidFill>
                <a:latin typeface="Helvetica Neue"/>
                <a:ea typeface="Helvetica Neue"/>
                <a:cs typeface="Helvetica Neue"/>
                <a:sym typeface="Helvetica Neue"/>
              </a:rPr>
              <a:t>çalışma</a:t>
            </a:r>
            <a:r>
              <a:rPr lang="tr" sz="2400" b="1" i="0" u="none" strike="noStrike" cap="none" dirty="0">
                <a:solidFill>
                  <a:srgbClr val="545554"/>
                </a:solidFill>
                <a:latin typeface="Helvetica Neue"/>
                <a:ea typeface="Helvetica Neue"/>
                <a:cs typeface="Helvetica Neue"/>
                <a:sym typeface="Helvetica Neue"/>
              </a:rPr>
              <a:t> </a:t>
            </a:r>
            <a:r>
              <a:rPr lang="tr" sz="2400" b="0" i="0" u="none" strike="noStrike" cap="none" dirty="0">
                <a:solidFill>
                  <a:srgbClr val="545554"/>
                </a:solidFill>
                <a:latin typeface="Helvetica Neue"/>
                <a:ea typeface="Helvetica Neue"/>
                <a:cs typeface="Helvetica Neue"/>
                <a:sym typeface="Helvetica Neue"/>
              </a:rPr>
              <a:t>saatleri, görevler, riskler, tehlikeler</a:t>
            </a:r>
            <a:endParaRPr sz="1400" b="0" i="0" u="none" strike="noStrike" cap="none" dirty="0">
              <a:solidFill>
                <a:srgbClr val="000000"/>
              </a:solidFill>
              <a:latin typeface="Arial"/>
              <a:ea typeface="Arial"/>
              <a:cs typeface="Arial"/>
              <a:sym typeface="Arial"/>
            </a:endParaRPr>
          </a:p>
        </p:txBody>
      </p:sp>
      <p:sp>
        <p:nvSpPr>
          <p:cNvPr id="260" name="Google Shape;260;p6"/>
          <p:cNvSpPr txBox="1"/>
          <p:nvPr/>
        </p:nvSpPr>
        <p:spPr>
          <a:xfrm>
            <a:off x="7406916" y="4589839"/>
            <a:ext cx="1782377"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Tek ebeveynli </a:t>
            </a:r>
            <a:r>
              <a:rPr lang="tr" sz="2400" b="0" i="0" u="none" strike="noStrike" cap="none">
                <a:solidFill>
                  <a:srgbClr val="545554"/>
                </a:solidFill>
                <a:latin typeface="Helvetica Neue"/>
                <a:ea typeface="Helvetica Neue"/>
                <a:cs typeface="Helvetica Neue"/>
                <a:sym typeface="Helvetica Neue"/>
              </a:rPr>
              <a:t>hane</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rgbClr val="000000"/>
              </a:buClr>
              <a:buSzPts val="2400"/>
              <a:buFont typeface="Arial"/>
              <a:buNone/>
            </a:pPr>
            <a:endParaRPr sz="2400" b="0" i="0" u="none" strike="noStrike" cap="none">
              <a:solidFill>
                <a:schemeClr val="dk1"/>
              </a:solidFill>
              <a:latin typeface="Helvetica Neue"/>
              <a:ea typeface="Helvetica Neue"/>
              <a:cs typeface="Helvetica Neue"/>
              <a:sym typeface="Helvetica Neue"/>
            </a:endParaRPr>
          </a:p>
        </p:txBody>
      </p:sp>
      <p:sp>
        <p:nvSpPr>
          <p:cNvPr id="261" name="Google Shape;261;p6"/>
          <p:cNvSpPr txBox="1"/>
          <p:nvPr/>
        </p:nvSpPr>
        <p:spPr>
          <a:xfrm>
            <a:off x="4740961" y="1616449"/>
            <a:ext cx="2808220"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Erişilebilir/mevcut temel hizmetler</a:t>
            </a:r>
            <a:endParaRPr sz="1400" b="0" i="0" u="none" strike="noStrike" cap="none" dirty="0">
              <a:solidFill>
                <a:srgbClr val="000000"/>
              </a:solidFill>
              <a:latin typeface="Arial"/>
              <a:ea typeface="Arial"/>
              <a:cs typeface="Arial"/>
              <a:sym typeface="Arial"/>
            </a:endParaRPr>
          </a:p>
        </p:txBody>
      </p:sp>
      <p:sp>
        <p:nvSpPr>
          <p:cNvPr id="262" name="Google Shape;262;p6"/>
          <p:cNvSpPr txBox="1"/>
          <p:nvPr/>
        </p:nvSpPr>
        <p:spPr>
          <a:xfrm>
            <a:off x="7890556" y="3659977"/>
            <a:ext cx="2290377"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Yerinden edilme</a:t>
            </a:r>
            <a:endParaRPr sz="1400" b="0" i="0" u="none" strike="noStrike" cap="none">
              <a:solidFill>
                <a:srgbClr val="000000"/>
              </a:solidFill>
              <a:latin typeface="Arial"/>
              <a:ea typeface="Arial"/>
              <a:cs typeface="Arial"/>
              <a:sym typeface="Arial"/>
            </a:endParaRPr>
          </a:p>
        </p:txBody>
      </p:sp>
      <p:sp>
        <p:nvSpPr>
          <p:cNvPr id="263" name="Google Shape;263;p6"/>
          <p:cNvSpPr txBox="1"/>
          <p:nvPr/>
        </p:nvSpPr>
        <p:spPr>
          <a:xfrm>
            <a:off x="170986" y="3461041"/>
            <a:ext cx="1782377"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Küçük çocuklar </a:t>
            </a:r>
            <a:r>
              <a:rPr lang="tr" sz="2400" b="0" i="0" u="none" strike="noStrike" cap="none" dirty="0">
                <a:solidFill>
                  <a:srgbClr val="545554"/>
                </a:solidFill>
                <a:latin typeface="Helvetica Neue"/>
                <a:ea typeface="Helvetica Neue"/>
                <a:cs typeface="Helvetica Neue"/>
                <a:sym typeface="Helvetica Neue"/>
              </a:rPr>
              <a:t>risk altında mı</a:t>
            </a:r>
            <a:r>
              <a:rPr lang="tr" sz="2400" i="0" u="none" strike="noStrike" cap="none" dirty="0">
                <a:solidFill>
                  <a:srgbClr val="545554"/>
                </a:solidFill>
                <a:latin typeface="Helvetica Neue"/>
                <a:ea typeface="Helvetica Neue"/>
                <a:cs typeface="Helvetica Neue"/>
                <a:sym typeface="Helvetica Neue"/>
              </a:rPr>
              <a:t>?</a:t>
            </a:r>
            <a:r>
              <a:rPr lang="tr" sz="2400" b="0" i="0" u="none" strike="noStrike" cap="none" dirty="0">
                <a:solidFill>
                  <a:srgbClr val="545554"/>
                </a:solidFill>
                <a:latin typeface="Helvetica Neue"/>
                <a:ea typeface="Helvetica Neue"/>
                <a:cs typeface="Helvetica Neue"/>
                <a:sym typeface="Helvetica Neue"/>
              </a:rPr>
              <a:t> </a:t>
            </a:r>
            <a:endParaRPr sz="1400" b="0" i="0" u="none" strike="noStrike" cap="none" dirty="0">
              <a:solidFill>
                <a:srgbClr val="000000"/>
              </a:solidFill>
              <a:latin typeface="Arial"/>
              <a:ea typeface="Arial"/>
              <a:cs typeface="Arial"/>
              <a:sym typeface="Arial"/>
            </a:endParaRPr>
          </a:p>
        </p:txBody>
      </p:sp>
      <p:sp>
        <p:nvSpPr>
          <p:cNvPr id="264" name="Google Shape;264;p6"/>
          <p:cNvSpPr txBox="1"/>
          <p:nvPr/>
        </p:nvSpPr>
        <p:spPr>
          <a:xfrm>
            <a:off x="285751" y="1507755"/>
            <a:ext cx="2495550"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a:solidFill>
                  <a:srgbClr val="545554"/>
                </a:solidFill>
                <a:latin typeface="Helvetica Neue"/>
                <a:ea typeface="Helvetica Neue"/>
                <a:cs typeface="Helvetica Neue"/>
                <a:sym typeface="Helvetica Neue"/>
              </a:rPr>
              <a:t>Ailenin </a:t>
            </a:r>
            <a:r>
              <a:rPr lang="tr" sz="2400" b="1" i="0" u="none" strike="noStrike" cap="none">
                <a:solidFill>
                  <a:srgbClr val="545554"/>
                </a:solidFill>
                <a:latin typeface="Helvetica Neue"/>
                <a:ea typeface="Helvetica Neue"/>
                <a:cs typeface="Helvetica Neue"/>
                <a:sym typeface="Helvetica Neue"/>
              </a:rPr>
              <a:t>tıbbi geçmişi</a:t>
            </a:r>
            <a:r>
              <a:rPr lang="tr" sz="2400" b="0" i="0" u="none" strike="noStrike" cap="none">
                <a:solidFill>
                  <a:srgbClr val="545554"/>
                </a:solidFill>
                <a:latin typeface="Helvetica Neue"/>
                <a:ea typeface="Helvetica Neue"/>
                <a:cs typeface="Helvetica Neue"/>
                <a:sym typeface="Helvetica Neue"/>
              </a:rPr>
              <a:t>, sağlık kliniği ziyaretleri, kazalar</a:t>
            </a:r>
            <a:endParaRPr sz="1400" b="0" i="0" u="none" strike="noStrike" cap="none">
              <a:solidFill>
                <a:srgbClr val="000000"/>
              </a:solidFill>
              <a:latin typeface="Arial"/>
              <a:ea typeface="Arial"/>
              <a:cs typeface="Arial"/>
              <a:sym typeface="Arial"/>
            </a:endParaRPr>
          </a:p>
        </p:txBody>
      </p:sp>
      <p:sp>
        <p:nvSpPr>
          <p:cNvPr id="265" name="Google Shape;265;p6"/>
          <p:cNvSpPr txBox="1"/>
          <p:nvPr/>
        </p:nvSpPr>
        <p:spPr>
          <a:xfrm>
            <a:off x="4810704" y="5374669"/>
            <a:ext cx="2087177"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a:solidFill>
                  <a:srgbClr val="545554"/>
                </a:solidFill>
                <a:latin typeface="Helvetica Neue"/>
                <a:ea typeface="Helvetica Neue"/>
                <a:cs typeface="Helvetica Neue"/>
                <a:sym typeface="Helvetica Neue"/>
              </a:rPr>
              <a:t>Ailenin</a:t>
            </a:r>
            <a:r>
              <a:rPr lang="tr" sz="2400" b="1" i="0" u="none" strike="noStrike" cap="none">
                <a:solidFill>
                  <a:srgbClr val="545554"/>
                </a:solidFill>
                <a:latin typeface="Helvetica Neue"/>
                <a:ea typeface="Helvetica Neue"/>
                <a:cs typeface="Helvetica Neue"/>
                <a:sym typeface="Helvetica Neue"/>
              </a:rPr>
              <a:t> sağlık hizmeti masrafları</a:t>
            </a:r>
            <a:endParaRPr sz="1400" b="0" i="0" u="none" strike="noStrike" cap="none">
              <a:solidFill>
                <a:srgbClr val="000000"/>
              </a:solidFill>
              <a:latin typeface="Arial"/>
              <a:ea typeface="Arial"/>
              <a:cs typeface="Arial"/>
              <a:sym typeface="Arial"/>
            </a:endParaRPr>
          </a:p>
        </p:txBody>
      </p:sp>
      <p:sp>
        <p:nvSpPr>
          <p:cNvPr id="266" name="Google Shape;266;p6"/>
          <p:cNvSpPr txBox="1"/>
          <p:nvPr/>
        </p:nvSpPr>
        <p:spPr>
          <a:xfrm>
            <a:off x="10191379" y="4429867"/>
            <a:ext cx="1782377"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Maruz kalınan sağlık riskleri</a:t>
            </a:r>
            <a:r>
              <a:rPr lang="tr" sz="2400" b="0" i="0" u="none" strike="noStrike" cap="none">
                <a:solidFill>
                  <a:srgbClr val="545554"/>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p:txBody>
      </p:sp>
      <p:sp>
        <p:nvSpPr>
          <p:cNvPr id="267" name="Google Shape;267;p6"/>
          <p:cNvSpPr txBox="1"/>
          <p:nvPr/>
        </p:nvSpPr>
        <p:spPr>
          <a:xfrm>
            <a:off x="2781301" y="2141851"/>
            <a:ext cx="2087177"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a:solidFill>
                  <a:srgbClr val="545554"/>
                </a:solidFill>
                <a:latin typeface="Helvetica Neue"/>
                <a:ea typeface="Helvetica Neue"/>
                <a:cs typeface="Helvetica Neue"/>
                <a:sym typeface="Helvetica Neue"/>
              </a:rPr>
              <a:t>Aile içi</a:t>
            </a:r>
            <a:r>
              <a:rPr lang="tr" sz="2400" b="1" i="0" u="none" strike="noStrike" cap="none">
                <a:solidFill>
                  <a:srgbClr val="545554"/>
                </a:solidFill>
                <a:latin typeface="Helvetica Neue"/>
                <a:ea typeface="Helvetica Neue"/>
                <a:cs typeface="Helvetica Neue"/>
                <a:sym typeface="Helvetica Neue"/>
              </a:rPr>
              <a:t> sağlık ihtiyaçları</a:t>
            </a:r>
            <a:endParaRPr sz="1400" b="0" i="0" u="none" strike="noStrike" cap="none">
              <a:solidFill>
                <a:srgbClr val="000000"/>
              </a:solidFill>
              <a:latin typeface="Arial"/>
              <a:ea typeface="Arial"/>
              <a:cs typeface="Arial"/>
              <a:sym typeface="Arial"/>
            </a:endParaRPr>
          </a:p>
        </p:txBody>
      </p:sp>
      <p:pic>
        <p:nvPicPr>
          <p:cNvPr id="268" name="Google Shape;268;p6"/>
          <p:cNvPicPr preferRelativeResize="0"/>
          <p:nvPr/>
        </p:nvPicPr>
        <p:blipFill>
          <a:blip r:embed="rId4">
            <a:alphaModFix/>
          </a:blip>
          <a:stretch>
            <a:fillRect/>
          </a:stretch>
        </p:blipFill>
        <p:spPr>
          <a:xfrm>
            <a:off x="5846378" y="265818"/>
            <a:ext cx="1435100" cy="939800"/>
          </a:xfrm>
          <a:prstGeom prst="rect">
            <a:avLst/>
          </a:prstGeom>
          <a:noFill/>
          <a:ln>
            <a:noFill/>
          </a:ln>
        </p:spPr>
      </p:pic>
      <p:sp>
        <p:nvSpPr>
          <p:cNvPr id="269" name="Google Shape;269;p6"/>
          <p:cNvSpPr txBox="1"/>
          <p:nvPr/>
        </p:nvSpPr>
        <p:spPr>
          <a:xfrm>
            <a:off x="7932828" y="5983525"/>
            <a:ext cx="3307437"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Koruyucu faktörler</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rgbClr val="000000"/>
              </a:buClr>
              <a:buSzPts val="2400"/>
              <a:buFont typeface="Arial"/>
              <a:buNone/>
            </a:pPr>
            <a:endParaRPr sz="2400" b="0" i="0" u="none" strike="noStrike" cap="none">
              <a:solidFill>
                <a:schemeClr val="dk1"/>
              </a:solidFill>
              <a:latin typeface="Helvetica Neue"/>
              <a:ea typeface="Helvetica Neue"/>
              <a:cs typeface="Helvetica Neue"/>
              <a:sym typeface="Helvetica Neue"/>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7"/>
          <p:cNvSpPr txBox="1">
            <a:spLocks noGrp="1"/>
          </p:cNvSpPr>
          <p:nvPr>
            <p:ph type="title"/>
          </p:nvPr>
        </p:nvSpPr>
        <p:spPr>
          <a:xfrm>
            <a:off x="69355" y="211011"/>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rgbClr val="026794"/>
              </a:buClr>
              <a:buSzPts val="3600"/>
              <a:buFont typeface="Helvetica Neue"/>
              <a:buNone/>
            </a:pPr>
            <a:r>
              <a:rPr lang="tr" sz="3600" b="1" i="0" u="none" strike="noStrike">
                <a:solidFill>
                  <a:srgbClr val="026794"/>
                </a:solidFill>
                <a:latin typeface="Helvetica Neue"/>
              </a:rPr>
              <a:t>TARTIŞMA: AMARA</a:t>
            </a:r>
            <a:endParaRPr/>
          </a:p>
        </p:txBody>
      </p:sp>
      <p:sp>
        <p:nvSpPr>
          <p:cNvPr id="276" name="Google Shape;276;p7"/>
          <p:cNvSpPr txBox="1"/>
          <p:nvPr/>
        </p:nvSpPr>
        <p:spPr>
          <a:xfrm>
            <a:off x="2969261" y="2547911"/>
            <a:ext cx="1912231"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Destek </a:t>
            </a:r>
            <a:r>
              <a:rPr lang="tr" sz="2400" b="0" i="0" u="none" strike="noStrike" cap="none">
                <a:solidFill>
                  <a:srgbClr val="545554"/>
                </a:solidFill>
                <a:latin typeface="Helvetica Neue"/>
                <a:ea typeface="Helvetica Neue"/>
                <a:cs typeface="Helvetica Neue"/>
                <a:sym typeface="Helvetica Neue"/>
              </a:rPr>
              <a:t>ve hizmet</a:t>
            </a:r>
            <a:r>
              <a:rPr lang="tr" sz="2400" b="1" i="0" u="none" strike="noStrike" cap="none">
                <a:solidFill>
                  <a:srgbClr val="545554"/>
                </a:solidFill>
                <a:latin typeface="Helvetica Neue"/>
                <a:ea typeface="Helvetica Neue"/>
                <a:cs typeface="Helvetica Neue"/>
                <a:sym typeface="Helvetica Neue"/>
              </a:rPr>
              <a:t> erişimi</a:t>
            </a:r>
            <a:endParaRPr sz="1400" b="0" i="0" u="none" strike="noStrike" cap="none">
              <a:solidFill>
                <a:srgbClr val="000000"/>
              </a:solidFill>
              <a:latin typeface="Arial"/>
              <a:ea typeface="Arial"/>
              <a:cs typeface="Arial"/>
              <a:sym typeface="Arial"/>
            </a:endParaRPr>
          </a:p>
        </p:txBody>
      </p:sp>
      <p:sp>
        <p:nvSpPr>
          <p:cNvPr id="277" name="Google Shape;277;p7"/>
          <p:cNvSpPr txBox="1"/>
          <p:nvPr/>
        </p:nvSpPr>
        <p:spPr>
          <a:xfrm>
            <a:off x="162141" y="1668867"/>
            <a:ext cx="2127068"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Çocuğun görüşleri ve kapasiteleri</a:t>
            </a:r>
            <a:endParaRPr sz="2400" b="0" i="0" u="none" strike="noStrike" cap="none">
              <a:solidFill>
                <a:schemeClr val="dk1"/>
              </a:solidFill>
              <a:latin typeface="Helvetica Neue"/>
              <a:ea typeface="Helvetica Neue"/>
              <a:cs typeface="Helvetica Neue"/>
              <a:sym typeface="Helvetica Neue"/>
            </a:endParaRPr>
          </a:p>
        </p:txBody>
      </p:sp>
      <p:sp>
        <p:nvSpPr>
          <p:cNvPr id="278" name="Google Shape;278;p7"/>
          <p:cNvSpPr txBox="1"/>
          <p:nvPr/>
        </p:nvSpPr>
        <p:spPr>
          <a:xfrm>
            <a:off x="4944608" y="1792286"/>
            <a:ext cx="2190966"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Psikososyal </a:t>
            </a:r>
            <a:r>
              <a:rPr lang="tr" sz="2400" b="0" i="0" u="none" strike="noStrike" cap="none">
                <a:solidFill>
                  <a:srgbClr val="545554"/>
                </a:solidFill>
                <a:latin typeface="Helvetica Neue"/>
                <a:ea typeface="Helvetica Neue"/>
                <a:cs typeface="Helvetica Neue"/>
                <a:sym typeface="Helvetica Neue"/>
              </a:rPr>
              <a:t>sıkıntılar</a:t>
            </a:r>
            <a:endParaRPr sz="1400" b="0" i="0" u="none" strike="noStrike" cap="none">
              <a:solidFill>
                <a:srgbClr val="000000"/>
              </a:solidFill>
              <a:latin typeface="Arial"/>
              <a:ea typeface="Arial"/>
              <a:cs typeface="Arial"/>
              <a:sym typeface="Arial"/>
            </a:endParaRPr>
          </a:p>
        </p:txBody>
      </p:sp>
      <p:sp>
        <p:nvSpPr>
          <p:cNvPr id="279" name="Google Shape;279;p7"/>
          <p:cNvSpPr txBox="1"/>
          <p:nvPr/>
        </p:nvSpPr>
        <p:spPr>
          <a:xfrm>
            <a:off x="5678826" y="3148270"/>
            <a:ext cx="2190966" cy="193899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Sosyalleşme ve yaratıcılığa </a:t>
            </a:r>
            <a:r>
              <a:rPr lang="tr" sz="2400" b="0" i="0" u="none" strike="noStrike" cap="none">
                <a:solidFill>
                  <a:srgbClr val="545554"/>
                </a:solidFill>
                <a:latin typeface="Helvetica Neue"/>
                <a:ea typeface="Helvetica Neue"/>
                <a:cs typeface="Helvetica Neue"/>
                <a:sym typeface="Helvetica Neue"/>
              </a:rPr>
              <a:t>erişim</a:t>
            </a:r>
            <a:r>
              <a:rPr lang="tr" sz="2400" b="1" i="0" u="none" strike="noStrike" cap="none">
                <a:solidFill>
                  <a:srgbClr val="545554"/>
                </a:solidFill>
                <a:latin typeface="Helvetica Neue"/>
                <a:ea typeface="Helvetica Neue"/>
                <a:cs typeface="Helvetica Neue"/>
                <a:sym typeface="Helvetica Neue"/>
              </a:rPr>
              <a:t> –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İzolasyon? </a:t>
            </a:r>
            <a:endParaRPr sz="1400" b="0" i="0" u="none" strike="noStrike" cap="none">
              <a:solidFill>
                <a:srgbClr val="000000"/>
              </a:solidFill>
              <a:latin typeface="Arial"/>
              <a:ea typeface="Arial"/>
              <a:cs typeface="Arial"/>
              <a:sym typeface="Arial"/>
            </a:endParaRPr>
          </a:p>
        </p:txBody>
      </p:sp>
      <p:sp>
        <p:nvSpPr>
          <p:cNvPr id="280" name="Google Shape;280;p7"/>
          <p:cNvSpPr txBox="1"/>
          <p:nvPr/>
        </p:nvSpPr>
        <p:spPr>
          <a:xfrm>
            <a:off x="481868" y="5122082"/>
            <a:ext cx="2581385"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Uzun saatler, ağır bakım sorumluluğu</a:t>
            </a:r>
            <a:endParaRPr sz="2400" b="0" i="0" u="none" strike="noStrike" cap="none">
              <a:solidFill>
                <a:schemeClr val="dk1"/>
              </a:solidFill>
              <a:latin typeface="Helvetica Neue"/>
              <a:ea typeface="Helvetica Neue"/>
              <a:cs typeface="Helvetica Neue"/>
              <a:sym typeface="Helvetica Neue"/>
            </a:endParaRPr>
          </a:p>
        </p:txBody>
      </p:sp>
      <p:sp>
        <p:nvSpPr>
          <p:cNvPr id="281" name="Google Shape;281;p7"/>
          <p:cNvSpPr txBox="1"/>
          <p:nvPr/>
        </p:nvSpPr>
        <p:spPr>
          <a:xfrm>
            <a:off x="8920870" y="3413923"/>
            <a:ext cx="2581385" cy="23082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Okula devamlılık </a:t>
            </a:r>
            <a:r>
              <a:rPr lang="tr" sz="2400" b="0" i="0" u="none" strike="noStrike" cap="none" dirty="0">
                <a:solidFill>
                  <a:srgbClr val="545554"/>
                </a:solidFill>
                <a:latin typeface="Helvetica Neue"/>
                <a:ea typeface="Helvetica Neue"/>
                <a:cs typeface="Helvetica Neue"/>
                <a:sym typeface="Helvetica Neue"/>
              </a:rPr>
              <a:t>mı</a:t>
            </a:r>
            <a:r>
              <a:rPr lang="tr" sz="2400" b="1" i="0" u="none" strike="noStrike" cap="none" dirty="0">
                <a:solidFill>
                  <a:srgbClr val="545554"/>
                </a:solidFill>
                <a:latin typeface="Helvetica Neue"/>
                <a:ea typeface="Helvetica Neue"/>
                <a:cs typeface="Helvetica Neue"/>
                <a:sym typeface="Helvetica Neue"/>
              </a:rPr>
              <a:t> evdeki sorumluluklar mı?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pic>
        <p:nvPicPr>
          <p:cNvPr id="282" name="Google Shape;282;p7"/>
          <p:cNvPicPr preferRelativeResize="0"/>
          <p:nvPr/>
        </p:nvPicPr>
        <p:blipFill>
          <a:blip r:embed="rId3">
            <a:alphaModFix/>
          </a:blip>
          <a:stretch>
            <a:fillRect/>
          </a:stretch>
        </p:blipFill>
        <p:spPr>
          <a:xfrm>
            <a:off x="7724884" y="371483"/>
            <a:ext cx="3926089" cy="2445073"/>
          </a:xfrm>
          <a:prstGeom prst="rect">
            <a:avLst/>
          </a:prstGeom>
          <a:noFill/>
          <a:ln>
            <a:noFill/>
          </a:ln>
        </p:spPr>
      </p:pic>
      <p:sp>
        <p:nvSpPr>
          <p:cNvPr id="283" name="Google Shape;283;p7"/>
          <p:cNvSpPr txBox="1"/>
          <p:nvPr/>
        </p:nvSpPr>
        <p:spPr>
          <a:xfrm>
            <a:off x="3414924" y="4379024"/>
            <a:ext cx="1912231"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Fiziksel zorlanma, yaralanma riskleri</a:t>
            </a:r>
            <a:endParaRPr sz="2400" b="0" i="0" u="none" strike="noStrike" cap="none">
              <a:solidFill>
                <a:schemeClr val="dk1"/>
              </a:solidFill>
              <a:latin typeface="Helvetica Neue"/>
              <a:ea typeface="Helvetica Neue"/>
              <a:cs typeface="Helvetica Neue"/>
              <a:sym typeface="Helvetica Neue"/>
            </a:endParaRPr>
          </a:p>
        </p:txBody>
      </p:sp>
      <p:sp>
        <p:nvSpPr>
          <p:cNvPr id="284" name="Google Shape;284;p7"/>
          <p:cNvSpPr txBox="1"/>
          <p:nvPr/>
        </p:nvSpPr>
        <p:spPr>
          <a:xfrm>
            <a:off x="8031951" y="5374933"/>
            <a:ext cx="2848685"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Erişilebilir/mevcut temel hizmetler</a:t>
            </a:r>
            <a:endParaRPr sz="1400" b="0" i="0" u="none" strike="noStrike" cap="none" dirty="0">
              <a:solidFill>
                <a:srgbClr val="000000"/>
              </a:solidFill>
              <a:latin typeface="Arial"/>
              <a:ea typeface="Arial"/>
              <a:cs typeface="Arial"/>
              <a:sym typeface="Arial"/>
            </a:endParaRPr>
          </a:p>
        </p:txBody>
      </p:sp>
      <p:sp>
        <p:nvSpPr>
          <p:cNvPr id="285" name="Google Shape;285;p7"/>
          <p:cNvSpPr txBox="1"/>
          <p:nvPr/>
        </p:nvSpPr>
        <p:spPr>
          <a:xfrm>
            <a:off x="268653" y="3604164"/>
            <a:ext cx="2127068"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Ebeveyn ihmali?</a:t>
            </a:r>
            <a:endParaRPr sz="2400" b="0" i="0" u="none" strike="noStrike" cap="none">
              <a:solidFill>
                <a:schemeClr val="dk1"/>
              </a:solidFill>
              <a:latin typeface="Helvetica Neue"/>
              <a:ea typeface="Helvetica Neue"/>
              <a:cs typeface="Helvetica Neue"/>
              <a:sym typeface="Helvetica Neue"/>
            </a:endParaRPr>
          </a:p>
        </p:txBody>
      </p:sp>
      <p:pic>
        <p:nvPicPr>
          <p:cNvPr id="286" name="Google Shape;286;p7"/>
          <p:cNvPicPr preferRelativeResize="0"/>
          <p:nvPr/>
        </p:nvPicPr>
        <p:blipFill>
          <a:blip r:embed="rId4">
            <a:alphaModFix/>
          </a:blip>
          <a:stretch>
            <a:fillRect/>
          </a:stretch>
        </p:blipFill>
        <p:spPr>
          <a:xfrm>
            <a:off x="5798827" y="371483"/>
            <a:ext cx="1435100" cy="939800"/>
          </a:xfrm>
          <a:prstGeom prst="rect">
            <a:avLst/>
          </a:prstGeom>
          <a:noFill/>
          <a:ln>
            <a:noFill/>
          </a:ln>
        </p:spPr>
      </p:pic>
      <p:sp>
        <p:nvSpPr>
          <p:cNvPr id="287" name="Google Shape;287;p7"/>
          <p:cNvSpPr txBox="1"/>
          <p:nvPr/>
        </p:nvSpPr>
        <p:spPr>
          <a:xfrm>
            <a:off x="4442281" y="6012006"/>
            <a:ext cx="3307437"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Koruyucu faktörler</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title"/>
          </p:nvPr>
        </p:nvSpPr>
        <p:spPr>
          <a:xfrm>
            <a:off x="0" y="111511"/>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rgbClr val="026794"/>
              </a:buClr>
              <a:buSzPts val="3600"/>
              <a:buFont typeface="Helvetica Neue"/>
              <a:buNone/>
            </a:pPr>
            <a:r>
              <a:rPr lang="tr" sz="3600" b="1" i="0" u="none" strike="noStrike">
                <a:solidFill>
                  <a:srgbClr val="026794"/>
                </a:solidFill>
                <a:latin typeface="Helvetica Neue"/>
              </a:rPr>
              <a:t>TARTIŞMA: MATEO</a:t>
            </a:r>
            <a:endParaRPr/>
          </a:p>
        </p:txBody>
      </p:sp>
      <p:pic>
        <p:nvPicPr>
          <p:cNvPr id="294" name="Google Shape;294;p8"/>
          <p:cNvPicPr preferRelativeResize="0"/>
          <p:nvPr/>
        </p:nvPicPr>
        <p:blipFill>
          <a:blip r:embed="rId3">
            <a:alphaModFix/>
          </a:blip>
          <a:stretch>
            <a:fillRect/>
          </a:stretch>
        </p:blipFill>
        <p:spPr>
          <a:xfrm>
            <a:off x="7500743" y="469899"/>
            <a:ext cx="4127500" cy="2584450"/>
          </a:xfrm>
          <a:prstGeom prst="rect">
            <a:avLst/>
          </a:prstGeom>
          <a:noFill/>
          <a:ln>
            <a:noFill/>
          </a:ln>
        </p:spPr>
      </p:pic>
      <p:sp>
        <p:nvSpPr>
          <p:cNvPr id="295" name="Google Shape;295;p8"/>
          <p:cNvSpPr txBox="1"/>
          <p:nvPr/>
        </p:nvSpPr>
        <p:spPr>
          <a:xfrm>
            <a:off x="5373014" y="1820789"/>
            <a:ext cx="1912231"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a:solidFill>
                  <a:srgbClr val="545554"/>
                </a:solidFill>
                <a:latin typeface="Helvetica Neue"/>
                <a:ea typeface="Helvetica Neue"/>
                <a:cs typeface="Helvetica Neue"/>
                <a:sym typeface="Helvetica Neue"/>
              </a:rPr>
              <a:t>Çalışma </a:t>
            </a:r>
            <a:r>
              <a:rPr lang="tr" sz="2400" b="1" i="0" u="none" strike="noStrike" cap="none">
                <a:solidFill>
                  <a:srgbClr val="545554"/>
                </a:solidFill>
                <a:latin typeface="Helvetica Neue"/>
                <a:ea typeface="Helvetica Neue"/>
                <a:cs typeface="Helvetica Neue"/>
                <a:sym typeface="Helvetica Neue"/>
              </a:rPr>
              <a:t>saatleri</a:t>
            </a:r>
            <a:r>
              <a:rPr lang="tr" sz="2400" b="0" i="0" u="none" strike="noStrike" cap="none">
                <a:solidFill>
                  <a:srgbClr val="545554"/>
                </a:solidFill>
                <a:latin typeface="Helvetica Neue"/>
                <a:ea typeface="Helvetica Neue"/>
                <a:cs typeface="Helvetica Neue"/>
                <a:sym typeface="Helvetica Neue"/>
              </a:rPr>
              <a:t> ve okul</a:t>
            </a:r>
            <a:endParaRPr sz="1400" b="0" i="0" u="none" strike="noStrike" cap="none">
              <a:solidFill>
                <a:srgbClr val="000000"/>
              </a:solidFill>
              <a:latin typeface="Arial"/>
              <a:ea typeface="Arial"/>
              <a:cs typeface="Arial"/>
              <a:sym typeface="Arial"/>
            </a:endParaRPr>
          </a:p>
        </p:txBody>
      </p:sp>
      <p:sp>
        <p:nvSpPr>
          <p:cNvPr id="296" name="Google Shape;296;p8"/>
          <p:cNvSpPr txBox="1"/>
          <p:nvPr/>
        </p:nvSpPr>
        <p:spPr>
          <a:xfrm>
            <a:off x="221024" y="4920712"/>
            <a:ext cx="2302489"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Tehlikeli iş: </a:t>
            </a:r>
            <a:r>
              <a:rPr lang="tr" sz="2400" b="0" i="0" u="none" strike="noStrike">
                <a:solidFill>
                  <a:srgbClr val="545554"/>
                </a:solidFill>
                <a:latin typeface="Helvetica Neue"/>
                <a:ea typeface="Helvetica Neue"/>
                <a:cs typeface="Helvetica Neue"/>
                <a:sym typeface="Helvetica Neue"/>
              </a:rPr>
              <a:t>devamlı böcek ilacı maruziyeti</a:t>
            </a:r>
            <a:endParaRPr sz="1400" b="0" i="0" u="none" strike="noStrike" cap="none">
              <a:solidFill>
                <a:srgbClr val="000000"/>
              </a:solidFill>
              <a:latin typeface="Arial"/>
              <a:ea typeface="Arial"/>
              <a:cs typeface="Arial"/>
              <a:sym typeface="Arial"/>
            </a:endParaRPr>
          </a:p>
        </p:txBody>
      </p:sp>
      <p:sp>
        <p:nvSpPr>
          <p:cNvPr id="297" name="Google Shape;297;p8"/>
          <p:cNvSpPr txBox="1"/>
          <p:nvPr/>
        </p:nvSpPr>
        <p:spPr>
          <a:xfrm>
            <a:off x="3268458" y="1169367"/>
            <a:ext cx="1912231"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Yetişkin işçilerin yerini alan </a:t>
            </a:r>
            <a:r>
              <a:rPr lang="tr" sz="2400" b="0" i="0" u="none" strike="noStrike" cap="none">
                <a:solidFill>
                  <a:srgbClr val="545554"/>
                </a:solidFill>
                <a:latin typeface="Helvetica Neue"/>
                <a:ea typeface="Helvetica Neue"/>
                <a:cs typeface="Helvetica Neue"/>
                <a:sym typeface="Helvetica Neue"/>
              </a:rPr>
              <a:t>çocuklar</a:t>
            </a:r>
            <a:endParaRPr sz="1400" b="0" i="0" u="none" strike="noStrike" cap="none">
              <a:solidFill>
                <a:srgbClr val="000000"/>
              </a:solidFill>
              <a:latin typeface="Arial"/>
              <a:ea typeface="Arial"/>
              <a:cs typeface="Arial"/>
              <a:sym typeface="Arial"/>
            </a:endParaRPr>
          </a:p>
        </p:txBody>
      </p:sp>
      <p:sp>
        <p:nvSpPr>
          <p:cNvPr id="298" name="Google Shape;298;p8"/>
          <p:cNvSpPr txBox="1"/>
          <p:nvPr/>
        </p:nvSpPr>
        <p:spPr>
          <a:xfrm>
            <a:off x="2525983" y="5182209"/>
            <a:ext cx="4200594"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dirty="0">
                <a:solidFill>
                  <a:srgbClr val="545554"/>
                </a:solidFill>
                <a:latin typeface="Helvetica Neue"/>
                <a:ea typeface="Helvetica Neue"/>
                <a:cs typeface="Helvetica Neue"/>
                <a:sym typeface="Helvetica Neue"/>
              </a:rPr>
              <a:t>Başka </a:t>
            </a:r>
            <a:r>
              <a:rPr lang="tr" sz="2400" b="1" i="0" u="none" strike="noStrike" cap="none" dirty="0">
                <a:solidFill>
                  <a:srgbClr val="545554"/>
                </a:solidFill>
                <a:latin typeface="Helvetica Neue"/>
                <a:ea typeface="Helvetica Neue"/>
                <a:cs typeface="Helvetica Neue"/>
                <a:sym typeface="Helvetica Neue"/>
              </a:rPr>
              <a:t>tehlikelerin/yaralanmaların</a:t>
            </a:r>
          </a:p>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/sağlık ihtiyaçlarının varlığı/kanıtı</a:t>
            </a:r>
            <a:endParaRPr sz="1400" b="0" i="0" u="none" strike="noStrike" cap="none" dirty="0">
              <a:solidFill>
                <a:srgbClr val="000000"/>
              </a:solidFill>
              <a:latin typeface="Arial"/>
              <a:ea typeface="Arial"/>
              <a:cs typeface="Arial"/>
              <a:sym typeface="Arial"/>
            </a:endParaRPr>
          </a:p>
        </p:txBody>
      </p:sp>
      <p:sp>
        <p:nvSpPr>
          <p:cNvPr id="299" name="Google Shape;299;p8"/>
          <p:cNvSpPr txBox="1"/>
          <p:nvPr/>
        </p:nvSpPr>
        <p:spPr>
          <a:xfrm>
            <a:off x="2274112" y="3216203"/>
            <a:ext cx="2468004"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dirty="0">
                <a:solidFill>
                  <a:srgbClr val="545554"/>
                </a:solidFill>
                <a:latin typeface="Helvetica Neue"/>
                <a:ea typeface="Helvetica Neue"/>
                <a:cs typeface="Helvetica Neue"/>
                <a:sym typeface="Helvetica Neue"/>
              </a:rPr>
              <a:t>Uzun süreli maruziyetin </a:t>
            </a:r>
            <a:r>
              <a:rPr lang="tr" sz="2400" b="1" i="0" u="none" strike="noStrike" cap="none" dirty="0">
                <a:solidFill>
                  <a:srgbClr val="545554"/>
                </a:solidFill>
                <a:latin typeface="Helvetica Neue"/>
                <a:ea typeface="Helvetica Neue"/>
                <a:cs typeface="Helvetica Neue"/>
                <a:sym typeface="Helvetica Neue"/>
              </a:rPr>
              <a:t>anamnezdeki </a:t>
            </a:r>
            <a:r>
              <a:rPr lang="tr" sz="2400" b="0" i="0" u="none" strike="noStrike" cap="none" dirty="0">
                <a:solidFill>
                  <a:srgbClr val="545554"/>
                </a:solidFill>
                <a:latin typeface="Helvetica Neue"/>
                <a:ea typeface="Helvetica Neue"/>
                <a:cs typeface="Helvetica Neue"/>
                <a:sym typeface="Helvetica Neue"/>
              </a:rPr>
              <a:t>göstergeleri</a:t>
            </a:r>
            <a:endParaRPr sz="1400" b="0" i="0" u="none" strike="noStrike" cap="none" dirty="0">
              <a:solidFill>
                <a:srgbClr val="000000"/>
              </a:solidFill>
              <a:latin typeface="Arial"/>
              <a:ea typeface="Arial"/>
              <a:cs typeface="Arial"/>
              <a:sym typeface="Arial"/>
            </a:endParaRPr>
          </a:p>
        </p:txBody>
      </p:sp>
      <p:sp>
        <p:nvSpPr>
          <p:cNvPr id="300" name="Google Shape;300;p8"/>
          <p:cNvSpPr txBox="1"/>
          <p:nvPr/>
        </p:nvSpPr>
        <p:spPr>
          <a:xfrm>
            <a:off x="6247972" y="3542367"/>
            <a:ext cx="2468004"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Ailedeki diğer çocukların içinde bulunduğu </a:t>
            </a:r>
            <a:r>
              <a:rPr lang="tr" sz="2400" b="0" i="0" u="none" strike="noStrike" cap="none" dirty="0">
                <a:solidFill>
                  <a:srgbClr val="545554"/>
                </a:solidFill>
                <a:latin typeface="Helvetica Neue"/>
                <a:ea typeface="Helvetica Neue"/>
                <a:cs typeface="Helvetica Neue"/>
                <a:sym typeface="Helvetica Neue"/>
              </a:rPr>
              <a:t>riskler</a:t>
            </a:r>
            <a:endParaRPr sz="1400" b="0" i="0" u="none" strike="noStrike" cap="none" dirty="0">
              <a:solidFill>
                <a:srgbClr val="000000"/>
              </a:solidFill>
              <a:latin typeface="Arial"/>
              <a:ea typeface="Arial"/>
              <a:cs typeface="Arial"/>
              <a:sym typeface="Arial"/>
            </a:endParaRPr>
          </a:p>
        </p:txBody>
      </p:sp>
      <p:sp>
        <p:nvSpPr>
          <p:cNvPr id="301" name="Google Shape;301;p8"/>
          <p:cNvSpPr txBox="1"/>
          <p:nvPr/>
        </p:nvSpPr>
        <p:spPr>
          <a:xfrm>
            <a:off x="204377" y="1511694"/>
            <a:ext cx="2213545" cy="15696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a:solidFill>
                  <a:srgbClr val="545554"/>
                </a:solidFill>
                <a:latin typeface="Helvetica Neue"/>
                <a:ea typeface="Helvetica Neue"/>
                <a:cs typeface="Helvetica Neue"/>
                <a:sym typeface="Helvetica Neue"/>
              </a:rPr>
              <a:t>İşte, oyunda, evde </a:t>
            </a:r>
            <a:r>
              <a:rPr lang="tr" sz="2400" b="1" i="0" u="none" strike="noStrike" cap="none">
                <a:solidFill>
                  <a:srgbClr val="545554"/>
                </a:solidFill>
                <a:latin typeface="Helvetica Neue"/>
                <a:ea typeface="Helvetica Neue"/>
                <a:cs typeface="Helvetica Neue"/>
                <a:sym typeface="Helvetica Neue"/>
              </a:rPr>
              <a:t>böcek ilacı maruziyeti</a:t>
            </a:r>
            <a:r>
              <a:rPr lang="tr" sz="2400" b="0" i="0" u="none" strike="noStrike" cap="none">
                <a:solidFill>
                  <a:srgbClr val="545554"/>
                </a:solidFill>
                <a:latin typeface="Helvetica Neue"/>
                <a:ea typeface="Helvetica Neue"/>
                <a:cs typeface="Helvetica Neue"/>
                <a:sym typeface="Helvetica Neue"/>
              </a:rPr>
              <a:t> - Nasıl? </a:t>
            </a:r>
            <a:endParaRPr sz="1400" b="0" i="0" u="none" strike="noStrike" cap="none">
              <a:solidFill>
                <a:srgbClr val="000000"/>
              </a:solidFill>
              <a:latin typeface="Arial"/>
              <a:ea typeface="Arial"/>
              <a:cs typeface="Arial"/>
              <a:sym typeface="Arial"/>
            </a:endParaRPr>
          </a:p>
        </p:txBody>
      </p:sp>
      <p:sp>
        <p:nvSpPr>
          <p:cNvPr id="302" name="Google Shape;302;p8"/>
          <p:cNvSpPr txBox="1"/>
          <p:nvPr/>
        </p:nvSpPr>
        <p:spPr>
          <a:xfrm>
            <a:off x="9564493" y="3844499"/>
            <a:ext cx="2468004" cy="19389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Kimyasalı tespit etme ve tedbir alma </a:t>
            </a:r>
            <a:r>
              <a:rPr lang="tr" sz="2400" b="0" i="0" u="none" strike="noStrike" cap="none">
                <a:solidFill>
                  <a:srgbClr val="545554"/>
                </a:solidFill>
                <a:latin typeface="Helvetica Neue"/>
                <a:ea typeface="Helvetica Neue"/>
                <a:cs typeface="Helvetica Neue"/>
                <a:sym typeface="Helvetica Neue"/>
              </a:rPr>
              <a:t>kapasitesi</a:t>
            </a:r>
            <a:endParaRPr sz="1400" b="0" i="0" u="none" strike="noStrike" cap="none">
              <a:solidFill>
                <a:srgbClr val="000000"/>
              </a:solidFill>
              <a:latin typeface="Arial"/>
              <a:ea typeface="Arial"/>
              <a:cs typeface="Arial"/>
              <a:sym typeface="Arial"/>
            </a:endParaRPr>
          </a:p>
        </p:txBody>
      </p:sp>
      <p:pic>
        <p:nvPicPr>
          <p:cNvPr id="303" name="Google Shape;303;p8"/>
          <p:cNvPicPr preferRelativeResize="0"/>
          <p:nvPr/>
        </p:nvPicPr>
        <p:blipFill>
          <a:blip r:embed="rId4">
            <a:alphaModFix/>
          </a:blip>
          <a:stretch>
            <a:fillRect/>
          </a:stretch>
        </p:blipFill>
        <p:spPr>
          <a:xfrm>
            <a:off x="5734596" y="139181"/>
            <a:ext cx="1435100" cy="939800"/>
          </a:xfrm>
          <a:prstGeom prst="rect">
            <a:avLst/>
          </a:prstGeom>
          <a:noFill/>
          <a:ln>
            <a:noFill/>
          </a:ln>
        </p:spPr>
      </p:pic>
      <p:sp>
        <p:nvSpPr>
          <p:cNvPr id="304" name="Google Shape;304;p8"/>
          <p:cNvSpPr txBox="1"/>
          <p:nvPr/>
        </p:nvSpPr>
        <p:spPr>
          <a:xfrm>
            <a:off x="7932828" y="5983525"/>
            <a:ext cx="3307437"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Koruyucu faktörler</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rgbClr val="000000"/>
              </a:buClr>
              <a:buSzPts val="2400"/>
              <a:buFont typeface="Arial"/>
              <a:buNone/>
            </a:pPr>
            <a:endParaRPr sz="2400" b="0" i="0" u="none" strike="noStrike" cap="none">
              <a:solidFill>
                <a:schemeClr val="dk1"/>
              </a:solidFill>
              <a:latin typeface="Helvetica Neue"/>
              <a:ea typeface="Helvetica Neue"/>
              <a:cs typeface="Helvetica Neue"/>
              <a:sym typeface="Helvetica Neue"/>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9"/>
          <p:cNvSpPr txBox="1">
            <a:spLocks noGrp="1"/>
          </p:cNvSpPr>
          <p:nvPr>
            <p:ph type="title"/>
          </p:nvPr>
        </p:nvSpPr>
        <p:spPr>
          <a:xfrm>
            <a:off x="0" y="119602"/>
            <a:ext cx="49451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rgbClr val="026794"/>
              </a:buClr>
              <a:buSzPts val="3600"/>
              <a:buFont typeface="Helvetica Neue"/>
              <a:buNone/>
            </a:pPr>
            <a:r>
              <a:rPr lang="tr" sz="3600" b="1" i="0" u="none" strike="noStrike">
                <a:solidFill>
                  <a:srgbClr val="026794"/>
                </a:solidFill>
                <a:latin typeface="Helvetica Neue"/>
              </a:rPr>
              <a:t>TARTIŞMA: JOYCE</a:t>
            </a:r>
            <a:endParaRPr/>
          </a:p>
        </p:txBody>
      </p:sp>
      <p:pic>
        <p:nvPicPr>
          <p:cNvPr id="311" name="Google Shape;311;p9"/>
          <p:cNvPicPr preferRelativeResize="0"/>
          <p:nvPr/>
        </p:nvPicPr>
        <p:blipFill>
          <a:blip r:embed="rId3">
            <a:alphaModFix/>
          </a:blip>
          <a:stretch>
            <a:fillRect/>
          </a:stretch>
        </p:blipFill>
        <p:spPr>
          <a:xfrm>
            <a:off x="7157843" y="365125"/>
            <a:ext cx="4470400" cy="2971800"/>
          </a:xfrm>
          <a:prstGeom prst="rect">
            <a:avLst/>
          </a:prstGeom>
          <a:noFill/>
          <a:ln>
            <a:noFill/>
          </a:ln>
        </p:spPr>
      </p:pic>
      <p:sp>
        <p:nvSpPr>
          <p:cNvPr id="312" name="Google Shape;312;p9"/>
          <p:cNvSpPr txBox="1"/>
          <p:nvPr/>
        </p:nvSpPr>
        <p:spPr>
          <a:xfrm>
            <a:off x="2460085" y="4527745"/>
            <a:ext cx="2243696"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Hizmetlere erişim</a:t>
            </a:r>
            <a:endParaRPr sz="2400" b="0" i="0" u="none" strike="noStrike" cap="none" dirty="0">
              <a:solidFill>
                <a:schemeClr val="dk1"/>
              </a:solidFill>
              <a:latin typeface="Helvetica Neue"/>
              <a:ea typeface="Helvetica Neue"/>
              <a:cs typeface="Helvetica Neue"/>
              <a:sym typeface="Helvetica Neue"/>
            </a:endParaRPr>
          </a:p>
          <a:p>
            <a:pPr marL="0" marR="0" lvl="0" indent="0" algn="ctr" rtl="0">
              <a:lnSpc>
                <a:spcPct val="100000"/>
              </a:lnSpc>
              <a:spcBef>
                <a:spcPct val="0"/>
              </a:spcBef>
              <a:spcAft>
                <a:spcPct val="0"/>
              </a:spcAft>
              <a:buClr>
                <a:srgbClr val="000000"/>
              </a:buClr>
              <a:buSzPts val="2400"/>
              <a:buFont typeface="Arial"/>
              <a:buNone/>
            </a:pPr>
            <a:endParaRPr sz="2400" b="1" i="0" u="none" strike="noStrike" cap="none" dirty="0">
              <a:solidFill>
                <a:schemeClr val="dk1"/>
              </a:solidFill>
              <a:latin typeface="Helvetica Neue"/>
              <a:ea typeface="Helvetica Neue"/>
              <a:cs typeface="Helvetica Neue"/>
              <a:sym typeface="Helvetica Neue"/>
            </a:endParaRPr>
          </a:p>
        </p:txBody>
      </p:sp>
      <p:sp>
        <p:nvSpPr>
          <p:cNvPr id="313" name="Google Shape;313;p9"/>
          <p:cNvSpPr txBox="1"/>
          <p:nvPr/>
        </p:nvSpPr>
        <p:spPr>
          <a:xfrm>
            <a:off x="2530175" y="2458608"/>
            <a:ext cx="1786753"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Fiziksel zorluk</a:t>
            </a:r>
            <a:endParaRPr sz="2400" b="0" i="0" u="none" strike="noStrike" cap="none" dirty="0">
              <a:solidFill>
                <a:schemeClr val="dk1"/>
              </a:solidFill>
              <a:latin typeface="Helvetica Neue"/>
              <a:ea typeface="Helvetica Neue"/>
              <a:cs typeface="Helvetica Neue"/>
              <a:sym typeface="Helvetica Neue"/>
            </a:endParaRPr>
          </a:p>
        </p:txBody>
      </p:sp>
      <p:sp>
        <p:nvSpPr>
          <p:cNvPr id="314" name="Google Shape;314;p9"/>
          <p:cNvSpPr txBox="1"/>
          <p:nvPr/>
        </p:nvSpPr>
        <p:spPr>
          <a:xfrm>
            <a:off x="129078" y="1250860"/>
            <a:ext cx="2779993"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Ailenin</a:t>
            </a:r>
            <a:r>
              <a:rPr lang="tr" sz="2400" b="0" i="0" u="none" strike="noStrike" cap="none">
                <a:solidFill>
                  <a:srgbClr val="545554"/>
                </a:solidFill>
                <a:latin typeface="Helvetica Neue"/>
                <a:ea typeface="Helvetica Neue"/>
                <a:cs typeface="Helvetica Neue"/>
                <a:sym typeface="Helvetica Neue"/>
              </a:rPr>
              <a:t> fiziksel, duygusal, cinsel istismarı</a:t>
            </a:r>
            <a:endParaRPr sz="1400" b="0" i="0" u="none" strike="noStrike" cap="none">
              <a:solidFill>
                <a:srgbClr val="000000"/>
              </a:solidFill>
              <a:latin typeface="Arial"/>
              <a:ea typeface="Arial"/>
              <a:cs typeface="Arial"/>
              <a:sym typeface="Arial"/>
            </a:endParaRPr>
          </a:p>
        </p:txBody>
      </p:sp>
      <p:sp>
        <p:nvSpPr>
          <p:cNvPr id="315" name="Google Shape;315;p9"/>
          <p:cNvSpPr txBox="1"/>
          <p:nvPr/>
        </p:nvSpPr>
        <p:spPr>
          <a:xfrm>
            <a:off x="7792938" y="5394984"/>
            <a:ext cx="3877954"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Cinsel şiddet/istismara</a:t>
            </a:r>
            <a:r>
              <a:rPr lang="tr" sz="2400" b="0" i="0" u="none" strike="noStrike" cap="none" dirty="0">
                <a:solidFill>
                  <a:srgbClr val="545554"/>
                </a:solidFill>
                <a:latin typeface="Helvetica Neue"/>
                <a:ea typeface="Helvetica Neue"/>
                <a:cs typeface="Helvetica Neue"/>
                <a:sym typeface="Helvetica Neue"/>
              </a:rPr>
              <a:t> ilişkin kanıt: CYBH'ler, istenmeyen gebelik vb. </a:t>
            </a:r>
            <a:endParaRPr sz="1400" b="0" i="0" u="none" strike="noStrike" cap="none" dirty="0">
              <a:solidFill>
                <a:srgbClr val="000000"/>
              </a:solidFill>
              <a:latin typeface="Arial"/>
              <a:ea typeface="Arial"/>
              <a:cs typeface="Arial"/>
              <a:sym typeface="Arial"/>
            </a:endParaRPr>
          </a:p>
        </p:txBody>
      </p:sp>
      <p:sp>
        <p:nvSpPr>
          <p:cNvPr id="316" name="Google Shape;316;p9"/>
          <p:cNvSpPr txBox="1"/>
          <p:nvPr/>
        </p:nvSpPr>
        <p:spPr>
          <a:xfrm>
            <a:off x="4941848" y="2160202"/>
            <a:ext cx="1912231"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Aileden ayrı düşme </a:t>
            </a:r>
            <a:endParaRPr sz="1400" b="0" i="0" u="none" strike="noStrike" cap="none">
              <a:solidFill>
                <a:srgbClr val="000000"/>
              </a:solidFill>
              <a:latin typeface="Arial"/>
              <a:ea typeface="Arial"/>
              <a:cs typeface="Arial"/>
              <a:sym typeface="Arial"/>
            </a:endParaRPr>
          </a:p>
        </p:txBody>
      </p:sp>
      <p:sp>
        <p:nvSpPr>
          <p:cNvPr id="317" name="Google Shape;317;p9"/>
          <p:cNvSpPr/>
          <p:nvPr/>
        </p:nvSpPr>
        <p:spPr>
          <a:xfrm>
            <a:off x="8417217" y="3600241"/>
            <a:ext cx="2544098"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Tıbbi geçmiş</a:t>
            </a:r>
            <a:r>
              <a:rPr lang="tr" sz="2400" b="0" i="0" u="none" strike="noStrike" cap="none" dirty="0">
                <a:solidFill>
                  <a:srgbClr val="545554"/>
                </a:solidFill>
                <a:latin typeface="Helvetica Neue"/>
                <a:ea typeface="Helvetica Neue"/>
                <a:cs typeface="Helvetica Neue"/>
                <a:sym typeface="Helvetica Neue"/>
              </a:rPr>
              <a:t> sağlık kliniği ziyaretleri, yaralanmalar</a:t>
            </a:r>
            <a:endParaRPr sz="2400" b="0" i="0" u="none" strike="noStrike" cap="none" dirty="0">
              <a:solidFill>
                <a:schemeClr val="dk1"/>
              </a:solidFill>
              <a:latin typeface="Calibri"/>
              <a:ea typeface="Calibri"/>
              <a:cs typeface="Calibri"/>
              <a:sym typeface="Calibri"/>
            </a:endParaRPr>
          </a:p>
        </p:txBody>
      </p:sp>
      <p:sp>
        <p:nvSpPr>
          <p:cNvPr id="318" name="Google Shape;318;p9"/>
          <p:cNvSpPr txBox="1"/>
          <p:nvPr/>
        </p:nvSpPr>
        <p:spPr>
          <a:xfrm>
            <a:off x="4324060" y="3318137"/>
            <a:ext cx="3014104"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Psikososyal sıkıntı/ruhsal sağlık sorunları</a:t>
            </a:r>
            <a:endParaRPr sz="1400" b="0" i="0" u="none" strike="noStrike" cap="none" dirty="0">
              <a:solidFill>
                <a:srgbClr val="000000"/>
              </a:solidFill>
              <a:latin typeface="Arial"/>
              <a:ea typeface="Arial"/>
              <a:cs typeface="Arial"/>
              <a:sym typeface="Arial"/>
            </a:endParaRPr>
          </a:p>
        </p:txBody>
      </p:sp>
      <p:sp>
        <p:nvSpPr>
          <p:cNvPr id="319" name="Google Shape;319;p9"/>
          <p:cNvSpPr txBox="1"/>
          <p:nvPr/>
        </p:nvSpPr>
        <p:spPr>
          <a:xfrm>
            <a:off x="3254856" y="1291702"/>
            <a:ext cx="1991598"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a:solidFill>
                  <a:srgbClr val="545554"/>
                </a:solidFill>
                <a:latin typeface="Helvetica Neue"/>
                <a:ea typeface="Helvetica Neue"/>
                <a:cs typeface="Helvetica Neue"/>
                <a:sym typeface="Helvetica Neue"/>
              </a:rPr>
              <a:t>Ev işçiliği</a:t>
            </a:r>
            <a:endParaRPr sz="2400" b="1" i="0" u="none" strike="noStrike" cap="none">
              <a:solidFill>
                <a:schemeClr val="dk1"/>
              </a:solidFill>
              <a:latin typeface="Helvetica Neue"/>
              <a:ea typeface="Helvetica Neue"/>
              <a:cs typeface="Helvetica Neue"/>
              <a:sym typeface="Helvetica Neue"/>
            </a:endParaRPr>
          </a:p>
        </p:txBody>
      </p:sp>
      <p:sp>
        <p:nvSpPr>
          <p:cNvPr id="320" name="Google Shape;320;p9"/>
          <p:cNvSpPr txBox="1"/>
          <p:nvPr/>
        </p:nvSpPr>
        <p:spPr>
          <a:xfrm>
            <a:off x="563757" y="5360557"/>
            <a:ext cx="2243696"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Zorla </a:t>
            </a:r>
            <a:r>
              <a:rPr lang="tr" sz="2400" b="0" i="0" u="none" strike="noStrike" cap="none">
                <a:solidFill>
                  <a:srgbClr val="545554"/>
                </a:solidFill>
                <a:latin typeface="Helvetica Neue"/>
                <a:ea typeface="Helvetica Neue"/>
                <a:cs typeface="Helvetica Neue"/>
                <a:sym typeface="Helvetica Neue"/>
              </a:rPr>
              <a:t>ya da baskıyla</a:t>
            </a:r>
            <a:r>
              <a:rPr lang="tr" sz="2400" b="1" i="0" u="none" strike="noStrike" cap="none">
                <a:solidFill>
                  <a:srgbClr val="545554"/>
                </a:solidFill>
                <a:latin typeface="Helvetica Neue"/>
                <a:ea typeface="Helvetica Neue"/>
                <a:cs typeface="Helvetica Neue"/>
                <a:sym typeface="Helvetica Neue"/>
              </a:rPr>
              <a:t> çalıştırma</a:t>
            </a:r>
            <a:endParaRPr sz="1400" b="0" i="0" u="none" strike="noStrike" cap="none">
              <a:solidFill>
                <a:srgbClr val="000000"/>
              </a:solidFill>
              <a:latin typeface="Arial"/>
              <a:ea typeface="Arial"/>
              <a:cs typeface="Arial"/>
              <a:sym typeface="Arial"/>
            </a:endParaRPr>
          </a:p>
        </p:txBody>
      </p:sp>
      <p:sp>
        <p:nvSpPr>
          <p:cNvPr id="321" name="Google Shape;321;p9"/>
          <p:cNvSpPr/>
          <p:nvPr/>
        </p:nvSpPr>
        <p:spPr>
          <a:xfrm>
            <a:off x="98767" y="2827432"/>
            <a:ext cx="2401097"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Çocuk bakım becerileri: okul öncesi dönemdeki çocuklara yönelik </a:t>
            </a:r>
            <a:r>
              <a:rPr lang="tr" sz="2400" b="0" i="0" u="none" strike="noStrike" cap="none" dirty="0">
                <a:solidFill>
                  <a:srgbClr val="545554"/>
                </a:solidFill>
                <a:latin typeface="Helvetica Neue"/>
                <a:ea typeface="Helvetica Neue"/>
                <a:cs typeface="Helvetica Neue"/>
                <a:sym typeface="Helvetica Neue"/>
              </a:rPr>
              <a:t>riskler</a:t>
            </a:r>
            <a:endParaRPr sz="1400" b="0" i="0" u="none" strike="noStrike" cap="none" dirty="0">
              <a:solidFill>
                <a:srgbClr val="000000"/>
              </a:solidFill>
              <a:latin typeface="Arial"/>
              <a:ea typeface="Arial"/>
              <a:cs typeface="Arial"/>
              <a:sym typeface="Arial"/>
            </a:endParaRPr>
          </a:p>
        </p:txBody>
      </p:sp>
      <p:sp>
        <p:nvSpPr>
          <p:cNvPr id="322" name="Google Shape;322;p9"/>
          <p:cNvSpPr txBox="1"/>
          <p:nvPr/>
        </p:nvSpPr>
        <p:spPr>
          <a:xfrm>
            <a:off x="4700103" y="4882907"/>
            <a:ext cx="3014104"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Tehlikeli maddeler/görevler</a:t>
            </a:r>
            <a:endParaRPr sz="1400" b="0" i="0" u="none" strike="noStrike" cap="none" dirty="0">
              <a:solidFill>
                <a:srgbClr val="000000"/>
              </a:solidFill>
              <a:latin typeface="Arial"/>
              <a:ea typeface="Arial"/>
              <a:cs typeface="Arial"/>
              <a:sym typeface="Arial"/>
            </a:endParaRPr>
          </a:p>
        </p:txBody>
      </p:sp>
      <p:pic>
        <p:nvPicPr>
          <p:cNvPr id="323" name="Google Shape;323;p9"/>
          <p:cNvPicPr preferRelativeResize="0"/>
          <p:nvPr/>
        </p:nvPicPr>
        <p:blipFill>
          <a:blip r:embed="rId4">
            <a:alphaModFix/>
          </a:blip>
          <a:stretch>
            <a:fillRect/>
          </a:stretch>
        </p:blipFill>
        <p:spPr>
          <a:xfrm>
            <a:off x="5378450" y="150338"/>
            <a:ext cx="1435100" cy="939800"/>
          </a:xfrm>
          <a:prstGeom prst="rect">
            <a:avLst/>
          </a:prstGeom>
          <a:noFill/>
          <a:ln>
            <a:noFill/>
          </a:ln>
        </p:spPr>
      </p:pic>
      <p:sp>
        <p:nvSpPr>
          <p:cNvPr id="324" name="Google Shape;324;p9"/>
          <p:cNvSpPr txBox="1"/>
          <p:nvPr/>
        </p:nvSpPr>
        <p:spPr>
          <a:xfrm>
            <a:off x="2909071" y="5980102"/>
            <a:ext cx="3307437"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Koruyucu faktörler</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rgbClr val="000000"/>
              </a:buClr>
              <a:buSzPts val="2400"/>
              <a:buFont typeface="Arial"/>
              <a:buNone/>
            </a:pPr>
            <a:endParaRPr sz="2400" b="0" i="0" u="none" strike="noStrike" cap="none">
              <a:solidFill>
                <a:schemeClr val="dk1"/>
              </a:solidFill>
              <a:latin typeface="Helvetica Neue"/>
              <a:ea typeface="Helvetica Neue"/>
              <a:cs typeface="Helvetica Neue"/>
              <a:sym typeface="Helvetica Neue"/>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0"/>
          <p:cNvSpPr txBox="1">
            <a:spLocks noGrp="1"/>
          </p:cNvSpPr>
          <p:nvPr>
            <p:ph type="title"/>
          </p:nvPr>
        </p:nvSpPr>
        <p:spPr>
          <a:xfrm>
            <a:off x="31225"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rgbClr val="026794"/>
              </a:buClr>
              <a:buSzPts val="3600"/>
              <a:buFont typeface="Helvetica Neue"/>
              <a:buNone/>
            </a:pPr>
            <a:r>
              <a:rPr lang="tr" sz="3600" b="1" i="0" u="none" strike="noStrike">
                <a:solidFill>
                  <a:srgbClr val="026794"/>
                </a:solidFill>
                <a:latin typeface="Helvetica Neue"/>
              </a:rPr>
              <a:t>TARTIŞMA: SADAD</a:t>
            </a:r>
            <a:endParaRPr/>
          </a:p>
        </p:txBody>
      </p:sp>
      <p:sp>
        <p:nvSpPr>
          <p:cNvPr id="331" name="Google Shape;331;p10"/>
          <p:cNvSpPr txBox="1"/>
          <p:nvPr/>
        </p:nvSpPr>
        <p:spPr>
          <a:xfrm>
            <a:off x="7429104" y="3465826"/>
            <a:ext cx="4221681"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dirty="0">
                <a:solidFill>
                  <a:srgbClr val="545554"/>
                </a:solidFill>
                <a:latin typeface="Helvetica Neue"/>
                <a:ea typeface="Helvetica Neue"/>
                <a:cs typeface="Helvetica Neue"/>
                <a:sym typeface="Helvetica Neue"/>
              </a:rPr>
              <a:t>Tehlikeli iş:</a:t>
            </a:r>
            <a:r>
              <a:rPr lang="tr" sz="2400" b="1" i="0" u="none" strike="noStrike" cap="none" dirty="0">
                <a:solidFill>
                  <a:srgbClr val="545554"/>
                </a:solidFill>
                <a:latin typeface="Helvetica Neue"/>
                <a:ea typeface="Helvetica Neue"/>
                <a:cs typeface="Helvetica Neue"/>
                <a:sym typeface="Helvetica Neue"/>
              </a:rPr>
              <a:t> hızlı ve tehlikeli trafiğe, kazalara, kirliliğe, istismara maruziyet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2400"/>
              <a:buFont typeface="Arial"/>
              <a:buNone/>
            </a:pPr>
            <a:r>
              <a:rPr lang="en-GB" sz="2400" b="0" i="0" u="none" strike="noStrike" cap="none" dirty="0">
                <a:solidFill>
                  <a:schemeClr val="dk1"/>
                </a:solidFill>
                <a:latin typeface="Helvetica Neue"/>
                <a:ea typeface="Helvetica Neue"/>
                <a:cs typeface="Helvetica Neue"/>
                <a:sym typeface="Helvetica Neue"/>
              </a:rPr>
              <a:t> </a:t>
            </a:r>
            <a:endParaRPr sz="2400" b="1" i="0" u="none" strike="noStrike" cap="none" dirty="0">
              <a:solidFill>
                <a:schemeClr val="dk1"/>
              </a:solidFill>
              <a:latin typeface="Helvetica Neue"/>
              <a:ea typeface="Helvetica Neue"/>
              <a:cs typeface="Helvetica Neue"/>
              <a:sym typeface="Helvetica Neue"/>
            </a:endParaRPr>
          </a:p>
        </p:txBody>
      </p:sp>
      <p:sp>
        <p:nvSpPr>
          <p:cNvPr id="332" name="Google Shape;332;p10"/>
          <p:cNvSpPr txBox="1"/>
          <p:nvPr/>
        </p:nvSpPr>
        <p:spPr>
          <a:xfrm>
            <a:off x="3018475" y="1162016"/>
            <a:ext cx="1912231"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Aileden ayrı düşme </a:t>
            </a:r>
            <a:endParaRPr sz="1400" b="0" i="0" u="none" strike="noStrike" cap="none">
              <a:solidFill>
                <a:srgbClr val="000000"/>
              </a:solidFill>
              <a:latin typeface="Arial"/>
              <a:ea typeface="Arial"/>
              <a:cs typeface="Arial"/>
              <a:sym typeface="Arial"/>
            </a:endParaRPr>
          </a:p>
        </p:txBody>
      </p:sp>
      <p:sp>
        <p:nvSpPr>
          <p:cNvPr id="333" name="Google Shape;333;p10"/>
          <p:cNvSpPr txBox="1"/>
          <p:nvPr/>
        </p:nvSpPr>
        <p:spPr>
          <a:xfrm>
            <a:off x="9539945" y="4960299"/>
            <a:ext cx="2561125"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Uzun süreli sağlık sorunu </a:t>
            </a:r>
            <a:r>
              <a:rPr lang="tr" sz="2400" b="0" i="0" u="none" strike="noStrike" cap="none" dirty="0">
                <a:solidFill>
                  <a:srgbClr val="545554"/>
                </a:solidFill>
                <a:latin typeface="Helvetica Neue"/>
                <a:ea typeface="Helvetica Neue"/>
                <a:cs typeface="Helvetica Neue"/>
                <a:sym typeface="Helvetica Neue"/>
              </a:rPr>
              <a:t>(beslenme, hijyen, hastalıklar)</a:t>
            </a:r>
            <a:endParaRPr sz="2400" b="1" i="0" u="none" strike="noStrike" cap="none" dirty="0">
              <a:solidFill>
                <a:schemeClr val="dk1"/>
              </a:solidFill>
              <a:latin typeface="Helvetica Neue"/>
              <a:ea typeface="Helvetica Neue"/>
              <a:cs typeface="Helvetica Neue"/>
              <a:sym typeface="Helvetica Neue"/>
            </a:endParaRPr>
          </a:p>
        </p:txBody>
      </p:sp>
      <p:sp>
        <p:nvSpPr>
          <p:cNvPr id="334" name="Google Shape;334;p10"/>
          <p:cNvSpPr txBox="1"/>
          <p:nvPr/>
        </p:nvSpPr>
        <p:spPr>
          <a:xfrm>
            <a:off x="6658973" y="4752439"/>
            <a:ext cx="1912231"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Risk alma davranışları </a:t>
            </a:r>
            <a:endParaRPr sz="1400" b="0" i="0" u="none" strike="noStrike" cap="none" dirty="0">
              <a:solidFill>
                <a:srgbClr val="000000"/>
              </a:solidFill>
              <a:latin typeface="Arial"/>
              <a:ea typeface="Arial"/>
              <a:cs typeface="Arial"/>
              <a:sym typeface="Arial"/>
            </a:endParaRPr>
          </a:p>
        </p:txBody>
      </p:sp>
      <p:sp>
        <p:nvSpPr>
          <p:cNvPr id="335" name="Google Shape;335;p10"/>
          <p:cNvSpPr txBox="1"/>
          <p:nvPr/>
        </p:nvSpPr>
        <p:spPr>
          <a:xfrm>
            <a:off x="90930" y="5115130"/>
            <a:ext cx="3629111" cy="193899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a:solidFill>
                  <a:srgbClr val="545554"/>
                </a:solidFill>
                <a:latin typeface="Helvetica Neue"/>
                <a:ea typeface="Helvetica Neue"/>
                <a:cs typeface="Helvetica Neue"/>
                <a:sym typeface="Helvetica Neue"/>
              </a:rPr>
              <a:t>Yara tedavisi, uzun dönemli rahatsızlıkları önleme vs. için </a:t>
            </a:r>
            <a:r>
              <a:rPr lang="tr" sz="2400" b="1" i="0" u="none" strike="noStrike" cap="none">
                <a:solidFill>
                  <a:srgbClr val="545554"/>
                </a:solidFill>
                <a:latin typeface="Helvetica Neue"/>
                <a:ea typeface="Helvetica Neue"/>
                <a:cs typeface="Helvetica Neue"/>
                <a:sym typeface="Helvetica Neue"/>
              </a:rPr>
              <a:t>öz bakım kapasitesi/desteği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2400"/>
              <a:buFont typeface="Arial"/>
              <a:buNone/>
            </a:pPr>
            <a:r>
              <a:rPr lang="en-GB" sz="2400" b="0" i="0" u="none" strike="noStrike" cap="none">
                <a:solidFill>
                  <a:schemeClr val="dk1"/>
                </a:solidFill>
                <a:latin typeface="Helvetica Neue"/>
                <a:ea typeface="Helvetica Neue"/>
                <a:cs typeface="Helvetica Neue"/>
                <a:sym typeface="Helvetica Neue"/>
              </a:rPr>
              <a:t> </a:t>
            </a:r>
            <a:endParaRPr sz="2400" b="1" i="0" u="none" strike="noStrike" cap="none">
              <a:solidFill>
                <a:schemeClr val="dk1"/>
              </a:solidFill>
              <a:latin typeface="Helvetica Neue"/>
              <a:ea typeface="Helvetica Neue"/>
              <a:cs typeface="Helvetica Neue"/>
              <a:sym typeface="Helvetica Neue"/>
            </a:endParaRPr>
          </a:p>
        </p:txBody>
      </p:sp>
      <p:sp>
        <p:nvSpPr>
          <p:cNvPr id="336" name="Google Shape;336;p10"/>
          <p:cNvSpPr txBox="1"/>
          <p:nvPr/>
        </p:nvSpPr>
        <p:spPr>
          <a:xfrm>
            <a:off x="2069680" y="3502527"/>
            <a:ext cx="1912231"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0" i="0" u="none" strike="noStrike" cap="none" dirty="0">
                <a:solidFill>
                  <a:srgbClr val="545554"/>
                </a:solidFill>
                <a:latin typeface="Helvetica Neue"/>
                <a:ea typeface="Helvetica Neue"/>
                <a:cs typeface="Helvetica Neue"/>
                <a:sym typeface="Helvetica Neue"/>
              </a:rPr>
              <a:t>Baskı: </a:t>
            </a:r>
            <a:r>
              <a:rPr lang="tr" sz="2400" b="1" i="0" u="none" strike="noStrike" cap="none" dirty="0">
                <a:solidFill>
                  <a:srgbClr val="545554"/>
                </a:solidFill>
                <a:latin typeface="Helvetica Neue"/>
                <a:ea typeface="Helvetica Neue"/>
                <a:cs typeface="Helvetica Neue"/>
                <a:sym typeface="Helvetica Neue"/>
              </a:rPr>
              <a:t>zorla çalıştırma?</a:t>
            </a:r>
            <a:endParaRPr sz="1400" b="0" i="0" u="none" strike="noStrike" cap="none" dirty="0">
              <a:solidFill>
                <a:srgbClr val="000000"/>
              </a:solidFill>
              <a:latin typeface="Arial"/>
              <a:ea typeface="Arial"/>
              <a:cs typeface="Arial"/>
              <a:sym typeface="Arial"/>
            </a:endParaRPr>
          </a:p>
        </p:txBody>
      </p:sp>
      <p:sp>
        <p:nvSpPr>
          <p:cNvPr id="337" name="Google Shape;337;p10"/>
          <p:cNvSpPr txBox="1"/>
          <p:nvPr/>
        </p:nvSpPr>
        <p:spPr>
          <a:xfrm>
            <a:off x="90930" y="3708664"/>
            <a:ext cx="1912231"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Fiziksel/ cinsel istismar </a:t>
            </a:r>
            <a:endParaRPr sz="1400" b="0" i="0" u="none" strike="noStrike" cap="none" dirty="0">
              <a:solidFill>
                <a:srgbClr val="000000"/>
              </a:solidFill>
              <a:latin typeface="Arial"/>
              <a:ea typeface="Arial"/>
              <a:cs typeface="Arial"/>
              <a:sym typeface="Arial"/>
            </a:endParaRPr>
          </a:p>
        </p:txBody>
      </p:sp>
      <p:sp>
        <p:nvSpPr>
          <p:cNvPr id="338" name="Google Shape;338;p10"/>
          <p:cNvSpPr txBox="1"/>
          <p:nvPr/>
        </p:nvSpPr>
        <p:spPr>
          <a:xfrm>
            <a:off x="43646" y="982515"/>
            <a:ext cx="2951175" cy="193899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dirty="0">
                <a:solidFill>
                  <a:srgbClr val="545554"/>
                </a:solidFill>
                <a:latin typeface="Helvetica Neue"/>
                <a:ea typeface="Helvetica Neue"/>
                <a:cs typeface="Helvetica Neue"/>
                <a:sym typeface="Helvetica Neue"/>
              </a:rPr>
              <a:t>Y</a:t>
            </a:r>
            <a:r>
              <a:rPr lang="tr" sz="2400" b="1" i="0" u="none" strike="noStrike" cap="none" dirty="0">
                <a:solidFill>
                  <a:srgbClr val="545554"/>
                </a:solidFill>
                <a:latin typeface="Helvetica Neue"/>
                <a:ea typeface="Helvetica Neue"/>
                <a:cs typeface="Helvetica Neue"/>
                <a:sym typeface="Helvetica Neue"/>
              </a:rPr>
              <a:t>aşam ve çalışma koşullarının elverişsizliği: </a:t>
            </a:r>
            <a:r>
              <a:rPr lang="tr" sz="2400" b="0" i="0" u="none" strike="noStrike" cap="none" dirty="0">
                <a:solidFill>
                  <a:srgbClr val="545554"/>
                </a:solidFill>
                <a:latin typeface="Helvetica Neue"/>
                <a:ea typeface="Helvetica Neue"/>
                <a:cs typeface="Helvetica Neue"/>
                <a:sym typeface="Helvetica Neue"/>
              </a:rPr>
              <a:t>sokaklarda yaşama ya da çalışma, toplu yaşam, işveren kaynaklı   </a:t>
            </a:r>
            <a:endParaRPr sz="2400" b="1" i="0" u="none" strike="noStrike" cap="none" dirty="0">
              <a:solidFill>
                <a:schemeClr val="dk1"/>
              </a:solidFill>
              <a:latin typeface="Helvetica Neue"/>
              <a:ea typeface="Helvetica Neue"/>
              <a:cs typeface="Helvetica Neue"/>
              <a:sym typeface="Helvetica Neue"/>
            </a:endParaRPr>
          </a:p>
        </p:txBody>
      </p:sp>
      <p:sp>
        <p:nvSpPr>
          <p:cNvPr id="339" name="Google Shape;339;p10"/>
          <p:cNvSpPr txBox="1"/>
          <p:nvPr/>
        </p:nvSpPr>
        <p:spPr>
          <a:xfrm>
            <a:off x="3682455" y="4081048"/>
            <a:ext cx="3014104"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Psikososyal sıkıntı/ruhsal sağlık sorunları</a:t>
            </a:r>
            <a:endParaRPr sz="1400" b="0" i="0" u="none" strike="noStrike" cap="none" dirty="0">
              <a:solidFill>
                <a:srgbClr val="000000"/>
              </a:solidFill>
              <a:latin typeface="Arial"/>
              <a:ea typeface="Arial"/>
              <a:cs typeface="Arial"/>
              <a:sym typeface="Arial"/>
            </a:endParaRPr>
          </a:p>
        </p:txBody>
      </p:sp>
      <p:sp>
        <p:nvSpPr>
          <p:cNvPr id="340" name="Google Shape;340;p10"/>
          <p:cNvSpPr txBox="1"/>
          <p:nvPr/>
        </p:nvSpPr>
        <p:spPr>
          <a:xfrm>
            <a:off x="4229354" y="5487743"/>
            <a:ext cx="3528107"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Tehlikeli maddelerle/görevlerde </a:t>
            </a:r>
            <a:r>
              <a:rPr lang="tr" sz="2400" b="0" i="0" u="none" strike="noStrike" cap="none" dirty="0">
                <a:solidFill>
                  <a:srgbClr val="545554"/>
                </a:solidFill>
                <a:latin typeface="Helvetica Neue"/>
                <a:ea typeface="Helvetica Neue"/>
                <a:cs typeface="Helvetica Neue"/>
                <a:sym typeface="Helvetica Neue"/>
              </a:rPr>
              <a:t>çalışmak</a:t>
            </a:r>
            <a:endParaRPr sz="1400" b="0" i="0" u="none" strike="noStrike" cap="none" dirty="0">
              <a:solidFill>
                <a:srgbClr val="000000"/>
              </a:solidFill>
              <a:latin typeface="Arial"/>
              <a:ea typeface="Arial"/>
              <a:cs typeface="Arial"/>
              <a:sym typeface="Arial"/>
            </a:endParaRPr>
          </a:p>
        </p:txBody>
      </p:sp>
      <p:sp>
        <p:nvSpPr>
          <p:cNvPr id="341" name="Google Shape;341;p10"/>
          <p:cNvSpPr txBox="1"/>
          <p:nvPr/>
        </p:nvSpPr>
        <p:spPr>
          <a:xfrm>
            <a:off x="4908138" y="1536513"/>
            <a:ext cx="1912231"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a:solidFill>
                  <a:srgbClr val="545554"/>
                </a:solidFill>
                <a:latin typeface="Helvetica Neue"/>
                <a:ea typeface="Helvetica Neue"/>
                <a:cs typeface="Helvetica Neue"/>
                <a:sym typeface="Helvetica Neue"/>
              </a:rPr>
              <a:t>Destek ağı </a:t>
            </a:r>
            <a:endParaRPr sz="1400" b="0" i="0" u="none" strike="noStrike" cap="none">
              <a:solidFill>
                <a:srgbClr val="000000"/>
              </a:solidFill>
              <a:latin typeface="Arial"/>
              <a:ea typeface="Arial"/>
              <a:cs typeface="Arial"/>
              <a:sym typeface="Arial"/>
            </a:endParaRPr>
          </a:p>
        </p:txBody>
      </p:sp>
      <p:pic>
        <p:nvPicPr>
          <p:cNvPr id="342" name="Google Shape;342;p10"/>
          <p:cNvPicPr preferRelativeResize="0"/>
          <p:nvPr/>
        </p:nvPicPr>
        <p:blipFill>
          <a:blip r:embed="rId3">
            <a:alphaModFix/>
          </a:blip>
          <a:stretch>
            <a:fillRect/>
          </a:stretch>
        </p:blipFill>
        <p:spPr>
          <a:xfrm>
            <a:off x="7082193" y="286704"/>
            <a:ext cx="4655741" cy="2608520"/>
          </a:xfrm>
          <a:prstGeom prst="rect">
            <a:avLst/>
          </a:prstGeom>
          <a:noFill/>
          <a:ln>
            <a:noFill/>
          </a:ln>
        </p:spPr>
      </p:pic>
      <p:sp>
        <p:nvSpPr>
          <p:cNvPr id="343" name="Google Shape;343;p10"/>
          <p:cNvSpPr/>
          <p:nvPr/>
        </p:nvSpPr>
        <p:spPr>
          <a:xfrm>
            <a:off x="3974590" y="2372700"/>
            <a:ext cx="3346805"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Akut hastalıklar, yaralanma, rahatsızlıklar, ölüm </a:t>
            </a:r>
            <a:endParaRPr sz="2400" b="1" i="0" u="none" strike="noStrike" cap="none" dirty="0">
              <a:solidFill>
                <a:schemeClr val="dk1"/>
              </a:solidFill>
              <a:latin typeface="Helvetica Neue"/>
              <a:ea typeface="Helvetica Neue"/>
              <a:cs typeface="Helvetica Neue"/>
              <a:sym typeface="Helvetica Neue"/>
            </a:endParaRPr>
          </a:p>
        </p:txBody>
      </p:sp>
      <p:pic>
        <p:nvPicPr>
          <p:cNvPr id="344" name="Google Shape;344;p10"/>
          <p:cNvPicPr preferRelativeResize="0"/>
          <p:nvPr/>
        </p:nvPicPr>
        <p:blipFill>
          <a:blip r:embed="rId4">
            <a:alphaModFix/>
          </a:blip>
          <a:stretch>
            <a:fillRect/>
          </a:stretch>
        </p:blipFill>
        <p:spPr>
          <a:xfrm>
            <a:off x="5385269" y="169928"/>
            <a:ext cx="1435100" cy="939800"/>
          </a:xfrm>
          <a:prstGeom prst="rect">
            <a:avLst/>
          </a:prstGeom>
          <a:noFill/>
          <a:ln>
            <a:noFill/>
          </a:ln>
        </p:spPr>
      </p:pic>
      <p:sp>
        <p:nvSpPr>
          <p:cNvPr id="345" name="Google Shape;345;p10"/>
          <p:cNvSpPr txBox="1"/>
          <p:nvPr/>
        </p:nvSpPr>
        <p:spPr>
          <a:xfrm>
            <a:off x="7758022" y="5786816"/>
            <a:ext cx="1912232"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ct val="0"/>
              </a:spcBef>
              <a:spcAft>
                <a:spcPct val="0"/>
              </a:spcAft>
              <a:buClr>
                <a:srgbClr val="000000"/>
              </a:buClr>
              <a:buSzPts val="2400"/>
              <a:buFont typeface="Arial"/>
              <a:buNone/>
            </a:pPr>
            <a:r>
              <a:rPr lang="tr" sz="2400" b="1" i="0" u="none" strike="noStrike" cap="none" dirty="0">
                <a:solidFill>
                  <a:srgbClr val="545554"/>
                </a:solidFill>
                <a:latin typeface="Helvetica Neue"/>
                <a:ea typeface="Helvetica Neue"/>
                <a:cs typeface="Helvetica Neue"/>
                <a:sym typeface="Helvetica Neue"/>
              </a:rPr>
              <a:t>Koruyucu faktörler</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ct val="0"/>
              </a:spcBef>
              <a:spcAft>
                <a:spcPct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4.209.116"/>
  <p:tag name="AS_RELEASE_DATE" val="2020.03.14"/>
  <p:tag name="AS_TITLE" val="Aspose.Slides for .NET Standard 2.0"/>
  <p:tag name="AS_VERSION" val="20.3"/>
</p:tagLst>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5611</Words>
  <Application>Microsoft Office PowerPoint</Application>
  <PresentationFormat>Geniş ekran</PresentationFormat>
  <Paragraphs>425</Paragraphs>
  <Slides>28</Slides>
  <Notes>28</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28</vt:i4>
      </vt:variant>
    </vt:vector>
  </HeadingPairs>
  <TitlesOfParts>
    <vt:vector size="32" baseType="lpstr">
      <vt:lpstr>Arial</vt:lpstr>
      <vt:lpstr>Helvetica Neue</vt:lpstr>
      <vt:lpstr>Calibri</vt:lpstr>
      <vt:lpstr>Office Theme</vt:lpstr>
      <vt:lpstr>PowerPoint Sunusu</vt:lpstr>
      <vt:lpstr>PowerPoint Sunusu</vt:lpstr>
      <vt:lpstr>PowerPoint Sunusu</vt:lpstr>
      <vt:lpstr>TARTIŞMA: NE DÜŞÜNÜYORSUN? </vt:lpstr>
      <vt:lpstr>TARTIŞMA: DANAH</vt:lpstr>
      <vt:lpstr>TARTIŞMA: AMARA</vt:lpstr>
      <vt:lpstr>TARTIŞMA: MATEO</vt:lpstr>
      <vt:lpstr>TARTIŞMA: JOYCE</vt:lpstr>
      <vt:lpstr>TARTIŞMA: SADAD</vt:lpstr>
      <vt:lpstr>NEDEN SAĞLIK HİZMETİ VE ÇOCUK İŞÇİLİĞİ?</vt:lpstr>
      <vt:lpstr>PowerPoint Sunusu</vt:lpstr>
      <vt:lpstr>PowerPoint Sunusu</vt:lpstr>
      <vt:lpstr>PowerPoint Sunusu</vt:lpstr>
      <vt:lpstr>PowerPoint Sunusu</vt:lpstr>
      <vt:lpstr>PowerPoint Sunusu</vt:lpstr>
      <vt:lpstr>PowerPoint Sunusu</vt:lpstr>
      <vt:lpstr>ÇOCUK İŞÇİLİĞİNİN SAĞLIK HİZMETİ İLE ELE ALINMASI</vt:lpstr>
      <vt:lpstr>FAALİYET: SEN OLSAN NE YAPARDIN? </vt:lpstr>
      <vt:lpstr>DANAH İÇİN NE YAPILABİLİR?  </vt:lpstr>
      <vt:lpstr>AMARA İÇİN NE YAPILABİLİR? </vt:lpstr>
      <vt:lpstr>MATEO İÇİN NE YAPILABİLİR?</vt:lpstr>
      <vt:lpstr>JOYCE İÇİN NE YAPILABİLİR?</vt:lpstr>
      <vt:lpstr>SADAD İÇİN NE YAPILABİLİR?</vt:lpstr>
      <vt:lpstr>PowerPoint Sunusu</vt:lpstr>
      <vt:lpstr>PowerPoint Sunusu</vt:lpstr>
      <vt:lpstr>PowerPoint Sunusu</vt:lpstr>
      <vt:lpstr>FAALİYET: ÇOCUK İŞÇİLİĞİNİ ELE ALMA FIRSATLARINI GENİŞLETMEK İÇİN EYLEM PLANLAMASI</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DELL</cp:lastModifiedBy>
  <cp:revision>11</cp:revision>
  <dcterms:created xsi:type="dcterms:W3CDTF">2017-12-20T18:51:03Z</dcterms:created>
  <dcterms:modified xsi:type="dcterms:W3CDTF">2024-04-08T14:19:03Z</dcterms:modified>
</cp:coreProperties>
</file>