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Helvetica Neue" panose="020B0604020202020204" charset="0"/>
      <p:regular r:id="rId17"/>
      <p:bold r:id="rId18"/>
      <p:italic r:id="rId19"/>
      <p:boldItalic r:id="rId20"/>
    </p:embeddedFont>
    <p:embeddedFont>
      <p:font typeface="Helvetica Neue Light" panose="020B060402020202020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h79uW+ZoM/UcC91s2Fb7TkjST7f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D1EAD9E-125D-43F7-8CC9-EECD599FD992}">
  <a:tblStyle styleId="{FD1EAD9E-125D-43F7-8CC9-EECD599FD992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AED"/>
          </a:solidFill>
        </a:fill>
      </a:tcStyle>
    </a:wholeTbl>
    <a:band1H>
      <a:tcTxStyle/>
      <a:tcStyle>
        <a:tcBdr/>
        <a:fill>
          <a:solidFill>
            <a:srgbClr val="CAD1D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D1D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Emergency preparedness is the activities and measures taken before a crisis to ensure a rapid and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effective response.</a:t>
            </a:r>
            <a:endParaRPr dirty="0"/>
          </a:p>
        </p:txBody>
      </p:sp>
      <p:sp>
        <p:nvSpPr>
          <p:cNvPr id="261" name="Google Shape;26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>
                <a:latin typeface="Helvetica Neue Light"/>
                <a:ea typeface="Helvetica Neue Light"/>
                <a:cs typeface="Helvetica Neue Light"/>
                <a:sym typeface="Helvetica Neue Light"/>
              </a:rPr>
              <a:t>A primary prevention approach is based on a comprehensive analysis of the risk and protective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>
                <a:latin typeface="Helvetica Neue Light"/>
                <a:ea typeface="Helvetica Neue Light"/>
                <a:cs typeface="Helvetica Neue Light"/>
                <a:sym typeface="Helvetica Neue Light"/>
              </a:rPr>
              <a:t>factors that impact whether children experience harmful outcomes. It goes beyond the question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>
                <a:latin typeface="Helvetica Neue Light"/>
                <a:ea typeface="Helvetica Neue Light"/>
                <a:cs typeface="Helvetica Neue Light"/>
                <a:sym typeface="Helvetica Neue Light"/>
              </a:rPr>
              <a:t>of “What are the harmful outcomes to children occurring in this context?” (e.g., child marriage,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>
                <a:latin typeface="Helvetica Neue Light"/>
                <a:ea typeface="Helvetica Neue Light"/>
                <a:cs typeface="Helvetica Neue Light"/>
                <a:sym typeface="Helvetica Neue Light"/>
              </a:rPr>
              <a:t>violence in schools, recruitment in armed forces, family separation). Prevention programming also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>
                <a:latin typeface="Helvetica Neue Light"/>
                <a:ea typeface="Helvetica Neue Light"/>
                <a:cs typeface="Helvetica Neue Light"/>
                <a:sym typeface="Helvetica Neue Light"/>
              </a:rPr>
              <a:t>needs to know: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>
                <a:latin typeface="Helvetica Neue Light"/>
                <a:ea typeface="Helvetica Neue Light"/>
                <a:cs typeface="Helvetica Neue Light"/>
                <a:sym typeface="Helvetica Neue Light"/>
              </a:rPr>
              <a:t>• “What are the risk factors leading to harmful outcomes for children?” and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>
                <a:latin typeface="Helvetica Neue Light"/>
                <a:ea typeface="Helvetica Neue Light"/>
                <a:cs typeface="Helvetica Neue Light"/>
                <a:sym typeface="Helvetica Neue Light"/>
              </a:rPr>
              <a:t>• “What are the protective factors that can prevent children from experiencing harmful outcomes?”17</a:t>
            </a:r>
            <a:endParaRPr/>
          </a:p>
        </p:txBody>
      </p:sp>
      <p:sp>
        <p:nvSpPr>
          <p:cNvPr id="267" name="Google Shape;26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73" name="Google Shape;27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85" name="Google Shape;28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Blue Background">
  <p:cSld name="Cover - Blue 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26794">
              <a:alpha val="7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2"/>
          <p:cNvSpPr txBox="1">
            <a:spLocks noGrp="1"/>
          </p:cNvSpPr>
          <p:nvPr>
            <p:ph type="body" idx="1"/>
          </p:nvPr>
        </p:nvSpPr>
        <p:spPr>
          <a:xfrm>
            <a:off x="1828007" y="2076693"/>
            <a:ext cx="8535987" cy="62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12"/>
          <p:cNvSpPr txBox="1">
            <a:spLocks noGrp="1"/>
          </p:cNvSpPr>
          <p:nvPr>
            <p:ph type="body" idx="2"/>
          </p:nvPr>
        </p:nvSpPr>
        <p:spPr>
          <a:xfrm>
            <a:off x="1754188" y="305192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12"/>
          <p:cNvSpPr/>
          <p:nvPr/>
        </p:nvSpPr>
        <p:spPr>
          <a:xfrm>
            <a:off x="5083215" y="2704632"/>
            <a:ext cx="2025570" cy="119131"/>
          </a:xfrm>
          <a:prstGeom prst="rect">
            <a:avLst/>
          </a:prstGeom>
          <a:solidFill>
            <a:srgbClr val="9746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405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Green Background">
  <p:cSld name="Cover - Green 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5CD7A">
              <a:alpha val="7294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21"/>
          <p:cNvSpPr txBox="1">
            <a:spLocks noGrp="1"/>
          </p:cNvSpPr>
          <p:nvPr>
            <p:ph type="body" idx="1"/>
          </p:nvPr>
        </p:nvSpPr>
        <p:spPr>
          <a:xfrm>
            <a:off x="1828007" y="2076693"/>
            <a:ext cx="8535987" cy="62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body" idx="2"/>
          </p:nvPr>
        </p:nvSpPr>
        <p:spPr>
          <a:xfrm>
            <a:off x="1754188" y="305192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/>
          <p:nvPr/>
        </p:nvSpPr>
        <p:spPr>
          <a:xfrm>
            <a:off x="5083215" y="2704632"/>
            <a:ext cx="2025570" cy="1191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05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>
            <a:spLocks noGrp="1"/>
          </p:cNvSpPr>
          <p:nvPr>
            <p:ph type="title"/>
          </p:nvPr>
        </p:nvSpPr>
        <p:spPr>
          <a:xfrm>
            <a:off x="6712238" y="4570639"/>
            <a:ext cx="48892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5E79"/>
              </a:buClr>
              <a:buSzPts val="4000"/>
              <a:buFont typeface="Helvetica Neue"/>
              <a:buNone/>
              <a:defRPr sz="4000" b="1">
                <a:solidFill>
                  <a:srgbClr val="405E7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22"/>
          <p:cNvPicPr preferRelativeResize="0"/>
          <p:nvPr/>
        </p:nvPicPr>
        <p:blipFill rotWithShape="1">
          <a:blip r:embed="rId2">
            <a:alphaModFix/>
          </a:blip>
          <a:srcRect l="30622" t="-2" r="34584"/>
          <a:stretch/>
        </p:blipFill>
        <p:spPr>
          <a:xfrm>
            <a:off x="0" y="14990"/>
            <a:ext cx="4242216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" name="Google Shape;71;p22"/>
          <p:cNvCxnSpPr/>
          <p:nvPr/>
        </p:nvCxnSpPr>
        <p:spPr>
          <a:xfrm>
            <a:off x="4737140" y="6016980"/>
            <a:ext cx="7454860" cy="0"/>
          </a:xfrm>
          <a:prstGeom prst="straightConnector1">
            <a:avLst/>
          </a:prstGeom>
          <a:noFill/>
          <a:ln w="9525" cap="flat" cmpd="sng">
            <a:solidFill>
              <a:srgbClr val="405E79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2" name="Google Shape;72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03790" y="3746756"/>
            <a:ext cx="1956048" cy="2028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lit - Blue">
  <p:cSld name="Split - Blue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23"/>
          <p:cNvSpPr/>
          <p:nvPr/>
        </p:nvSpPr>
        <p:spPr>
          <a:xfrm>
            <a:off x="0" y="0"/>
            <a:ext cx="357254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167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" name="Google Shape;76;p23"/>
          <p:cNvPicPr preferRelativeResize="0"/>
          <p:nvPr/>
        </p:nvPicPr>
        <p:blipFill rotWithShape="1">
          <a:blip r:embed="rId2">
            <a:alphaModFix amt="20000"/>
          </a:blip>
          <a:srcRect l="4826" t="9031" r="39371" b="9030"/>
          <a:stretch/>
        </p:blipFill>
        <p:spPr>
          <a:xfrm>
            <a:off x="0" y="0"/>
            <a:ext cx="35725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23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6794"/>
              </a:buClr>
              <a:buSzPts val="3200"/>
              <a:buNone/>
              <a:defRPr sz="3200" b="1">
                <a:solidFill>
                  <a:srgbClr val="026794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body" idx="2"/>
          </p:nvPr>
        </p:nvSpPr>
        <p:spPr>
          <a:xfrm>
            <a:off x="4100513" y="2400300"/>
            <a:ext cx="7300912" cy="2128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lit - Teal">
  <p:cSld name="Split - Teal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24"/>
          <p:cNvSpPr/>
          <p:nvPr/>
        </p:nvSpPr>
        <p:spPr>
          <a:xfrm>
            <a:off x="0" y="0"/>
            <a:ext cx="357254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167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3" name="Google Shape;83;p24"/>
          <p:cNvPicPr preferRelativeResize="0"/>
          <p:nvPr/>
        </p:nvPicPr>
        <p:blipFill rotWithShape="1">
          <a:blip r:embed="rId2">
            <a:alphaModFix amt="20000"/>
          </a:blip>
          <a:srcRect l="4826" t="9031" r="39371" b="9030"/>
          <a:stretch/>
        </p:blipFill>
        <p:spPr>
          <a:xfrm>
            <a:off x="0" y="0"/>
            <a:ext cx="35725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24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  <a:defRPr sz="3200" b="1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24"/>
          <p:cNvSpPr txBox="1">
            <a:spLocks noGrp="1"/>
          </p:cNvSpPr>
          <p:nvPr>
            <p:ph type="body" idx="2"/>
          </p:nvPr>
        </p:nvSpPr>
        <p:spPr>
          <a:xfrm>
            <a:off x="4100513" y="2400300"/>
            <a:ext cx="7300912" cy="2128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24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lit - Green">
  <p:cSld name="Split - Green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25"/>
          <p:cNvSpPr/>
          <p:nvPr/>
        </p:nvSpPr>
        <p:spPr>
          <a:xfrm>
            <a:off x="0" y="0"/>
            <a:ext cx="357254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167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25"/>
          <p:cNvPicPr preferRelativeResize="0"/>
          <p:nvPr/>
        </p:nvPicPr>
        <p:blipFill rotWithShape="1">
          <a:blip r:embed="rId2">
            <a:alphaModFix amt="20000"/>
          </a:blip>
          <a:srcRect l="4826" t="9031" r="39371" b="9030"/>
          <a:stretch/>
        </p:blipFill>
        <p:spPr>
          <a:xfrm>
            <a:off x="0" y="0"/>
            <a:ext cx="35725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5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  <a:defRPr sz="3200" b="1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25"/>
          <p:cNvSpPr txBox="1">
            <a:spLocks noGrp="1"/>
          </p:cNvSpPr>
          <p:nvPr>
            <p:ph type="body" idx="2"/>
          </p:nvPr>
        </p:nvSpPr>
        <p:spPr>
          <a:xfrm>
            <a:off x="4100513" y="2400300"/>
            <a:ext cx="7300912" cy="2128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25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- Blue">
  <p:cSld name="Title &amp; Text - Blue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6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Helvetica Neue"/>
              <a:buNone/>
              <a:defRPr sz="3600" b="1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96" name="Google Shape;96;p26"/>
          <p:cNvCxnSpPr/>
          <p:nvPr/>
        </p:nvCxnSpPr>
        <p:spPr>
          <a:xfrm rot="10800000" flipH="1">
            <a:off x="656024" y="1635973"/>
            <a:ext cx="10820189" cy="33878"/>
          </a:xfrm>
          <a:prstGeom prst="straightConnector1">
            <a:avLst/>
          </a:prstGeom>
          <a:noFill/>
          <a:ln w="9525" cap="flat" cmpd="sng">
            <a:solidFill>
              <a:srgbClr val="03679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7" name="Google Shape;97;p26"/>
          <p:cNvSpPr/>
          <p:nvPr/>
        </p:nvSpPr>
        <p:spPr>
          <a:xfrm>
            <a:off x="7858954" y="1589835"/>
            <a:ext cx="3617259" cy="92275"/>
          </a:xfrm>
          <a:prstGeom prst="rect">
            <a:avLst/>
          </a:prstGeom>
          <a:solidFill>
            <a:srgbClr val="0367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6"/>
          <p:cNvSpPr txBox="1">
            <a:spLocks noGrp="1"/>
          </p:cNvSpPr>
          <p:nvPr>
            <p:ph type="body" idx="1"/>
          </p:nvPr>
        </p:nvSpPr>
        <p:spPr>
          <a:xfrm>
            <a:off x="656022" y="1971675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b="1">
                <a:solidFill>
                  <a:schemeClr val="accent3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26"/>
          <p:cNvSpPr txBox="1">
            <a:spLocks noGrp="1"/>
          </p:cNvSpPr>
          <p:nvPr>
            <p:ph type="body" idx="2"/>
          </p:nvPr>
        </p:nvSpPr>
        <p:spPr>
          <a:xfrm>
            <a:off x="656021" y="2614613"/>
            <a:ext cx="10820015" cy="37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- Purple">
  <p:cSld name="Title &amp; Text - Purple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7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lvetica Neue"/>
              <a:buNone/>
              <a:defRPr sz="3600" b="1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2" name="Google Shape;102;p27"/>
          <p:cNvCxnSpPr/>
          <p:nvPr/>
        </p:nvCxnSpPr>
        <p:spPr>
          <a:xfrm rot="10800000" flipH="1">
            <a:off x="656024" y="1635973"/>
            <a:ext cx="10820189" cy="33878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3" name="Google Shape;103;p27"/>
          <p:cNvSpPr/>
          <p:nvPr/>
        </p:nvSpPr>
        <p:spPr>
          <a:xfrm>
            <a:off x="7858954" y="1589835"/>
            <a:ext cx="3617259" cy="92275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7"/>
          <p:cNvSpPr txBox="1">
            <a:spLocks noGrp="1"/>
          </p:cNvSpPr>
          <p:nvPr>
            <p:ph type="body" idx="1"/>
          </p:nvPr>
        </p:nvSpPr>
        <p:spPr>
          <a:xfrm>
            <a:off x="656022" y="1971675"/>
            <a:ext cx="10820015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27"/>
          <p:cNvSpPr txBox="1">
            <a:spLocks noGrp="1"/>
          </p:cNvSpPr>
          <p:nvPr>
            <p:ph type="body" idx="2"/>
          </p:nvPr>
        </p:nvSpPr>
        <p:spPr>
          <a:xfrm>
            <a:off x="656021" y="2614612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- Teal">
  <p:cSld name="Title &amp; Text - Teal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8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Helvetica Neue"/>
              <a:buNone/>
              <a:defRPr sz="3600" b="1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8" name="Google Shape;108;p28"/>
          <p:cNvCxnSpPr/>
          <p:nvPr/>
        </p:nvCxnSpPr>
        <p:spPr>
          <a:xfrm rot="10800000" flipH="1">
            <a:off x="656024" y="1635973"/>
            <a:ext cx="10820189" cy="33878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9" name="Google Shape;109;p28"/>
          <p:cNvSpPr/>
          <p:nvPr/>
        </p:nvSpPr>
        <p:spPr>
          <a:xfrm>
            <a:off x="7858954" y="1589835"/>
            <a:ext cx="3617259" cy="92275"/>
          </a:xfrm>
          <a:prstGeom prst="rect">
            <a:avLst/>
          </a:prstGeom>
          <a:solidFill>
            <a:schemeClr val="accent5"/>
          </a:solidFill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28"/>
          <p:cNvSpPr txBox="1">
            <a:spLocks noGrp="1"/>
          </p:cNvSpPr>
          <p:nvPr>
            <p:ph type="body" idx="1"/>
          </p:nvPr>
        </p:nvSpPr>
        <p:spPr>
          <a:xfrm>
            <a:off x="656022" y="1971676"/>
            <a:ext cx="1082001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b="1">
                <a:solidFill>
                  <a:schemeClr val="accent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8"/>
          <p:cNvSpPr txBox="1">
            <a:spLocks noGrp="1"/>
          </p:cNvSpPr>
          <p:nvPr>
            <p:ph type="body" idx="2"/>
          </p:nvPr>
        </p:nvSpPr>
        <p:spPr>
          <a:xfrm>
            <a:off x="656021" y="2614612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- Green">
  <p:cSld name="Title &amp; Text - Green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9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Helvetica Neue"/>
              <a:buNone/>
              <a:defRPr sz="3600" b="1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4" name="Google Shape;114;p29"/>
          <p:cNvCxnSpPr/>
          <p:nvPr/>
        </p:nvCxnSpPr>
        <p:spPr>
          <a:xfrm rot="10800000" flipH="1">
            <a:off x="656024" y="1635973"/>
            <a:ext cx="10820189" cy="33878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5" name="Google Shape;115;p29"/>
          <p:cNvSpPr/>
          <p:nvPr/>
        </p:nvSpPr>
        <p:spPr>
          <a:xfrm>
            <a:off x="7858954" y="1589835"/>
            <a:ext cx="3617259" cy="92275"/>
          </a:xfrm>
          <a:prstGeom prst="rect">
            <a:avLst/>
          </a:prstGeom>
          <a:solidFill>
            <a:schemeClr val="accent4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29"/>
          <p:cNvSpPr txBox="1">
            <a:spLocks noGrp="1"/>
          </p:cNvSpPr>
          <p:nvPr>
            <p:ph type="body" idx="1"/>
          </p:nvPr>
        </p:nvSpPr>
        <p:spPr>
          <a:xfrm>
            <a:off x="656022" y="1971675"/>
            <a:ext cx="10820015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29"/>
          <p:cNvSpPr txBox="1">
            <a:spLocks noGrp="1"/>
          </p:cNvSpPr>
          <p:nvPr>
            <p:ph type="body" idx="2"/>
          </p:nvPr>
        </p:nvSpPr>
        <p:spPr>
          <a:xfrm>
            <a:off x="656021" y="2614612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with Dots - Blue">
  <p:cSld name="Title &amp; Text with Dots - Blue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p30"/>
          <p:cNvGrpSpPr/>
          <p:nvPr/>
        </p:nvGrpSpPr>
        <p:grpSpPr>
          <a:xfrm>
            <a:off x="0" y="5303521"/>
            <a:ext cx="12192000" cy="1639827"/>
            <a:chOff x="0" y="5303521"/>
            <a:chExt cx="12192000" cy="1639827"/>
          </a:xfrm>
        </p:grpSpPr>
        <p:pic>
          <p:nvPicPr>
            <p:cNvPr id="120" name="Google Shape;120;p30"/>
            <p:cNvPicPr preferRelativeResize="0"/>
            <p:nvPr/>
          </p:nvPicPr>
          <p:blipFill rotWithShape="1">
            <a:blip r:embed="rId2">
              <a:alphaModFix amt="20000"/>
            </a:blip>
            <a:srcRect l="59836" t="10673" r="12104" b="6770"/>
            <a:stretch/>
          </p:blipFill>
          <p:spPr>
            <a:xfrm rot="5400000">
              <a:off x="2302155" y="3001365"/>
              <a:ext cx="1639827" cy="62441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" name="Google Shape;121;p30"/>
            <p:cNvPicPr preferRelativeResize="0"/>
            <p:nvPr/>
          </p:nvPicPr>
          <p:blipFill rotWithShape="1">
            <a:blip r:embed="rId2">
              <a:alphaModFix amt="20000"/>
            </a:blip>
            <a:srcRect l="60063" t="10673" r="11953" b="6770"/>
            <a:stretch/>
          </p:blipFill>
          <p:spPr>
            <a:xfrm rot="5400000">
              <a:off x="8439135" y="3108523"/>
              <a:ext cx="1557867" cy="59478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2" name="Google Shape;122;p30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Helvetica Neue"/>
              <a:buNone/>
              <a:defRPr sz="3600" b="1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30"/>
          <p:cNvSpPr txBox="1">
            <a:spLocks noGrp="1"/>
          </p:cNvSpPr>
          <p:nvPr>
            <p:ph type="body" idx="1"/>
          </p:nvPr>
        </p:nvSpPr>
        <p:spPr>
          <a:xfrm>
            <a:off x="656023" y="1690688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b="1">
                <a:solidFill>
                  <a:schemeClr val="accent3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30"/>
          <p:cNvSpPr txBox="1">
            <a:spLocks noGrp="1"/>
          </p:cNvSpPr>
          <p:nvPr>
            <p:ph type="body" idx="2"/>
          </p:nvPr>
        </p:nvSpPr>
        <p:spPr>
          <a:xfrm>
            <a:off x="656022" y="2333626"/>
            <a:ext cx="10820015" cy="37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with Dots - Teal">
  <p:cSld name="Title &amp; Text with Dots - Teal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3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Helvetica Neue"/>
              <a:buNone/>
              <a:defRPr sz="3600" b="1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body" idx="1"/>
          </p:nvPr>
        </p:nvSpPr>
        <p:spPr>
          <a:xfrm>
            <a:off x="656022" y="1690688"/>
            <a:ext cx="1082001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b="1">
                <a:solidFill>
                  <a:schemeClr val="accent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body" idx="2"/>
          </p:nvPr>
        </p:nvSpPr>
        <p:spPr>
          <a:xfrm>
            <a:off x="656021" y="2333624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21" name="Google Shape;21;p13"/>
          <p:cNvGrpSpPr/>
          <p:nvPr/>
        </p:nvGrpSpPr>
        <p:grpSpPr>
          <a:xfrm>
            <a:off x="0" y="5303521"/>
            <a:ext cx="12192000" cy="1639827"/>
            <a:chOff x="0" y="5303521"/>
            <a:chExt cx="12192000" cy="1639827"/>
          </a:xfrm>
        </p:grpSpPr>
        <p:pic>
          <p:nvPicPr>
            <p:cNvPr id="22" name="Google Shape;22;p13"/>
            <p:cNvPicPr preferRelativeResize="0"/>
            <p:nvPr/>
          </p:nvPicPr>
          <p:blipFill rotWithShape="1">
            <a:blip r:embed="rId2">
              <a:alphaModFix amt="20000"/>
            </a:blip>
            <a:srcRect l="59836" t="10673" r="12104" b="6770"/>
            <a:stretch/>
          </p:blipFill>
          <p:spPr>
            <a:xfrm rot="5400000">
              <a:off x="2302155" y="3001365"/>
              <a:ext cx="1639827" cy="62441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23;p13"/>
            <p:cNvPicPr preferRelativeResize="0"/>
            <p:nvPr/>
          </p:nvPicPr>
          <p:blipFill rotWithShape="1">
            <a:blip r:embed="rId2">
              <a:alphaModFix amt="20000"/>
            </a:blip>
            <a:srcRect l="60063" t="10673" r="11953" b="6770"/>
            <a:stretch/>
          </p:blipFill>
          <p:spPr>
            <a:xfrm rot="5400000">
              <a:off x="8439135" y="3108523"/>
              <a:ext cx="1557867" cy="594786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with Dots - Purple">
  <p:cSld name="Title &amp; Text with Dots - Purple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31"/>
          <p:cNvGrpSpPr/>
          <p:nvPr/>
        </p:nvGrpSpPr>
        <p:grpSpPr>
          <a:xfrm>
            <a:off x="0" y="5303521"/>
            <a:ext cx="12192000" cy="1639827"/>
            <a:chOff x="0" y="5303521"/>
            <a:chExt cx="12192000" cy="1639827"/>
          </a:xfrm>
        </p:grpSpPr>
        <p:pic>
          <p:nvPicPr>
            <p:cNvPr id="127" name="Google Shape;127;p31"/>
            <p:cNvPicPr preferRelativeResize="0"/>
            <p:nvPr/>
          </p:nvPicPr>
          <p:blipFill rotWithShape="1">
            <a:blip r:embed="rId2">
              <a:alphaModFix amt="20000"/>
            </a:blip>
            <a:srcRect l="59836" t="10673" r="12104" b="6770"/>
            <a:stretch/>
          </p:blipFill>
          <p:spPr>
            <a:xfrm rot="5400000">
              <a:off x="2302155" y="3001365"/>
              <a:ext cx="1639827" cy="62441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8" name="Google Shape;128;p31"/>
            <p:cNvPicPr preferRelativeResize="0"/>
            <p:nvPr/>
          </p:nvPicPr>
          <p:blipFill rotWithShape="1">
            <a:blip r:embed="rId2">
              <a:alphaModFix amt="20000"/>
            </a:blip>
            <a:srcRect l="60063" t="10673" r="11953" b="6770"/>
            <a:stretch/>
          </p:blipFill>
          <p:spPr>
            <a:xfrm rot="5400000">
              <a:off x="8439135" y="3108523"/>
              <a:ext cx="1557867" cy="59478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9" name="Google Shape;129;p31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lvetica Neue"/>
              <a:buNone/>
              <a:defRPr sz="3600" b="1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1"/>
          <p:cNvSpPr txBox="1">
            <a:spLocks noGrp="1"/>
          </p:cNvSpPr>
          <p:nvPr>
            <p:ph type="body" idx="1"/>
          </p:nvPr>
        </p:nvSpPr>
        <p:spPr>
          <a:xfrm>
            <a:off x="656022" y="1690688"/>
            <a:ext cx="10820015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31"/>
          <p:cNvSpPr txBox="1">
            <a:spLocks noGrp="1"/>
          </p:cNvSpPr>
          <p:nvPr>
            <p:ph type="body" idx="2"/>
          </p:nvPr>
        </p:nvSpPr>
        <p:spPr>
          <a:xfrm>
            <a:off x="656021" y="2333625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with Dots- Green">
  <p:cSld name="Title &amp; Text with Dots- Green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oogle Shape;133;p32"/>
          <p:cNvGrpSpPr/>
          <p:nvPr/>
        </p:nvGrpSpPr>
        <p:grpSpPr>
          <a:xfrm>
            <a:off x="0" y="5303521"/>
            <a:ext cx="12192000" cy="1639827"/>
            <a:chOff x="0" y="5303521"/>
            <a:chExt cx="12192000" cy="1639827"/>
          </a:xfrm>
        </p:grpSpPr>
        <p:pic>
          <p:nvPicPr>
            <p:cNvPr id="134" name="Google Shape;134;p32"/>
            <p:cNvPicPr preferRelativeResize="0"/>
            <p:nvPr/>
          </p:nvPicPr>
          <p:blipFill rotWithShape="1">
            <a:blip r:embed="rId2">
              <a:alphaModFix amt="20000"/>
            </a:blip>
            <a:srcRect l="59836" t="10673" r="12104" b="6770"/>
            <a:stretch/>
          </p:blipFill>
          <p:spPr>
            <a:xfrm rot="5400000">
              <a:off x="2302155" y="3001365"/>
              <a:ext cx="1639827" cy="62441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5" name="Google Shape;135;p32"/>
            <p:cNvPicPr preferRelativeResize="0"/>
            <p:nvPr/>
          </p:nvPicPr>
          <p:blipFill rotWithShape="1">
            <a:blip r:embed="rId2">
              <a:alphaModFix amt="20000"/>
            </a:blip>
            <a:srcRect l="60063" t="10673" r="11953" b="6770"/>
            <a:stretch/>
          </p:blipFill>
          <p:spPr>
            <a:xfrm rot="5400000">
              <a:off x="8439135" y="3108523"/>
              <a:ext cx="1557867" cy="59478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6" name="Google Shape;136;p32"/>
          <p:cNvSpPr txBox="1">
            <a:spLocks noGrp="1"/>
          </p:cNvSpPr>
          <p:nvPr>
            <p:ph type="title"/>
          </p:nvPr>
        </p:nvSpPr>
        <p:spPr>
          <a:xfrm>
            <a:off x="656022" y="365125"/>
            <a:ext cx="1082001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Helvetica Neue"/>
              <a:buNone/>
              <a:defRPr sz="3600" b="1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2"/>
          <p:cNvSpPr txBox="1">
            <a:spLocks noGrp="1"/>
          </p:cNvSpPr>
          <p:nvPr>
            <p:ph type="body" idx="1"/>
          </p:nvPr>
        </p:nvSpPr>
        <p:spPr>
          <a:xfrm>
            <a:off x="656022" y="1690688"/>
            <a:ext cx="10820015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p32"/>
          <p:cNvSpPr txBox="1">
            <a:spLocks noGrp="1"/>
          </p:cNvSpPr>
          <p:nvPr>
            <p:ph type="body" idx="2"/>
          </p:nvPr>
        </p:nvSpPr>
        <p:spPr>
          <a:xfrm>
            <a:off x="656021" y="2333625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&amp; Text - Blue">
  <p:cSld name="Image &amp; Text - Blue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3"/>
          <p:cNvSpPr txBox="1">
            <a:spLocks noGrp="1"/>
          </p:cNvSpPr>
          <p:nvPr>
            <p:ph type="title"/>
          </p:nvPr>
        </p:nvSpPr>
        <p:spPr>
          <a:xfrm>
            <a:off x="4890099" y="257176"/>
            <a:ext cx="694330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elvetica Neue"/>
              <a:buNone/>
              <a:defRPr sz="3200" b="1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41" name="Google Shape;141;p33"/>
          <p:cNvCxnSpPr/>
          <p:nvPr/>
        </p:nvCxnSpPr>
        <p:spPr>
          <a:xfrm rot="10800000" flipH="1">
            <a:off x="5027117" y="1509236"/>
            <a:ext cx="6806284" cy="17612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2" name="Google Shape;142;p33"/>
          <p:cNvSpPr/>
          <p:nvPr/>
        </p:nvSpPr>
        <p:spPr>
          <a:xfrm>
            <a:off x="9351335" y="1467293"/>
            <a:ext cx="2482066" cy="78223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33"/>
          <p:cNvSpPr>
            <a:spLocks noGrp="1"/>
          </p:cNvSpPr>
          <p:nvPr>
            <p:ph type="pic" idx="2"/>
          </p:nvPr>
        </p:nvSpPr>
        <p:spPr>
          <a:xfrm>
            <a:off x="0" y="0"/>
            <a:ext cx="4340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44" name="Google Shape;144;p33"/>
          <p:cNvSpPr txBox="1">
            <a:spLocks noGrp="1"/>
          </p:cNvSpPr>
          <p:nvPr>
            <p:ph type="body" idx="1"/>
          </p:nvPr>
        </p:nvSpPr>
        <p:spPr>
          <a:xfrm>
            <a:off x="4890100" y="1907476"/>
            <a:ext cx="6943302" cy="449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&amp; Text - Purple">
  <p:cSld name="Image &amp; Text - Purple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4"/>
          <p:cNvSpPr txBox="1">
            <a:spLocks noGrp="1"/>
          </p:cNvSpPr>
          <p:nvPr>
            <p:ph type="title"/>
          </p:nvPr>
        </p:nvSpPr>
        <p:spPr>
          <a:xfrm>
            <a:off x="4890099" y="257176"/>
            <a:ext cx="694330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Helvetica Neue"/>
              <a:buNone/>
              <a:defRPr sz="3200" b="1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47" name="Google Shape;147;p34"/>
          <p:cNvCxnSpPr/>
          <p:nvPr/>
        </p:nvCxnSpPr>
        <p:spPr>
          <a:xfrm rot="10800000" flipH="1">
            <a:off x="5027117" y="1509236"/>
            <a:ext cx="6806284" cy="17612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8" name="Google Shape;148;p34"/>
          <p:cNvSpPr/>
          <p:nvPr/>
        </p:nvSpPr>
        <p:spPr>
          <a:xfrm>
            <a:off x="9351335" y="1467293"/>
            <a:ext cx="2482066" cy="7822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34"/>
          <p:cNvSpPr>
            <a:spLocks noGrp="1"/>
          </p:cNvSpPr>
          <p:nvPr>
            <p:ph type="pic" idx="2"/>
          </p:nvPr>
        </p:nvSpPr>
        <p:spPr>
          <a:xfrm>
            <a:off x="0" y="0"/>
            <a:ext cx="4340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50" name="Google Shape;150;p34"/>
          <p:cNvSpPr txBox="1">
            <a:spLocks noGrp="1"/>
          </p:cNvSpPr>
          <p:nvPr>
            <p:ph type="body" idx="1"/>
          </p:nvPr>
        </p:nvSpPr>
        <p:spPr>
          <a:xfrm>
            <a:off x="4890100" y="1907476"/>
            <a:ext cx="6943302" cy="449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&amp; Text - Teal">
  <p:cSld name="Image &amp; Text - Teal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5"/>
          <p:cNvSpPr txBox="1">
            <a:spLocks noGrp="1"/>
          </p:cNvSpPr>
          <p:nvPr>
            <p:ph type="title"/>
          </p:nvPr>
        </p:nvSpPr>
        <p:spPr>
          <a:xfrm>
            <a:off x="4890099" y="257176"/>
            <a:ext cx="694330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Helvetica Neue"/>
              <a:buNone/>
              <a:defRPr sz="3200" b="1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53" name="Google Shape;153;p35"/>
          <p:cNvCxnSpPr/>
          <p:nvPr/>
        </p:nvCxnSpPr>
        <p:spPr>
          <a:xfrm rot="10800000" flipH="1">
            <a:off x="5027117" y="1509236"/>
            <a:ext cx="6806284" cy="17612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4" name="Google Shape;154;p35"/>
          <p:cNvSpPr/>
          <p:nvPr/>
        </p:nvSpPr>
        <p:spPr>
          <a:xfrm>
            <a:off x="9351335" y="1467293"/>
            <a:ext cx="2482066" cy="78223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35"/>
          <p:cNvSpPr>
            <a:spLocks noGrp="1"/>
          </p:cNvSpPr>
          <p:nvPr>
            <p:ph type="pic" idx="2"/>
          </p:nvPr>
        </p:nvSpPr>
        <p:spPr>
          <a:xfrm>
            <a:off x="0" y="0"/>
            <a:ext cx="4340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56" name="Google Shape;156;p35"/>
          <p:cNvSpPr txBox="1">
            <a:spLocks noGrp="1"/>
          </p:cNvSpPr>
          <p:nvPr>
            <p:ph type="body" idx="1"/>
          </p:nvPr>
        </p:nvSpPr>
        <p:spPr>
          <a:xfrm>
            <a:off x="4890100" y="1907476"/>
            <a:ext cx="6943302" cy="449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&amp; Text - Green">
  <p:cSld name="Image &amp; Text - Green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6"/>
          <p:cNvSpPr txBox="1">
            <a:spLocks noGrp="1"/>
          </p:cNvSpPr>
          <p:nvPr>
            <p:ph type="title"/>
          </p:nvPr>
        </p:nvSpPr>
        <p:spPr>
          <a:xfrm>
            <a:off x="4890099" y="257176"/>
            <a:ext cx="694330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Helvetica Neue"/>
              <a:buNone/>
              <a:defRPr sz="3200" b="1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59" name="Google Shape;159;p36"/>
          <p:cNvCxnSpPr/>
          <p:nvPr/>
        </p:nvCxnSpPr>
        <p:spPr>
          <a:xfrm rot="10800000" flipH="1">
            <a:off x="5027117" y="1509236"/>
            <a:ext cx="6806284" cy="17612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0" name="Google Shape;160;p36"/>
          <p:cNvSpPr/>
          <p:nvPr/>
        </p:nvSpPr>
        <p:spPr>
          <a:xfrm>
            <a:off x="9351335" y="1467293"/>
            <a:ext cx="2482066" cy="78223"/>
          </a:xfrm>
          <a:prstGeom prst="rect">
            <a:avLst/>
          </a:prstGeom>
          <a:solidFill>
            <a:schemeClr val="accent4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36"/>
          <p:cNvSpPr>
            <a:spLocks noGrp="1"/>
          </p:cNvSpPr>
          <p:nvPr>
            <p:ph type="pic" idx="2"/>
          </p:nvPr>
        </p:nvSpPr>
        <p:spPr>
          <a:xfrm>
            <a:off x="0" y="0"/>
            <a:ext cx="4340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62" name="Google Shape;162;p36"/>
          <p:cNvSpPr txBox="1">
            <a:spLocks noGrp="1"/>
          </p:cNvSpPr>
          <p:nvPr>
            <p:ph type="body" idx="1"/>
          </p:nvPr>
        </p:nvSpPr>
        <p:spPr>
          <a:xfrm>
            <a:off x="4890100" y="1907476"/>
            <a:ext cx="6943302" cy="449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wo Column - Blue">
  <p:cSld name="Title &amp; Two Column - Blue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7"/>
          <p:cNvSpPr/>
          <p:nvPr/>
        </p:nvSpPr>
        <p:spPr>
          <a:xfrm>
            <a:off x="0" y="0"/>
            <a:ext cx="12192000" cy="1609344"/>
          </a:xfrm>
          <a:prstGeom prst="rect">
            <a:avLst/>
          </a:prstGeom>
          <a:solidFill>
            <a:srgbClr val="016794"/>
          </a:solidFill>
          <a:ln w="12700" cap="flat" cmpd="sng">
            <a:solidFill>
              <a:srgbClr val="0147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5" name="Google Shape;165;p37"/>
          <p:cNvGrpSpPr/>
          <p:nvPr/>
        </p:nvGrpSpPr>
        <p:grpSpPr>
          <a:xfrm>
            <a:off x="-208789" y="0"/>
            <a:ext cx="12609576" cy="2174491"/>
            <a:chOff x="-1" y="5043119"/>
            <a:chExt cx="12192000" cy="1814884"/>
          </a:xfrm>
        </p:grpSpPr>
        <p:pic>
          <p:nvPicPr>
            <p:cNvPr id="166" name="Google Shape;166;p37"/>
            <p:cNvPicPr preferRelativeResize="0"/>
            <p:nvPr/>
          </p:nvPicPr>
          <p:blipFill rotWithShape="1">
            <a:blip r:embed="rId2">
              <a:alphaModFix amt="20000"/>
            </a:blip>
            <a:srcRect l="50000" t="7392" r="19089" b="9029"/>
            <a:stretch/>
          </p:blipFill>
          <p:spPr>
            <a:xfrm rot="5400000">
              <a:off x="2349106" y="2694015"/>
              <a:ext cx="1814881" cy="65130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7" name="Google Shape;167;p37"/>
            <p:cNvPicPr preferRelativeResize="0"/>
            <p:nvPr/>
          </p:nvPicPr>
          <p:blipFill rotWithShape="1">
            <a:blip r:embed="rId2">
              <a:alphaModFix amt="20000"/>
            </a:blip>
            <a:srcRect l="54597" t="31445" r="16826" b="9029"/>
            <a:stretch/>
          </p:blipFill>
          <p:spPr>
            <a:xfrm rot="5400000">
              <a:off x="8435259" y="3077812"/>
              <a:ext cx="1791433" cy="572204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68" name="Google Shape;168;p37"/>
          <p:cNvCxnSpPr/>
          <p:nvPr/>
        </p:nvCxnSpPr>
        <p:spPr>
          <a:xfrm>
            <a:off x="6125488" y="3178428"/>
            <a:ext cx="0" cy="3127254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9" name="Google Shape;169;p37"/>
          <p:cNvSpPr txBox="1">
            <a:spLocks noGrp="1"/>
          </p:cNvSpPr>
          <p:nvPr>
            <p:ph type="title"/>
          </p:nvPr>
        </p:nvSpPr>
        <p:spPr>
          <a:xfrm>
            <a:off x="656023" y="2465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sz="36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37"/>
          <p:cNvSpPr txBox="1">
            <a:spLocks noGrp="1"/>
          </p:cNvSpPr>
          <p:nvPr>
            <p:ph type="body" idx="1"/>
          </p:nvPr>
        </p:nvSpPr>
        <p:spPr>
          <a:xfrm>
            <a:off x="656022" y="1903943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b="1">
                <a:solidFill>
                  <a:schemeClr val="accent3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1" name="Google Shape;171;p37"/>
          <p:cNvSpPr txBox="1">
            <a:spLocks noGrp="1"/>
          </p:cNvSpPr>
          <p:nvPr>
            <p:ph type="body" idx="2"/>
          </p:nvPr>
        </p:nvSpPr>
        <p:spPr>
          <a:xfrm>
            <a:off x="656021" y="2479149"/>
            <a:ext cx="10820015" cy="52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" name="Google Shape;172;p37"/>
          <p:cNvSpPr txBox="1">
            <a:spLocks noGrp="1"/>
          </p:cNvSpPr>
          <p:nvPr>
            <p:ph type="body" idx="3"/>
          </p:nvPr>
        </p:nvSpPr>
        <p:spPr>
          <a:xfrm>
            <a:off x="656022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 b="1">
                <a:solidFill>
                  <a:schemeClr val="accent3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" name="Google Shape;173;p37"/>
          <p:cNvSpPr txBox="1">
            <a:spLocks noGrp="1"/>
          </p:cNvSpPr>
          <p:nvPr>
            <p:ph type="body" idx="4"/>
          </p:nvPr>
        </p:nvSpPr>
        <p:spPr>
          <a:xfrm>
            <a:off x="656022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4" name="Google Shape;174;p37"/>
          <p:cNvSpPr txBox="1">
            <a:spLocks noGrp="1"/>
          </p:cNvSpPr>
          <p:nvPr>
            <p:ph type="body" idx="5"/>
          </p:nvPr>
        </p:nvSpPr>
        <p:spPr>
          <a:xfrm>
            <a:off x="6814990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 b="1">
                <a:solidFill>
                  <a:schemeClr val="accent3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5" name="Google Shape;175;p37"/>
          <p:cNvSpPr txBox="1">
            <a:spLocks noGrp="1"/>
          </p:cNvSpPr>
          <p:nvPr>
            <p:ph type="body" idx="6"/>
          </p:nvPr>
        </p:nvSpPr>
        <p:spPr>
          <a:xfrm>
            <a:off x="6814990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wo Column - Purple">
  <p:cSld name="Title &amp; Two Column - Purple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8"/>
          <p:cNvSpPr/>
          <p:nvPr/>
        </p:nvSpPr>
        <p:spPr>
          <a:xfrm>
            <a:off x="0" y="0"/>
            <a:ext cx="12192000" cy="16093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8" name="Google Shape;178;p38"/>
          <p:cNvGrpSpPr/>
          <p:nvPr/>
        </p:nvGrpSpPr>
        <p:grpSpPr>
          <a:xfrm>
            <a:off x="-208789" y="0"/>
            <a:ext cx="12609576" cy="2174491"/>
            <a:chOff x="-1" y="5043119"/>
            <a:chExt cx="12192000" cy="1814884"/>
          </a:xfrm>
        </p:grpSpPr>
        <p:pic>
          <p:nvPicPr>
            <p:cNvPr id="179" name="Google Shape;179;p38"/>
            <p:cNvPicPr preferRelativeResize="0"/>
            <p:nvPr/>
          </p:nvPicPr>
          <p:blipFill rotWithShape="1">
            <a:blip r:embed="rId2">
              <a:alphaModFix amt="20000"/>
            </a:blip>
            <a:srcRect l="50000" t="7392" r="19089" b="9029"/>
            <a:stretch/>
          </p:blipFill>
          <p:spPr>
            <a:xfrm rot="5400000">
              <a:off x="2349106" y="2694015"/>
              <a:ext cx="1814881" cy="65130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0" name="Google Shape;180;p38"/>
            <p:cNvPicPr preferRelativeResize="0"/>
            <p:nvPr/>
          </p:nvPicPr>
          <p:blipFill rotWithShape="1">
            <a:blip r:embed="rId2">
              <a:alphaModFix amt="20000"/>
            </a:blip>
            <a:srcRect l="54597" t="31445" r="16826" b="9029"/>
            <a:stretch/>
          </p:blipFill>
          <p:spPr>
            <a:xfrm rot="5400000">
              <a:off x="8435259" y="3077812"/>
              <a:ext cx="1791433" cy="572204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81" name="Google Shape;181;p38"/>
          <p:cNvCxnSpPr/>
          <p:nvPr/>
        </p:nvCxnSpPr>
        <p:spPr>
          <a:xfrm>
            <a:off x="6125488" y="3178428"/>
            <a:ext cx="0" cy="3127254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2" name="Google Shape;182;p38"/>
          <p:cNvSpPr txBox="1">
            <a:spLocks noGrp="1"/>
          </p:cNvSpPr>
          <p:nvPr>
            <p:ph type="title"/>
          </p:nvPr>
        </p:nvSpPr>
        <p:spPr>
          <a:xfrm>
            <a:off x="656023" y="2465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sz="36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38"/>
          <p:cNvSpPr txBox="1">
            <a:spLocks noGrp="1"/>
          </p:cNvSpPr>
          <p:nvPr>
            <p:ph type="body" idx="1"/>
          </p:nvPr>
        </p:nvSpPr>
        <p:spPr>
          <a:xfrm>
            <a:off x="656022" y="1903943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4" name="Google Shape;184;p38"/>
          <p:cNvSpPr txBox="1">
            <a:spLocks noGrp="1"/>
          </p:cNvSpPr>
          <p:nvPr>
            <p:ph type="body" idx="2"/>
          </p:nvPr>
        </p:nvSpPr>
        <p:spPr>
          <a:xfrm>
            <a:off x="656021" y="2479149"/>
            <a:ext cx="10820015" cy="52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5" name="Google Shape;185;p38"/>
          <p:cNvSpPr txBox="1">
            <a:spLocks noGrp="1"/>
          </p:cNvSpPr>
          <p:nvPr>
            <p:ph type="body" idx="3"/>
          </p:nvPr>
        </p:nvSpPr>
        <p:spPr>
          <a:xfrm>
            <a:off x="656022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 b="1">
                <a:solidFill>
                  <a:schemeClr val="accen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6" name="Google Shape;186;p38"/>
          <p:cNvSpPr txBox="1">
            <a:spLocks noGrp="1"/>
          </p:cNvSpPr>
          <p:nvPr>
            <p:ph type="body" idx="4"/>
          </p:nvPr>
        </p:nvSpPr>
        <p:spPr>
          <a:xfrm>
            <a:off x="656022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7" name="Google Shape;187;p38"/>
          <p:cNvSpPr txBox="1">
            <a:spLocks noGrp="1"/>
          </p:cNvSpPr>
          <p:nvPr>
            <p:ph type="body" idx="5"/>
          </p:nvPr>
        </p:nvSpPr>
        <p:spPr>
          <a:xfrm>
            <a:off x="6814990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 b="1">
                <a:solidFill>
                  <a:schemeClr val="accen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" name="Google Shape;188;p38"/>
          <p:cNvSpPr txBox="1">
            <a:spLocks noGrp="1"/>
          </p:cNvSpPr>
          <p:nvPr>
            <p:ph type="body" idx="6"/>
          </p:nvPr>
        </p:nvSpPr>
        <p:spPr>
          <a:xfrm>
            <a:off x="6814990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wo Column - Teal">
  <p:cSld name="Title &amp; Two Column - Teal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9"/>
          <p:cNvSpPr/>
          <p:nvPr/>
        </p:nvSpPr>
        <p:spPr>
          <a:xfrm>
            <a:off x="0" y="0"/>
            <a:ext cx="12192000" cy="160934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1" name="Google Shape;191;p39"/>
          <p:cNvGrpSpPr/>
          <p:nvPr/>
        </p:nvGrpSpPr>
        <p:grpSpPr>
          <a:xfrm>
            <a:off x="-208789" y="0"/>
            <a:ext cx="12609576" cy="2174491"/>
            <a:chOff x="-1" y="5043119"/>
            <a:chExt cx="12192000" cy="1814884"/>
          </a:xfrm>
        </p:grpSpPr>
        <p:pic>
          <p:nvPicPr>
            <p:cNvPr id="192" name="Google Shape;192;p39"/>
            <p:cNvPicPr preferRelativeResize="0"/>
            <p:nvPr/>
          </p:nvPicPr>
          <p:blipFill rotWithShape="1">
            <a:blip r:embed="rId2">
              <a:alphaModFix amt="20000"/>
            </a:blip>
            <a:srcRect l="50000" t="7392" r="19089" b="9029"/>
            <a:stretch/>
          </p:blipFill>
          <p:spPr>
            <a:xfrm rot="5400000">
              <a:off x="2349106" y="2694015"/>
              <a:ext cx="1814881" cy="65130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3" name="Google Shape;193;p39"/>
            <p:cNvPicPr preferRelativeResize="0"/>
            <p:nvPr/>
          </p:nvPicPr>
          <p:blipFill rotWithShape="1">
            <a:blip r:embed="rId2">
              <a:alphaModFix amt="20000"/>
            </a:blip>
            <a:srcRect l="54597" t="31445" r="16826" b="9029"/>
            <a:stretch/>
          </p:blipFill>
          <p:spPr>
            <a:xfrm rot="5400000">
              <a:off x="8435259" y="3077812"/>
              <a:ext cx="1791433" cy="572204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94" name="Google Shape;194;p39"/>
          <p:cNvCxnSpPr/>
          <p:nvPr/>
        </p:nvCxnSpPr>
        <p:spPr>
          <a:xfrm>
            <a:off x="6125488" y="3178428"/>
            <a:ext cx="0" cy="3127254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5" name="Google Shape;195;p39"/>
          <p:cNvSpPr txBox="1">
            <a:spLocks noGrp="1"/>
          </p:cNvSpPr>
          <p:nvPr>
            <p:ph type="title"/>
          </p:nvPr>
        </p:nvSpPr>
        <p:spPr>
          <a:xfrm>
            <a:off x="656023" y="2465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sz="36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39"/>
          <p:cNvSpPr txBox="1">
            <a:spLocks noGrp="1"/>
          </p:cNvSpPr>
          <p:nvPr>
            <p:ph type="body" idx="1"/>
          </p:nvPr>
        </p:nvSpPr>
        <p:spPr>
          <a:xfrm>
            <a:off x="656022" y="1903943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b="1">
                <a:solidFill>
                  <a:schemeClr val="accent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7" name="Google Shape;197;p39"/>
          <p:cNvSpPr txBox="1">
            <a:spLocks noGrp="1"/>
          </p:cNvSpPr>
          <p:nvPr>
            <p:ph type="body" idx="2"/>
          </p:nvPr>
        </p:nvSpPr>
        <p:spPr>
          <a:xfrm>
            <a:off x="656021" y="2479149"/>
            <a:ext cx="10820015" cy="52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8" name="Google Shape;198;p39"/>
          <p:cNvSpPr txBox="1">
            <a:spLocks noGrp="1"/>
          </p:cNvSpPr>
          <p:nvPr>
            <p:ph type="body" idx="3"/>
          </p:nvPr>
        </p:nvSpPr>
        <p:spPr>
          <a:xfrm>
            <a:off x="656022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 b="1">
                <a:solidFill>
                  <a:schemeClr val="accent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9" name="Google Shape;199;p39"/>
          <p:cNvSpPr txBox="1">
            <a:spLocks noGrp="1"/>
          </p:cNvSpPr>
          <p:nvPr>
            <p:ph type="body" idx="4"/>
          </p:nvPr>
        </p:nvSpPr>
        <p:spPr>
          <a:xfrm>
            <a:off x="656022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0" name="Google Shape;200;p39"/>
          <p:cNvSpPr txBox="1">
            <a:spLocks noGrp="1"/>
          </p:cNvSpPr>
          <p:nvPr>
            <p:ph type="body" idx="5"/>
          </p:nvPr>
        </p:nvSpPr>
        <p:spPr>
          <a:xfrm>
            <a:off x="6814990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 b="1">
                <a:solidFill>
                  <a:schemeClr val="accent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1" name="Google Shape;201;p39"/>
          <p:cNvSpPr txBox="1">
            <a:spLocks noGrp="1"/>
          </p:cNvSpPr>
          <p:nvPr>
            <p:ph type="body" idx="6"/>
          </p:nvPr>
        </p:nvSpPr>
        <p:spPr>
          <a:xfrm>
            <a:off x="6814990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wo Column - Green">
  <p:cSld name="Title &amp; Two Column - Green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0"/>
          <p:cNvSpPr/>
          <p:nvPr/>
        </p:nvSpPr>
        <p:spPr>
          <a:xfrm>
            <a:off x="0" y="0"/>
            <a:ext cx="12192000" cy="16093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4" name="Google Shape;204;p40"/>
          <p:cNvGrpSpPr/>
          <p:nvPr/>
        </p:nvGrpSpPr>
        <p:grpSpPr>
          <a:xfrm>
            <a:off x="-208789" y="0"/>
            <a:ext cx="12609576" cy="2174491"/>
            <a:chOff x="-1" y="5043119"/>
            <a:chExt cx="12192000" cy="1814884"/>
          </a:xfrm>
        </p:grpSpPr>
        <p:pic>
          <p:nvPicPr>
            <p:cNvPr id="205" name="Google Shape;205;p40"/>
            <p:cNvPicPr preferRelativeResize="0"/>
            <p:nvPr/>
          </p:nvPicPr>
          <p:blipFill rotWithShape="1">
            <a:blip r:embed="rId2">
              <a:alphaModFix amt="20000"/>
            </a:blip>
            <a:srcRect l="50000" t="7392" r="19089" b="9029"/>
            <a:stretch/>
          </p:blipFill>
          <p:spPr>
            <a:xfrm rot="5400000">
              <a:off x="2349106" y="2694015"/>
              <a:ext cx="1814881" cy="65130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6" name="Google Shape;206;p40"/>
            <p:cNvPicPr preferRelativeResize="0"/>
            <p:nvPr/>
          </p:nvPicPr>
          <p:blipFill rotWithShape="1">
            <a:blip r:embed="rId2">
              <a:alphaModFix amt="20000"/>
            </a:blip>
            <a:srcRect l="54597" t="31445" r="16826" b="9029"/>
            <a:stretch/>
          </p:blipFill>
          <p:spPr>
            <a:xfrm rot="5400000">
              <a:off x="8435259" y="3077812"/>
              <a:ext cx="1791433" cy="572204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07" name="Google Shape;207;p40"/>
          <p:cNvCxnSpPr/>
          <p:nvPr/>
        </p:nvCxnSpPr>
        <p:spPr>
          <a:xfrm>
            <a:off x="6125488" y="3178428"/>
            <a:ext cx="0" cy="3127254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8" name="Google Shape;208;p40"/>
          <p:cNvSpPr txBox="1">
            <a:spLocks noGrp="1"/>
          </p:cNvSpPr>
          <p:nvPr>
            <p:ph type="title"/>
          </p:nvPr>
        </p:nvSpPr>
        <p:spPr>
          <a:xfrm>
            <a:off x="656023" y="2465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sz="36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40"/>
          <p:cNvSpPr txBox="1">
            <a:spLocks noGrp="1"/>
          </p:cNvSpPr>
          <p:nvPr>
            <p:ph type="body" idx="1"/>
          </p:nvPr>
        </p:nvSpPr>
        <p:spPr>
          <a:xfrm>
            <a:off x="656022" y="1903943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0" name="Google Shape;210;p40"/>
          <p:cNvSpPr txBox="1">
            <a:spLocks noGrp="1"/>
          </p:cNvSpPr>
          <p:nvPr>
            <p:ph type="body" idx="2"/>
          </p:nvPr>
        </p:nvSpPr>
        <p:spPr>
          <a:xfrm>
            <a:off x="656021" y="2479149"/>
            <a:ext cx="10820015" cy="52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1" name="Google Shape;211;p40"/>
          <p:cNvSpPr txBox="1">
            <a:spLocks noGrp="1"/>
          </p:cNvSpPr>
          <p:nvPr>
            <p:ph type="body" idx="3"/>
          </p:nvPr>
        </p:nvSpPr>
        <p:spPr>
          <a:xfrm>
            <a:off x="656022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2" name="Google Shape;212;p40"/>
          <p:cNvSpPr txBox="1">
            <a:spLocks noGrp="1"/>
          </p:cNvSpPr>
          <p:nvPr>
            <p:ph type="body" idx="4"/>
          </p:nvPr>
        </p:nvSpPr>
        <p:spPr>
          <a:xfrm>
            <a:off x="656022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3" name="Google Shape;213;p40"/>
          <p:cNvSpPr txBox="1">
            <a:spLocks noGrp="1"/>
          </p:cNvSpPr>
          <p:nvPr>
            <p:ph type="body" idx="5"/>
          </p:nvPr>
        </p:nvSpPr>
        <p:spPr>
          <a:xfrm>
            <a:off x="6814990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4" name="Google Shape;214;p40"/>
          <p:cNvSpPr txBox="1">
            <a:spLocks noGrp="1"/>
          </p:cNvSpPr>
          <p:nvPr>
            <p:ph type="body" idx="6"/>
          </p:nvPr>
        </p:nvSpPr>
        <p:spPr>
          <a:xfrm>
            <a:off x="6814990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lit - Purple">
  <p:cSld name="Split - Purp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14"/>
          <p:cNvSpPr/>
          <p:nvPr/>
        </p:nvSpPr>
        <p:spPr>
          <a:xfrm>
            <a:off x="0" y="0"/>
            <a:ext cx="3572540" cy="6858000"/>
          </a:xfrm>
          <a:prstGeom prst="rect">
            <a:avLst/>
          </a:prstGeom>
          <a:solidFill>
            <a:srgbClr val="9746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167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" name="Google Shape;27;p14"/>
          <p:cNvPicPr preferRelativeResize="0"/>
          <p:nvPr/>
        </p:nvPicPr>
        <p:blipFill rotWithShape="1">
          <a:blip r:embed="rId2">
            <a:alphaModFix amt="20000"/>
          </a:blip>
          <a:srcRect l="4826" t="9031" r="39371" b="9030"/>
          <a:stretch/>
        </p:blipFill>
        <p:spPr>
          <a:xfrm>
            <a:off x="0" y="0"/>
            <a:ext cx="35725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4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6794"/>
              </a:buClr>
              <a:buSzPts val="3200"/>
              <a:buNone/>
              <a:defRPr sz="3200" b="1">
                <a:solidFill>
                  <a:srgbClr val="026794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2"/>
          </p:nvPr>
        </p:nvSpPr>
        <p:spPr>
          <a:xfrm>
            <a:off x="4100513" y="2400300"/>
            <a:ext cx="7300912" cy="2128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 Colored Background - Blue">
  <p:cSld name="Title on Colored Background - Blue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1"/>
          <p:cNvSpPr/>
          <p:nvPr/>
        </p:nvSpPr>
        <p:spPr>
          <a:xfrm>
            <a:off x="0" y="3541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41"/>
          <p:cNvSpPr/>
          <p:nvPr/>
        </p:nvSpPr>
        <p:spPr>
          <a:xfrm>
            <a:off x="1941095" y="2837119"/>
            <a:ext cx="8293768" cy="1094802"/>
          </a:xfrm>
          <a:prstGeom prst="rect">
            <a:avLst/>
          </a:prstGeom>
          <a:noFill/>
          <a:ln w="571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41"/>
          <p:cNvSpPr/>
          <p:nvPr/>
        </p:nvSpPr>
        <p:spPr>
          <a:xfrm>
            <a:off x="2610678" y="2502568"/>
            <a:ext cx="6997148" cy="8021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9" name="Google Shape;219;p41"/>
          <p:cNvPicPr preferRelativeResize="0"/>
          <p:nvPr/>
        </p:nvPicPr>
        <p:blipFill rotWithShape="1">
          <a:blip r:embed="rId2">
            <a:alphaModFix amt="20000"/>
          </a:blip>
          <a:srcRect l="60398" t="16294" r="3321" b="6459"/>
          <a:stretch/>
        </p:blipFill>
        <p:spPr>
          <a:xfrm rot="5400000">
            <a:off x="4171319" y="95874"/>
            <a:ext cx="3849350" cy="12192003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41"/>
          <p:cNvSpPr txBox="1">
            <a:spLocks noGrp="1"/>
          </p:cNvSpPr>
          <p:nvPr>
            <p:ph type="title"/>
          </p:nvPr>
        </p:nvSpPr>
        <p:spPr>
          <a:xfrm>
            <a:off x="2145791" y="3099692"/>
            <a:ext cx="7851649" cy="56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41"/>
          <p:cNvSpPr txBox="1">
            <a:spLocks noGrp="1"/>
          </p:cNvSpPr>
          <p:nvPr>
            <p:ph type="body" idx="1"/>
          </p:nvPr>
        </p:nvSpPr>
        <p:spPr>
          <a:xfrm>
            <a:off x="2610678" y="2678354"/>
            <a:ext cx="6997148" cy="375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 Colored Background - Purple">
  <p:cSld name="Title on Colored Background - Purple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2"/>
          <p:cNvSpPr/>
          <p:nvPr/>
        </p:nvSpPr>
        <p:spPr>
          <a:xfrm>
            <a:off x="0" y="3541"/>
            <a:ext cx="12192000" cy="6858000"/>
          </a:xfrm>
          <a:prstGeom prst="rect">
            <a:avLst/>
          </a:prstGeom>
          <a:solidFill>
            <a:srgbClr val="9746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42"/>
          <p:cNvSpPr/>
          <p:nvPr/>
        </p:nvSpPr>
        <p:spPr>
          <a:xfrm>
            <a:off x="1941095" y="2837119"/>
            <a:ext cx="8293768" cy="1094802"/>
          </a:xfrm>
          <a:prstGeom prst="rect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42"/>
          <p:cNvSpPr/>
          <p:nvPr/>
        </p:nvSpPr>
        <p:spPr>
          <a:xfrm>
            <a:off x="2610678" y="2502568"/>
            <a:ext cx="6997148" cy="802106"/>
          </a:xfrm>
          <a:prstGeom prst="rect">
            <a:avLst/>
          </a:prstGeom>
          <a:solidFill>
            <a:srgbClr val="9746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6" name="Google Shape;226;p42"/>
          <p:cNvPicPr preferRelativeResize="0"/>
          <p:nvPr/>
        </p:nvPicPr>
        <p:blipFill rotWithShape="1">
          <a:blip r:embed="rId2">
            <a:alphaModFix amt="20000"/>
          </a:blip>
          <a:srcRect l="60398" t="16294" r="3321" b="6459"/>
          <a:stretch/>
        </p:blipFill>
        <p:spPr>
          <a:xfrm rot="5400000">
            <a:off x="4171319" y="95874"/>
            <a:ext cx="3849350" cy="12192003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42"/>
          <p:cNvSpPr txBox="1">
            <a:spLocks noGrp="1"/>
          </p:cNvSpPr>
          <p:nvPr>
            <p:ph type="title"/>
          </p:nvPr>
        </p:nvSpPr>
        <p:spPr>
          <a:xfrm>
            <a:off x="2145791" y="3099692"/>
            <a:ext cx="7851649" cy="56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42"/>
          <p:cNvSpPr txBox="1">
            <a:spLocks noGrp="1"/>
          </p:cNvSpPr>
          <p:nvPr>
            <p:ph type="body" idx="1"/>
          </p:nvPr>
        </p:nvSpPr>
        <p:spPr>
          <a:xfrm>
            <a:off x="2610678" y="2678354"/>
            <a:ext cx="6997148" cy="375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 Colored Background - Teal">
  <p:cSld name="Title on Colored Background - Teal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3"/>
          <p:cNvSpPr/>
          <p:nvPr/>
        </p:nvSpPr>
        <p:spPr>
          <a:xfrm>
            <a:off x="0" y="3541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43"/>
          <p:cNvSpPr/>
          <p:nvPr/>
        </p:nvSpPr>
        <p:spPr>
          <a:xfrm>
            <a:off x="1941095" y="2837119"/>
            <a:ext cx="8293768" cy="1094802"/>
          </a:xfrm>
          <a:prstGeom prst="rect">
            <a:avLst/>
          </a:prstGeom>
          <a:noFill/>
          <a:ln w="5715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43"/>
          <p:cNvSpPr/>
          <p:nvPr/>
        </p:nvSpPr>
        <p:spPr>
          <a:xfrm>
            <a:off x="2610678" y="2502568"/>
            <a:ext cx="6997148" cy="80210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3" name="Google Shape;233;p43"/>
          <p:cNvPicPr preferRelativeResize="0"/>
          <p:nvPr/>
        </p:nvPicPr>
        <p:blipFill rotWithShape="1">
          <a:blip r:embed="rId2">
            <a:alphaModFix amt="20000"/>
          </a:blip>
          <a:srcRect l="60398" t="16294" r="3321" b="6459"/>
          <a:stretch/>
        </p:blipFill>
        <p:spPr>
          <a:xfrm rot="5400000">
            <a:off x="4171319" y="95874"/>
            <a:ext cx="3849350" cy="12192003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43"/>
          <p:cNvSpPr txBox="1">
            <a:spLocks noGrp="1"/>
          </p:cNvSpPr>
          <p:nvPr>
            <p:ph type="title"/>
          </p:nvPr>
        </p:nvSpPr>
        <p:spPr>
          <a:xfrm>
            <a:off x="2145791" y="3099692"/>
            <a:ext cx="7851649" cy="56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43"/>
          <p:cNvSpPr txBox="1">
            <a:spLocks noGrp="1"/>
          </p:cNvSpPr>
          <p:nvPr>
            <p:ph type="body" idx="1"/>
          </p:nvPr>
        </p:nvSpPr>
        <p:spPr>
          <a:xfrm>
            <a:off x="2610678" y="2678354"/>
            <a:ext cx="6997148" cy="375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 Colored Background - Green">
  <p:cSld name="Title on Colored Background - Green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4"/>
          <p:cNvSpPr/>
          <p:nvPr/>
        </p:nvSpPr>
        <p:spPr>
          <a:xfrm>
            <a:off x="0" y="3541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44"/>
          <p:cNvSpPr/>
          <p:nvPr/>
        </p:nvSpPr>
        <p:spPr>
          <a:xfrm>
            <a:off x="1941095" y="2837119"/>
            <a:ext cx="8293768" cy="1094802"/>
          </a:xfrm>
          <a:prstGeom prst="rect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44"/>
          <p:cNvSpPr/>
          <p:nvPr/>
        </p:nvSpPr>
        <p:spPr>
          <a:xfrm>
            <a:off x="2610678" y="2502568"/>
            <a:ext cx="6997148" cy="8021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0" name="Google Shape;240;p44"/>
          <p:cNvPicPr preferRelativeResize="0"/>
          <p:nvPr/>
        </p:nvPicPr>
        <p:blipFill rotWithShape="1">
          <a:blip r:embed="rId2">
            <a:alphaModFix amt="20000"/>
          </a:blip>
          <a:srcRect l="60398" t="16294" r="3321" b="6459"/>
          <a:stretch/>
        </p:blipFill>
        <p:spPr>
          <a:xfrm rot="5400000">
            <a:off x="4171319" y="95874"/>
            <a:ext cx="3849350" cy="12192003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44"/>
          <p:cNvSpPr txBox="1">
            <a:spLocks noGrp="1"/>
          </p:cNvSpPr>
          <p:nvPr>
            <p:ph type="title"/>
          </p:nvPr>
        </p:nvSpPr>
        <p:spPr>
          <a:xfrm>
            <a:off x="2145791" y="3099692"/>
            <a:ext cx="7851649" cy="56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44"/>
          <p:cNvSpPr txBox="1">
            <a:spLocks noGrp="1"/>
          </p:cNvSpPr>
          <p:nvPr>
            <p:ph type="body" idx="1"/>
          </p:nvPr>
        </p:nvSpPr>
        <p:spPr>
          <a:xfrm>
            <a:off x="2610678" y="2678354"/>
            <a:ext cx="6997148" cy="375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lit - Green">
  <p:cSld name="1_Split - Gree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15"/>
          <p:cNvSpPr/>
          <p:nvPr/>
        </p:nvSpPr>
        <p:spPr>
          <a:xfrm>
            <a:off x="0" y="0"/>
            <a:ext cx="357254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167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" name="Google Shape;34;p15"/>
          <p:cNvPicPr preferRelativeResize="0"/>
          <p:nvPr/>
        </p:nvPicPr>
        <p:blipFill rotWithShape="1">
          <a:blip r:embed="rId2">
            <a:alphaModFix amt="20000"/>
          </a:blip>
          <a:srcRect l="4826" t="9031" r="39371" b="9029"/>
          <a:stretch/>
        </p:blipFill>
        <p:spPr>
          <a:xfrm>
            <a:off x="0" y="0"/>
            <a:ext cx="35725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5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  <a:defRPr sz="3200" b="1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body" idx="2"/>
          </p:nvPr>
        </p:nvSpPr>
        <p:spPr>
          <a:xfrm>
            <a:off x="4100513" y="2400300"/>
            <a:ext cx="7300912" cy="2128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lit - Teal">
  <p:cSld name="1_Split - Teal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16"/>
          <p:cNvSpPr/>
          <p:nvPr/>
        </p:nvSpPr>
        <p:spPr>
          <a:xfrm>
            <a:off x="0" y="0"/>
            <a:ext cx="357254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167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" name="Google Shape;41;p16"/>
          <p:cNvPicPr preferRelativeResize="0"/>
          <p:nvPr/>
        </p:nvPicPr>
        <p:blipFill rotWithShape="1">
          <a:blip r:embed="rId2">
            <a:alphaModFix amt="20000"/>
          </a:blip>
          <a:srcRect l="4826" t="9031" r="39371" b="9029"/>
          <a:stretch/>
        </p:blipFill>
        <p:spPr>
          <a:xfrm>
            <a:off x="0" y="0"/>
            <a:ext cx="35725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16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  <a:defRPr sz="3200" b="1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body" idx="2"/>
          </p:nvPr>
        </p:nvSpPr>
        <p:spPr>
          <a:xfrm>
            <a:off x="4100513" y="2400300"/>
            <a:ext cx="7300912" cy="2128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lit - Blue">
  <p:cSld name="1_Split - Blue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17"/>
          <p:cNvSpPr/>
          <p:nvPr/>
        </p:nvSpPr>
        <p:spPr>
          <a:xfrm>
            <a:off x="0" y="0"/>
            <a:ext cx="357254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167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" name="Google Shape;48;p17"/>
          <p:cNvPicPr preferRelativeResize="0"/>
          <p:nvPr/>
        </p:nvPicPr>
        <p:blipFill rotWithShape="1">
          <a:blip r:embed="rId2">
            <a:alphaModFix amt="20000"/>
          </a:blip>
          <a:srcRect l="4826" t="9031" r="39371" b="9029"/>
          <a:stretch/>
        </p:blipFill>
        <p:spPr>
          <a:xfrm>
            <a:off x="0" y="0"/>
            <a:ext cx="35725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7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6794"/>
              </a:buClr>
              <a:buSzPts val="3200"/>
              <a:buNone/>
              <a:defRPr sz="3200" b="1">
                <a:solidFill>
                  <a:srgbClr val="026794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body" idx="2"/>
          </p:nvPr>
        </p:nvSpPr>
        <p:spPr>
          <a:xfrm>
            <a:off x="4100513" y="2400300"/>
            <a:ext cx="7300912" cy="2128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Purple Background">
  <p:cSld name="Cover - Purple 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7467D">
              <a:alpha val="7764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9"/>
          <p:cNvSpPr txBox="1">
            <a:spLocks noGrp="1"/>
          </p:cNvSpPr>
          <p:nvPr>
            <p:ph type="body" idx="1"/>
          </p:nvPr>
        </p:nvSpPr>
        <p:spPr>
          <a:xfrm>
            <a:off x="1828007" y="2076693"/>
            <a:ext cx="8535987" cy="62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body" idx="2"/>
          </p:nvPr>
        </p:nvSpPr>
        <p:spPr>
          <a:xfrm>
            <a:off x="1754188" y="305192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9"/>
          <p:cNvSpPr/>
          <p:nvPr/>
        </p:nvSpPr>
        <p:spPr>
          <a:xfrm>
            <a:off x="5083215" y="2704632"/>
            <a:ext cx="2025570" cy="1191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05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Teal Background">
  <p:cSld name="Cover - Teal 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5B2B4">
              <a:alpha val="7764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20"/>
          <p:cNvSpPr txBox="1">
            <a:spLocks noGrp="1"/>
          </p:cNvSpPr>
          <p:nvPr>
            <p:ph type="body" idx="1"/>
          </p:nvPr>
        </p:nvSpPr>
        <p:spPr>
          <a:xfrm>
            <a:off x="1828007" y="2076693"/>
            <a:ext cx="8535987" cy="62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20"/>
          <p:cNvSpPr txBox="1">
            <a:spLocks noGrp="1"/>
          </p:cNvSpPr>
          <p:nvPr>
            <p:ph type="body" idx="2"/>
          </p:nvPr>
        </p:nvSpPr>
        <p:spPr>
          <a:xfrm>
            <a:off x="1754188" y="305192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20"/>
          <p:cNvSpPr/>
          <p:nvPr/>
        </p:nvSpPr>
        <p:spPr>
          <a:xfrm>
            <a:off x="5083215" y="2704632"/>
            <a:ext cx="2025570" cy="1191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05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"/>
          <p:cNvSpPr txBox="1">
            <a:spLocks noGrp="1"/>
          </p:cNvSpPr>
          <p:nvPr>
            <p:ph type="body" idx="1"/>
          </p:nvPr>
        </p:nvSpPr>
        <p:spPr>
          <a:xfrm>
            <a:off x="1828007" y="2076693"/>
            <a:ext cx="8535987" cy="62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s-ES" dirty="0"/>
              <a:t>LOS CINCO PASOS DE LA PROGRAMACIÓN DE LA PREVENCIÓN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8" name="Google Shape;298;p10"/>
          <p:cNvGraphicFramePr/>
          <p:nvPr/>
        </p:nvGraphicFramePr>
        <p:xfrm>
          <a:off x="3103663" y="3340608"/>
          <a:ext cx="6275325" cy="2961975"/>
        </p:xfrm>
        <a:graphic>
          <a:graphicData uri="http://schemas.openxmlformats.org/drawingml/2006/table">
            <a:tbl>
              <a:tblPr firstRow="1" bandRow="1">
                <a:noFill/>
                <a:tableStyleId>{FD1EAD9E-125D-43F7-8CC9-EECD599FD992}</a:tableStyleId>
              </a:tblPr>
              <a:tblGrid>
                <a:gridCol w="2091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1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1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1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i="0" u="none" strike="noStrike" cap="none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Setting: 1</a:t>
                      </a:r>
                      <a:endParaRPr/>
                    </a:p>
                  </a:txBody>
                  <a:tcPr marL="85525" marR="85525" marT="42775" marB="42775" anchor="ctr">
                    <a:solidFill>
                      <a:srgbClr val="0267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i="0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Setting: 2</a:t>
                      </a:r>
                      <a:endParaRPr/>
                    </a:p>
                  </a:txBody>
                  <a:tcPr marL="85525" marR="85525" marT="42775" marB="42775" anchor="ctr">
                    <a:solidFill>
                      <a:srgbClr val="0267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i="0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Setting:3</a:t>
                      </a:r>
                      <a:endParaRPr/>
                    </a:p>
                  </a:txBody>
                  <a:tcPr marL="85525" marR="85525" marT="42775" marB="42775" anchor="ctr">
                    <a:solidFill>
                      <a:srgbClr val="0267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0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85525" marR="85525" marT="42775" marB="42775">
                    <a:solidFill>
                      <a:srgbClr val="A8BE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85525" marR="85525" marT="42775" marB="42775">
                    <a:solidFill>
                      <a:srgbClr val="A8BE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85525" marR="85525" marT="42775" marB="42775">
                    <a:solidFill>
                      <a:srgbClr val="A8BE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85525" marR="85525" marT="42775" marB="42775">
                    <a:solidFill>
                      <a:srgbClr val="D3DE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85525" marR="85525" marT="42775" marB="42775">
                    <a:solidFill>
                      <a:srgbClr val="D3DE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85525" marR="85525" marT="42775" marB="42775">
                    <a:solidFill>
                      <a:srgbClr val="D3DE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0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85525" marR="85525" marT="42775" marB="42775">
                    <a:solidFill>
                      <a:srgbClr val="A8BE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85525" marR="85525" marT="42775" marB="42775">
                    <a:solidFill>
                      <a:srgbClr val="A8BE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85525" marR="85525" marT="42775" marB="42775">
                    <a:solidFill>
                      <a:srgbClr val="A8BE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0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85525" marR="85525" marT="42775" marB="42775">
                    <a:solidFill>
                      <a:srgbClr val="D3DE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85525" marR="85525" marT="42775" marB="42775">
                    <a:solidFill>
                      <a:srgbClr val="D3DE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85525" marR="85525" marT="42775" marB="42775">
                    <a:solidFill>
                      <a:srgbClr val="D3DE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99" name="Google Shape;299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7736" y="830882"/>
            <a:ext cx="3386757" cy="3386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20971" y="1600055"/>
            <a:ext cx="1435100" cy="93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04601" y="1463039"/>
            <a:ext cx="1109779" cy="1076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193150" y="1600055"/>
            <a:ext cx="1054282" cy="8948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"/>
          <p:cNvSpPr txBox="1">
            <a:spLocks noGrp="1"/>
          </p:cNvSpPr>
          <p:nvPr>
            <p:ph type="title"/>
          </p:nvPr>
        </p:nvSpPr>
        <p:spPr>
          <a:xfrm>
            <a:off x="656023" y="169068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Helvetica Neue"/>
              <a:buNone/>
            </a:pPr>
            <a:r>
              <a:rPr lang="es-ES" dirty="0"/>
              <a:t>¿Cuáles son los pasos del ciclo de gestión del programa?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3268408" cy="479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s-ES" dirty="0"/>
              <a:t>¿Cuáles son los pasos del ciclo de gestión del programa?</a:t>
            </a:r>
            <a:endParaRPr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87C2EA2-B6C2-B1D2-C9D2-3C4736FF14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0622" y="463942"/>
            <a:ext cx="7342683" cy="593011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3135058" cy="479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it-IT" sz="3200" dirty="0"/>
              <a:t>Paso 1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endParaRPr sz="32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GB" sz="3200" dirty="0" err="1"/>
              <a:t>Preparación</a:t>
            </a:r>
            <a:endParaRPr sz="320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E1536C2-A831-DF0E-B755-7C58B39A07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6267" y="1548070"/>
            <a:ext cx="8515537" cy="353711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5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it-IT" dirty="0"/>
              <a:t>Paso 2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s-ES" dirty="0"/>
              <a:t>Valoración y análisis de la situación</a:t>
            </a:r>
            <a:endParaRPr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2C9848F-3720-52A2-5CBF-F0A455D622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9911" y="1913855"/>
            <a:ext cx="8119926" cy="28962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6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it-IT" dirty="0"/>
              <a:t>Paso 3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GB" dirty="0" err="1"/>
              <a:t>Diseño</a:t>
            </a:r>
            <a:r>
              <a:rPr lang="en-GB" dirty="0"/>
              <a:t> y </a:t>
            </a:r>
            <a:r>
              <a:rPr lang="en-GB" dirty="0" err="1"/>
              <a:t>planificación</a:t>
            </a:r>
            <a:endParaRPr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120D163-EEC3-BF14-5576-8699EC368C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0488" y="1598181"/>
            <a:ext cx="8276002" cy="270641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3268408" cy="479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it-IT" sz="3200" dirty="0"/>
              <a:t>Paso 4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endParaRPr sz="32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GB" sz="2800" dirty="0" err="1"/>
              <a:t>Implementación</a:t>
            </a:r>
            <a:r>
              <a:rPr lang="en-GB" sz="2800" dirty="0"/>
              <a:t> y </a:t>
            </a:r>
            <a:r>
              <a:rPr lang="en-GB" sz="2800" dirty="0" err="1"/>
              <a:t>monitoreo</a:t>
            </a:r>
            <a:endParaRPr sz="280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070F8C7-FBEA-4072-0F0D-EBBB5A0AFD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2825" y="1716019"/>
            <a:ext cx="8639175" cy="222149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8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3135058" cy="479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it-IT" sz="3200" dirty="0"/>
              <a:t>Paso 5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endParaRPr sz="32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GB" sz="3200" dirty="0" err="1"/>
              <a:t>Evaluación</a:t>
            </a:r>
            <a:r>
              <a:rPr lang="en-GB" sz="3200" dirty="0"/>
              <a:t> y </a:t>
            </a:r>
            <a:r>
              <a:rPr lang="en-GB" sz="3200" dirty="0" err="1"/>
              <a:t>aprendizaje</a:t>
            </a:r>
            <a:endParaRPr sz="320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73E31CF-1605-9327-B9C6-1ED04F97E4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3507" y="1498440"/>
            <a:ext cx="8294076" cy="285966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9"/>
          <p:cNvSpPr txBox="1">
            <a:spLocks noGrp="1"/>
          </p:cNvSpPr>
          <p:nvPr>
            <p:ph type="title"/>
          </p:nvPr>
        </p:nvSpPr>
        <p:spPr>
          <a:xfrm>
            <a:off x="722698" y="36036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Helvetica Neue"/>
              <a:buNone/>
            </a:pPr>
            <a:r>
              <a:rPr lang="en-GB" dirty="0" err="1"/>
              <a:t>Próximos</a:t>
            </a:r>
            <a:r>
              <a:rPr lang="en-GB" dirty="0"/>
              <a:t> pasos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545554"/>
      </a:dk1>
      <a:lt1>
        <a:srgbClr val="FFFFFF"/>
      </a:lt1>
      <a:dk2>
        <a:srgbClr val="212E3B"/>
      </a:dk2>
      <a:lt2>
        <a:srgbClr val="E7E6E6"/>
      </a:lt2>
      <a:accent1>
        <a:srgbClr val="02628C"/>
      </a:accent1>
      <a:accent2>
        <a:srgbClr val="0388C5"/>
      </a:accent2>
      <a:accent3>
        <a:srgbClr val="97467C"/>
      </a:accent3>
      <a:accent4>
        <a:srgbClr val="94CC7A"/>
      </a:accent4>
      <a:accent5>
        <a:srgbClr val="029FA0"/>
      </a:accent5>
      <a:accent6>
        <a:srgbClr val="405D78"/>
      </a:accent6>
      <a:hlink>
        <a:srgbClr val="67B7DB"/>
      </a:hlink>
      <a:folHlink>
        <a:srgbClr val="36A1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191</Words>
  <Application>Microsoft Office PowerPoint</Application>
  <PresentationFormat>Widescreen</PresentationFormat>
  <Paragraphs>31</Paragraphs>
  <Slides>10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5" baseType="lpstr">
      <vt:lpstr>Helvetica Neue Light</vt:lpstr>
      <vt:lpstr>Calibri</vt:lpstr>
      <vt:lpstr>Helvetica Neue</vt:lpstr>
      <vt:lpstr>Arial</vt:lpstr>
      <vt:lpstr>Office Theme</vt:lpstr>
      <vt:lpstr>Presentazione standard di PowerPoint</vt:lpstr>
      <vt:lpstr>¿Cuáles son los pasos del ciclo de gestión del programa?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Próximos pasos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Colleen Fitzgerald</dc:creator>
  <cp:lastModifiedBy>Elena Giannini</cp:lastModifiedBy>
  <cp:revision>3</cp:revision>
  <dcterms:created xsi:type="dcterms:W3CDTF">2017-12-20T18:51:03Z</dcterms:created>
  <dcterms:modified xsi:type="dcterms:W3CDTF">2023-07-06T15:08:27Z</dcterms:modified>
</cp:coreProperties>
</file>