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octet-stream"/>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93"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 id="290" r:id="rId37"/>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Helvetica Neue" panose="020B0604020202020204" charset="0"/>
      <p:regular r:id="rId43"/>
      <p:bold r:id="rId44"/>
      <p:italic r:id="rId45"/>
      <p:boldItalic r:id="rId46"/>
    </p:embeddedFont>
    <p:embeddedFont>
      <p:font typeface="Helvetica Neue Light" panose="020B0604020202020204" charset="0"/>
      <p:regular r:id="rId47"/>
      <p:bold r:id="rId48"/>
      <p:italic r:id="rId49"/>
      <p:boldItalic r:id="rId50"/>
    </p:embeddedFont>
  </p:embeddedFontLst>
  <p:custDataLst>
    <p:tags r:id="rId51"/>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iSLqVhMu+BOrVAGm2UxiHa+nSx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11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EEB3A5-107C-43C3-AF83-8A323B2BED9E}" v="2" dt="2021-09-01T14:11:29.561"/>
  </p1510:revLst>
</p1510:revInfo>
</file>

<file path=ppt/tableStyles.xml><?xml version="1.0" encoding="utf-8"?>
<a:tblStyleLst xmlns:a="http://schemas.openxmlformats.org/drawingml/2006/main" def="{194CD837-3A0A-4BCA-96CD-9B7551FAEE21}">
  <a:tblStyle styleId="{194CD837-3A0A-4BCA-96CD-9B7551FAEE21}" styleName="Table_0">
    <a:wholeTbl>
      <a:tcTxStyle b="off" i="off">
        <a:font>
          <a:latin typeface="Calibri" panose="020F0502020204030204"/>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ED"/>
          </a:solidFill>
        </a:fill>
      </a:tcStyle>
    </a:wholeTbl>
    <a:band1H>
      <a:tcTxStyle b="off" i="off"/>
      <a:tcStyle>
        <a:tcBdr/>
        <a:fill>
          <a:solidFill>
            <a:srgbClr val="CAD1DA"/>
          </a:solidFill>
        </a:fill>
      </a:tcStyle>
    </a:band1H>
    <a:band2H>
      <a:tcTxStyle b="off" i="off"/>
      <a:tcStyle>
        <a:tcBdr/>
      </a:tcStyle>
    </a:band2H>
    <a:band1V>
      <a:tcTxStyle b="off" i="off"/>
      <a:tcStyle>
        <a:tcBdr/>
        <a:fill>
          <a:solidFill>
            <a:srgbClr val="CAD1DA"/>
          </a:solidFill>
        </a:fill>
      </a:tcStyle>
    </a:band1V>
    <a:band2V>
      <a:tcTxStyle b="off" i="off"/>
      <a:tcStyle>
        <a:tcBdr/>
      </a:tcStyle>
    </a:band2V>
    <a:lastCol>
      <a:tcTxStyle b="on" i="off">
        <a:font>
          <a:latin typeface="Calibri" panose="020F0502020204030204"/>
          <a:ea typeface="Calibri"/>
          <a:cs typeface="Calibri"/>
        </a:font>
        <a:schemeClr val="lt1"/>
      </a:tcTxStyle>
      <a:tcStyle>
        <a:tcBdr/>
        <a:fill>
          <a:solidFill>
            <a:schemeClr val="accent1"/>
          </a:solidFill>
        </a:fill>
      </a:tcStyle>
    </a:lastCol>
    <a:firstCol>
      <a:tcTxStyle b="on" i="off">
        <a:font>
          <a:latin typeface="Calibri" panose="020F0502020204030204"/>
          <a:ea typeface="Calibri"/>
          <a:cs typeface="Calibri"/>
        </a:font>
        <a:schemeClr val="lt1"/>
      </a:tcTxStyle>
      <a:tcStyle>
        <a:tcBdr/>
        <a:fill>
          <a:solidFill>
            <a:schemeClr val="accent1"/>
          </a:solidFill>
        </a:fill>
      </a:tcStyle>
    </a:firstCol>
    <a:lastRow>
      <a:tcTxStyle b="on" i="off">
        <a:font>
          <a:latin typeface="Calibri" panose="020F0502020204030204"/>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panose="020F0502020204030204"/>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69" d="100"/>
          <a:sy n="69" d="100"/>
        </p:scale>
        <p:origin x="534" y="4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ía Laura Mazza" userId="482ae936238f0a32" providerId="LiveId" clId="{05EEB3A5-107C-43C3-AF83-8A323B2BED9E}"/>
    <pc:docChg chg="undo custSel modSld">
      <pc:chgData name="María Laura Mazza" userId="482ae936238f0a32" providerId="LiveId" clId="{05EEB3A5-107C-43C3-AF83-8A323B2BED9E}" dt="2021-09-01T14:33:01.554" v="159" actId="6549"/>
      <pc:docMkLst>
        <pc:docMk/>
      </pc:docMkLst>
      <pc:sldChg chg="modSp mod">
        <pc:chgData name="María Laura Mazza" userId="482ae936238f0a32" providerId="LiveId" clId="{05EEB3A5-107C-43C3-AF83-8A323B2BED9E}" dt="2021-09-01T14:11:29.751" v="17" actId="27636"/>
        <pc:sldMkLst>
          <pc:docMk/>
          <pc:sldMk cId="0" sldId="256"/>
        </pc:sldMkLst>
        <pc:spChg chg="mod">
          <ac:chgData name="María Laura Mazza" userId="482ae936238f0a32" providerId="LiveId" clId="{05EEB3A5-107C-43C3-AF83-8A323B2BED9E}" dt="2021-09-01T14:11:29.751" v="17" actId="27636"/>
          <ac:spMkLst>
            <pc:docMk/>
            <pc:sldMk cId="0" sldId="256"/>
            <ac:spMk id="226" creationId="{00000000-0000-0000-0000-000000000000}"/>
          </ac:spMkLst>
        </pc:spChg>
      </pc:sldChg>
      <pc:sldChg chg="modSp mod">
        <pc:chgData name="María Laura Mazza" userId="482ae936238f0a32" providerId="LiveId" clId="{05EEB3A5-107C-43C3-AF83-8A323B2BED9E}" dt="2021-09-01T14:11:26.906" v="1" actId="20578"/>
        <pc:sldMkLst>
          <pc:docMk/>
          <pc:sldMk cId="0" sldId="262"/>
        </pc:sldMkLst>
        <pc:spChg chg="mod">
          <ac:chgData name="María Laura Mazza" userId="482ae936238f0a32" providerId="LiveId" clId="{05EEB3A5-107C-43C3-AF83-8A323B2BED9E}" dt="2021-09-01T14:10:54.723" v="0" actId="20577"/>
          <ac:spMkLst>
            <pc:docMk/>
            <pc:sldMk cId="0" sldId="262"/>
            <ac:spMk id="267" creationId="{00000000-0000-0000-0000-000000000000}"/>
          </ac:spMkLst>
        </pc:spChg>
        <pc:spChg chg="mod">
          <ac:chgData name="María Laura Mazza" userId="482ae936238f0a32" providerId="LiveId" clId="{05EEB3A5-107C-43C3-AF83-8A323B2BED9E}" dt="2021-09-01T14:11:26.906" v="1" actId="20578"/>
          <ac:spMkLst>
            <pc:docMk/>
            <pc:sldMk cId="0" sldId="262"/>
            <ac:spMk id="268" creationId="{00000000-0000-0000-0000-000000000000}"/>
          </ac:spMkLst>
        </pc:spChg>
      </pc:sldChg>
      <pc:sldChg chg="modSp mod">
        <pc:chgData name="María Laura Mazza" userId="482ae936238f0a32" providerId="LiveId" clId="{05EEB3A5-107C-43C3-AF83-8A323B2BED9E}" dt="2021-09-01T14:11:40.983" v="18" actId="20577"/>
        <pc:sldMkLst>
          <pc:docMk/>
          <pc:sldMk cId="0" sldId="263"/>
        </pc:sldMkLst>
        <pc:spChg chg="mod">
          <ac:chgData name="María Laura Mazza" userId="482ae936238f0a32" providerId="LiveId" clId="{05EEB3A5-107C-43C3-AF83-8A323B2BED9E}" dt="2021-09-01T14:11:40.983" v="18" actId="20577"/>
          <ac:spMkLst>
            <pc:docMk/>
            <pc:sldMk cId="0" sldId="263"/>
            <ac:spMk id="274" creationId="{00000000-0000-0000-0000-000000000000}"/>
          </ac:spMkLst>
        </pc:spChg>
      </pc:sldChg>
      <pc:sldChg chg="modSp mod">
        <pc:chgData name="María Laura Mazza" userId="482ae936238f0a32" providerId="LiveId" clId="{05EEB3A5-107C-43C3-AF83-8A323B2BED9E}" dt="2021-09-01T14:16:11.396" v="47" actId="6549"/>
        <pc:sldMkLst>
          <pc:docMk/>
          <pc:sldMk cId="0" sldId="267"/>
        </pc:sldMkLst>
        <pc:spChg chg="mod">
          <ac:chgData name="María Laura Mazza" userId="482ae936238f0a32" providerId="LiveId" clId="{05EEB3A5-107C-43C3-AF83-8A323B2BED9E}" dt="2021-09-01T14:16:11.396" v="47" actId="6549"/>
          <ac:spMkLst>
            <pc:docMk/>
            <pc:sldMk cId="0" sldId="267"/>
            <ac:spMk id="305" creationId="{00000000-0000-0000-0000-000000000000}"/>
          </ac:spMkLst>
        </pc:spChg>
        <pc:spChg chg="mod">
          <ac:chgData name="María Laura Mazza" userId="482ae936238f0a32" providerId="LiveId" clId="{05EEB3A5-107C-43C3-AF83-8A323B2BED9E}" dt="2021-09-01T14:15:38.285" v="27" actId="1076"/>
          <ac:spMkLst>
            <pc:docMk/>
            <pc:sldMk cId="0" sldId="267"/>
            <ac:spMk id="307" creationId="{00000000-0000-0000-0000-000000000000}"/>
          </ac:spMkLst>
        </pc:spChg>
        <pc:spChg chg="mod">
          <ac:chgData name="María Laura Mazza" userId="482ae936238f0a32" providerId="LiveId" clId="{05EEB3A5-107C-43C3-AF83-8A323B2BED9E}" dt="2021-09-01T14:15:11.165" v="22" actId="1076"/>
          <ac:spMkLst>
            <pc:docMk/>
            <pc:sldMk cId="0" sldId="267"/>
            <ac:spMk id="308" creationId="{00000000-0000-0000-0000-000000000000}"/>
          </ac:spMkLst>
        </pc:spChg>
      </pc:sldChg>
      <pc:sldChg chg="modSp mod">
        <pc:chgData name="María Laura Mazza" userId="482ae936238f0a32" providerId="LiveId" clId="{05EEB3A5-107C-43C3-AF83-8A323B2BED9E}" dt="2021-09-01T14:19:25.299" v="59" actId="14100"/>
        <pc:sldMkLst>
          <pc:docMk/>
          <pc:sldMk cId="0" sldId="269"/>
        </pc:sldMkLst>
        <pc:spChg chg="mod">
          <ac:chgData name="María Laura Mazza" userId="482ae936238f0a32" providerId="LiveId" clId="{05EEB3A5-107C-43C3-AF83-8A323B2BED9E}" dt="2021-09-01T14:17:15.718" v="49" actId="1076"/>
          <ac:spMkLst>
            <pc:docMk/>
            <pc:sldMk cId="0" sldId="269"/>
            <ac:spMk id="322" creationId="{00000000-0000-0000-0000-000000000000}"/>
          </ac:spMkLst>
        </pc:spChg>
        <pc:spChg chg="mod">
          <ac:chgData name="María Laura Mazza" userId="482ae936238f0a32" providerId="LiveId" clId="{05EEB3A5-107C-43C3-AF83-8A323B2BED9E}" dt="2021-09-01T14:19:25.299" v="59" actId="14100"/>
          <ac:spMkLst>
            <pc:docMk/>
            <pc:sldMk cId="0" sldId="269"/>
            <ac:spMk id="323" creationId="{00000000-0000-0000-0000-000000000000}"/>
          </ac:spMkLst>
        </pc:spChg>
      </pc:sldChg>
      <pc:sldChg chg="modSp mod">
        <pc:chgData name="María Laura Mazza" userId="482ae936238f0a32" providerId="LiveId" clId="{05EEB3A5-107C-43C3-AF83-8A323B2BED9E}" dt="2021-09-01T14:11:29.689" v="13" actId="27636"/>
        <pc:sldMkLst>
          <pc:docMk/>
          <pc:sldMk cId="0" sldId="271"/>
        </pc:sldMkLst>
        <pc:spChg chg="mod">
          <ac:chgData name="María Laura Mazza" userId="482ae936238f0a32" providerId="LiveId" clId="{05EEB3A5-107C-43C3-AF83-8A323B2BED9E}" dt="2021-09-01T14:11:29.689" v="13" actId="27636"/>
          <ac:spMkLst>
            <pc:docMk/>
            <pc:sldMk cId="0" sldId="271"/>
            <ac:spMk id="353" creationId="{00000000-0000-0000-0000-000000000000}"/>
          </ac:spMkLst>
        </pc:spChg>
        <pc:spChg chg="mod">
          <ac:chgData name="María Laura Mazza" userId="482ae936238f0a32" providerId="LiveId" clId="{05EEB3A5-107C-43C3-AF83-8A323B2BED9E}" dt="2021-09-01T14:11:29.673" v="12" actId="27636"/>
          <ac:spMkLst>
            <pc:docMk/>
            <pc:sldMk cId="0" sldId="271"/>
            <ac:spMk id="354" creationId="{00000000-0000-0000-0000-000000000000}"/>
          </ac:spMkLst>
        </pc:spChg>
      </pc:sldChg>
      <pc:sldChg chg="modSp mod">
        <pc:chgData name="María Laura Mazza" userId="482ae936238f0a32" providerId="LiveId" clId="{05EEB3A5-107C-43C3-AF83-8A323B2BED9E}" dt="2021-09-01T14:11:29.689" v="14" actId="27636"/>
        <pc:sldMkLst>
          <pc:docMk/>
          <pc:sldMk cId="0" sldId="272"/>
        </pc:sldMkLst>
        <pc:spChg chg="mod">
          <ac:chgData name="María Laura Mazza" userId="482ae936238f0a32" providerId="LiveId" clId="{05EEB3A5-107C-43C3-AF83-8A323B2BED9E}" dt="2021-09-01T14:11:29.689" v="14" actId="27636"/>
          <ac:spMkLst>
            <pc:docMk/>
            <pc:sldMk cId="0" sldId="272"/>
            <ac:spMk id="361" creationId="{00000000-0000-0000-0000-000000000000}"/>
          </ac:spMkLst>
        </pc:spChg>
      </pc:sldChg>
      <pc:sldChg chg="modSp mod">
        <pc:chgData name="María Laura Mazza" userId="482ae936238f0a32" providerId="LiveId" clId="{05EEB3A5-107C-43C3-AF83-8A323B2BED9E}" dt="2021-09-01T14:23:32.893" v="74" actId="6549"/>
        <pc:sldMkLst>
          <pc:docMk/>
          <pc:sldMk cId="0" sldId="273"/>
        </pc:sldMkLst>
        <pc:spChg chg="mod">
          <ac:chgData name="María Laura Mazza" userId="482ae936238f0a32" providerId="LiveId" clId="{05EEB3A5-107C-43C3-AF83-8A323B2BED9E}" dt="2021-09-01T14:22:07.669" v="62" actId="1076"/>
          <ac:spMkLst>
            <pc:docMk/>
            <pc:sldMk cId="0" sldId="273"/>
            <ac:spMk id="369" creationId="{00000000-0000-0000-0000-000000000000}"/>
          </ac:spMkLst>
        </pc:spChg>
        <pc:spChg chg="mod">
          <ac:chgData name="María Laura Mazza" userId="482ae936238f0a32" providerId="LiveId" clId="{05EEB3A5-107C-43C3-AF83-8A323B2BED9E}" dt="2021-09-01T14:23:32.893" v="74" actId="6549"/>
          <ac:spMkLst>
            <pc:docMk/>
            <pc:sldMk cId="0" sldId="273"/>
            <ac:spMk id="370" creationId="{00000000-0000-0000-0000-000000000000}"/>
          </ac:spMkLst>
        </pc:spChg>
      </pc:sldChg>
      <pc:sldChg chg="modSp mod">
        <pc:chgData name="María Laura Mazza" userId="482ae936238f0a32" providerId="LiveId" clId="{05EEB3A5-107C-43C3-AF83-8A323B2BED9E}" dt="2021-09-01T14:26:25.070" v="111" actId="20577"/>
        <pc:sldMkLst>
          <pc:docMk/>
          <pc:sldMk cId="0" sldId="278"/>
        </pc:sldMkLst>
        <pc:spChg chg="mod">
          <ac:chgData name="María Laura Mazza" userId="482ae936238f0a32" providerId="LiveId" clId="{05EEB3A5-107C-43C3-AF83-8A323B2BED9E}" dt="2021-09-01T14:26:25.070" v="111" actId="20577"/>
          <ac:spMkLst>
            <pc:docMk/>
            <pc:sldMk cId="0" sldId="278"/>
            <ac:spMk id="407" creationId="{00000000-0000-0000-0000-000000000000}"/>
          </ac:spMkLst>
        </pc:spChg>
        <pc:spChg chg="mod">
          <ac:chgData name="María Laura Mazza" userId="482ae936238f0a32" providerId="LiveId" clId="{05EEB3A5-107C-43C3-AF83-8A323B2BED9E}" dt="2021-09-01T14:26:07.647" v="91" actId="20577"/>
          <ac:spMkLst>
            <pc:docMk/>
            <pc:sldMk cId="0" sldId="278"/>
            <ac:spMk id="408" creationId="{00000000-0000-0000-0000-000000000000}"/>
          </ac:spMkLst>
        </pc:spChg>
        <pc:spChg chg="mod">
          <ac:chgData name="María Laura Mazza" userId="482ae936238f0a32" providerId="LiveId" clId="{05EEB3A5-107C-43C3-AF83-8A323B2BED9E}" dt="2021-09-01T14:26:20.116" v="108" actId="20577"/>
          <ac:spMkLst>
            <pc:docMk/>
            <pc:sldMk cId="0" sldId="278"/>
            <ac:spMk id="410" creationId="{00000000-0000-0000-0000-000000000000}"/>
          </ac:spMkLst>
        </pc:spChg>
      </pc:sldChg>
      <pc:sldChg chg="modSp mod">
        <pc:chgData name="María Laura Mazza" userId="482ae936238f0a32" providerId="LiveId" clId="{05EEB3A5-107C-43C3-AF83-8A323B2BED9E}" dt="2021-09-01T14:27:12.985" v="115" actId="14100"/>
        <pc:sldMkLst>
          <pc:docMk/>
          <pc:sldMk cId="0" sldId="279"/>
        </pc:sldMkLst>
        <pc:spChg chg="mod">
          <ac:chgData name="María Laura Mazza" userId="482ae936238f0a32" providerId="LiveId" clId="{05EEB3A5-107C-43C3-AF83-8A323B2BED9E}" dt="2021-09-01T14:27:12.985" v="115" actId="14100"/>
          <ac:spMkLst>
            <pc:docMk/>
            <pc:sldMk cId="0" sldId="279"/>
            <ac:spMk id="417" creationId="{00000000-0000-0000-0000-000000000000}"/>
          </ac:spMkLst>
        </pc:spChg>
        <pc:picChg chg="mod">
          <ac:chgData name="María Laura Mazza" userId="482ae936238f0a32" providerId="LiveId" clId="{05EEB3A5-107C-43C3-AF83-8A323B2BED9E}" dt="2021-09-01T14:27:05.138" v="113" actId="1076"/>
          <ac:picMkLst>
            <pc:docMk/>
            <pc:sldMk cId="0" sldId="279"/>
            <ac:picMk id="418" creationId="{00000000-0000-0000-0000-000000000000}"/>
          </ac:picMkLst>
        </pc:picChg>
      </pc:sldChg>
      <pc:sldChg chg="modSp mod">
        <pc:chgData name="María Laura Mazza" userId="482ae936238f0a32" providerId="LiveId" clId="{05EEB3A5-107C-43C3-AF83-8A323B2BED9E}" dt="2021-09-01T14:27:45.275" v="135" actId="20577"/>
        <pc:sldMkLst>
          <pc:docMk/>
          <pc:sldMk cId="0" sldId="280"/>
        </pc:sldMkLst>
        <pc:spChg chg="mod">
          <ac:chgData name="María Laura Mazza" userId="482ae936238f0a32" providerId="LiveId" clId="{05EEB3A5-107C-43C3-AF83-8A323B2BED9E}" dt="2021-09-01T14:27:45.275" v="135" actId="20577"/>
          <ac:spMkLst>
            <pc:docMk/>
            <pc:sldMk cId="0" sldId="280"/>
            <ac:spMk id="424" creationId="{00000000-0000-0000-0000-000000000000}"/>
          </ac:spMkLst>
        </pc:spChg>
      </pc:sldChg>
      <pc:sldChg chg="modSp mod">
        <pc:chgData name="María Laura Mazza" userId="482ae936238f0a32" providerId="LiveId" clId="{05EEB3A5-107C-43C3-AF83-8A323B2BED9E}" dt="2021-09-01T14:30:00.709" v="140" actId="1076"/>
        <pc:sldMkLst>
          <pc:docMk/>
          <pc:sldMk cId="0" sldId="287"/>
        </pc:sldMkLst>
        <pc:spChg chg="mod">
          <ac:chgData name="María Laura Mazza" userId="482ae936238f0a32" providerId="LiveId" clId="{05EEB3A5-107C-43C3-AF83-8A323B2BED9E}" dt="2021-09-01T14:29:51.941" v="139" actId="20577"/>
          <ac:spMkLst>
            <pc:docMk/>
            <pc:sldMk cId="0" sldId="287"/>
            <ac:spMk id="480" creationId="{00000000-0000-0000-0000-000000000000}"/>
          </ac:spMkLst>
        </pc:spChg>
        <pc:picChg chg="mod">
          <ac:chgData name="María Laura Mazza" userId="482ae936238f0a32" providerId="LiveId" clId="{05EEB3A5-107C-43C3-AF83-8A323B2BED9E}" dt="2021-09-01T14:30:00.709" v="140" actId="1076"/>
          <ac:picMkLst>
            <pc:docMk/>
            <pc:sldMk cId="0" sldId="287"/>
            <ac:picMk id="482" creationId="{00000000-0000-0000-0000-000000000000}"/>
          </ac:picMkLst>
        </pc:picChg>
      </pc:sldChg>
      <pc:sldChg chg="modSp mod">
        <pc:chgData name="María Laura Mazza" userId="482ae936238f0a32" providerId="LiveId" clId="{05EEB3A5-107C-43C3-AF83-8A323B2BED9E}" dt="2021-09-01T14:33:01.554" v="159" actId="6549"/>
        <pc:sldMkLst>
          <pc:docMk/>
          <pc:sldMk cId="0" sldId="289"/>
        </pc:sldMkLst>
        <pc:spChg chg="mod">
          <ac:chgData name="María Laura Mazza" userId="482ae936238f0a32" providerId="LiveId" clId="{05EEB3A5-107C-43C3-AF83-8A323B2BED9E}" dt="2021-09-01T14:33:01.554" v="159" actId="6549"/>
          <ac:spMkLst>
            <pc:docMk/>
            <pc:sldMk cId="0" sldId="289"/>
            <ac:spMk id="495" creationId="{00000000-0000-0000-0000-000000000000}"/>
          </ac:spMkLst>
        </pc:spChg>
      </pc:sldChg>
      <pc:sldChg chg="modSp mod">
        <pc:chgData name="María Laura Mazza" userId="482ae936238f0a32" providerId="LiveId" clId="{05EEB3A5-107C-43C3-AF83-8A323B2BED9E}" dt="2021-09-01T14:31:32.822" v="141" actId="1076"/>
        <pc:sldMkLst>
          <pc:docMk/>
          <pc:sldMk cId="0" sldId="291"/>
        </pc:sldMkLst>
        <pc:picChg chg="mod">
          <ac:chgData name="María Laura Mazza" userId="482ae936238f0a32" providerId="LiveId" clId="{05EEB3A5-107C-43C3-AF83-8A323B2BED9E}" dt="2021-09-01T14:31:32.822" v="141" actId="1076"/>
          <ac:picMkLst>
            <pc:docMk/>
            <pc:sldMk cId="0" sldId="291"/>
            <ac:picMk id="508"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panose="020F0502020204030204"/>
                <a:ea typeface="Calibri"/>
                <a:cs typeface="Calibri"/>
                <a:sym typeface="Calibri" panose="020F0502020204030204"/>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panose="020F0502020204030204"/>
                <a:ea typeface="Calibri"/>
                <a:cs typeface="Calibri"/>
                <a:sym typeface="Calibri" panose="020F0502020204030204"/>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panose="020F0502020204030204"/>
                <a:ea typeface="Calibri"/>
                <a:cs typeface="Calibri"/>
                <a:sym typeface="Calibri" panose="020F0502020204030204"/>
              </a:defRPr>
            </a:lvl1pPr>
            <a:lvl2pPr marL="914400" marR="0" lvl="1"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panose="020F0502020204030204"/>
                <a:ea typeface="Calibri"/>
                <a:cs typeface="Calibri"/>
                <a:sym typeface="Calibri" panose="020F0502020204030204"/>
              </a:defRPr>
            </a:lvl2pPr>
            <a:lvl3pPr marL="1371600" marR="0" lvl="2"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panose="020F0502020204030204"/>
                <a:ea typeface="Calibri"/>
                <a:cs typeface="Calibri"/>
                <a:sym typeface="Calibri" panose="020F0502020204030204"/>
              </a:defRPr>
            </a:lvl3pPr>
            <a:lvl4pPr marL="1828800" marR="0" lvl="3"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panose="020F0502020204030204"/>
                <a:ea typeface="Calibri"/>
                <a:cs typeface="Calibri"/>
                <a:sym typeface="Calibri" panose="020F0502020204030204"/>
              </a:defRPr>
            </a:lvl4pPr>
            <a:lvl5pPr marL="2286000" marR="0" lvl="4"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panose="020F0502020204030204"/>
                <a:ea typeface="Calibri"/>
                <a:cs typeface="Calibri"/>
                <a:sym typeface="Calibri" panose="020F0502020204030204"/>
              </a:defRPr>
            </a:lvl5pPr>
            <a:lvl6pPr marL="2743200" marR="0" lvl="5"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panose="020F0502020204030204"/>
                <a:ea typeface="Calibri"/>
                <a:cs typeface="Calibri"/>
                <a:sym typeface="Calibri" panose="020F0502020204030204"/>
              </a:defRPr>
            </a:lvl6pPr>
            <a:lvl7pPr marL="3200400" marR="0" lvl="6"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panose="020F0502020204030204"/>
                <a:ea typeface="Calibri"/>
                <a:cs typeface="Calibri"/>
                <a:sym typeface="Calibri" panose="020F0502020204030204"/>
              </a:defRPr>
            </a:lvl7pPr>
            <a:lvl8pPr marL="3657600" marR="0" lvl="7"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panose="020F0502020204030204"/>
                <a:ea typeface="Calibri"/>
                <a:cs typeface="Calibri"/>
                <a:sym typeface="Calibri" panose="020F0502020204030204"/>
              </a:defRPr>
            </a:lvl8pPr>
            <a:lvl9pPr marL="4114800" marR="0" lvl="8"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panose="020F0502020204030204"/>
                <a:ea typeface="Calibri"/>
                <a:cs typeface="Calibri"/>
                <a:sym typeface="Calibri" panose="020F0502020204030204"/>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panose="020F0502020204030204"/>
                <a:ea typeface="Calibri"/>
                <a:cs typeface="Calibri"/>
                <a:sym typeface="Calibri" panose="020F0502020204030204"/>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ct val="0"/>
              </a:spcBef>
              <a:spcAft>
                <a:spcPct val="0"/>
              </a:spcAft>
              <a:buClr>
                <a:srgbClr val="000000"/>
              </a:buClr>
              <a:buSzPts val="1200"/>
              <a:buFont typeface="Arial"/>
              <a:buNone/>
            </a:pPr>
            <a:fld id="{00000000-1234-1234-1234-123412341234}" type="slidenum">
              <a:rPr lang="en-GB" sz="1200" b="0" i="0" u="none" strike="noStrike" cap="none">
                <a:solidFill>
                  <a:schemeClr val="dk1"/>
                </a:solidFill>
                <a:latin typeface="Calibri" panose="020F0502020204030204"/>
                <a:ea typeface="Calibri"/>
                <a:cs typeface="Calibri"/>
                <a:sym typeface="Calibri" panose="020F0502020204030204"/>
              </a:rPr>
              <a:t>‹#›</a:t>
            </a:fld>
            <a:endParaRPr sz="1200" b="0" i="0" u="none" strike="noStrike" cap="none">
              <a:solidFill>
                <a:schemeClr val="dk1"/>
              </a:solidFill>
              <a:latin typeface="Calibri" panose="020F0502020204030204"/>
              <a:ea typeface="Calibri"/>
              <a:cs typeface="Calibri"/>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d2142f843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gd2142f843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86" name="Google Shape;286;p10: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94" name="Google Shape;294;p11: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02" name="Google Shape;302;p12: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dd417da58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12" name="Google Shape;312;gdd417da581_0_0: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dd417da581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20" name="Google Shape;320;gdd417da581_0_7: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dd417da581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26" name="Google Shape;326;gdd417da581_0_12: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dd417da581_0_2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50" name="Google Shape;350;gdd417da581_0_255: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dd417da581_0_2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58" name="Google Shape;358;gdd417da581_0_262: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dd417da581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66" name="Google Shape;366;gdd417da581_0_35: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74" name="Google Shape;374;p14: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30" name="Google Shape;230;p2: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dd417da581_0_2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81" name="Google Shape;381;gdd417da581_0_270: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89" name="Google Shape;389;p15: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96" name="Google Shape;396;p18: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404" name="Google Shape;404;p19: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413" name="Google Shape;413;p20: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421" name="Google Shape;421;p21: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429" name="Google Shape;429;p22: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437" name="Google Shape;437;p23: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445" name="Google Shape;445;p24: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453" name="Google Shape;453;p25: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38" name="Google Shape;238;p3: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461" name="Google Shape;461;p26: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dd417da581_0_2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469" name="Google Shape;469;gdd417da581_0_278: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dd417da581_0_2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477" name="Google Shape;477;gdd417da581_0_285: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dd417da581_0_2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485" name="Google Shape;485;gdd417da581_0_293: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dd417da581_0_3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492" name="Google Shape;492;gdd417da581_0_302: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505" name="Google Shape;505;p28: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499" name="Google Shape;499;p27: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45" name="Google Shape;245;p4: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51" name="Google Shape;251;p5: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59" name="Google Shape;259;p6: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65" name="Google Shape;265;p7: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72" name="Google Shape;272;p8: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79" name="Google Shape;279;p9: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17"/>
        <p:cNvGrpSpPr/>
        <p:nvPr/>
      </p:nvGrpSpPr>
      <p:grpSpPr>
        <a:xfrm>
          <a:off x="0" y="0"/>
          <a:ext cx="0" cy="0"/>
          <a:chOff x="0" y="0"/>
          <a:chExt cx="0" cy="0"/>
        </a:xfrm>
      </p:grpSpPr>
      <p:sp>
        <p:nvSpPr>
          <p:cNvPr id="18" name="Google Shape;1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9pPr>
          </a:lstStyle>
          <a:p>
            <a:endParaRPr/>
          </a:p>
        </p:txBody>
      </p:sp>
      <p:sp>
        <p:nvSpPr>
          <p:cNvPr id="19" name="Google Shape;19;p31"/>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rgbClr val="016794"/>
              </a:solidFill>
              <a:latin typeface="Calibri" panose="020F0502020204030204"/>
              <a:ea typeface="Calibri"/>
              <a:cs typeface="Calibri"/>
              <a:sym typeface="Calibri" panose="020F0502020204030204"/>
            </a:endParaRPr>
          </a:p>
        </p:txBody>
      </p:sp>
      <p:pic>
        <p:nvPicPr>
          <p:cNvPr id="20" name="Google Shape;20;p31"/>
          <p:cNvPicPr preferRelativeResize="0"/>
          <p:nvPr/>
        </p:nvPicPr>
        <p:blipFill>
          <a:blip r:embed="rId2">
            <a:alphaModFix amt="20000"/>
          </a:blip>
          <a:srcRect l="4826" t="9031" r="39371" b="9029"/>
          <a:stretch>
            <a:fillRect/>
          </a:stretch>
        </p:blipFill>
        <p:spPr>
          <a:xfrm>
            <a:off x="0" y="0"/>
            <a:ext cx="3572540" cy="6858000"/>
          </a:xfrm>
          <a:prstGeom prst="rect">
            <a:avLst/>
          </a:prstGeom>
          <a:noFill/>
          <a:ln>
            <a:noFill/>
          </a:ln>
        </p:spPr>
      </p:pic>
      <p:sp>
        <p:nvSpPr>
          <p:cNvPr id="21" name="Google Shape;21;p31"/>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rgbClr val="026794"/>
              </a:buClr>
              <a:buSzPts val="3200"/>
              <a:buNone/>
              <a:defRPr sz="3200" b="1">
                <a:solidFill>
                  <a:srgbClr val="026794"/>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2" name="Google Shape;22;p31"/>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3"/>
              </a:buClr>
              <a:buSzPts val="2800"/>
              <a:buChar char="•"/>
              <a:defRPr>
                <a:solidFill>
                  <a:schemeClr val="dk1"/>
                </a:solidFill>
              </a:defRPr>
            </a:lvl1pPr>
            <a:lvl2pPr marL="914400" lvl="1" indent="-381000" algn="l">
              <a:lnSpc>
                <a:spcPct val="90000"/>
              </a:lnSpc>
              <a:spcBef>
                <a:spcPts val="500"/>
              </a:spcBef>
              <a:spcAft>
                <a:spcPct val="0"/>
              </a:spcAft>
              <a:buClr>
                <a:schemeClr val="accent3"/>
              </a:buClr>
              <a:buSzPts val="2400"/>
              <a:buChar char="•"/>
              <a:defRPr>
                <a:solidFill>
                  <a:schemeClr val="dk1"/>
                </a:solidFill>
              </a:defRPr>
            </a:lvl2pPr>
            <a:lvl3pPr marL="1371600" lvl="2" indent="-355600" algn="l">
              <a:lnSpc>
                <a:spcPct val="90000"/>
              </a:lnSpc>
              <a:spcBef>
                <a:spcPts val="500"/>
              </a:spcBef>
              <a:spcAft>
                <a:spcPct val="0"/>
              </a:spcAft>
              <a:buClr>
                <a:schemeClr val="accent3"/>
              </a:buClr>
              <a:buSzPts val="2000"/>
              <a:buChar char="•"/>
              <a:defRPr>
                <a:solidFill>
                  <a:schemeClr val="dk1"/>
                </a:solidFill>
              </a:defRPr>
            </a:lvl3pPr>
            <a:lvl4pPr marL="1828800" lvl="3" indent="-342900" algn="l">
              <a:lnSpc>
                <a:spcPct val="90000"/>
              </a:lnSpc>
              <a:spcBef>
                <a:spcPts val="500"/>
              </a:spcBef>
              <a:spcAft>
                <a:spcPct val="0"/>
              </a:spcAft>
              <a:buClr>
                <a:schemeClr val="accent3"/>
              </a:buClr>
              <a:buSzPts val="1800"/>
              <a:buChar char="•"/>
              <a:defRPr>
                <a:solidFill>
                  <a:schemeClr val="dk1"/>
                </a:solidFill>
              </a:defRPr>
            </a:lvl4pPr>
            <a:lvl5pPr marL="2286000" lvl="4" indent="-342900" algn="l">
              <a:lnSpc>
                <a:spcPct val="90000"/>
              </a:lnSpc>
              <a:spcBef>
                <a:spcPts val="500"/>
              </a:spcBef>
              <a:spcAft>
                <a:spcPct val="0"/>
              </a:spcAft>
              <a:buClr>
                <a:schemeClr val="accent3"/>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3" name="Google Shape;23;p31"/>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lt1"/>
              </a:buClr>
              <a:buSzPts val="3600"/>
              <a:buNone/>
              <a:defRPr sz="3600" b="1">
                <a:solidFill>
                  <a:schemeClr val="lt1"/>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Green">
  <p:cSld name="Title &amp; Text with Dots- Green">
    <p:spTree>
      <p:nvGrpSpPr>
        <p:cNvPr id="1" name="Shape 76"/>
        <p:cNvGrpSpPr/>
        <p:nvPr/>
      </p:nvGrpSpPr>
      <p:grpSpPr>
        <a:xfrm>
          <a:off x="0" y="0"/>
          <a:ext cx="0" cy="0"/>
          <a:chOff x="0" y="0"/>
          <a:chExt cx="0" cy="0"/>
        </a:xfrm>
      </p:grpSpPr>
      <p:grpSp>
        <p:nvGrpSpPr>
          <p:cNvPr id="77" name="Google Shape;77;p40"/>
          <p:cNvGrpSpPr/>
          <p:nvPr/>
        </p:nvGrpSpPr>
        <p:grpSpPr>
          <a:xfrm>
            <a:off x="0" y="5303520"/>
            <a:ext cx="12191999" cy="1639827"/>
            <a:chOff x="0" y="5303520"/>
            <a:chExt cx="12191999" cy="1639827"/>
          </a:xfrm>
        </p:grpSpPr>
        <p:pic>
          <p:nvPicPr>
            <p:cNvPr id="78" name="Google Shape;78;p40"/>
            <p:cNvPicPr preferRelativeResize="0"/>
            <p:nvPr/>
          </p:nvPicPr>
          <p:blipFill>
            <a:blip r:embed="rId2">
              <a:alphaModFix amt="20000"/>
            </a:blip>
            <a:srcRect l="59835" t="10673" r="12104" b="6770"/>
            <a:stretch>
              <a:fillRect/>
            </a:stretch>
          </p:blipFill>
          <p:spPr>
            <a:xfrm rot="5400000">
              <a:off x="2302155" y="3001365"/>
              <a:ext cx="1639827" cy="6244138"/>
            </a:xfrm>
            <a:prstGeom prst="rect">
              <a:avLst/>
            </a:prstGeom>
            <a:noFill/>
            <a:ln>
              <a:noFill/>
            </a:ln>
          </p:spPr>
        </p:pic>
        <p:pic>
          <p:nvPicPr>
            <p:cNvPr id="79" name="Google Shape;79;p40"/>
            <p:cNvPicPr preferRelativeResize="0"/>
            <p:nvPr/>
          </p:nvPicPr>
          <p:blipFill>
            <a:blip r:embed="rId2">
              <a:alphaModFix amt="20000"/>
            </a:blip>
            <a:srcRect l="60063" t="10673" r="11952" b="6770"/>
            <a:stretch>
              <a:fillRect/>
            </a:stretch>
          </p:blipFill>
          <p:spPr>
            <a:xfrm rot="5400000">
              <a:off x="8439135" y="3108523"/>
              <a:ext cx="1557867" cy="5947862"/>
            </a:xfrm>
            <a:prstGeom prst="rect">
              <a:avLst/>
            </a:prstGeom>
            <a:noFill/>
            <a:ln>
              <a:noFill/>
            </a:ln>
          </p:spPr>
        </p:pic>
      </p:grpSp>
      <p:sp>
        <p:nvSpPr>
          <p:cNvPr id="80" name="Google Shape;80;p40"/>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4"/>
              </a:buClr>
              <a:buSzPts val="3600"/>
              <a:buFont typeface="Helvetica Neue"/>
              <a:buNone/>
              <a:defRPr sz="3600" b="1">
                <a:solidFill>
                  <a:schemeClr val="accent4"/>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81" name="Google Shape;81;p40"/>
          <p:cNvSpPr txBox="1">
            <a:spLocks noGrp="1"/>
          </p:cNvSpPr>
          <p:nvPr>
            <p:ph type="body" idx="1"/>
          </p:nvPr>
        </p:nvSpPr>
        <p:spPr>
          <a:xfrm>
            <a:off x="656022" y="1690688"/>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800"/>
              <a:buNone/>
              <a:defRPr b="1">
                <a:solidFill>
                  <a:schemeClr val="accent2"/>
                </a:solidFill>
              </a:defRPr>
            </a:lvl1pPr>
            <a:lvl2pPr marL="914400" lvl="1" indent="-381000" algn="l">
              <a:lnSpc>
                <a:spcPct val="90000"/>
              </a:lnSpc>
              <a:spcBef>
                <a:spcPts val="500"/>
              </a:spcBef>
              <a:spcAft>
                <a:spcPct val="0"/>
              </a:spcAft>
              <a:buClr>
                <a:schemeClr val="accent2"/>
              </a:buClr>
              <a:buSzPts val="2400"/>
              <a:buChar char="•"/>
              <a:defRPr/>
            </a:lvl2pPr>
            <a:lvl3pPr marL="1371600" lvl="2" indent="-355600" algn="l">
              <a:lnSpc>
                <a:spcPct val="90000"/>
              </a:lnSpc>
              <a:spcBef>
                <a:spcPts val="500"/>
              </a:spcBef>
              <a:spcAft>
                <a:spcPct val="0"/>
              </a:spcAft>
              <a:buClr>
                <a:schemeClr val="accent2"/>
              </a:buClr>
              <a:buSzPts val="2000"/>
              <a:buChar char="•"/>
              <a:defRPr/>
            </a:lvl3pPr>
            <a:lvl4pPr marL="1828800" lvl="3" indent="-342900" algn="l">
              <a:lnSpc>
                <a:spcPct val="90000"/>
              </a:lnSpc>
              <a:spcBef>
                <a:spcPts val="500"/>
              </a:spcBef>
              <a:spcAft>
                <a:spcPct val="0"/>
              </a:spcAft>
              <a:buClr>
                <a:schemeClr val="accent2"/>
              </a:buClr>
              <a:buSzPts val="1800"/>
              <a:buChar char="•"/>
              <a:defRPr/>
            </a:lvl4pPr>
            <a:lvl5pPr marL="2286000" lvl="4" indent="-342900" algn="l">
              <a:lnSpc>
                <a:spcPct val="90000"/>
              </a:lnSpc>
              <a:spcBef>
                <a:spcPts val="500"/>
              </a:spcBef>
              <a:spcAft>
                <a:spcPct val="0"/>
              </a:spcAft>
              <a:buClr>
                <a:schemeClr val="accent2"/>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82" name="Google Shape;82;p40"/>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2"/>
              </a:buClr>
              <a:buSzPts val="2800"/>
              <a:buChar char="•"/>
              <a:defRPr>
                <a:solidFill>
                  <a:schemeClr val="dk1"/>
                </a:solidFill>
              </a:defRPr>
            </a:lvl1pPr>
            <a:lvl2pPr marL="914400" lvl="1" indent="-381000" algn="l">
              <a:lnSpc>
                <a:spcPct val="90000"/>
              </a:lnSpc>
              <a:spcBef>
                <a:spcPts val="500"/>
              </a:spcBef>
              <a:spcAft>
                <a:spcPct val="0"/>
              </a:spcAft>
              <a:buClr>
                <a:schemeClr val="accent2"/>
              </a:buClr>
              <a:buSzPts val="2400"/>
              <a:buChar char="•"/>
              <a:defRPr>
                <a:solidFill>
                  <a:schemeClr val="dk1"/>
                </a:solidFill>
              </a:defRPr>
            </a:lvl2pPr>
            <a:lvl3pPr marL="1371600" lvl="2" indent="-355600" algn="l">
              <a:lnSpc>
                <a:spcPct val="90000"/>
              </a:lnSpc>
              <a:spcBef>
                <a:spcPts val="500"/>
              </a:spcBef>
              <a:spcAft>
                <a:spcPct val="0"/>
              </a:spcAft>
              <a:buClr>
                <a:schemeClr val="accent2"/>
              </a:buClr>
              <a:buSzPts val="2000"/>
              <a:buChar char="•"/>
              <a:defRPr>
                <a:solidFill>
                  <a:schemeClr val="dk1"/>
                </a:solidFill>
              </a:defRPr>
            </a:lvl3pPr>
            <a:lvl4pPr marL="1828800" lvl="3" indent="-342900" algn="l">
              <a:lnSpc>
                <a:spcPct val="90000"/>
              </a:lnSpc>
              <a:spcBef>
                <a:spcPts val="500"/>
              </a:spcBef>
              <a:spcAft>
                <a:spcPct val="0"/>
              </a:spcAft>
              <a:buClr>
                <a:schemeClr val="accent2"/>
              </a:buClr>
              <a:buSzPts val="1800"/>
              <a:buChar char="•"/>
              <a:defRPr>
                <a:solidFill>
                  <a:schemeClr val="dk1"/>
                </a:solidFill>
              </a:defRPr>
            </a:lvl4pPr>
            <a:lvl5pPr marL="2286000" lvl="4" indent="-342900" algn="l">
              <a:lnSpc>
                <a:spcPct val="90000"/>
              </a:lnSpc>
              <a:spcBef>
                <a:spcPts val="500"/>
              </a:spcBef>
              <a:spcAft>
                <a:spcPct val="0"/>
              </a:spcAft>
              <a:buClr>
                <a:schemeClr val="accent2"/>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3"/>
        <p:cNvGrpSpPr/>
        <p:nvPr/>
      </p:nvGrpSpPr>
      <p:grpSpPr>
        <a:xfrm>
          <a:off x="0" y="0"/>
          <a:ext cx="0" cy="0"/>
          <a:chOff x="0" y="0"/>
          <a:chExt cx="0" cy="0"/>
        </a:xfrm>
      </p:grpSpPr>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rotWithShape="1">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42"/>
          <p:cNvSpPr/>
          <p:nvPr/>
        </p:nvSpPr>
        <p:spPr>
          <a:xfrm>
            <a:off x="0" y="0"/>
            <a:ext cx="12192000" cy="6858000"/>
          </a:xfrm>
          <a:prstGeom prst="rect">
            <a:avLst/>
          </a:prstGeom>
          <a:solidFill>
            <a:srgbClr val="97467D">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panose="020F0502020204030204"/>
              <a:ea typeface="Calibri"/>
              <a:cs typeface="Calibri"/>
              <a:sym typeface="Calibri" panose="020F0502020204030204"/>
            </a:endParaRPr>
          </a:p>
        </p:txBody>
      </p:sp>
      <p:sp>
        <p:nvSpPr>
          <p:cNvPr id="86" name="Google Shape;86;p42"/>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87" name="Google Shape;87;p42"/>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ct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88" name="Google Shape;88;p42"/>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rgbClr val="405E79"/>
              </a:solidFill>
              <a:latin typeface="Calibri" panose="020F0502020204030204"/>
              <a:ea typeface="Calibri"/>
              <a:cs typeface="Calibri"/>
              <a:sym typeface="Calibri" panose="020F0502020204030204"/>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rotWithShape="1">
          <a:blip r:embed="rId2">
            <a:alphaModFix/>
          </a:blip>
          <a:stretch>
            <a:fillRect/>
          </a:stretch>
        </a:blipFill>
        <a:effectLst/>
      </p:bgPr>
    </p:bg>
    <p:spTree>
      <p:nvGrpSpPr>
        <p:cNvPr id="1" name="Shape 89"/>
        <p:cNvGrpSpPr/>
        <p:nvPr/>
      </p:nvGrpSpPr>
      <p:grpSpPr>
        <a:xfrm>
          <a:off x="0" y="0"/>
          <a:ext cx="0" cy="0"/>
          <a:chOff x="0" y="0"/>
          <a:chExt cx="0" cy="0"/>
        </a:xfrm>
      </p:grpSpPr>
      <p:sp>
        <p:nvSpPr>
          <p:cNvPr id="90" name="Google Shape;90;p43"/>
          <p:cNvSpPr/>
          <p:nvPr/>
        </p:nvSpPr>
        <p:spPr>
          <a:xfrm>
            <a:off x="0" y="0"/>
            <a:ext cx="12192000" cy="6858000"/>
          </a:xfrm>
          <a:prstGeom prst="rect">
            <a:avLst/>
          </a:prstGeom>
          <a:solidFill>
            <a:srgbClr val="35B2B4">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panose="020F0502020204030204"/>
              <a:ea typeface="Calibri"/>
              <a:cs typeface="Calibri"/>
              <a:sym typeface="Calibri" panose="020F0502020204030204"/>
            </a:endParaRPr>
          </a:p>
        </p:txBody>
      </p:sp>
      <p:sp>
        <p:nvSpPr>
          <p:cNvPr id="91" name="Google Shape;91;p43"/>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92" name="Google Shape;92;p43"/>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ct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93" name="Google Shape;93;p43"/>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rgbClr val="405E79"/>
              </a:solidFill>
              <a:latin typeface="Calibri" panose="020F0502020204030204"/>
              <a:ea typeface="Calibri"/>
              <a:cs typeface="Calibri"/>
              <a:sym typeface="Calibri" panose="020F0502020204030204"/>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rotWithShape="1">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44"/>
          <p:cNvSpPr/>
          <p:nvPr/>
        </p:nvSpPr>
        <p:spPr>
          <a:xfrm>
            <a:off x="0" y="0"/>
            <a:ext cx="12192000" cy="6858000"/>
          </a:xfrm>
          <a:prstGeom prst="rect">
            <a:avLst/>
          </a:prstGeom>
          <a:solidFill>
            <a:srgbClr val="95CD7A">
              <a:alpha val="72549"/>
            </a:srgbClr>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panose="020F0502020204030204"/>
              <a:ea typeface="Calibri"/>
              <a:cs typeface="Calibri"/>
              <a:sym typeface="Calibri" panose="020F0502020204030204"/>
            </a:endParaRPr>
          </a:p>
        </p:txBody>
      </p:sp>
      <p:sp>
        <p:nvSpPr>
          <p:cNvPr id="96" name="Google Shape;96;p44"/>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97" name="Google Shape;97;p44"/>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ct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98" name="Google Shape;98;p44"/>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rgbClr val="405E79"/>
              </a:solidFill>
              <a:latin typeface="Calibri" panose="020F0502020204030204"/>
              <a:ea typeface="Calibri"/>
              <a:cs typeface="Calibri"/>
              <a:sym typeface="Calibri" panose="020F0502020204030204"/>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9"/>
        <p:cNvGrpSpPr/>
        <p:nvPr/>
      </p:nvGrpSpPr>
      <p:grpSpPr>
        <a:xfrm>
          <a:off x="0" y="0"/>
          <a:ext cx="0" cy="0"/>
          <a:chOff x="0" y="0"/>
          <a:chExt cx="0" cy="0"/>
        </a:xfrm>
      </p:grpSpPr>
      <p:sp>
        <p:nvSpPr>
          <p:cNvPr id="100" name="Google Shape;100;p45"/>
          <p:cNvSpPr txBox="1">
            <a:spLocks noGrp="1"/>
          </p:cNvSpPr>
          <p:nvPr>
            <p:ph type="title"/>
          </p:nvPr>
        </p:nvSpPr>
        <p:spPr>
          <a:xfrm>
            <a:off x="6712238" y="4570639"/>
            <a:ext cx="488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rgbClr val="405E79"/>
              </a:buClr>
              <a:buSzPts val="4000"/>
              <a:buFont typeface="Helvetica Neue"/>
              <a:buNone/>
              <a:defRPr sz="4000" b="1">
                <a:solidFill>
                  <a:srgbClr val="405E79"/>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pic>
        <p:nvPicPr>
          <p:cNvPr id="101" name="Google Shape;101;p45"/>
          <p:cNvPicPr preferRelativeResize="0"/>
          <p:nvPr/>
        </p:nvPicPr>
        <p:blipFill>
          <a:blip r:embed="rId2">
            <a:alphaModFix/>
          </a:blip>
          <a:srcRect l="30622" t="-2" r="34584"/>
          <a:stretch>
            <a:fillRect/>
          </a:stretch>
        </p:blipFill>
        <p:spPr>
          <a:xfrm>
            <a:off x="0" y="14990"/>
            <a:ext cx="4242216" cy="6858000"/>
          </a:xfrm>
          <a:prstGeom prst="rect">
            <a:avLst/>
          </a:prstGeom>
          <a:noFill/>
          <a:ln>
            <a:noFill/>
          </a:ln>
        </p:spPr>
      </p:pic>
      <p:cxnSp>
        <p:nvCxnSpPr>
          <p:cNvPr id="102" name="Google Shape;102;p45"/>
          <p:cNvCxnSpPr/>
          <p:nvPr/>
        </p:nvCxnSpPr>
        <p:spPr>
          <a:xfrm>
            <a:off x="4737140" y="6016980"/>
            <a:ext cx="7454860" cy="0"/>
          </a:xfrm>
          <a:prstGeom prst="straightConnector1">
            <a:avLst/>
          </a:prstGeom>
          <a:noFill/>
          <a:ln w="9525" cap="flat" cmpd="sng">
            <a:solidFill>
              <a:srgbClr val="405E79"/>
            </a:solidFill>
            <a:prstDash val="solid"/>
            <a:miter lim="800000"/>
            <a:headEnd type="none" w="sm" len="sm"/>
            <a:tailEnd type="none" w="sm" len="sm"/>
          </a:ln>
        </p:spPr>
      </p:cxnSp>
      <p:pic>
        <p:nvPicPr>
          <p:cNvPr id="103" name="Google Shape;103;p45"/>
          <p:cNvPicPr preferRelativeResize="0"/>
          <p:nvPr/>
        </p:nvPicPr>
        <p:blipFill>
          <a:blip r:embed="rId3">
            <a:alphaModFix/>
          </a:blip>
          <a:stretch>
            <a:fillRect/>
          </a:stretch>
        </p:blipFill>
        <p:spPr>
          <a:xfrm>
            <a:off x="4603790" y="3746756"/>
            <a:ext cx="1956048" cy="2028668"/>
          </a:xfrm>
          <a:prstGeom prst="rect">
            <a:avLst/>
          </a:prstGeom>
          <a:noFill/>
          <a:ln>
            <a:noFill/>
          </a:ln>
        </p:spPr>
      </p:pic>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plit - Green">
  <p:cSld name="Split - Green">
    <p:spTree>
      <p:nvGrpSpPr>
        <p:cNvPr id="1" name="Shape 104"/>
        <p:cNvGrpSpPr/>
        <p:nvPr/>
      </p:nvGrpSpPr>
      <p:grpSpPr>
        <a:xfrm>
          <a:off x="0" y="0"/>
          <a:ext cx="0" cy="0"/>
          <a:chOff x="0" y="0"/>
          <a:chExt cx="0" cy="0"/>
        </a:xfrm>
      </p:grpSpPr>
      <p:sp>
        <p:nvSpPr>
          <p:cNvPr id="105" name="Google Shape;10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9pPr>
          </a:lstStyle>
          <a:p>
            <a:endParaRPr/>
          </a:p>
        </p:txBody>
      </p:sp>
      <p:sp>
        <p:nvSpPr>
          <p:cNvPr id="106" name="Google Shape;106;p46"/>
          <p:cNvSpPr/>
          <p:nvPr/>
        </p:nvSpPr>
        <p:spPr>
          <a:xfrm>
            <a:off x="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rgbClr val="016794"/>
              </a:solidFill>
              <a:latin typeface="Calibri" panose="020F0502020204030204"/>
              <a:ea typeface="Calibri"/>
              <a:cs typeface="Calibri"/>
              <a:sym typeface="Calibri" panose="020F0502020204030204"/>
            </a:endParaRPr>
          </a:p>
        </p:txBody>
      </p:sp>
      <p:pic>
        <p:nvPicPr>
          <p:cNvPr id="107" name="Google Shape;107;p46"/>
          <p:cNvPicPr preferRelativeResize="0"/>
          <p:nvPr/>
        </p:nvPicPr>
        <p:blipFill>
          <a:blip r:embed="rId2">
            <a:alphaModFix amt="20000"/>
          </a:blip>
          <a:srcRect l="4826" t="9031" r="39371" b="9029"/>
          <a:stretch>
            <a:fillRect/>
          </a:stretch>
        </p:blipFill>
        <p:spPr>
          <a:xfrm>
            <a:off x="0" y="0"/>
            <a:ext cx="3572540" cy="6858000"/>
          </a:xfrm>
          <a:prstGeom prst="rect">
            <a:avLst/>
          </a:prstGeom>
          <a:noFill/>
          <a:ln>
            <a:noFill/>
          </a:ln>
        </p:spPr>
      </p:pic>
      <p:sp>
        <p:nvSpPr>
          <p:cNvPr id="108" name="Google Shape;108;p46"/>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3200"/>
              <a:buNone/>
              <a:defRPr sz="3200" b="1">
                <a:solidFill>
                  <a:schemeClr val="accent2"/>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09" name="Google Shape;109;p46"/>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4"/>
              </a:buClr>
              <a:buSzPts val="2800"/>
              <a:buChar char="•"/>
              <a:defRPr>
                <a:solidFill>
                  <a:schemeClr val="dk1"/>
                </a:solidFill>
              </a:defRPr>
            </a:lvl1pPr>
            <a:lvl2pPr marL="914400" lvl="1" indent="-381000" algn="l">
              <a:lnSpc>
                <a:spcPct val="90000"/>
              </a:lnSpc>
              <a:spcBef>
                <a:spcPts val="500"/>
              </a:spcBef>
              <a:spcAft>
                <a:spcPct val="0"/>
              </a:spcAft>
              <a:buClr>
                <a:schemeClr val="accent4"/>
              </a:buClr>
              <a:buSzPts val="2400"/>
              <a:buChar char="•"/>
              <a:defRPr>
                <a:solidFill>
                  <a:schemeClr val="dk1"/>
                </a:solidFill>
              </a:defRPr>
            </a:lvl2pPr>
            <a:lvl3pPr marL="1371600" lvl="2" indent="-355600" algn="l">
              <a:lnSpc>
                <a:spcPct val="90000"/>
              </a:lnSpc>
              <a:spcBef>
                <a:spcPts val="500"/>
              </a:spcBef>
              <a:spcAft>
                <a:spcPct val="0"/>
              </a:spcAft>
              <a:buClr>
                <a:schemeClr val="accent4"/>
              </a:buClr>
              <a:buSzPts val="2000"/>
              <a:buChar char="•"/>
              <a:defRPr>
                <a:solidFill>
                  <a:schemeClr val="dk1"/>
                </a:solidFill>
              </a:defRPr>
            </a:lvl3pPr>
            <a:lvl4pPr marL="1828800" lvl="3" indent="-342900" algn="l">
              <a:lnSpc>
                <a:spcPct val="90000"/>
              </a:lnSpc>
              <a:spcBef>
                <a:spcPts val="500"/>
              </a:spcBef>
              <a:spcAft>
                <a:spcPct val="0"/>
              </a:spcAft>
              <a:buClr>
                <a:schemeClr val="accent4"/>
              </a:buClr>
              <a:buSzPts val="1800"/>
              <a:buChar char="•"/>
              <a:defRPr>
                <a:solidFill>
                  <a:schemeClr val="dk1"/>
                </a:solidFill>
              </a:defRPr>
            </a:lvl4pPr>
            <a:lvl5pPr marL="2286000" lvl="4" indent="-342900" algn="l">
              <a:lnSpc>
                <a:spcPct val="90000"/>
              </a:lnSpc>
              <a:spcBef>
                <a:spcPts val="500"/>
              </a:spcBef>
              <a:spcAft>
                <a:spcPct val="0"/>
              </a:spcAft>
              <a:buClr>
                <a:schemeClr val="accent4"/>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10" name="Google Shape;110;p46"/>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lt1"/>
              </a:buClr>
              <a:buSzPts val="3600"/>
              <a:buNone/>
              <a:defRPr sz="3600" b="1">
                <a:solidFill>
                  <a:schemeClr val="lt1"/>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11"/>
        <p:cNvGrpSpPr/>
        <p:nvPr/>
      </p:nvGrpSpPr>
      <p:grpSpPr>
        <a:xfrm>
          <a:off x="0" y="0"/>
          <a:ext cx="0" cy="0"/>
          <a:chOff x="0" y="0"/>
          <a:chExt cx="0" cy="0"/>
        </a:xfrm>
      </p:grpSpPr>
      <p:sp>
        <p:nvSpPr>
          <p:cNvPr id="112" name="Google Shape;112;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5"/>
              </a:buClr>
              <a:buSzPts val="3600"/>
              <a:buFont typeface="Helvetica Neue"/>
              <a:buNone/>
              <a:defRPr sz="3600" b="1">
                <a:solidFill>
                  <a:schemeClr val="accent5"/>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13" name="Google Shape;113;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800"/>
              <a:buNone/>
              <a:defRPr b="1">
                <a:solidFill>
                  <a:schemeClr val="accent6"/>
                </a:solidFill>
              </a:defRPr>
            </a:lvl1pPr>
            <a:lvl2pPr marL="914400" lvl="1" indent="-381000" algn="l">
              <a:lnSpc>
                <a:spcPct val="90000"/>
              </a:lnSpc>
              <a:spcBef>
                <a:spcPts val="500"/>
              </a:spcBef>
              <a:spcAft>
                <a:spcPct val="0"/>
              </a:spcAft>
              <a:buClr>
                <a:schemeClr val="accent6"/>
              </a:buClr>
              <a:buSzPts val="2400"/>
              <a:buChar char="•"/>
              <a:defRPr/>
            </a:lvl2pPr>
            <a:lvl3pPr marL="1371600" lvl="2" indent="-355600" algn="l">
              <a:lnSpc>
                <a:spcPct val="90000"/>
              </a:lnSpc>
              <a:spcBef>
                <a:spcPts val="500"/>
              </a:spcBef>
              <a:spcAft>
                <a:spcPct val="0"/>
              </a:spcAft>
              <a:buClr>
                <a:schemeClr val="accent6"/>
              </a:buClr>
              <a:buSzPts val="2000"/>
              <a:buChar char="•"/>
              <a:defRPr/>
            </a:lvl3pPr>
            <a:lvl4pPr marL="1828800" lvl="3" indent="-342900" algn="l">
              <a:lnSpc>
                <a:spcPct val="90000"/>
              </a:lnSpc>
              <a:spcBef>
                <a:spcPts val="500"/>
              </a:spcBef>
              <a:spcAft>
                <a:spcPct val="0"/>
              </a:spcAft>
              <a:buClr>
                <a:schemeClr val="accent6"/>
              </a:buClr>
              <a:buSzPts val="1800"/>
              <a:buChar char="•"/>
              <a:defRPr/>
            </a:lvl4pPr>
            <a:lvl5pPr marL="2286000" lvl="4" indent="-342900" algn="l">
              <a:lnSpc>
                <a:spcPct val="90000"/>
              </a:lnSpc>
              <a:spcBef>
                <a:spcPts val="500"/>
              </a:spcBef>
              <a:spcAft>
                <a:spcPct val="0"/>
              </a:spcAft>
              <a:buClr>
                <a:schemeClr val="accent6"/>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14" name="Google Shape;114;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6"/>
              </a:buClr>
              <a:buSzPts val="2800"/>
              <a:buChar char="•"/>
              <a:defRPr>
                <a:solidFill>
                  <a:schemeClr val="dk1"/>
                </a:solidFill>
              </a:defRPr>
            </a:lvl1pPr>
            <a:lvl2pPr marL="914400" lvl="1" indent="-381000" algn="l">
              <a:lnSpc>
                <a:spcPct val="90000"/>
              </a:lnSpc>
              <a:spcBef>
                <a:spcPts val="500"/>
              </a:spcBef>
              <a:spcAft>
                <a:spcPct val="0"/>
              </a:spcAft>
              <a:buClr>
                <a:schemeClr val="accent6"/>
              </a:buClr>
              <a:buSzPts val="2400"/>
              <a:buChar char="•"/>
              <a:defRPr>
                <a:solidFill>
                  <a:schemeClr val="dk1"/>
                </a:solidFill>
              </a:defRPr>
            </a:lvl2pPr>
            <a:lvl3pPr marL="1371600" lvl="2" indent="-355600" algn="l">
              <a:lnSpc>
                <a:spcPct val="90000"/>
              </a:lnSpc>
              <a:spcBef>
                <a:spcPts val="500"/>
              </a:spcBef>
              <a:spcAft>
                <a:spcPct val="0"/>
              </a:spcAft>
              <a:buClr>
                <a:schemeClr val="accent6"/>
              </a:buClr>
              <a:buSzPts val="2000"/>
              <a:buChar char="•"/>
              <a:defRPr>
                <a:solidFill>
                  <a:schemeClr val="dk1"/>
                </a:solidFill>
              </a:defRPr>
            </a:lvl3pPr>
            <a:lvl4pPr marL="1828800" lvl="3" indent="-342900" algn="l">
              <a:lnSpc>
                <a:spcPct val="90000"/>
              </a:lnSpc>
              <a:spcBef>
                <a:spcPts val="500"/>
              </a:spcBef>
              <a:spcAft>
                <a:spcPct val="0"/>
              </a:spcAft>
              <a:buClr>
                <a:schemeClr val="accent6"/>
              </a:buClr>
              <a:buSzPts val="1800"/>
              <a:buChar char="•"/>
              <a:defRPr>
                <a:solidFill>
                  <a:schemeClr val="dk1"/>
                </a:solidFill>
              </a:defRPr>
            </a:lvl4pPr>
            <a:lvl5pPr marL="2286000" lvl="4" indent="-342900" algn="l">
              <a:lnSpc>
                <a:spcPct val="90000"/>
              </a:lnSpc>
              <a:spcBef>
                <a:spcPts val="500"/>
              </a:spcBef>
              <a:spcAft>
                <a:spcPct val="0"/>
              </a:spcAft>
              <a:buClr>
                <a:schemeClr val="accent6"/>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grpSp>
        <p:nvGrpSpPr>
          <p:cNvPr id="115" name="Google Shape;115;p47"/>
          <p:cNvGrpSpPr/>
          <p:nvPr/>
        </p:nvGrpSpPr>
        <p:grpSpPr>
          <a:xfrm>
            <a:off x="0" y="5303520"/>
            <a:ext cx="12191999" cy="1639827"/>
            <a:chOff x="0" y="5303520"/>
            <a:chExt cx="12191999" cy="1639827"/>
          </a:xfrm>
        </p:grpSpPr>
        <p:pic>
          <p:nvPicPr>
            <p:cNvPr id="116" name="Google Shape;116;p47"/>
            <p:cNvPicPr preferRelativeResize="0"/>
            <p:nvPr/>
          </p:nvPicPr>
          <p:blipFill>
            <a:blip r:embed="rId2">
              <a:alphaModFix amt="20000"/>
            </a:blip>
            <a:srcRect l="59835" t="10673" r="12104" b="6770"/>
            <a:stretch>
              <a:fillRect/>
            </a:stretch>
          </p:blipFill>
          <p:spPr>
            <a:xfrm rot="5400000">
              <a:off x="2302155" y="3001365"/>
              <a:ext cx="1639827" cy="6244138"/>
            </a:xfrm>
            <a:prstGeom prst="rect">
              <a:avLst/>
            </a:prstGeom>
            <a:noFill/>
            <a:ln>
              <a:noFill/>
            </a:ln>
          </p:spPr>
        </p:pic>
        <p:pic>
          <p:nvPicPr>
            <p:cNvPr id="117" name="Google Shape;117;p47"/>
            <p:cNvPicPr preferRelativeResize="0"/>
            <p:nvPr/>
          </p:nvPicPr>
          <p:blipFill>
            <a:blip r:embed="rId2">
              <a:alphaModFix amt="20000"/>
            </a:blip>
            <a:srcRect l="60063" t="10673" r="11952" b="6770"/>
            <a:stretch>
              <a:fillRect/>
            </a:stretch>
          </p:blipFill>
          <p:spPr>
            <a:xfrm rot="5400000">
              <a:off x="8439135" y="3108523"/>
              <a:ext cx="1557867" cy="5947862"/>
            </a:xfrm>
            <a:prstGeom prst="rect">
              <a:avLst/>
            </a:prstGeom>
            <a:noFill/>
            <a:ln>
              <a:noFill/>
            </a:ln>
          </p:spPr>
        </p:pic>
      </p:gr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118"/>
        <p:cNvGrpSpPr/>
        <p:nvPr/>
      </p:nvGrpSpPr>
      <p:grpSpPr>
        <a:xfrm>
          <a:off x="0" y="0"/>
          <a:ext cx="0" cy="0"/>
          <a:chOff x="0" y="0"/>
          <a:chExt cx="0" cy="0"/>
        </a:xfrm>
      </p:grpSpPr>
      <p:sp>
        <p:nvSpPr>
          <p:cNvPr id="119" name="Google Shape;119;p48"/>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1"/>
              </a:buClr>
              <a:buSzPts val="3200"/>
              <a:buFont typeface="Helvetica Neue"/>
              <a:buNone/>
              <a:defRPr sz="3200" b="1">
                <a:solidFill>
                  <a:schemeClr val="accent1"/>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cxnSp>
        <p:nvCxnSpPr>
          <p:cNvPr id="120" name="Google Shape;120;p48"/>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121" name="Google Shape;121;p48"/>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panose="020F0502020204030204"/>
              <a:ea typeface="Calibri"/>
              <a:cs typeface="Calibri"/>
              <a:sym typeface="Calibri" panose="020F0502020204030204"/>
            </a:endParaRPr>
          </a:p>
        </p:txBody>
      </p:sp>
      <p:sp>
        <p:nvSpPr>
          <p:cNvPr id="122" name="Google Shape;122;p48"/>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ct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ct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ct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a:cs typeface="Calibri"/>
                <a:sym typeface="Calibri" panose="020F0502020204030204"/>
              </a:defRPr>
            </a:lvl6pPr>
            <a:lvl7pPr marR="0" lvl="6"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a:cs typeface="Calibri"/>
                <a:sym typeface="Calibri" panose="020F0502020204030204"/>
              </a:defRPr>
            </a:lvl7pPr>
            <a:lvl8pPr marR="0" lvl="7"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a:cs typeface="Calibri"/>
                <a:sym typeface="Calibri" panose="020F0502020204030204"/>
              </a:defRPr>
            </a:lvl8pPr>
            <a:lvl9pPr marR="0" lvl="8"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a:cs typeface="Calibri"/>
                <a:sym typeface="Calibri" panose="020F0502020204030204"/>
              </a:defRPr>
            </a:lvl9pPr>
          </a:lstStyle>
          <a:p>
            <a:endParaRPr/>
          </a:p>
        </p:txBody>
      </p:sp>
      <p:sp>
        <p:nvSpPr>
          <p:cNvPr id="123" name="Google Shape;123;p48"/>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1"/>
              </a:buClr>
              <a:buSzPts val="2800"/>
              <a:buChar char="•"/>
              <a:defRPr>
                <a:solidFill>
                  <a:schemeClr val="dk1"/>
                </a:solidFill>
              </a:defRPr>
            </a:lvl1pPr>
            <a:lvl2pPr marL="914400" lvl="1" indent="-381000" algn="l">
              <a:lnSpc>
                <a:spcPct val="90000"/>
              </a:lnSpc>
              <a:spcBef>
                <a:spcPts val="500"/>
              </a:spcBef>
              <a:spcAft>
                <a:spcPct val="0"/>
              </a:spcAft>
              <a:buClr>
                <a:schemeClr val="accent1"/>
              </a:buClr>
              <a:buSzPts val="2400"/>
              <a:buChar char="•"/>
              <a:defRPr>
                <a:solidFill>
                  <a:schemeClr val="dk1"/>
                </a:solidFill>
              </a:defRPr>
            </a:lvl2pPr>
            <a:lvl3pPr marL="1371600" lvl="2" indent="-355600" algn="l">
              <a:lnSpc>
                <a:spcPct val="90000"/>
              </a:lnSpc>
              <a:spcBef>
                <a:spcPts val="500"/>
              </a:spcBef>
              <a:spcAft>
                <a:spcPct val="0"/>
              </a:spcAft>
              <a:buClr>
                <a:schemeClr val="accent1"/>
              </a:buClr>
              <a:buSzPts val="2000"/>
              <a:buChar char="•"/>
              <a:defRPr>
                <a:solidFill>
                  <a:schemeClr val="dk1"/>
                </a:solidFill>
              </a:defRPr>
            </a:lvl3pPr>
            <a:lvl4pPr marL="1828800" lvl="3" indent="-342900" algn="l">
              <a:lnSpc>
                <a:spcPct val="90000"/>
              </a:lnSpc>
              <a:spcBef>
                <a:spcPts val="500"/>
              </a:spcBef>
              <a:spcAft>
                <a:spcPct val="0"/>
              </a:spcAft>
              <a:buClr>
                <a:schemeClr val="accent1"/>
              </a:buClr>
              <a:buSzPts val="1800"/>
              <a:buChar char="•"/>
              <a:defRPr>
                <a:solidFill>
                  <a:schemeClr val="dk1"/>
                </a:solidFill>
              </a:defRPr>
            </a:lvl4pPr>
            <a:lvl5pPr marL="2286000" lvl="4" indent="-342900" algn="l">
              <a:lnSpc>
                <a:spcPct val="90000"/>
              </a:lnSpc>
              <a:spcBef>
                <a:spcPts val="500"/>
              </a:spcBef>
              <a:spcAft>
                <a:spcPct val="0"/>
              </a:spcAft>
              <a:buClr>
                <a:schemeClr val="accent1"/>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124"/>
        <p:cNvGrpSpPr/>
        <p:nvPr/>
      </p:nvGrpSpPr>
      <p:grpSpPr>
        <a:xfrm>
          <a:off x="0" y="0"/>
          <a:ext cx="0" cy="0"/>
          <a:chOff x="0" y="0"/>
          <a:chExt cx="0" cy="0"/>
        </a:xfrm>
      </p:grpSpPr>
      <p:sp>
        <p:nvSpPr>
          <p:cNvPr id="125" name="Google Shape;125;p49"/>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3"/>
              </a:buClr>
              <a:buSzPts val="3200"/>
              <a:buFont typeface="Helvetica Neue"/>
              <a:buNone/>
              <a:defRPr sz="3200" b="1">
                <a:solidFill>
                  <a:schemeClr val="accent3"/>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cxnSp>
        <p:nvCxnSpPr>
          <p:cNvPr id="126" name="Google Shape;126;p49"/>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127" name="Google Shape;127;p49"/>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panose="020F0502020204030204"/>
              <a:ea typeface="Calibri"/>
              <a:cs typeface="Calibri"/>
              <a:sym typeface="Calibri" panose="020F0502020204030204"/>
            </a:endParaRPr>
          </a:p>
        </p:txBody>
      </p:sp>
      <p:sp>
        <p:nvSpPr>
          <p:cNvPr id="128" name="Google Shape;128;p49"/>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ct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ct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ct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a:cs typeface="Calibri"/>
                <a:sym typeface="Calibri" panose="020F0502020204030204"/>
              </a:defRPr>
            </a:lvl6pPr>
            <a:lvl7pPr marR="0" lvl="6"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a:cs typeface="Calibri"/>
                <a:sym typeface="Calibri" panose="020F0502020204030204"/>
              </a:defRPr>
            </a:lvl7pPr>
            <a:lvl8pPr marR="0" lvl="7"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a:cs typeface="Calibri"/>
                <a:sym typeface="Calibri" panose="020F0502020204030204"/>
              </a:defRPr>
            </a:lvl8pPr>
            <a:lvl9pPr marR="0" lvl="8"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a:cs typeface="Calibri"/>
                <a:sym typeface="Calibri" panose="020F0502020204030204"/>
              </a:defRPr>
            </a:lvl9pPr>
          </a:lstStyle>
          <a:p>
            <a:endParaRPr/>
          </a:p>
        </p:txBody>
      </p:sp>
      <p:sp>
        <p:nvSpPr>
          <p:cNvPr id="129" name="Google Shape;129;p49"/>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3"/>
              </a:buClr>
              <a:buSzPts val="2800"/>
              <a:buChar char="•"/>
              <a:defRPr>
                <a:solidFill>
                  <a:schemeClr val="dk1"/>
                </a:solidFill>
              </a:defRPr>
            </a:lvl1pPr>
            <a:lvl2pPr marL="914400" lvl="1" indent="-381000" algn="l">
              <a:lnSpc>
                <a:spcPct val="90000"/>
              </a:lnSpc>
              <a:spcBef>
                <a:spcPts val="500"/>
              </a:spcBef>
              <a:spcAft>
                <a:spcPct val="0"/>
              </a:spcAft>
              <a:buClr>
                <a:schemeClr val="accent3"/>
              </a:buClr>
              <a:buSzPts val="2400"/>
              <a:buChar char="•"/>
              <a:defRPr>
                <a:solidFill>
                  <a:schemeClr val="dk1"/>
                </a:solidFill>
              </a:defRPr>
            </a:lvl2pPr>
            <a:lvl3pPr marL="1371600" lvl="2" indent="-355600" algn="l">
              <a:lnSpc>
                <a:spcPct val="90000"/>
              </a:lnSpc>
              <a:spcBef>
                <a:spcPts val="500"/>
              </a:spcBef>
              <a:spcAft>
                <a:spcPct val="0"/>
              </a:spcAft>
              <a:buClr>
                <a:schemeClr val="accent3"/>
              </a:buClr>
              <a:buSzPts val="2000"/>
              <a:buChar char="•"/>
              <a:defRPr>
                <a:solidFill>
                  <a:schemeClr val="dk1"/>
                </a:solidFill>
              </a:defRPr>
            </a:lvl3pPr>
            <a:lvl4pPr marL="1828800" lvl="3" indent="-342900" algn="l">
              <a:lnSpc>
                <a:spcPct val="90000"/>
              </a:lnSpc>
              <a:spcBef>
                <a:spcPts val="500"/>
              </a:spcBef>
              <a:spcAft>
                <a:spcPct val="0"/>
              </a:spcAft>
              <a:buClr>
                <a:schemeClr val="accent3"/>
              </a:buClr>
              <a:buSzPts val="1800"/>
              <a:buChar char="•"/>
              <a:defRPr>
                <a:solidFill>
                  <a:schemeClr val="dk1"/>
                </a:solidFill>
              </a:defRPr>
            </a:lvl4pPr>
            <a:lvl5pPr marL="2286000" lvl="4" indent="-342900" algn="l">
              <a:lnSpc>
                <a:spcPct val="90000"/>
              </a:lnSpc>
              <a:spcBef>
                <a:spcPts val="500"/>
              </a:spcBef>
              <a:spcAft>
                <a:spcPct val="0"/>
              </a:spcAft>
              <a:buClr>
                <a:schemeClr val="accent3"/>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24"/>
        <p:cNvGrpSpPr/>
        <p:nvPr/>
      </p:nvGrpSpPr>
      <p:grpSpPr>
        <a:xfrm>
          <a:off x="0" y="0"/>
          <a:ext cx="0" cy="0"/>
          <a:chOff x="0" y="0"/>
          <a:chExt cx="0" cy="0"/>
        </a:xfrm>
      </p:grpSpPr>
      <p:sp>
        <p:nvSpPr>
          <p:cNvPr id="25" name="Google Shape;2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9pPr>
          </a:lstStyle>
          <a:p>
            <a:endParaRPr/>
          </a:p>
        </p:txBody>
      </p:sp>
      <p:sp>
        <p:nvSpPr>
          <p:cNvPr id="26" name="Google Shape;26;p32"/>
          <p:cNvSpPr/>
          <p:nvPr/>
        </p:nvSpPr>
        <p:spPr>
          <a:xfrm>
            <a:off x="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rgbClr val="016794"/>
              </a:solidFill>
              <a:latin typeface="Calibri" panose="020F0502020204030204"/>
              <a:ea typeface="Calibri"/>
              <a:cs typeface="Calibri"/>
              <a:sym typeface="Calibri" panose="020F0502020204030204"/>
            </a:endParaRPr>
          </a:p>
        </p:txBody>
      </p:sp>
      <p:pic>
        <p:nvPicPr>
          <p:cNvPr id="27" name="Google Shape;27;p32"/>
          <p:cNvPicPr preferRelativeResize="0"/>
          <p:nvPr/>
        </p:nvPicPr>
        <p:blipFill>
          <a:blip r:embed="rId2">
            <a:alphaModFix amt="20000"/>
          </a:blip>
          <a:srcRect l="4826" t="9031" r="39371" b="9029"/>
          <a:stretch>
            <a:fillRect/>
          </a:stretch>
        </p:blipFill>
        <p:spPr>
          <a:xfrm>
            <a:off x="0" y="0"/>
            <a:ext cx="3572540" cy="6858000"/>
          </a:xfrm>
          <a:prstGeom prst="rect">
            <a:avLst/>
          </a:prstGeom>
          <a:noFill/>
          <a:ln>
            <a:noFill/>
          </a:ln>
        </p:spPr>
      </p:pic>
      <p:sp>
        <p:nvSpPr>
          <p:cNvPr id="28" name="Google Shape;28;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rgbClr val="026794"/>
              </a:buClr>
              <a:buSzPts val="3200"/>
              <a:buNone/>
              <a:defRPr sz="3200" b="1">
                <a:solidFill>
                  <a:srgbClr val="026794"/>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9" name="Google Shape;29;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1"/>
              </a:buClr>
              <a:buSzPts val="2800"/>
              <a:buChar char="•"/>
              <a:defRPr>
                <a:solidFill>
                  <a:schemeClr val="dk1"/>
                </a:solidFill>
              </a:defRPr>
            </a:lvl1pPr>
            <a:lvl2pPr marL="914400" lvl="1" indent="-381000" algn="l">
              <a:lnSpc>
                <a:spcPct val="90000"/>
              </a:lnSpc>
              <a:spcBef>
                <a:spcPts val="500"/>
              </a:spcBef>
              <a:spcAft>
                <a:spcPct val="0"/>
              </a:spcAft>
              <a:buClr>
                <a:schemeClr val="accent1"/>
              </a:buClr>
              <a:buSzPts val="2400"/>
              <a:buChar char="•"/>
              <a:defRPr>
                <a:solidFill>
                  <a:schemeClr val="dk1"/>
                </a:solidFill>
              </a:defRPr>
            </a:lvl2pPr>
            <a:lvl3pPr marL="1371600" lvl="2" indent="-355600" algn="l">
              <a:lnSpc>
                <a:spcPct val="90000"/>
              </a:lnSpc>
              <a:spcBef>
                <a:spcPts val="500"/>
              </a:spcBef>
              <a:spcAft>
                <a:spcPct val="0"/>
              </a:spcAft>
              <a:buClr>
                <a:schemeClr val="accent1"/>
              </a:buClr>
              <a:buSzPts val="2000"/>
              <a:buChar char="•"/>
              <a:defRPr>
                <a:solidFill>
                  <a:schemeClr val="dk1"/>
                </a:solidFill>
              </a:defRPr>
            </a:lvl3pPr>
            <a:lvl4pPr marL="1828800" lvl="3" indent="-342900" algn="l">
              <a:lnSpc>
                <a:spcPct val="90000"/>
              </a:lnSpc>
              <a:spcBef>
                <a:spcPts val="500"/>
              </a:spcBef>
              <a:spcAft>
                <a:spcPct val="0"/>
              </a:spcAft>
              <a:buClr>
                <a:schemeClr val="accent1"/>
              </a:buClr>
              <a:buSzPts val="1800"/>
              <a:buChar char="•"/>
              <a:defRPr>
                <a:solidFill>
                  <a:schemeClr val="dk1"/>
                </a:solidFill>
              </a:defRPr>
            </a:lvl4pPr>
            <a:lvl5pPr marL="2286000" lvl="4" indent="-342900" algn="l">
              <a:lnSpc>
                <a:spcPct val="90000"/>
              </a:lnSpc>
              <a:spcBef>
                <a:spcPts val="500"/>
              </a:spcBef>
              <a:spcAft>
                <a:spcPct val="0"/>
              </a:spcAft>
              <a:buClr>
                <a:schemeClr val="accent1"/>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30" name="Google Shape;30;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lt1"/>
              </a:buClr>
              <a:buSzPts val="3600"/>
              <a:buNone/>
              <a:defRPr sz="3600" b="1">
                <a:solidFill>
                  <a:schemeClr val="lt1"/>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130"/>
        <p:cNvGrpSpPr/>
        <p:nvPr/>
      </p:nvGrpSpPr>
      <p:grpSpPr>
        <a:xfrm>
          <a:off x="0" y="0"/>
          <a:ext cx="0" cy="0"/>
          <a:chOff x="0" y="0"/>
          <a:chExt cx="0" cy="0"/>
        </a:xfrm>
      </p:grpSpPr>
      <p:sp>
        <p:nvSpPr>
          <p:cNvPr id="131" name="Google Shape;131;p50"/>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5"/>
              </a:buClr>
              <a:buSzPts val="3200"/>
              <a:buFont typeface="Helvetica Neue"/>
              <a:buNone/>
              <a:defRPr sz="3200" b="1">
                <a:solidFill>
                  <a:schemeClr val="accent5"/>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cxnSp>
        <p:nvCxnSpPr>
          <p:cNvPr id="132" name="Google Shape;132;p50"/>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133" name="Google Shape;133;p50"/>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panose="020F0502020204030204"/>
              <a:ea typeface="Calibri"/>
              <a:cs typeface="Calibri"/>
              <a:sym typeface="Calibri" panose="020F0502020204030204"/>
            </a:endParaRPr>
          </a:p>
        </p:txBody>
      </p:sp>
      <p:sp>
        <p:nvSpPr>
          <p:cNvPr id="134" name="Google Shape;134;p50"/>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ct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ct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ct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a:cs typeface="Calibri"/>
                <a:sym typeface="Calibri" panose="020F0502020204030204"/>
              </a:defRPr>
            </a:lvl6pPr>
            <a:lvl7pPr marR="0" lvl="6"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a:cs typeface="Calibri"/>
                <a:sym typeface="Calibri" panose="020F0502020204030204"/>
              </a:defRPr>
            </a:lvl7pPr>
            <a:lvl8pPr marR="0" lvl="7"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a:cs typeface="Calibri"/>
                <a:sym typeface="Calibri" panose="020F0502020204030204"/>
              </a:defRPr>
            </a:lvl8pPr>
            <a:lvl9pPr marR="0" lvl="8"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a:cs typeface="Calibri"/>
                <a:sym typeface="Calibri" panose="020F0502020204030204"/>
              </a:defRPr>
            </a:lvl9pPr>
          </a:lstStyle>
          <a:p>
            <a:endParaRPr/>
          </a:p>
        </p:txBody>
      </p:sp>
      <p:sp>
        <p:nvSpPr>
          <p:cNvPr id="135" name="Google Shape;135;p50"/>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5"/>
              </a:buClr>
              <a:buSzPts val="2800"/>
              <a:buChar char="•"/>
              <a:defRPr>
                <a:solidFill>
                  <a:schemeClr val="dk1"/>
                </a:solidFill>
              </a:defRPr>
            </a:lvl1pPr>
            <a:lvl2pPr marL="914400" lvl="1" indent="-381000" algn="l">
              <a:lnSpc>
                <a:spcPct val="90000"/>
              </a:lnSpc>
              <a:spcBef>
                <a:spcPts val="500"/>
              </a:spcBef>
              <a:spcAft>
                <a:spcPct val="0"/>
              </a:spcAft>
              <a:buClr>
                <a:schemeClr val="accent5"/>
              </a:buClr>
              <a:buSzPts val="2400"/>
              <a:buChar char="•"/>
              <a:defRPr>
                <a:solidFill>
                  <a:schemeClr val="dk1"/>
                </a:solidFill>
              </a:defRPr>
            </a:lvl2pPr>
            <a:lvl3pPr marL="1371600" lvl="2" indent="-355600" algn="l">
              <a:lnSpc>
                <a:spcPct val="90000"/>
              </a:lnSpc>
              <a:spcBef>
                <a:spcPts val="500"/>
              </a:spcBef>
              <a:spcAft>
                <a:spcPct val="0"/>
              </a:spcAft>
              <a:buClr>
                <a:schemeClr val="accent5"/>
              </a:buClr>
              <a:buSzPts val="2000"/>
              <a:buChar char="•"/>
              <a:defRPr>
                <a:solidFill>
                  <a:schemeClr val="dk1"/>
                </a:solidFill>
              </a:defRPr>
            </a:lvl3pPr>
            <a:lvl4pPr marL="1828800" lvl="3" indent="-342900" algn="l">
              <a:lnSpc>
                <a:spcPct val="90000"/>
              </a:lnSpc>
              <a:spcBef>
                <a:spcPts val="500"/>
              </a:spcBef>
              <a:spcAft>
                <a:spcPct val="0"/>
              </a:spcAft>
              <a:buClr>
                <a:schemeClr val="accent5"/>
              </a:buClr>
              <a:buSzPts val="1800"/>
              <a:buChar char="•"/>
              <a:defRPr>
                <a:solidFill>
                  <a:schemeClr val="dk1"/>
                </a:solidFill>
              </a:defRPr>
            </a:lvl4pPr>
            <a:lvl5pPr marL="2286000" lvl="4" indent="-342900" algn="l">
              <a:lnSpc>
                <a:spcPct val="90000"/>
              </a:lnSpc>
              <a:spcBef>
                <a:spcPts val="500"/>
              </a:spcBef>
              <a:spcAft>
                <a:spcPct val="0"/>
              </a:spcAft>
              <a:buClr>
                <a:schemeClr val="accent5"/>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136"/>
        <p:cNvGrpSpPr/>
        <p:nvPr/>
      </p:nvGrpSpPr>
      <p:grpSpPr>
        <a:xfrm>
          <a:off x="0" y="0"/>
          <a:ext cx="0" cy="0"/>
          <a:chOff x="0" y="0"/>
          <a:chExt cx="0" cy="0"/>
        </a:xfrm>
      </p:grpSpPr>
      <p:sp>
        <p:nvSpPr>
          <p:cNvPr id="137" name="Google Shape;137;p51"/>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4"/>
              </a:buClr>
              <a:buSzPts val="3200"/>
              <a:buFont typeface="Helvetica Neue"/>
              <a:buNone/>
              <a:defRPr sz="3200" b="1">
                <a:solidFill>
                  <a:schemeClr val="accent4"/>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cxnSp>
        <p:nvCxnSpPr>
          <p:cNvPr id="138" name="Google Shape;138;p51"/>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139" name="Google Shape;139;p51"/>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panose="020F0502020204030204"/>
              <a:ea typeface="Calibri"/>
              <a:cs typeface="Calibri"/>
              <a:sym typeface="Calibri" panose="020F0502020204030204"/>
            </a:endParaRPr>
          </a:p>
        </p:txBody>
      </p:sp>
      <p:sp>
        <p:nvSpPr>
          <p:cNvPr id="140" name="Google Shape;140;p51"/>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ct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ct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ct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a:cs typeface="Calibri"/>
                <a:sym typeface="Calibri" panose="020F0502020204030204"/>
              </a:defRPr>
            </a:lvl6pPr>
            <a:lvl7pPr marR="0" lvl="6"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a:cs typeface="Calibri"/>
                <a:sym typeface="Calibri" panose="020F0502020204030204"/>
              </a:defRPr>
            </a:lvl7pPr>
            <a:lvl8pPr marR="0" lvl="7"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a:cs typeface="Calibri"/>
                <a:sym typeface="Calibri" panose="020F0502020204030204"/>
              </a:defRPr>
            </a:lvl8pPr>
            <a:lvl9pPr marR="0" lvl="8"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a:cs typeface="Calibri"/>
                <a:sym typeface="Calibri" panose="020F0502020204030204"/>
              </a:defRPr>
            </a:lvl9pPr>
          </a:lstStyle>
          <a:p>
            <a:endParaRPr/>
          </a:p>
        </p:txBody>
      </p:sp>
      <p:sp>
        <p:nvSpPr>
          <p:cNvPr id="141" name="Google Shape;141;p51"/>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2"/>
              </a:buClr>
              <a:buSzPts val="2800"/>
              <a:buChar char="•"/>
              <a:defRPr>
                <a:solidFill>
                  <a:schemeClr val="dk1"/>
                </a:solidFill>
              </a:defRPr>
            </a:lvl1pPr>
            <a:lvl2pPr marL="914400" lvl="1" indent="-381000" algn="l">
              <a:lnSpc>
                <a:spcPct val="90000"/>
              </a:lnSpc>
              <a:spcBef>
                <a:spcPts val="500"/>
              </a:spcBef>
              <a:spcAft>
                <a:spcPct val="0"/>
              </a:spcAft>
              <a:buClr>
                <a:schemeClr val="accent2"/>
              </a:buClr>
              <a:buSzPts val="2400"/>
              <a:buChar char="•"/>
              <a:defRPr>
                <a:solidFill>
                  <a:schemeClr val="dk1"/>
                </a:solidFill>
              </a:defRPr>
            </a:lvl2pPr>
            <a:lvl3pPr marL="1371600" lvl="2" indent="-355600" algn="l">
              <a:lnSpc>
                <a:spcPct val="90000"/>
              </a:lnSpc>
              <a:spcBef>
                <a:spcPts val="500"/>
              </a:spcBef>
              <a:spcAft>
                <a:spcPct val="0"/>
              </a:spcAft>
              <a:buClr>
                <a:schemeClr val="accent2"/>
              </a:buClr>
              <a:buSzPts val="2000"/>
              <a:buChar char="•"/>
              <a:defRPr>
                <a:solidFill>
                  <a:schemeClr val="dk1"/>
                </a:solidFill>
              </a:defRPr>
            </a:lvl3pPr>
            <a:lvl4pPr marL="1828800" lvl="3" indent="-342900" algn="l">
              <a:lnSpc>
                <a:spcPct val="90000"/>
              </a:lnSpc>
              <a:spcBef>
                <a:spcPts val="500"/>
              </a:spcBef>
              <a:spcAft>
                <a:spcPct val="0"/>
              </a:spcAft>
              <a:buClr>
                <a:schemeClr val="accent2"/>
              </a:buClr>
              <a:buSzPts val="1800"/>
              <a:buChar char="•"/>
              <a:defRPr>
                <a:solidFill>
                  <a:schemeClr val="dk1"/>
                </a:solidFill>
              </a:defRPr>
            </a:lvl4pPr>
            <a:lvl5pPr marL="2286000" lvl="4" indent="-342900" algn="l">
              <a:lnSpc>
                <a:spcPct val="90000"/>
              </a:lnSpc>
              <a:spcBef>
                <a:spcPts val="500"/>
              </a:spcBef>
              <a:spcAft>
                <a:spcPct val="0"/>
              </a:spcAft>
              <a:buClr>
                <a:schemeClr val="accent2"/>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42"/>
        <p:cNvGrpSpPr/>
        <p:nvPr/>
      </p:nvGrpSpPr>
      <p:grpSpPr>
        <a:xfrm>
          <a:off x="0" y="0"/>
          <a:ext cx="0" cy="0"/>
          <a:chOff x="0" y="0"/>
          <a:chExt cx="0" cy="0"/>
        </a:xfrm>
      </p:grpSpPr>
      <p:sp>
        <p:nvSpPr>
          <p:cNvPr id="143" name="Google Shape;143;p52"/>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panose="020F0502020204030204"/>
              <a:ea typeface="Calibri"/>
              <a:cs typeface="Calibri"/>
              <a:sym typeface="Calibri" panose="020F0502020204030204"/>
            </a:endParaRPr>
          </a:p>
        </p:txBody>
      </p:sp>
      <p:grpSp>
        <p:nvGrpSpPr>
          <p:cNvPr id="144" name="Google Shape;144;p52"/>
          <p:cNvGrpSpPr/>
          <p:nvPr/>
        </p:nvGrpSpPr>
        <p:grpSpPr>
          <a:xfrm>
            <a:off x="-208789" y="0"/>
            <a:ext cx="12609576" cy="2174490"/>
            <a:chOff x="-1" y="5043119"/>
            <a:chExt cx="12192000" cy="1814883"/>
          </a:xfrm>
        </p:grpSpPr>
        <p:pic>
          <p:nvPicPr>
            <p:cNvPr id="145" name="Google Shape;145;p52"/>
            <p:cNvPicPr preferRelativeResize="0"/>
            <p:nvPr/>
          </p:nvPicPr>
          <p:blipFill>
            <a:blip r:embed="rId2">
              <a:alphaModFix amt="20000"/>
            </a:blip>
            <a:srcRect l="50000" t="7392" r="19089" b="9029"/>
            <a:stretch>
              <a:fillRect/>
            </a:stretch>
          </p:blipFill>
          <p:spPr>
            <a:xfrm rot="5400000">
              <a:off x="2349106" y="2694015"/>
              <a:ext cx="1814881" cy="6513094"/>
            </a:xfrm>
            <a:prstGeom prst="rect">
              <a:avLst/>
            </a:prstGeom>
            <a:noFill/>
            <a:ln>
              <a:noFill/>
            </a:ln>
          </p:spPr>
        </p:pic>
        <p:pic>
          <p:nvPicPr>
            <p:cNvPr id="146" name="Google Shape;146;p52"/>
            <p:cNvPicPr preferRelativeResize="0"/>
            <p:nvPr/>
          </p:nvPicPr>
          <p:blipFill>
            <a:blip r:embed="rId2">
              <a:alphaModFix amt="20000"/>
            </a:blip>
            <a:srcRect l="54597" t="31445" r="16825" b="9028"/>
            <a:stretch>
              <a:fillRect/>
            </a:stretch>
          </p:blipFill>
          <p:spPr>
            <a:xfrm rot="5400000">
              <a:off x="8435259" y="3077812"/>
              <a:ext cx="1791433" cy="5722047"/>
            </a:xfrm>
            <a:prstGeom prst="rect">
              <a:avLst/>
            </a:prstGeom>
            <a:noFill/>
            <a:ln>
              <a:noFill/>
            </a:ln>
          </p:spPr>
        </p:pic>
      </p:grpSp>
      <p:cxnSp>
        <p:nvCxnSpPr>
          <p:cNvPr id="147" name="Google Shape;147;p52"/>
          <p:cNvCxnSpPr/>
          <p:nvPr/>
        </p:nvCxnSpPr>
        <p:spPr>
          <a:xfrm flipH="1">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8" name="Google Shape;148;p52"/>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lt1"/>
              </a:buClr>
              <a:buSzPts val="3600"/>
              <a:buFont typeface="Helvetica Neue"/>
              <a:buNone/>
              <a:defRPr sz="3600" b="1">
                <a:solidFill>
                  <a:schemeClr val="lt1"/>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49" name="Google Shape;149;p52"/>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800"/>
              <a:buNone/>
              <a:defRPr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50" name="Google Shape;150;p52"/>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a:solidFill>
                  <a:schemeClr val="dk1"/>
                </a:solidFill>
              </a:defRPr>
            </a:lvl1pPr>
            <a:lvl2pPr marL="914400" lvl="1" indent="-228600" algn="l">
              <a:lnSpc>
                <a:spcPct val="90000"/>
              </a:lnSpc>
              <a:spcBef>
                <a:spcPts val="500"/>
              </a:spcBef>
              <a:spcAft>
                <a:spcPct val="0"/>
              </a:spcAft>
              <a:buClr>
                <a:schemeClr val="accent3"/>
              </a:buClr>
              <a:buSzPts val="2400"/>
              <a:buNone/>
              <a:defRPr>
                <a:solidFill>
                  <a:schemeClr val="dk1"/>
                </a:solidFill>
              </a:defRPr>
            </a:lvl2pPr>
            <a:lvl3pPr marL="1371600" lvl="2" indent="-228600" algn="l">
              <a:lnSpc>
                <a:spcPct val="90000"/>
              </a:lnSpc>
              <a:spcBef>
                <a:spcPts val="500"/>
              </a:spcBef>
              <a:spcAft>
                <a:spcPct val="0"/>
              </a:spcAft>
              <a:buClr>
                <a:schemeClr val="accent3"/>
              </a:buClr>
              <a:buSzPts val="2000"/>
              <a:buNone/>
              <a:defRPr>
                <a:solidFill>
                  <a:schemeClr val="dk1"/>
                </a:solidFill>
              </a:defRPr>
            </a:lvl3pPr>
            <a:lvl4pPr marL="1828800" lvl="3" indent="-228600" algn="l">
              <a:lnSpc>
                <a:spcPct val="90000"/>
              </a:lnSpc>
              <a:spcBef>
                <a:spcPts val="500"/>
              </a:spcBef>
              <a:spcAft>
                <a:spcPct val="0"/>
              </a:spcAft>
              <a:buClr>
                <a:schemeClr val="accent3"/>
              </a:buClr>
              <a:buSzPts val="1800"/>
              <a:buNone/>
              <a:defRPr>
                <a:solidFill>
                  <a:schemeClr val="dk1"/>
                </a:solidFill>
              </a:defRPr>
            </a:lvl4pPr>
            <a:lvl5pPr marL="2286000" lvl="4" indent="-228600" algn="l">
              <a:lnSpc>
                <a:spcPct val="90000"/>
              </a:lnSpc>
              <a:spcBef>
                <a:spcPts val="500"/>
              </a:spcBef>
              <a:spcAft>
                <a:spcPct val="0"/>
              </a:spcAft>
              <a:buClr>
                <a:schemeClr val="accent3"/>
              </a:buClr>
              <a:buSzPts val="1800"/>
              <a:buNone/>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51" name="Google Shape;151;p52"/>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52" name="Google Shape;152;p52"/>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3"/>
              </a:buClr>
              <a:buSzPts val="2400"/>
              <a:buChar char="•"/>
              <a:defRPr sz="2400">
                <a:solidFill>
                  <a:schemeClr val="dk1"/>
                </a:solidFill>
              </a:defRPr>
            </a:lvl1pPr>
            <a:lvl2pPr marL="914400" lvl="1" indent="-381000" algn="l">
              <a:lnSpc>
                <a:spcPct val="90000"/>
              </a:lnSpc>
              <a:spcBef>
                <a:spcPts val="500"/>
              </a:spcBef>
              <a:spcAft>
                <a:spcPct val="0"/>
              </a:spcAft>
              <a:buClr>
                <a:schemeClr val="accent3"/>
              </a:buClr>
              <a:buSzPts val="2400"/>
              <a:buChar char="•"/>
              <a:defRPr sz="2400">
                <a:solidFill>
                  <a:schemeClr val="dk1"/>
                </a:solidFill>
              </a:defRPr>
            </a:lvl2pPr>
            <a:lvl3pPr marL="1371600" lvl="2" indent="-381000" algn="l">
              <a:lnSpc>
                <a:spcPct val="90000"/>
              </a:lnSpc>
              <a:spcBef>
                <a:spcPts val="500"/>
              </a:spcBef>
              <a:spcAft>
                <a:spcPct val="0"/>
              </a:spcAft>
              <a:buClr>
                <a:schemeClr val="accent3"/>
              </a:buClr>
              <a:buSzPts val="2400"/>
              <a:buChar char="•"/>
              <a:defRPr sz="2400">
                <a:solidFill>
                  <a:schemeClr val="dk1"/>
                </a:solidFill>
              </a:defRPr>
            </a:lvl3pPr>
            <a:lvl4pPr marL="1828800" lvl="3" indent="-381000" algn="l">
              <a:lnSpc>
                <a:spcPct val="90000"/>
              </a:lnSpc>
              <a:spcBef>
                <a:spcPts val="500"/>
              </a:spcBef>
              <a:spcAft>
                <a:spcPct val="0"/>
              </a:spcAft>
              <a:buClr>
                <a:schemeClr val="accent3"/>
              </a:buClr>
              <a:buSzPts val="2400"/>
              <a:buChar char="•"/>
              <a:defRPr sz="2400">
                <a:solidFill>
                  <a:schemeClr val="dk1"/>
                </a:solidFill>
              </a:defRPr>
            </a:lvl4pPr>
            <a:lvl5pPr marL="2286000" lvl="4" indent="-381000" algn="l">
              <a:lnSpc>
                <a:spcPct val="90000"/>
              </a:lnSpc>
              <a:spcBef>
                <a:spcPts val="500"/>
              </a:spcBef>
              <a:spcAft>
                <a:spcPct val="0"/>
              </a:spcAft>
              <a:buClr>
                <a:schemeClr val="accent3"/>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53" name="Google Shape;153;p52"/>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54" name="Google Shape;154;p52"/>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3"/>
              </a:buClr>
              <a:buSzPts val="2400"/>
              <a:buChar char="•"/>
              <a:defRPr sz="2400">
                <a:solidFill>
                  <a:schemeClr val="dk1"/>
                </a:solidFill>
              </a:defRPr>
            </a:lvl1pPr>
            <a:lvl2pPr marL="914400" lvl="1" indent="-381000" algn="l">
              <a:lnSpc>
                <a:spcPct val="90000"/>
              </a:lnSpc>
              <a:spcBef>
                <a:spcPts val="500"/>
              </a:spcBef>
              <a:spcAft>
                <a:spcPct val="0"/>
              </a:spcAft>
              <a:buClr>
                <a:schemeClr val="accent3"/>
              </a:buClr>
              <a:buSzPts val="2400"/>
              <a:buChar char="•"/>
              <a:defRPr sz="2400">
                <a:solidFill>
                  <a:schemeClr val="dk1"/>
                </a:solidFill>
              </a:defRPr>
            </a:lvl2pPr>
            <a:lvl3pPr marL="1371600" lvl="2" indent="-381000" algn="l">
              <a:lnSpc>
                <a:spcPct val="90000"/>
              </a:lnSpc>
              <a:spcBef>
                <a:spcPts val="500"/>
              </a:spcBef>
              <a:spcAft>
                <a:spcPct val="0"/>
              </a:spcAft>
              <a:buClr>
                <a:schemeClr val="accent3"/>
              </a:buClr>
              <a:buSzPts val="2400"/>
              <a:buChar char="•"/>
              <a:defRPr sz="2400">
                <a:solidFill>
                  <a:schemeClr val="dk1"/>
                </a:solidFill>
              </a:defRPr>
            </a:lvl3pPr>
            <a:lvl4pPr marL="1828800" lvl="3" indent="-381000" algn="l">
              <a:lnSpc>
                <a:spcPct val="90000"/>
              </a:lnSpc>
              <a:spcBef>
                <a:spcPts val="500"/>
              </a:spcBef>
              <a:spcAft>
                <a:spcPct val="0"/>
              </a:spcAft>
              <a:buClr>
                <a:schemeClr val="accent3"/>
              </a:buClr>
              <a:buSzPts val="2400"/>
              <a:buChar char="•"/>
              <a:defRPr sz="2400">
                <a:solidFill>
                  <a:schemeClr val="dk1"/>
                </a:solidFill>
              </a:defRPr>
            </a:lvl4pPr>
            <a:lvl5pPr marL="2286000" lvl="4" indent="-381000" algn="l">
              <a:lnSpc>
                <a:spcPct val="90000"/>
              </a:lnSpc>
              <a:spcBef>
                <a:spcPts val="500"/>
              </a:spcBef>
              <a:spcAft>
                <a:spcPct val="0"/>
              </a:spcAft>
              <a:buClr>
                <a:schemeClr val="accent3"/>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155"/>
        <p:cNvGrpSpPr/>
        <p:nvPr/>
      </p:nvGrpSpPr>
      <p:grpSpPr>
        <a:xfrm>
          <a:off x="0" y="0"/>
          <a:ext cx="0" cy="0"/>
          <a:chOff x="0" y="0"/>
          <a:chExt cx="0" cy="0"/>
        </a:xfrm>
      </p:grpSpPr>
      <p:sp>
        <p:nvSpPr>
          <p:cNvPr id="156" name="Google Shape;156;p53"/>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panose="020F0502020204030204"/>
              <a:ea typeface="Calibri"/>
              <a:cs typeface="Calibri"/>
              <a:sym typeface="Calibri" panose="020F0502020204030204"/>
            </a:endParaRPr>
          </a:p>
        </p:txBody>
      </p:sp>
      <p:grpSp>
        <p:nvGrpSpPr>
          <p:cNvPr id="157" name="Google Shape;157;p53"/>
          <p:cNvGrpSpPr/>
          <p:nvPr/>
        </p:nvGrpSpPr>
        <p:grpSpPr>
          <a:xfrm>
            <a:off x="-208789" y="0"/>
            <a:ext cx="12609576" cy="2174490"/>
            <a:chOff x="-1" y="5043119"/>
            <a:chExt cx="12192000" cy="1814883"/>
          </a:xfrm>
        </p:grpSpPr>
        <p:pic>
          <p:nvPicPr>
            <p:cNvPr id="158" name="Google Shape;158;p53"/>
            <p:cNvPicPr preferRelativeResize="0"/>
            <p:nvPr/>
          </p:nvPicPr>
          <p:blipFill>
            <a:blip r:embed="rId2">
              <a:alphaModFix amt="20000"/>
            </a:blip>
            <a:srcRect l="50000" t="7392" r="19089" b="9029"/>
            <a:stretch>
              <a:fillRect/>
            </a:stretch>
          </p:blipFill>
          <p:spPr>
            <a:xfrm rot="5400000">
              <a:off x="2349106" y="2694015"/>
              <a:ext cx="1814881" cy="6513094"/>
            </a:xfrm>
            <a:prstGeom prst="rect">
              <a:avLst/>
            </a:prstGeom>
            <a:noFill/>
            <a:ln>
              <a:noFill/>
            </a:ln>
          </p:spPr>
        </p:pic>
        <p:pic>
          <p:nvPicPr>
            <p:cNvPr id="159" name="Google Shape;159;p53"/>
            <p:cNvPicPr preferRelativeResize="0"/>
            <p:nvPr/>
          </p:nvPicPr>
          <p:blipFill>
            <a:blip r:embed="rId2">
              <a:alphaModFix amt="20000"/>
            </a:blip>
            <a:srcRect l="54597" t="31445" r="16825" b="9028"/>
            <a:stretch>
              <a:fillRect/>
            </a:stretch>
          </p:blipFill>
          <p:spPr>
            <a:xfrm rot="5400000">
              <a:off x="8435259" y="3077812"/>
              <a:ext cx="1791433" cy="5722047"/>
            </a:xfrm>
            <a:prstGeom prst="rect">
              <a:avLst/>
            </a:prstGeom>
            <a:noFill/>
            <a:ln>
              <a:noFill/>
            </a:ln>
          </p:spPr>
        </p:pic>
      </p:grpSp>
      <p:cxnSp>
        <p:nvCxnSpPr>
          <p:cNvPr id="160" name="Google Shape;160;p53"/>
          <p:cNvCxnSpPr/>
          <p:nvPr/>
        </p:nvCxnSpPr>
        <p:spPr>
          <a:xfrm flipH="1">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61" name="Google Shape;161;p53"/>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lt1"/>
              </a:buClr>
              <a:buSzPts val="3600"/>
              <a:buFont typeface="Helvetica Neue"/>
              <a:buNone/>
              <a:defRPr sz="3600" b="1">
                <a:solidFill>
                  <a:schemeClr val="lt1"/>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62" name="Google Shape;162;p53"/>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800"/>
              <a:buNone/>
              <a:defRPr b="1">
                <a:solidFill>
                  <a:schemeClr val="accen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63" name="Google Shape;163;p53"/>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a:solidFill>
                  <a:schemeClr val="dk1"/>
                </a:solidFill>
              </a:defRPr>
            </a:lvl1pPr>
            <a:lvl2pPr marL="914400" lvl="1" indent="-228600" algn="l">
              <a:lnSpc>
                <a:spcPct val="90000"/>
              </a:lnSpc>
              <a:spcBef>
                <a:spcPts val="500"/>
              </a:spcBef>
              <a:spcAft>
                <a:spcPct val="0"/>
              </a:spcAft>
              <a:buClr>
                <a:schemeClr val="accent3"/>
              </a:buClr>
              <a:buSzPts val="2400"/>
              <a:buNone/>
              <a:defRPr>
                <a:solidFill>
                  <a:schemeClr val="dk1"/>
                </a:solidFill>
              </a:defRPr>
            </a:lvl2pPr>
            <a:lvl3pPr marL="1371600" lvl="2" indent="-228600" algn="l">
              <a:lnSpc>
                <a:spcPct val="90000"/>
              </a:lnSpc>
              <a:spcBef>
                <a:spcPts val="500"/>
              </a:spcBef>
              <a:spcAft>
                <a:spcPct val="0"/>
              </a:spcAft>
              <a:buClr>
                <a:schemeClr val="accent3"/>
              </a:buClr>
              <a:buSzPts val="2000"/>
              <a:buNone/>
              <a:defRPr>
                <a:solidFill>
                  <a:schemeClr val="dk1"/>
                </a:solidFill>
              </a:defRPr>
            </a:lvl3pPr>
            <a:lvl4pPr marL="1828800" lvl="3" indent="-228600" algn="l">
              <a:lnSpc>
                <a:spcPct val="90000"/>
              </a:lnSpc>
              <a:spcBef>
                <a:spcPts val="500"/>
              </a:spcBef>
              <a:spcAft>
                <a:spcPct val="0"/>
              </a:spcAft>
              <a:buClr>
                <a:schemeClr val="accent3"/>
              </a:buClr>
              <a:buSzPts val="1800"/>
              <a:buNone/>
              <a:defRPr>
                <a:solidFill>
                  <a:schemeClr val="dk1"/>
                </a:solidFill>
              </a:defRPr>
            </a:lvl4pPr>
            <a:lvl5pPr marL="2286000" lvl="4" indent="-228600" algn="l">
              <a:lnSpc>
                <a:spcPct val="90000"/>
              </a:lnSpc>
              <a:spcBef>
                <a:spcPts val="500"/>
              </a:spcBef>
              <a:spcAft>
                <a:spcPct val="0"/>
              </a:spcAft>
              <a:buClr>
                <a:schemeClr val="accent3"/>
              </a:buClr>
              <a:buSzPts val="1800"/>
              <a:buNone/>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64" name="Google Shape;164;p53"/>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400"/>
              <a:buNone/>
              <a:defRPr sz="2400" b="1">
                <a:solidFill>
                  <a:schemeClr val="accen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65" name="Google Shape;165;p53"/>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1"/>
              </a:buClr>
              <a:buSzPts val="2400"/>
              <a:buChar char="•"/>
              <a:defRPr sz="2400">
                <a:solidFill>
                  <a:schemeClr val="dk1"/>
                </a:solidFill>
              </a:defRPr>
            </a:lvl1pPr>
            <a:lvl2pPr marL="914400" lvl="1" indent="-381000" algn="l">
              <a:lnSpc>
                <a:spcPct val="90000"/>
              </a:lnSpc>
              <a:spcBef>
                <a:spcPts val="500"/>
              </a:spcBef>
              <a:spcAft>
                <a:spcPct val="0"/>
              </a:spcAft>
              <a:buClr>
                <a:schemeClr val="accent1"/>
              </a:buClr>
              <a:buSzPts val="2400"/>
              <a:buChar char="•"/>
              <a:defRPr sz="2400">
                <a:solidFill>
                  <a:schemeClr val="dk1"/>
                </a:solidFill>
              </a:defRPr>
            </a:lvl2pPr>
            <a:lvl3pPr marL="1371600" lvl="2" indent="-381000" algn="l">
              <a:lnSpc>
                <a:spcPct val="90000"/>
              </a:lnSpc>
              <a:spcBef>
                <a:spcPts val="500"/>
              </a:spcBef>
              <a:spcAft>
                <a:spcPct val="0"/>
              </a:spcAft>
              <a:buClr>
                <a:schemeClr val="accent1"/>
              </a:buClr>
              <a:buSzPts val="2400"/>
              <a:buChar char="•"/>
              <a:defRPr sz="2400">
                <a:solidFill>
                  <a:schemeClr val="dk1"/>
                </a:solidFill>
              </a:defRPr>
            </a:lvl3pPr>
            <a:lvl4pPr marL="1828800" lvl="3" indent="-381000" algn="l">
              <a:lnSpc>
                <a:spcPct val="90000"/>
              </a:lnSpc>
              <a:spcBef>
                <a:spcPts val="500"/>
              </a:spcBef>
              <a:spcAft>
                <a:spcPct val="0"/>
              </a:spcAft>
              <a:buClr>
                <a:schemeClr val="accent1"/>
              </a:buClr>
              <a:buSzPts val="2400"/>
              <a:buChar char="•"/>
              <a:defRPr sz="2400">
                <a:solidFill>
                  <a:schemeClr val="dk1"/>
                </a:solidFill>
              </a:defRPr>
            </a:lvl4pPr>
            <a:lvl5pPr marL="2286000" lvl="4" indent="-381000" algn="l">
              <a:lnSpc>
                <a:spcPct val="90000"/>
              </a:lnSpc>
              <a:spcBef>
                <a:spcPts val="500"/>
              </a:spcBef>
              <a:spcAft>
                <a:spcPct val="0"/>
              </a:spcAft>
              <a:buClr>
                <a:schemeClr val="accent1"/>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66" name="Google Shape;166;p53"/>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400"/>
              <a:buNone/>
              <a:defRPr sz="2400" b="1">
                <a:solidFill>
                  <a:schemeClr val="accen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67" name="Google Shape;167;p53"/>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1"/>
              </a:buClr>
              <a:buSzPts val="2400"/>
              <a:buChar char="•"/>
              <a:defRPr sz="2400">
                <a:solidFill>
                  <a:schemeClr val="dk1"/>
                </a:solidFill>
              </a:defRPr>
            </a:lvl1pPr>
            <a:lvl2pPr marL="914400" lvl="1" indent="-381000" algn="l">
              <a:lnSpc>
                <a:spcPct val="90000"/>
              </a:lnSpc>
              <a:spcBef>
                <a:spcPts val="500"/>
              </a:spcBef>
              <a:spcAft>
                <a:spcPct val="0"/>
              </a:spcAft>
              <a:buClr>
                <a:schemeClr val="accent1"/>
              </a:buClr>
              <a:buSzPts val="2400"/>
              <a:buChar char="•"/>
              <a:defRPr sz="2400">
                <a:solidFill>
                  <a:schemeClr val="dk1"/>
                </a:solidFill>
              </a:defRPr>
            </a:lvl2pPr>
            <a:lvl3pPr marL="1371600" lvl="2" indent="-381000" algn="l">
              <a:lnSpc>
                <a:spcPct val="90000"/>
              </a:lnSpc>
              <a:spcBef>
                <a:spcPts val="500"/>
              </a:spcBef>
              <a:spcAft>
                <a:spcPct val="0"/>
              </a:spcAft>
              <a:buClr>
                <a:schemeClr val="accent1"/>
              </a:buClr>
              <a:buSzPts val="2400"/>
              <a:buChar char="•"/>
              <a:defRPr sz="2400">
                <a:solidFill>
                  <a:schemeClr val="dk1"/>
                </a:solidFill>
              </a:defRPr>
            </a:lvl3pPr>
            <a:lvl4pPr marL="1828800" lvl="3" indent="-381000" algn="l">
              <a:lnSpc>
                <a:spcPct val="90000"/>
              </a:lnSpc>
              <a:spcBef>
                <a:spcPts val="500"/>
              </a:spcBef>
              <a:spcAft>
                <a:spcPct val="0"/>
              </a:spcAft>
              <a:buClr>
                <a:schemeClr val="accent1"/>
              </a:buClr>
              <a:buSzPts val="2400"/>
              <a:buChar char="•"/>
              <a:defRPr sz="2400">
                <a:solidFill>
                  <a:schemeClr val="dk1"/>
                </a:solidFill>
              </a:defRPr>
            </a:lvl4pPr>
            <a:lvl5pPr marL="2286000" lvl="4" indent="-381000" algn="l">
              <a:lnSpc>
                <a:spcPct val="90000"/>
              </a:lnSpc>
              <a:spcBef>
                <a:spcPts val="500"/>
              </a:spcBef>
              <a:spcAft>
                <a:spcPct val="0"/>
              </a:spcAft>
              <a:buClr>
                <a:schemeClr val="accent1"/>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168"/>
        <p:cNvGrpSpPr/>
        <p:nvPr/>
      </p:nvGrpSpPr>
      <p:grpSpPr>
        <a:xfrm>
          <a:off x="0" y="0"/>
          <a:ext cx="0" cy="0"/>
          <a:chOff x="0" y="0"/>
          <a:chExt cx="0" cy="0"/>
        </a:xfrm>
      </p:grpSpPr>
      <p:sp>
        <p:nvSpPr>
          <p:cNvPr id="169" name="Google Shape;169;p54"/>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panose="020F0502020204030204"/>
              <a:ea typeface="Calibri"/>
              <a:cs typeface="Calibri"/>
              <a:sym typeface="Calibri" panose="020F0502020204030204"/>
            </a:endParaRPr>
          </a:p>
        </p:txBody>
      </p:sp>
      <p:grpSp>
        <p:nvGrpSpPr>
          <p:cNvPr id="170" name="Google Shape;170;p54"/>
          <p:cNvGrpSpPr/>
          <p:nvPr/>
        </p:nvGrpSpPr>
        <p:grpSpPr>
          <a:xfrm>
            <a:off x="-208789" y="0"/>
            <a:ext cx="12609576" cy="2174490"/>
            <a:chOff x="-1" y="5043119"/>
            <a:chExt cx="12192000" cy="1814883"/>
          </a:xfrm>
        </p:grpSpPr>
        <p:pic>
          <p:nvPicPr>
            <p:cNvPr id="171" name="Google Shape;171;p54"/>
            <p:cNvPicPr preferRelativeResize="0"/>
            <p:nvPr/>
          </p:nvPicPr>
          <p:blipFill>
            <a:blip r:embed="rId2">
              <a:alphaModFix amt="20000"/>
            </a:blip>
            <a:srcRect l="50000" t="7392" r="19089" b="9029"/>
            <a:stretch>
              <a:fillRect/>
            </a:stretch>
          </p:blipFill>
          <p:spPr>
            <a:xfrm rot="5400000">
              <a:off x="2349106" y="2694015"/>
              <a:ext cx="1814881" cy="6513094"/>
            </a:xfrm>
            <a:prstGeom prst="rect">
              <a:avLst/>
            </a:prstGeom>
            <a:noFill/>
            <a:ln>
              <a:noFill/>
            </a:ln>
          </p:spPr>
        </p:pic>
        <p:pic>
          <p:nvPicPr>
            <p:cNvPr id="172" name="Google Shape;172;p54"/>
            <p:cNvPicPr preferRelativeResize="0"/>
            <p:nvPr/>
          </p:nvPicPr>
          <p:blipFill>
            <a:blip r:embed="rId2">
              <a:alphaModFix amt="20000"/>
            </a:blip>
            <a:srcRect l="54597" t="31445" r="16825" b="9028"/>
            <a:stretch>
              <a:fillRect/>
            </a:stretch>
          </p:blipFill>
          <p:spPr>
            <a:xfrm rot="5400000">
              <a:off x="8435259" y="3077812"/>
              <a:ext cx="1791433" cy="5722047"/>
            </a:xfrm>
            <a:prstGeom prst="rect">
              <a:avLst/>
            </a:prstGeom>
            <a:noFill/>
            <a:ln>
              <a:noFill/>
            </a:ln>
          </p:spPr>
        </p:pic>
      </p:grpSp>
      <p:cxnSp>
        <p:nvCxnSpPr>
          <p:cNvPr id="173" name="Google Shape;173;p54"/>
          <p:cNvCxnSpPr/>
          <p:nvPr/>
        </p:nvCxnSpPr>
        <p:spPr>
          <a:xfrm flipH="1">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74" name="Google Shape;174;p54"/>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lt1"/>
              </a:buClr>
              <a:buSzPts val="3600"/>
              <a:buFont typeface="Helvetica Neue"/>
              <a:buNone/>
              <a:defRPr sz="3600" b="1">
                <a:solidFill>
                  <a:schemeClr val="lt1"/>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75" name="Google Shape;175;p54"/>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800"/>
              <a:buNone/>
              <a:defRPr b="1">
                <a:solidFill>
                  <a:schemeClr val="accent6"/>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76" name="Google Shape;176;p54"/>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a:solidFill>
                  <a:schemeClr val="dk1"/>
                </a:solidFill>
              </a:defRPr>
            </a:lvl1pPr>
            <a:lvl2pPr marL="914400" lvl="1" indent="-228600" algn="l">
              <a:lnSpc>
                <a:spcPct val="90000"/>
              </a:lnSpc>
              <a:spcBef>
                <a:spcPts val="500"/>
              </a:spcBef>
              <a:spcAft>
                <a:spcPct val="0"/>
              </a:spcAft>
              <a:buClr>
                <a:schemeClr val="accent3"/>
              </a:buClr>
              <a:buSzPts val="2400"/>
              <a:buNone/>
              <a:defRPr>
                <a:solidFill>
                  <a:schemeClr val="dk1"/>
                </a:solidFill>
              </a:defRPr>
            </a:lvl2pPr>
            <a:lvl3pPr marL="1371600" lvl="2" indent="-228600" algn="l">
              <a:lnSpc>
                <a:spcPct val="90000"/>
              </a:lnSpc>
              <a:spcBef>
                <a:spcPts val="500"/>
              </a:spcBef>
              <a:spcAft>
                <a:spcPct val="0"/>
              </a:spcAft>
              <a:buClr>
                <a:schemeClr val="accent3"/>
              </a:buClr>
              <a:buSzPts val="2000"/>
              <a:buNone/>
              <a:defRPr>
                <a:solidFill>
                  <a:schemeClr val="dk1"/>
                </a:solidFill>
              </a:defRPr>
            </a:lvl3pPr>
            <a:lvl4pPr marL="1828800" lvl="3" indent="-228600" algn="l">
              <a:lnSpc>
                <a:spcPct val="90000"/>
              </a:lnSpc>
              <a:spcBef>
                <a:spcPts val="500"/>
              </a:spcBef>
              <a:spcAft>
                <a:spcPct val="0"/>
              </a:spcAft>
              <a:buClr>
                <a:schemeClr val="accent3"/>
              </a:buClr>
              <a:buSzPts val="1800"/>
              <a:buNone/>
              <a:defRPr>
                <a:solidFill>
                  <a:schemeClr val="dk1"/>
                </a:solidFill>
              </a:defRPr>
            </a:lvl4pPr>
            <a:lvl5pPr marL="2286000" lvl="4" indent="-228600" algn="l">
              <a:lnSpc>
                <a:spcPct val="90000"/>
              </a:lnSpc>
              <a:spcBef>
                <a:spcPts val="500"/>
              </a:spcBef>
              <a:spcAft>
                <a:spcPct val="0"/>
              </a:spcAft>
              <a:buClr>
                <a:schemeClr val="accent3"/>
              </a:buClr>
              <a:buSzPts val="1800"/>
              <a:buNone/>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77" name="Google Shape;177;p54"/>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400"/>
              <a:buNone/>
              <a:defRPr sz="2400" b="1">
                <a:solidFill>
                  <a:schemeClr val="accent6"/>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78" name="Google Shape;178;p54"/>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6"/>
              </a:buClr>
              <a:buSzPts val="2400"/>
              <a:buChar char="•"/>
              <a:defRPr sz="2400">
                <a:solidFill>
                  <a:schemeClr val="dk1"/>
                </a:solidFill>
              </a:defRPr>
            </a:lvl1pPr>
            <a:lvl2pPr marL="914400" lvl="1" indent="-381000" algn="l">
              <a:lnSpc>
                <a:spcPct val="90000"/>
              </a:lnSpc>
              <a:spcBef>
                <a:spcPts val="500"/>
              </a:spcBef>
              <a:spcAft>
                <a:spcPct val="0"/>
              </a:spcAft>
              <a:buClr>
                <a:schemeClr val="accent6"/>
              </a:buClr>
              <a:buSzPts val="2400"/>
              <a:buChar char="•"/>
              <a:defRPr sz="2400">
                <a:solidFill>
                  <a:schemeClr val="dk1"/>
                </a:solidFill>
              </a:defRPr>
            </a:lvl2pPr>
            <a:lvl3pPr marL="1371600" lvl="2" indent="-381000" algn="l">
              <a:lnSpc>
                <a:spcPct val="90000"/>
              </a:lnSpc>
              <a:spcBef>
                <a:spcPts val="500"/>
              </a:spcBef>
              <a:spcAft>
                <a:spcPct val="0"/>
              </a:spcAft>
              <a:buClr>
                <a:schemeClr val="accent6"/>
              </a:buClr>
              <a:buSzPts val="2400"/>
              <a:buChar char="•"/>
              <a:defRPr sz="2400">
                <a:solidFill>
                  <a:schemeClr val="dk1"/>
                </a:solidFill>
              </a:defRPr>
            </a:lvl3pPr>
            <a:lvl4pPr marL="1828800" lvl="3" indent="-381000" algn="l">
              <a:lnSpc>
                <a:spcPct val="90000"/>
              </a:lnSpc>
              <a:spcBef>
                <a:spcPts val="500"/>
              </a:spcBef>
              <a:spcAft>
                <a:spcPct val="0"/>
              </a:spcAft>
              <a:buClr>
                <a:schemeClr val="accent6"/>
              </a:buClr>
              <a:buSzPts val="2400"/>
              <a:buChar char="•"/>
              <a:defRPr sz="2400">
                <a:solidFill>
                  <a:schemeClr val="dk1"/>
                </a:solidFill>
              </a:defRPr>
            </a:lvl4pPr>
            <a:lvl5pPr marL="2286000" lvl="4" indent="-381000" algn="l">
              <a:lnSpc>
                <a:spcPct val="90000"/>
              </a:lnSpc>
              <a:spcBef>
                <a:spcPts val="500"/>
              </a:spcBef>
              <a:spcAft>
                <a:spcPct val="0"/>
              </a:spcAft>
              <a:buClr>
                <a:schemeClr val="accent6"/>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79" name="Google Shape;179;p54"/>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400"/>
              <a:buNone/>
              <a:defRPr sz="2400" b="1">
                <a:solidFill>
                  <a:schemeClr val="accent6"/>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80" name="Google Shape;180;p54"/>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6"/>
              </a:buClr>
              <a:buSzPts val="2400"/>
              <a:buChar char="•"/>
              <a:defRPr sz="2400">
                <a:solidFill>
                  <a:schemeClr val="dk1"/>
                </a:solidFill>
              </a:defRPr>
            </a:lvl1pPr>
            <a:lvl2pPr marL="914400" lvl="1" indent="-381000" algn="l">
              <a:lnSpc>
                <a:spcPct val="90000"/>
              </a:lnSpc>
              <a:spcBef>
                <a:spcPts val="500"/>
              </a:spcBef>
              <a:spcAft>
                <a:spcPct val="0"/>
              </a:spcAft>
              <a:buClr>
                <a:schemeClr val="accent6"/>
              </a:buClr>
              <a:buSzPts val="2400"/>
              <a:buChar char="•"/>
              <a:defRPr sz="2400">
                <a:solidFill>
                  <a:schemeClr val="dk1"/>
                </a:solidFill>
              </a:defRPr>
            </a:lvl2pPr>
            <a:lvl3pPr marL="1371600" lvl="2" indent="-381000" algn="l">
              <a:lnSpc>
                <a:spcPct val="90000"/>
              </a:lnSpc>
              <a:spcBef>
                <a:spcPts val="500"/>
              </a:spcBef>
              <a:spcAft>
                <a:spcPct val="0"/>
              </a:spcAft>
              <a:buClr>
                <a:schemeClr val="accent6"/>
              </a:buClr>
              <a:buSzPts val="2400"/>
              <a:buChar char="•"/>
              <a:defRPr sz="2400">
                <a:solidFill>
                  <a:schemeClr val="dk1"/>
                </a:solidFill>
              </a:defRPr>
            </a:lvl3pPr>
            <a:lvl4pPr marL="1828800" lvl="3" indent="-381000" algn="l">
              <a:lnSpc>
                <a:spcPct val="90000"/>
              </a:lnSpc>
              <a:spcBef>
                <a:spcPts val="500"/>
              </a:spcBef>
              <a:spcAft>
                <a:spcPct val="0"/>
              </a:spcAft>
              <a:buClr>
                <a:schemeClr val="accent6"/>
              </a:buClr>
              <a:buSzPts val="2400"/>
              <a:buChar char="•"/>
              <a:defRPr sz="2400">
                <a:solidFill>
                  <a:schemeClr val="dk1"/>
                </a:solidFill>
              </a:defRPr>
            </a:lvl4pPr>
            <a:lvl5pPr marL="2286000" lvl="4" indent="-381000" algn="l">
              <a:lnSpc>
                <a:spcPct val="90000"/>
              </a:lnSpc>
              <a:spcBef>
                <a:spcPts val="500"/>
              </a:spcBef>
              <a:spcAft>
                <a:spcPct val="0"/>
              </a:spcAft>
              <a:buClr>
                <a:schemeClr val="accent6"/>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1"/>
        <p:cNvGrpSpPr/>
        <p:nvPr/>
      </p:nvGrpSpPr>
      <p:grpSpPr>
        <a:xfrm>
          <a:off x="0" y="0"/>
          <a:ext cx="0" cy="0"/>
          <a:chOff x="0" y="0"/>
          <a:chExt cx="0" cy="0"/>
        </a:xfrm>
      </p:grpSpPr>
      <p:sp>
        <p:nvSpPr>
          <p:cNvPr id="182" name="Google Shape;182;p55"/>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panose="020F0502020204030204"/>
              <a:ea typeface="Calibri"/>
              <a:cs typeface="Calibri"/>
              <a:sym typeface="Calibri" panose="020F0502020204030204"/>
            </a:endParaRPr>
          </a:p>
        </p:txBody>
      </p:sp>
      <p:grpSp>
        <p:nvGrpSpPr>
          <p:cNvPr id="183" name="Google Shape;183;p55"/>
          <p:cNvGrpSpPr/>
          <p:nvPr/>
        </p:nvGrpSpPr>
        <p:grpSpPr>
          <a:xfrm>
            <a:off x="-208789" y="0"/>
            <a:ext cx="12609576" cy="2174490"/>
            <a:chOff x="-1" y="5043119"/>
            <a:chExt cx="12192000" cy="1814883"/>
          </a:xfrm>
        </p:grpSpPr>
        <p:pic>
          <p:nvPicPr>
            <p:cNvPr id="184" name="Google Shape;184;p55"/>
            <p:cNvPicPr preferRelativeResize="0"/>
            <p:nvPr/>
          </p:nvPicPr>
          <p:blipFill>
            <a:blip r:embed="rId2">
              <a:alphaModFix amt="20000"/>
            </a:blip>
            <a:srcRect l="50000" t="7392" r="19089" b="9029"/>
            <a:stretch>
              <a:fillRect/>
            </a:stretch>
          </p:blipFill>
          <p:spPr>
            <a:xfrm rot="5400000">
              <a:off x="2349106" y="2694015"/>
              <a:ext cx="1814881" cy="6513094"/>
            </a:xfrm>
            <a:prstGeom prst="rect">
              <a:avLst/>
            </a:prstGeom>
            <a:noFill/>
            <a:ln>
              <a:noFill/>
            </a:ln>
          </p:spPr>
        </p:pic>
        <p:pic>
          <p:nvPicPr>
            <p:cNvPr id="185" name="Google Shape;185;p55"/>
            <p:cNvPicPr preferRelativeResize="0"/>
            <p:nvPr/>
          </p:nvPicPr>
          <p:blipFill>
            <a:blip r:embed="rId2">
              <a:alphaModFix amt="20000"/>
            </a:blip>
            <a:srcRect l="54597" t="31445" r="16825" b="9028"/>
            <a:stretch>
              <a:fillRect/>
            </a:stretch>
          </p:blipFill>
          <p:spPr>
            <a:xfrm rot="5400000">
              <a:off x="8435259" y="3077812"/>
              <a:ext cx="1791433" cy="5722047"/>
            </a:xfrm>
            <a:prstGeom prst="rect">
              <a:avLst/>
            </a:prstGeom>
            <a:noFill/>
            <a:ln>
              <a:noFill/>
            </a:ln>
          </p:spPr>
        </p:pic>
      </p:grpSp>
      <p:cxnSp>
        <p:nvCxnSpPr>
          <p:cNvPr id="186" name="Google Shape;186;p55"/>
          <p:cNvCxnSpPr/>
          <p:nvPr/>
        </p:nvCxnSpPr>
        <p:spPr>
          <a:xfrm flipH="1">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7" name="Google Shape;187;p55"/>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lt1"/>
              </a:buClr>
              <a:buSzPts val="3600"/>
              <a:buFont typeface="Helvetica Neue"/>
              <a:buNone/>
              <a:defRPr sz="3600" b="1">
                <a:solidFill>
                  <a:schemeClr val="lt1"/>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88" name="Google Shape;188;p55"/>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800"/>
              <a:buNone/>
              <a:defRPr b="1">
                <a:solidFill>
                  <a:schemeClr val="accent2"/>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89" name="Google Shape;189;p55"/>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a:solidFill>
                  <a:schemeClr val="dk1"/>
                </a:solidFill>
              </a:defRPr>
            </a:lvl1pPr>
            <a:lvl2pPr marL="914400" lvl="1" indent="-228600" algn="l">
              <a:lnSpc>
                <a:spcPct val="90000"/>
              </a:lnSpc>
              <a:spcBef>
                <a:spcPts val="500"/>
              </a:spcBef>
              <a:spcAft>
                <a:spcPct val="0"/>
              </a:spcAft>
              <a:buClr>
                <a:schemeClr val="accent3"/>
              </a:buClr>
              <a:buSzPts val="2400"/>
              <a:buNone/>
              <a:defRPr>
                <a:solidFill>
                  <a:schemeClr val="dk1"/>
                </a:solidFill>
              </a:defRPr>
            </a:lvl2pPr>
            <a:lvl3pPr marL="1371600" lvl="2" indent="-228600" algn="l">
              <a:lnSpc>
                <a:spcPct val="90000"/>
              </a:lnSpc>
              <a:spcBef>
                <a:spcPts val="500"/>
              </a:spcBef>
              <a:spcAft>
                <a:spcPct val="0"/>
              </a:spcAft>
              <a:buClr>
                <a:schemeClr val="accent3"/>
              </a:buClr>
              <a:buSzPts val="2000"/>
              <a:buNone/>
              <a:defRPr>
                <a:solidFill>
                  <a:schemeClr val="dk1"/>
                </a:solidFill>
              </a:defRPr>
            </a:lvl3pPr>
            <a:lvl4pPr marL="1828800" lvl="3" indent="-228600" algn="l">
              <a:lnSpc>
                <a:spcPct val="90000"/>
              </a:lnSpc>
              <a:spcBef>
                <a:spcPts val="500"/>
              </a:spcBef>
              <a:spcAft>
                <a:spcPct val="0"/>
              </a:spcAft>
              <a:buClr>
                <a:schemeClr val="accent3"/>
              </a:buClr>
              <a:buSzPts val="1800"/>
              <a:buNone/>
              <a:defRPr>
                <a:solidFill>
                  <a:schemeClr val="dk1"/>
                </a:solidFill>
              </a:defRPr>
            </a:lvl4pPr>
            <a:lvl5pPr marL="2286000" lvl="4" indent="-228600" algn="l">
              <a:lnSpc>
                <a:spcPct val="90000"/>
              </a:lnSpc>
              <a:spcBef>
                <a:spcPts val="500"/>
              </a:spcBef>
              <a:spcAft>
                <a:spcPct val="0"/>
              </a:spcAft>
              <a:buClr>
                <a:schemeClr val="accent3"/>
              </a:buClr>
              <a:buSzPts val="1800"/>
              <a:buNone/>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90" name="Google Shape;190;p55"/>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400"/>
              <a:buNone/>
              <a:defRPr sz="2400" b="1">
                <a:solidFill>
                  <a:schemeClr val="accent2"/>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91" name="Google Shape;191;p55"/>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2"/>
              </a:buClr>
              <a:buSzPts val="2400"/>
              <a:buChar char="•"/>
              <a:defRPr sz="2400">
                <a:solidFill>
                  <a:schemeClr val="dk1"/>
                </a:solidFill>
              </a:defRPr>
            </a:lvl1pPr>
            <a:lvl2pPr marL="914400" lvl="1" indent="-381000" algn="l">
              <a:lnSpc>
                <a:spcPct val="90000"/>
              </a:lnSpc>
              <a:spcBef>
                <a:spcPts val="500"/>
              </a:spcBef>
              <a:spcAft>
                <a:spcPct val="0"/>
              </a:spcAft>
              <a:buClr>
                <a:schemeClr val="accent2"/>
              </a:buClr>
              <a:buSzPts val="2400"/>
              <a:buChar char="•"/>
              <a:defRPr sz="2400">
                <a:solidFill>
                  <a:schemeClr val="dk1"/>
                </a:solidFill>
              </a:defRPr>
            </a:lvl2pPr>
            <a:lvl3pPr marL="1371600" lvl="2" indent="-381000" algn="l">
              <a:lnSpc>
                <a:spcPct val="90000"/>
              </a:lnSpc>
              <a:spcBef>
                <a:spcPts val="500"/>
              </a:spcBef>
              <a:spcAft>
                <a:spcPct val="0"/>
              </a:spcAft>
              <a:buClr>
                <a:schemeClr val="accent2"/>
              </a:buClr>
              <a:buSzPts val="2400"/>
              <a:buChar char="•"/>
              <a:defRPr sz="2400">
                <a:solidFill>
                  <a:schemeClr val="dk1"/>
                </a:solidFill>
              </a:defRPr>
            </a:lvl3pPr>
            <a:lvl4pPr marL="1828800" lvl="3" indent="-381000" algn="l">
              <a:lnSpc>
                <a:spcPct val="90000"/>
              </a:lnSpc>
              <a:spcBef>
                <a:spcPts val="500"/>
              </a:spcBef>
              <a:spcAft>
                <a:spcPct val="0"/>
              </a:spcAft>
              <a:buClr>
                <a:schemeClr val="accent2"/>
              </a:buClr>
              <a:buSzPts val="2400"/>
              <a:buChar char="•"/>
              <a:defRPr sz="2400">
                <a:solidFill>
                  <a:schemeClr val="dk1"/>
                </a:solidFill>
              </a:defRPr>
            </a:lvl4pPr>
            <a:lvl5pPr marL="2286000" lvl="4" indent="-381000" algn="l">
              <a:lnSpc>
                <a:spcPct val="90000"/>
              </a:lnSpc>
              <a:spcBef>
                <a:spcPts val="500"/>
              </a:spcBef>
              <a:spcAft>
                <a:spcPct val="0"/>
              </a:spcAft>
              <a:buClr>
                <a:schemeClr val="accent2"/>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92" name="Google Shape;192;p55"/>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400"/>
              <a:buNone/>
              <a:defRPr sz="2400" b="1">
                <a:solidFill>
                  <a:schemeClr val="accent2"/>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93" name="Google Shape;193;p55"/>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2"/>
              </a:buClr>
              <a:buSzPts val="2400"/>
              <a:buChar char="•"/>
              <a:defRPr sz="2400">
                <a:solidFill>
                  <a:schemeClr val="dk1"/>
                </a:solidFill>
              </a:defRPr>
            </a:lvl1pPr>
            <a:lvl2pPr marL="914400" lvl="1" indent="-381000" algn="l">
              <a:lnSpc>
                <a:spcPct val="90000"/>
              </a:lnSpc>
              <a:spcBef>
                <a:spcPts val="500"/>
              </a:spcBef>
              <a:spcAft>
                <a:spcPct val="0"/>
              </a:spcAft>
              <a:buClr>
                <a:schemeClr val="accent2"/>
              </a:buClr>
              <a:buSzPts val="2400"/>
              <a:buChar char="•"/>
              <a:defRPr sz="2400">
                <a:solidFill>
                  <a:schemeClr val="dk1"/>
                </a:solidFill>
              </a:defRPr>
            </a:lvl2pPr>
            <a:lvl3pPr marL="1371600" lvl="2" indent="-381000" algn="l">
              <a:lnSpc>
                <a:spcPct val="90000"/>
              </a:lnSpc>
              <a:spcBef>
                <a:spcPts val="500"/>
              </a:spcBef>
              <a:spcAft>
                <a:spcPct val="0"/>
              </a:spcAft>
              <a:buClr>
                <a:schemeClr val="accent2"/>
              </a:buClr>
              <a:buSzPts val="2400"/>
              <a:buChar char="•"/>
              <a:defRPr sz="2400">
                <a:solidFill>
                  <a:schemeClr val="dk1"/>
                </a:solidFill>
              </a:defRPr>
            </a:lvl3pPr>
            <a:lvl4pPr marL="1828800" lvl="3" indent="-381000" algn="l">
              <a:lnSpc>
                <a:spcPct val="90000"/>
              </a:lnSpc>
              <a:spcBef>
                <a:spcPts val="500"/>
              </a:spcBef>
              <a:spcAft>
                <a:spcPct val="0"/>
              </a:spcAft>
              <a:buClr>
                <a:schemeClr val="accent2"/>
              </a:buClr>
              <a:buSzPts val="2400"/>
              <a:buChar char="•"/>
              <a:defRPr sz="2400">
                <a:solidFill>
                  <a:schemeClr val="dk1"/>
                </a:solidFill>
              </a:defRPr>
            </a:lvl4pPr>
            <a:lvl5pPr marL="2286000" lvl="4" indent="-381000" algn="l">
              <a:lnSpc>
                <a:spcPct val="90000"/>
              </a:lnSpc>
              <a:spcBef>
                <a:spcPts val="500"/>
              </a:spcBef>
              <a:spcAft>
                <a:spcPct val="0"/>
              </a:spcAft>
              <a:buClr>
                <a:schemeClr val="accent2"/>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4"/>
        <p:cNvGrpSpPr/>
        <p:nvPr/>
      </p:nvGrpSpPr>
      <p:grpSpPr>
        <a:xfrm>
          <a:off x="0" y="0"/>
          <a:ext cx="0" cy="0"/>
          <a:chOff x="0" y="0"/>
          <a:chExt cx="0" cy="0"/>
        </a:xfrm>
      </p:grpSpPr>
      <p:sp>
        <p:nvSpPr>
          <p:cNvPr id="195" name="Google Shape;195;p56"/>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panose="020F0502020204030204"/>
              <a:ea typeface="Calibri"/>
              <a:cs typeface="Calibri"/>
              <a:sym typeface="Calibri" panose="020F0502020204030204"/>
            </a:endParaRPr>
          </a:p>
        </p:txBody>
      </p:sp>
      <p:sp>
        <p:nvSpPr>
          <p:cNvPr id="196" name="Google Shape;196;p56"/>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panose="020F0502020204030204"/>
              <a:ea typeface="Calibri"/>
              <a:cs typeface="Calibri"/>
              <a:sym typeface="Calibri" panose="020F0502020204030204"/>
            </a:endParaRPr>
          </a:p>
        </p:txBody>
      </p:sp>
      <p:sp>
        <p:nvSpPr>
          <p:cNvPr id="197" name="Google Shape;197;p56"/>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panose="020F0502020204030204"/>
              <a:ea typeface="Calibri"/>
              <a:cs typeface="Calibri"/>
              <a:sym typeface="Calibri" panose="020F0502020204030204"/>
            </a:endParaRPr>
          </a:p>
        </p:txBody>
      </p:sp>
      <p:pic>
        <p:nvPicPr>
          <p:cNvPr id="198" name="Google Shape;198;p56"/>
          <p:cNvPicPr preferRelativeResize="0"/>
          <p:nvPr/>
        </p:nvPicPr>
        <p:blipFill>
          <a:blip r:embed="rId2">
            <a:alphaModFix amt="20000"/>
          </a:blip>
          <a:srcRect l="60398" t="16294" r="3320" b="6458"/>
          <a:stretch>
            <a:fillRect/>
          </a:stretch>
        </p:blipFill>
        <p:spPr>
          <a:xfrm rot="5400000">
            <a:off x="4171319" y="95874"/>
            <a:ext cx="3849350" cy="12192003"/>
          </a:xfrm>
          <a:prstGeom prst="rect">
            <a:avLst/>
          </a:prstGeom>
          <a:noFill/>
          <a:ln>
            <a:noFill/>
          </a:ln>
        </p:spPr>
      </p:pic>
      <p:sp>
        <p:nvSpPr>
          <p:cNvPr id="199" name="Google Shape;199;p56"/>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Clr>
                <a:schemeClr val="lt1"/>
              </a:buClr>
              <a:buSzPts val="3200"/>
              <a:buFont typeface="Helvetica Neue"/>
              <a:buNone/>
              <a:defRPr sz="3200" b="1">
                <a:solidFill>
                  <a:schemeClr val="lt1"/>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00" name="Google Shape;200;p56"/>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1800"/>
              <a:buNone/>
              <a:defRPr sz="1800" b="1">
                <a:solidFill>
                  <a:schemeClr val="l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1"/>
        <p:cNvGrpSpPr/>
        <p:nvPr/>
      </p:nvGrpSpPr>
      <p:grpSpPr>
        <a:xfrm>
          <a:off x="0" y="0"/>
          <a:ext cx="0" cy="0"/>
          <a:chOff x="0" y="0"/>
          <a:chExt cx="0" cy="0"/>
        </a:xfrm>
      </p:grpSpPr>
      <p:sp>
        <p:nvSpPr>
          <p:cNvPr id="202" name="Google Shape;202;p57"/>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panose="020F0502020204030204"/>
              <a:ea typeface="Calibri"/>
              <a:cs typeface="Calibri"/>
              <a:sym typeface="Calibri" panose="020F0502020204030204"/>
            </a:endParaRPr>
          </a:p>
        </p:txBody>
      </p:sp>
      <p:sp>
        <p:nvSpPr>
          <p:cNvPr id="203" name="Google Shape;203;p57"/>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panose="020F0502020204030204"/>
              <a:ea typeface="Calibri"/>
              <a:cs typeface="Calibri"/>
              <a:sym typeface="Calibri" panose="020F0502020204030204"/>
            </a:endParaRPr>
          </a:p>
        </p:txBody>
      </p:sp>
      <p:sp>
        <p:nvSpPr>
          <p:cNvPr id="204" name="Google Shape;204;p57"/>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panose="020F0502020204030204"/>
              <a:ea typeface="Calibri"/>
              <a:cs typeface="Calibri"/>
              <a:sym typeface="Calibri" panose="020F0502020204030204"/>
            </a:endParaRPr>
          </a:p>
        </p:txBody>
      </p:sp>
      <p:pic>
        <p:nvPicPr>
          <p:cNvPr id="205" name="Google Shape;205;p57"/>
          <p:cNvPicPr preferRelativeResize="0"/>
          <p:nvPr/>
        </p:nvPicPr>
        <p:blipFill>
          <a:blip r:embed="rId2">
            <a:alphaModFix amt="20000"/>
          </a:blip>
          <a:srcRect l="60398" t="16294" r="3320" b="6458"/>
          <a:stretch>
            <a:fillRect/>
          </a:stretch>
        </p:blipFill>
        <p:spPr>
          <a:xfrm rot="5400000">
            <a:off x="4171319" y="95874"/>
            <a:ext cx="3849350" cy="12192003"/>
          </a:xfrm>
          <a:prstGeom prst="rect">
            <a:avLst/>
          </a:prstGeom>
          <a:noFill/>
          <a:ln>
            <a:noFill/>
          </a:ln>
        </p:spPr>
      </p:pic>
      <p:sp>
        <p:nvSpPr>
          <p:cNvPr id="206" name="Google Shape;206;p57"/>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Clr>
                <a:schemeClr val="lt1"/>
              </a:buClr>
              <a:buSzPts val="3200"/>
              <a:buFont typeface="Helvetica Neue"/>
              <a:buNone/>
              <a:defRPr sz="3200" b="1">
                <a:solidFill>
                  <a:schemeClr val="lt1"/>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07" name="Google Shape;207;p57"/>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1800"/>
              <a:buNone/>
              <a:defRPr sz="1800" b="1">
                <a:solidFill>
                  <a:schemeClr val="l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8"/>
        <p:cNvGrpSpPr/>
        <p:nvPr/>
      </p:nvGrpSpPr>
      <p:grpSpPr>
        <a:xfrm>
          <a:off x="0" y="0"/>
          <a:ext cx="0" cy="0"/>
          <a:chOff x="0" y="0"/>
          <a:chExt cx="0" cy="0"/>
        </a:xfrm>
      </p:grpSpPr>
      <p:sp>
        <p:nvSpPr>
          <p:cNvPr id="209" name="Google Shape;209;p58"/>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panose="020F0502020204030204"/>
              <a:ea typeface="Calibri"/>
              <a:cs typeface="Calibri"/>
              <a:sym typeface="Calibri" panose="020F0502020204030204"/>
            </a:endParaRPr>
          </a:p>
        </p:txBody>
      </p:sp>
      <p:sp>
        <p:nvSpPr>
          <p:cNvPr id="210" name="Google Shape;210;p58"/>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panose="020F0502020204030204"/>
              <a:ea typeface="Calibri"/>
              <a:cs typeface="Calibri"/>
              <a:sym typeface="Calibri" panose="020F0502020204030204"/>
            </a:endParaRPr>
          </a:p>
        </p:txBody>
      </p:sp>
      <p:sp>
        <p:nvSpPr>
          <p:cNvPr id="211" name="Google Shape;211;p58"/>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panose="020F0502020204030204"/>
              <a:ea typeface="Calibri"/>
              <a:cs typeface="Calibri"/>
              <a:sym typeface="Calibri" panose="020F0502020204030204"/>
            </a:endParaRPr>
          </a:p>
        </p:txBody>
      </p:sp>
      <p:pic>
        <p:nvPicPr>
          <p:cNvPr id="212" name="Google Shape;212;p58"/>
          <p:cNvPicPr preferRelativeResize="0"/>
          <p:nvPr/>
        </p:nvPicPr>
        <p:blipFill>
          <a:blip r:embed="rId2">
            <a:alphaModFix amt="20000"/>
          </a:blip>
          <a:srcRect l="60398" t="16294" r="3320" b="6458"/>
          <a:stretch>
            <a:fillRect/>
          </a:stretch>
        </p:blipFill>
        <p:spPr>
          <a:xfrm rot="5400000">
            <a:off x="4171319" y="95874"/>
            <a:ext cx="3849350" cy="12192003"/>
          </a:xfrm>
          <a:prstGeom prst="rect">
            <a:avLst/>
          </a:prstGeom>
          <a:noFill/>
          <a:ln>
            <a:noFill/>
          </a:ln>
        </p:spPr>
      </p:pic>
      <p:sp>
        <p:nvSpPr>
          <p:cNvPr id="213" name="Google Shape;213;p58"/>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Clr>
                <a:schemeClr val="lt1"/>
              </a:buClr>
              <a:buSzPts val="3200"/>
              <a:buFont typeface="Helvetica Neue"/>
              <a:buNone/>
              <a:defRPr sz="3200" b="1">
                <a:solidFill>
                  <a:schemeClr val="lt1"/>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14" name="Google Shape;214;p58"/>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1800"/>
              <a:buNone/>
              <a:defRPr sz="1800" b="1">
                <a:solidFill>
                  <a:schemeClr val="l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5"/>
        <p:cNvGrpSpPr/>
        <p:nvPr/>
      </p:nvGrpSpPr>
      <p:grpSpPr>
        <a:xfrm>
          <a:off x="0" y="0"/>
          <a:ext cx="0" cy="0"/>
          <a:chOff x="0" y="0"/>
          <a:chExt cx="0" cy="0"/>
        </a:xfrm>
      </p:grpSpPr>
      <p:sp>
        <p:nvSpPr>
          <p:cNvPr id="216" name="Google Shape;216;p59"/>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panose="020F0502020204030204"/>
              <a:ea typeface="Calibri"/>
              <a:cs typeface="Calibri"/>
              <a:sym typeface="Calibri" panose="020F0502020204030204"/>
            </a:endParaRPr>
          </a:p>
        </p:txBody>
      </p:sp>
      <p:sp>
        <p:nvSpPr>
          <p:cNvPr id="217" name="Google Shape;217;p59"/>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panose="020F0502020204030204"/>
              <a:ea typeface="Calibri"/>
              <a:cs typeface="Calibri"/>
              <a:sym typeface="Calibri" panose="020F0502020204030204"/>
            </a:endParaRPr>
          </a:p>
        </p:txBody>
      </p:sp>
      <p:sp>
        <p:nvSpPr>
          <p:cNvPr id="218" name="Google Shape;218;p59"/>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panose="020F0502020204030204"/>
              <a:ea typeface="Calibri"/>
              <a:cs typeface="Calibri"/>
              <a:sym typeface="Calibri" panose="020F0502020204030204"/>
            </a:endParaRPr>
          </a:p>
        </p:txBody>
      </p:sp>
      <p:pic>
        <p:nvPicPr>
          <p:cNvPr id="219" name="Google Shape;219;p59"/>
          <p:cNvPicPr preferRelativeResize="0"/>
          <p:nvPr/>
        </p:nvPicPr>
        <p:blipFill>
          <a:blip r:embed="rId2">
            <a:alphaModFix amt="20000"/>
          </a:blip>
          <a:srcRect l="60398" t="16294" r="3320" b="6458"/>
          <a:stretch>
            <a:fillRect/>
          </a:stretch>
        </p:blipFill>
        <p:spPr>
          <a:xfrm rot="5400000">
            <a:off x="4171319" y="95874"/>
            <a:ext cx="3849350" cy="12192003"/>
          </a:xfrm>
          <a:prstGeom prst="rect">
            <a:avLst/>
          </a:prstGeom>
          <a:noFill/>
          <a:ln>
            <a:noFill/>
          </a:ln>
        </p:spPr>
      </p:pic>
      <p:sp>
        <p:nvSpPr>
          <p:cNvPr id="220" name="Google Shape;220;p59"/>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Clr>
                <a:schemeClr val="lt1"/>
              </a:buClr>
              <a:buSzPts val="3200"/>
              <a:buFont typeface="Helvetica Neue"/>
              <a:buNone/>
              <a:defRPr sz="3200" b="1">
                <a:solidFill>
                  <a:schemeClr val="lt1"/>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21" name="Google Shape;221;p59"/>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1800"/>
              <a:buNone/>
              <a:defRPr sz="1800" b="1">
                <a:solidFill>
                  <a:schemeClr val="l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31"/>
        <p:cNvGrpSpPr/>
        <p:nvPr/>
      </p:nvGrpSpPr>
      <p:grpSpPr>
        <a:xfrm>
          <a:off x="0" y="0"/>
          <a:ext cx="0" cy="0"/>
          <a:chOff x="0" y="0"/>
          <a:chExt cx="0" cy="0"/>
        </a:xfrm>
      </p:grpSpPr>
      <p:sp>
        <p:nvSpPr>
          <p:cNvPr id="32" name="Google Shape;3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panose="020F0502020204030204"/>
                <a:ea typeface="Calibri"/>
                <a:cs typeface="Calibri"/>
                <a:sym typeface="Calibri" panose="020F0502020204030204"/>
              </a:defRPr>
            </a:lvl9pPr>
          </a:lstStyle>
          <a:p>
            <a:endParaRPr/>
          </a:p>
        </p:txBody>
      </p:sp>
      <p:sp>
        <p:nvSpPr>
          <p:cNvPr id="33" name="Google Shape;33;p33"/>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rgbClr val="016794"/>
              </a:solidFill>
              <a:latin typeface="Calibri" panose="020F0502020204030204"/>
              <a:ea typeface="Calibri"/>
              <a:cs typeface="Calibri"/>
              <a:sym typeface="Calibri" panose="020F0502020204030204"/>
            </a:endParaRPr>
          </a:p>
        </p:txBody>
      </p:sp>
      <p:pic>
        <p:nvPicPr>
          <p:cNvPr id="34" name="Google Shape;34;p33"/>
          <p:cNvPicPr preferRelativeResize="0"/>
          <p:nvPr/>
        </p:nvPicPr>
        <p:blipFill>
          <a:blip r:embed="rId2">
            <a:alphaModFix amt="20000"/>
          </a:blip>
          <a:srcRect l="4826" t="9031" r="39371" b="9029"/>
          <a:stretch>
            <a:fillRect/>
          </a:stretch>
        </p:blipFill>
        <p:spPr>
          <a:xfrm>
            <a:off x="0" y="0"/>
            <a:ext cx="3572540" cy="6858000"/>
          </a:xfrm>
          <a:prstGeom prst="rect">
            <a:avLst/>
          </a:prstGeom>
          <a:noFill/>
          <a:ln>
            <a:noFill/>
          </a:ln>
        </p:spPr>
      </p:pic>
      <p:sp>
        <p:nvSpPr>
          <p:cNvPr id="35" name="Google Shape;35;p33"/>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3200"/>
              <a:buNone/>
              <a:defRPr sz="3200" b="1">
                <a:solidFill>
                  <a:schemeClr val="accent6"/>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36" name="Google Shape;36;p33"/>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5"/>
              </a:buClr>
              <a:buSzPts val="2800"/>
              <a:buChar char="•"/>
              <a:defRPr>
                <a:solidFill>
                  <a:schemeClr val="dk1"/>
                </a:solidFill>
              </a:defRPr>
            </a:lvl1pPr>
            <a:lvl2pPr marL="914400" lvl="1" indent="-381000" algn="l">
              <a:lnSpc>
                <a:spcPct val="90000"/>
              </a:lnSpc>
              <a:spcBef>
                <a:spcPts val="500"/>
              </a:spcBef>
              <a:spcAft>
                <a:spcPct val="0"/>
              </a:spcAft>
              <a:buClr>
                <a:schemeClr val="accent5"/>
              </a:buClr>
              <a:buSzPts val="2400"/>
              <a:buChar char="•"/>
              <a:defRPr>
                <a:solidFill>
                  <a:schemeClr val="dk1"/>
                </a:solidFill>
              </a:defRPr>
            </a:lvl2pPr>
            <a:lvl3pPr marL="1371600" lvl="2" indent="-355600" algn="l">
              <a:lnSpc>
                <a:spcPct val="90000"/>
              </a:lnSpc>
              <a:spcBef>
                <a:spcPts val="500"/>
              </a:spcBef>
              <a:spcAft>
                <a:spcPct val="0"/>
              </a:spcAft>
              <a:buClr>
                <a:schemeClr val="accent5"/>
              </a:buClr>
              <a:buSzPts val="2000"/>
              <a:buChar char="•"/>
              <a:defRPr>
                <a:solidFill>
                  <a:schemeClr val="dk1"/>
                </a:solidFill>
              </a:defRPr>
            </a:lvl3pPr>
            <a:lvl4pPr marL="1828800" lvl="3" indent="-342900" algn="l">
              <a:lnSpc>
                <a:spcPct val="90000"/>
              </a:lnSpc>
              <a:spcBef>
                <a:spcPts val="500"/>
              </a:spcBef>
              <a:spcAft>
                <a:spcPct val="0"/>
              </a:spcAft>
              <a:buClr>
                <a:schemeClr val="accent5"/>
              </a:buClr>
              <a:buSzPts val="1800"/>
              <a:buChar char="•"/>
              <a:defRPr>
                <a:solidFill>
                  <a:schemeClr val="dk1"/>
                </a:solidFill>
              </a:defRPr>
            </a:lvl4pPr>
            <a:lvl5pPr marL="2286000" lvl="4" indent="-342900" algn="l">
              <a:lnSpc>
                <a:spcPct val="90000"/>
              </a:lnSpc>
              <a:spcBef>
                <a:spcPts val="500"/>
              </a:spcBef>
              <a:spcAft>
                <a:spcPct val="0"/>
              </a:spcAft>
              <a:buClr>
                <a:schemeClr val="accent5"/>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37" name="Google Shape;37;p33"/>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lt1"/>
              </a:buClr>
              <a:buSzPts val="3600"/>
              <a:buNone/>
              <a:defRPr sz="3600" b="1">
                <a:solidFill>
                  <a:schemeClr val="lt1"/>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1"/>
              </a:buClr>
              <a:buSzPts val="3600"/>
              <a:buFont typeface="Helvetica Neue"/>
              <a:buNone/>
              <a:defRPr sz="3600" b="1">
                <a:solidFill>
                  <a:schemeClr val="accent1"/>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cxnSp>
        <p:nvCxnSpPr>
          <p:cNvPr id="40" name="Google Shape;40;p34"/>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41" name="Google Shape;41;p34"/>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panose="020F0502020204030204"/>
              <a:ea typeface="Calibri"/>
              <a:cs typeface="Calibri"/>
              <a:sym typeface="Calibri" panose="020F0502020204030204"/>
            </a:endParaRPr>
          </a:p>
        </p:txBody>
      </p:sp>
      <p:sp>
        <p:nvSpPr>
          <p:cNvPr id="42" name="Google Shape;42;p34"/>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800"/>
              <a:buNone/>
              <a:defRPr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43" name="Google Shape;43;p34"/>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3"/>
              </a:buClr>
              <a:buSzPts val="2800"/>
              <a:buChar char="•"/>
              <a:defRPr>
                <a:solidFill>
                  <a:schemeClr val="dk1"/>
                </a:solidFill>
              </a:defRPr>
            </a:lvl1pPr>
            <a:lvl2pPr marL="914400" lvl="1" indent="-381000" algn="l">
              <a:lnSpc>
                <a:spcPct val="90000"/>
              </a:lnSpc>
              <a:spcBef>
                <a:spcPts val="500"/>
              </a:spcBef>
              <a:spcAft>
                <a:spcPct val="0"/>
              </a:spcAft>
              <a:buClr>
                <a:schemeClr val="accent3"/>
              </a:buClr>
              <a:buSzPts val="2400"/>
              <a:buChar char="•"/>
              <a:defRPr>
                <a:solidFill>
                  <a:schemeClr val="dk1"/>
                </a:solidFill>
              </a:defRPr>
            </a:lvl2pPr>
            <a:lvl3pPr marL="1371600" lvl="2" indent="-355600" algn="l">
              <a:lnSpc>
                <a:spcPct val="90000"/>
              </a:lnSpc>
              <a:spcBef>
                <a:spcPts val="500"/>
              </a:spcBef>
              <a:spcAft>
                <a:spcPct val="0"/>
              </a:spcAft>
              <a:buClr>
                <a:schemeClr val="accent3"/>
              </a:buClr>
              <a:buSzPts val="2000"/>
              <a:buChar char="•"/>
              <a:defRPr>
                <a:solidFill>
                  <a:schemeClr val="dk1"/>
                </a:solidFill>
              </a:defRPr>
            </a:lvl3pPr>
            <a:lvl4pPr marL="1828800" lvl="3" indent="-342900" algn="l">
              <a:lnSpc>
                <a:spcPct val="90000"/>
              </a:lnSpc>
              <a:spcBef>
                <a:spcPts val="500"/>
              </a:spcBef>
              <a:spcAft>
                <a:spcPct val="0"/>
              </a:spcAft>
              <a:buClr>
                <a:schemeClr val="accent3"/>
              </a:buClr>
              <a:buSzPts val="1800"/>
              <a:buChar char="•"/>
              <a:defRPr>
                <a:solidFill>
                  <a:schemeClr val="dk1"/>
                </a:solidFill>
              </a:defRPr>
            </a:lvl4pPr>
            <a:lvl5pPr marL="2286000" lvl="4" indent="-342900" algn="l">
              <a:lnSpc>
                <a:spcPct val="90000"/>
              </a:lnSpc>
              <a:spcBef>
                <a:spcPts val="500"/>
              </a:spcBef>
              <a:spcAft>
                <a:spcPct val="0"/>
              </a:spcAft>
              <a:buClr>
                <a:schemeClr val="accent3"/>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3"/>
              </a:buClr>
              <a:buSzPts val="3600"/>
              <a:buFont typeface="Helvetica Neue"/>
              <a:buNone/>
              <a:defRPr sz="3600" b="1">
                <a:solidFill>
                  <a:schemeClr val="accent3"/>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cxnSp>
        <p:nvCxnSpPr>
          <p:cNvPr id="46" name="Google Shape;46;p35"/>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47" name="Google Shape;47;p35"/>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panose="020F0502020204030204"/>
              <a:ea typeface="Calibri"/>
              <a:cs typeface="Calibri"/>
              <a:sym typeface="Calibri" panose="020F0502020204030204"/>
            </a:endParaRPr>
          </a:p>
        </p:txBody>
      </p:sp>
      <p:sp>
        <p:nvSpPr>
          <p:cNvPr id="48" name="Google Shape;48;p35"/>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800"/>
              <a:buNone/>
              <a:defRPr b="1">
                <a:solidFill>
                  <a:schemeClr val="accent1"/>
                </a:solidFill>
              </a:defRPr>
            </a:lvl1pPr>
            <a:lvl2pPr marL="914400" lvl="1" indent="-381000" algn="l">
              <a:lnSpc>
                <a:spcPct val="90000"/>
              </a:lnSpc>
              <a:spcBef>
                <a:spcPts val="500"/>
              </a:spcBef>
              <a:spcAft>
                <a:spcPct val="0"/>
              </a:spcAft>
              <a:buClr>
                <a:schemeClr val="accent1"/>
              </a:buClr>
              <a:buSzPts val="2400"/>
              <a:buChar char="•"/>
              <a:defRPr/>
            </a:lvl2pPr>
            <a:lvl3pPr marL="1371600" lvl="2" indent="-355600" algn="l">
              <a:lnSpc>
                <a:spcPct val="90000"/>
              </a:lnSpc>
              <a:spcBef>
                <a:spcPts val="500"/>
              </a:spcBef>
              <a:spcAft>
                <a:spcPct val="0"/>
              </a:spcAft>
              <a:buClr>
                <a:schemeClr val="accent1"/>
              </a:buClr>
              <a:buSzPts val="2000"/>
              <a:buChar char="•"/>
              <a:defRPr/>
            </a:lvl3pPr>
            <a:lvl4pPr marL="1828800" lvl="3" indent="-342900" algn="l">
              <a:lnSpc>
                <a:spcPct val="90000"/>
              </a:lnSpc>
              <a:spcBef>
                <a:spcPts val="500"/>
              </a:spcBef>
              <a:spcAft>
                <a:spcPct val="0"/>
              </a:spcAft>
              <a:buClr>
                <a:schemeClr val="accent1"/>
              </a:buClr>
              <a:buSzPts val="1800"/>
              <a:buChar char="•"/>
              <a:defRPr/>
            </a:lvl4pPr>
            <a:lvl5pPr marL="2286000" lvl="4" indent="-342900" algn="l">
              <a:lnSpc>
                <a:spcPct val="90000"/>
              </a:lnSpc>
              <a:spcBef>
                <a:spcPts val="500"/>
              </a:spcBef>
              <a:spcAft>
                <a:spcPct val="0"/>
              </a:spcAft>
              <a:buClr>
                <a:schemeClr val="accent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49" name="Google Shape;49;p3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1"/>
              </a:buClr>
              <a:buSzPts val="2800"/>
              <a:buChar char="•"/>
              <a:defRPr>
                <a:solidFill>
                  <a:schemeClr val="dk1"/>
                </a:solidFill>
              </a:defRPr>
            </a:lvl1pPr>
            <a:lvl2pPr marL="914400" lvl="1" indent="-381000" algn="l">
              <a:lnSpc>
                <a:spcPct val="90000"/>
              </a:lnSpc>
              <a:spcBef>
                <a:spcPts val="500"/>
              </a:spcBef>
              <a:spcAft>
                <a:spcPct val="0"/>
              </a:spcAft>
              <a:buClr>
                <a:schemeClr val="accent1"/>
              </a:buClr>
              <a:buSzPts val="2400"/>
              <a:buChar char="•"/>
              <a:defRPr>
                <a:solidFill>
                  <a:schemeClr val="dk1"/>
                </a:solidFill>
              </a:defRPr>
            </a:lvl2pPr>
            <a:lvl3pPr marL="1371600" lvl="2" indent="-355600" algn="l">
              <a:lnSpc>
                <a:spcPct val="90000"/>
              </a:lnSpc>
              <a:spcBef>
                <a:spcPts val="500"/>
              </a:spcBef>
              <a:spcAft>
                <a:spcPct val="0"/>
              </a:spcAft>
              <a:buClr>
                <a:schemeClr val="accent1"/>
              </a:buClr>
              <a:buSzPts val="2000"/>
              <a:buChar char="•"/>
              <a:defRPr>
                <a:solidFill>
                  <a:schemeClr val="dk1"/>
                </a:solidFill>
              </a:defRPr>
            </a:lvl3pPr>
            <a:lvl4pPr marL="1828800" lvl="3" indent="-342900" algn="l">
              <a:lnSpc>
                <a:spcPct val="90000"/>
              </a:lnSpc>
              <a:spcBef>
                <a:spcPts val="500"/>
              </a:spcBef>
              <a:spcAft>
                <a:spcPct val="0"/>
              </a:spcAft>
              <a:buClr>
                <a:schemeClr val="accent1"/>
              </a:buClr>
              <a:buSzPts val="1800"/>
              <a:buChar char="•"/>
              <a:defRPr>
                <a:solidFill>
                  <a:schemeClr val="dk1"/>
                </a:solidFill>
              </a:defRPr>
            </a:lvl4pPr>
            <a:lvl5pPr marL="2286000" lvl="4" indent="-342900" algn="l">
              <a:lnSpc>
                <a:spcPct val="90000"/>
              </a:lnSpc>
              <a:spcBef>
                <a:spcPts val="500"/>
              </a:spcBef>
              <a:spcAft>
                <a:spcPct val="0"/>
              </a:spcAft>
              <a:buClr>
                <a:schemeClr val="accent1"/>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50"/>
        <p:cNvGrpSpPr/>
        <p:nvPr/>
      </p:nvGrpSpPr>
      <p:grpSpPr>
        <a:xfrm>
          <a:off x="0" y="0"/>
          <a:ext cx="0" cy="0"/>
          <a:chOff x="0" y="0"/>
          <a:chExt cx="0" cy="0"/>
        </a:xfrm>
      </p:grpSpPr>
      <p:sp>
        <p:nvSpPr>
          <p:cNvPr id="51" name="Google Shape;51;p3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5"/>
              </a:buClr>
              <a:buSzPts val="3600"/>
              <a:buFont typeface="Helvetica Neue"/>
              <a:buNone/>
              <a:defRPr sz="3600" b="1">
                <a:solidFill>
                  <a:schemeClr val="accent5"/>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cxnSp>
        <p:nvCxnSpPr>
          <p:cNvPr id="52" name="Google Shape;52;p36"/>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53" name="Google Shape;53;p36"/>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panose="020F0502020204030204"/>
              <a:ea typeface="Calibri"/>
              <a:cs typeface="Calibri"/>
              <a:sym typeface="Calibri" panose="020F0502020204030204"/>
            </a:endParaRPr>
          </a:p>
        </p:txBody>
      </p:sp>
      <p:sp>
        <p:nvSpPr>
          <p:cNvPr id="54" name="Google Shape;54;p36"/>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800"/>
              <a:buNone/>
              <a:defRPr b="1">
                <a:solidFill>
                  <a:schemeClr val="accent6"/>
                </a:solidFill>
              </a:defRPr>
            </a:lvl1pPr>
            <a:lvl2pPr marL="914400" lvl="1" indent="-381000" algn="l">
              <a:lnSpc>
                <a:spcPct val="90000"/>
              </a:lnSpc>
              <a:spcBef>
                <a:spcPts val="500"/>
              </a:spcBef>
              <a:spcAft>
                <a:spcPct val="0"/>
              </a:spcAft>
              <a:buClr>
                <a:schemeClr val="accent6"/>
              </a:buClr>
              <a:buSzPts val="2400"/>
              <a:buChar char="•"/>
              <a:defRPr/>
            </a:lvl2pPr>
            <a:lvl3pPr marL="1371600" lvl="2" indent="-355600" algn="l">
              <a:lnSpc>
                <a:spcPct val="90000"/>
              </a:lnSpc>
              <a:spcBef>
                <a:spcPts val="500"/>
              </a:spcBef>
              <a:spcAft>
                <a:spcPct val="0"/>
              </a:spcAft>
              <a:buClr>
                <a:schemeClr val="accent6"/>
              </a:buClr>
              <a:buSzPts val="2000"/>
              <a:buChar char="•"/>
              <a:defRPr/>
            </a:lvl3pPr>
            <a:lvl4pPr marL="1828800" lvl="3" indent="-342900" algn="l">
              <a:lnSpc>
                <a:spcPct val="90000"/>
              </a:lnSpc>
              <a:spcBef>
                <a:spcPts val="500"/>
              </a:spcBef>
              <a:spcAft>
                <a:spcPct val="0"/>
              </a:spcAft>
              <a:buClr>
                <a:schemeClr val="accent6"/>
              </a:buClr>
              <a:buSzPts val="1800"/>
              <a:buChar char="•"/>
              <a:defRPr/>
            </a:lvl4pPr>
            <a:lvl5pPr marL="2286000" lvl="4" indent="-342900" algn="l">
              <a:lnSpc>
                <a:spcPct val="90000"/>
              </a:lnSpc>
              <a:spcBef>
                <a:spcPts val="500"/>
              </a:spcBef>
              <a:spcAft>
                <a:spcPct val="0"/>
              </a:spcAft>
              <a:buClr>
                <a:schemeClr val="accent6"/>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55" name="Google Shape;55;p36"/>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6"/>
              </a:buClr>
              <a:buSzPts val="2800"/>
              <a:buChar char="•"/>
              <a:defRPr>
                <a:solidFill>
                  <a:schemeClr val="dk1"/>
                </a:solidFill>
              </a:defRPr>
            </a:lvl1pPr>
            <a:lvl2pPr marL="914400" lvl="1" indent="-381000" algn="l">
              <a:lnSpc>
                <a:spcPct val="90000"/>
              </a:lnSpc>
              <a:spcBef>
                <a:spcPts val="500"/>
              </a:spcBef>
              <a:spcAft>
                <a:spcPct val="0"/>
              </a:spcAft>
              <a:buClr>
                <a:schemeClr val="accent6"/>
              </a:buClr>
              <a:buSzPts val="2400"/>
              <a:buChar char="•"/>
              <a:defRPr>
                <a:solidFill>
                  <a:schemeClr val="dk1"/>
                </a:solidFill>
              </a:defRPr>
            </a:lvl2pPr>
            <a:lvl3pPr marL="1371600" lvl="2" indent="-355600" algn="l">
              <a:lnSpc>
                <a:spcPct val="90000"/>
              </a:lnSpc>
              <a:spcBef>
                <a:spcPts val="500"/>
              </a:spcBef>
              <a:spcAft>
                <a:spcPct val="0"/>
              </a:spcAft>
              <a:buClr>
                <a:schemeClr val="accent6"/>
              </a:buClr>
              <a:buSzPts val="2000"/>
              <a:buChar char="•"/>
              <a:defRPr>
                <a:solidFill>
                  <a:schemeClr val="dk1"/>
                </a:solidFill>
              </a:defRPr>
            </a:lvl3pPr>
            <a:lvl4pPr marL="1828800" lvl="3" indent="-342900" algn="l">
              <a:lnSpc>
                <a:spcPct val="90000"/>
              </a:lnSpc>
              <a:spcBef>
                <a:spcPts val="500"/>
              </a:spcBef>
              <a:spcAft>
                <a:spcPct val="0"/>
              </a:spcAft>
              <a:buClr>
                <a:schemeClr val="accent6"/>
              </a:buClr>
              <a:buSzPts val="1800"/>
              <a:buChar char="•"/>
              <a:defRPr>
                <a:solidFill>
                  <a:schemeClr val="dk1"/>
                </a:solidFill>
              </a:defRPr>
            </a:lvl4pPr>
            <a:lvl5pPr marL="2286000" lvl="4" indent="-342900" algn="l">
              <a:lnSpc>
                <a:spcPct val="90000"/>
              </a:lnSpc>
              <a:spcBef>
                <a:spcPts val="500"/>
              </a:spcBef>
              <a:spcAft>
                <a:spcPct val="0"/>
              </a:spcAft>
              <a:buClr>
                <a:schemeClr val="accent6"/>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56"/>
        <p:cNvGrpSpPr/>
        <p:nvPr/>
      </p:nvGrpSpPr>
      <p:grpSpPr>
        <a:xfrm>
          <a:off x="0" y="0"/>
          <a:ext cx="0" cy="0"/>
          <a:chOff x="0" y="0"/>
          <a:chExt cx="0" cy="0"/>
        </a:xfrm>
      </p:grpSpPr>
      <p:sp>
        <p:nvSpPr>
          <p:cNvPr id="57" name="Google Shape;57;p3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4"/>
              </a:buClr>
              <a:buSzPts val="3600"/>
              <a:buFont typeface="Helvetica Neue"/>
              <a:buNone/>
              <a:defRPr sz="3600" b="1">
                <a:solidFill>
                  <a:schemeClr val="accent4"/>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cxnSp>
        <p:nvCxnSpPr>
          <p:cNvPr id="58" name="Google Shape;58;p37"/>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59" name="Google Shape;59;p37"/>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panose="020F0502020204030204"/>
              <a:ea typeface="Calibri"/>
              <a:cs typeface="Calibri"/>
              <a:sym typeface="Calibri" panose="020F0502020204030204"/>
            </a:endParaRPr>
          </a:p>
        </p:txBody>
      </p:sp>
      <p:sp>
        <p:nvSpPr>
          <p:cNvPr id="60" name="Google Shape;60;p37"/>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800"/>
              <a:buNone/>
              <a:defRPr b="1">
                <a:solidFill>
                  <a:schemeClr val="accent2"/>
                </a:solidFill>
              </a:defRPr>
            </a:lvl1pPr>
            <a:lvl2pPr marL="914400" lvl="1" indent="-381000" algn="l">
              <a:lnSpc>
                <a:spcPct val="90000"/>
              </a:lnSpc>
              <a:spcBef>
                <a:spcPts val="500"/>
              </a:spcBef>
              <a:spcAft>
                <a:spcPct val="0"/>
              </a:spcAft>
              <a:buClr>
                <a:schemeClr val="accent2"/>
              </a:buClr>
              <a:buSzPts val="2400"/>
              <a:buChar char="•"/>
              <a:defRPr/>
            </a:lvl2pPr>
            <a:lvl3pPr marL="1371600" lvl="2" indent="-355600" algn="l">
              <a:lnSpc>
                <a:spcPct val="90000"/>
              </a:lnSpc>
              <a:spcBef>
                <a:spcPts val="500"/>
              </a:spcBef>
              <a:spcAft>
                <a:spcPct val="0"/>
              </a:spcAft>
              <a:buClr>
                <a:schemeClr val="accent2"/>
              </a:buClr>
              <a:buSzPts val="2000"/>
              <a:buChar char="•"/>
              <a:defRPr/>
            </a:lvl3pPr>
            <a:lvl4pPr marL="1828800" lvl="3" indent="-342900" algn="l">
              <a:lnSpc>
                <a:spcPct val="90000"/>
              </a:lnSpc>
              <a:spcBef>
                <a:spcPts val="500"/>
              </a:spcBef>
              <a:spcAft>
                <a:spcPct val="0"/>
              </a:spcAft>
              <a:buClr>
                <a:schemeClr val="accent2"/>
              </a:buClr>
              <a:buSzPts val="1800"/>
              <a:buChar char="•"/>
              <a:defRPr/>
            </a:lvl4pPr>
            <a:lvl5pPr marL="2286000" lvl="4" indent="-342900" algn="l">
              <a:lnSpc>
                <a:spcPct val="90000"/>
              </a:lnSpc>
              <a:spcBef>
                <a:spcPts val="500"/>
              </a:spcBef>
              <a:spcAft>
                <a:spcPct val="0"/>
              </a:spcAft>
              <a:buClr>
                <a:schemeClr val="accent2"/>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61" name="Google Shape;61;p37"/>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2"/>
              </a:buClr>
              <a:buSzPts val="2800"/>
              <a:buChar char="•"/>
              <a:defRPr>
                <a:solidFill>
                  <a:schemeClr val="dk1"/>
                </a:solidFill>
              </a:defRPr>
            </a:lvl1pPr>
            <a:lvl2pPr marL="914400" lvl="1" indent="-381000" algn="l">
              <a:lnSpc>
                <a:spcPct val="90000"/>
              </a:lnSpc>
              <a:spcBef>
                <a:spcPts val="500"/>
              </a:spcBef>
              <a:spcAft>
                <a:spcPct val="0"/>
              </a:spcAft>
              <a:buClr>
                <a:schemeClr val="accent2"/>
              </a:buClr>
              <a:buSzPts val="2400"/>
              <a:buChar char="•"/>
              <a:defRPr>
                <a:solidFill>
                  <a:schemeClr val="dk1"/>
                </a:solidFill>
              </a:defRPr>
            </a:lvl2pPr>
            <a:lvl3pPr marL="1371600" lvl="2" indent="-355600" algn="l">
              <a:lnSpc>
                <a:spcPct val="90000"/>
              </a:lnSpc>
              <a:spcBef>
                <a:spcPts val="500"/>
              </a:spcBef>
              <a:spcAft>
                <a:spcPct val="0"/>
              </a:spcAft>
              <a:buClr>
                <a:schemeClr val="accent2"/>
              </a:buClr>
              <a:buSzPts val="2000"/>
              <a:buChar char="•"/>
              <a:defRPr>
                <a:solidFill>
                  <a:schemeClr val="dk1"/>
                </a:solidFill>
              </a:defRPr>
            </a:lvl3pPr>
            <a:lvl4pPr marL="1828800" lvl="3" indent="-342900" algn="l">
              <a:lnSpc>
                <a:spcPct val="90000"/>
              </a:lnSpc>
              <a:spcBef>
                <a:spcPts val="500"/>
              </a:spcBef>
              <a:spcAft>
                <a:spcPct val="0"/>
              </a:spcAft>
              <a:buClr>
                <a:schemeClr val="accent2"/>
              </a:buClr>
              <a:buSzPts val="1800"/>
              <a:buChar char="•"/>
              <a:defRPr>
                <a:solidFill>
                  <a:schemeClr val="dk1"/>
                </a:solidFill>
              </a:defRPr>
            </a:lvl4pPr>
            <a:lvl5pPr marL="2286000" lvl="4" indent="-342900" algn="l">
              <a:lnSpc>
                <a:spcPct val="90000"/>
              </a:lnSpc>
              <a:spcBef>
                <a:spcPts val="500"/>
              </a:spcBef>
              <a:spcAft>
                <a:spcPct val="0"/>
              </a:spcAft>
              <a:buClr>
                <a:schemeClr val="accent2"/>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with Dots - Blue">
  <p:cSld name="Title &amp; Text with Dots - Blue">
    <p:spTree>
      <p:nvGrpSpPr>
        <p:cNvPr id="1" name="Shape 62"/>
        <p:cNvGrpSpPr/>
        <p:nvPr/>
      </p:nvGrpSpPr>
      <p:grpSpPr>
        <a:xfrm>
          <a:off x="0" y="0"/>
          <a:ext cx="0" cy="0"/>
          <a:chOff x="0" y="0"/>
          <a:chExt cx="0" cy="0"/>
        </a:xfrm>
      </p:grpSpPr>
      <p:grpSp>
        <p:nvGrpSpPr>
          <p:cNvPr id="63" name="Google Shape;63;p38"/>
          <p:cNvGrpSpPr/>
          <p:nvPr/>
        </p:nvGrpSpPr>
        <p:grpSpPr>
          <a:xfrm>
            <a:off x="0" y="5303520"/>
            <a:ext cx="12191999" cy="1639827"/>
            <a:chOff x="0" y="5303520"/>
            <a:chExt cx="12191999" cy="1639827"/>
          </a:xfrm>
        </p:grpSpPr>
        <p:pic>
          <p:nvPicPr>
            <p:cNvPr id="64" name="Google Shape;64;p38"/>
            <p:cNvPicPr preferRelativeResize="0"/>
            <p:nvPr/>
          </p:nvPicPr>
          <p:blipFill>
            <a:blip r:embed="rId2">
              <a:alphaModFix amt="20000"/>
            </a:blip>
            <a:srcRect l="59835" t="10673" r="12104" b="6770"/>
            <a:stretch>
              <a:fillRect/>
            </a:stretch>
          </p:blipFill>
          <p:spPr>
            <a:xfrm rot="5400000">
              <a:off x="2302155" y="3001365"/>
              <a:ext cx="1639827" cy="6244138"/>
            </a:xfrm>
            <a:prstGeom prst="rect">
              <a:avLst/>
            </a:prstGeom>
            <a:noFill/>
            <a:ln>
              <a:noFill/>
            </a:ln>
          </p:spPr>
        </p:pic>
        <p:pic>
          <p:nvPicPr>
            <p:cNvPr id="65" name="Google Shape;65;p38"/>
            <p:cNvPicPr preferRelativeResize="0"/>
            <p:nvPr/>
          </p:nvPicPr>
          <p:blipFill>
            <a:blip r:embed="rId2">
              <a:alphaModFix amt="20000"/>
            </a:blip>
            <a:srcRect l="60063" t="10673" r="11952" b="6770"/>
            <a:stretch>
              <a:fillRect/>
            </a:stretch>
          </p:blipFill>
          <p:spPr>
            <a:xfrm rot="5400000">
              <a:off x="8439135" y="3108523"/>
              <a:ext cx="1557867" cy="5947862"/>
            </a:xfrm>
            <a:prstGeom prst="rect">
              <a:avLst/>
            </a:prstGeom>
            <a:noFill/>
            <a:ln>
              <a:noFill/>
            </a:ln>
          </p:spPr>
        </p:pic>
      </p:grpSp>
      <p:sp>
        <p:nvSpPr>
          <p:cNvPr id="66" name="Google Shape;66;p3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1"/>
              </a:buClr>
              <a:buSzPts val="3600"/>
              <a:buFont typeface="Helvetica Neue"/>
              <a:buNone/>
              <a:defRPr sz="3600" b="1">
                <a:solidFill>
                  <a:schemeClr val="accent1"/>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7" name="Google Shape;67;p38"/>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800"/>
              <a:buNone/>
              <a:defRPr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68" name="Google Shape;68;p38"/>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3"/>
              </a:buClr>
              <a:buSzPts val="2800"/>
              <a:buChar char="•"/>
              <a:defRPr>
                <a:solidFill>
                  <a:schemeClr val="dk1"/>
                </a:solidFill>
              </a:defRPr>
            </a:lvl1pPr>
            <a:lvl2pPr marL="914400" lvl="1" indent="-381000" algn="l">
              <a:lnSpc>
                <a:spcPct val="90000"/>
              </a:lnSpc>
              <a:spcBef>
                <a:spcPts val="500"/>
              </a:spcBef>
              <a:spcAft>
                <a:spcPct val="0"/>
              </a:spcAft>
              <a:buClr>
                <a:schemeClr val="accent3"/>
              </a:buClr>
              <a:buSzPts val="2400"/>
              <a:buChar char="•"/>
              <a:defRPr>
                <a:solidFill>
                  <a:schemeClr val="dk1"/>
                </a:solidFill>
              </a:defRPr>
            </a:lvl2pPr>
            <a:lvl3pPr marL="1371600" lvl="2" indent="-355600" algn="l">
              <a:lnSpc>
                <a:spcPct val="90000"/>
              </a:lnSpc>
              <a:spcBef>
                <a:spcPts val="500"/>
              </a:spcBef>
              <a:spcAft>
                <a:spcPct val="0"/>
              </a:spcAft>
              <a:buClr>
                <a:schemeClr val="accent3"/>
              </a:buClr>
              <a:buSzPts val="2000"/>
              <a:buChar char="•"/>
              <a:defRPr>
                <a:solidFill>
                  <a:schemeClr val="dk1"/>
                </a:solidFill>
              </a:defRPr>
            </a:lvl3pPr>
            <a:lvl4pPr marL="1828800" lvl="3" indent="-342900" algn="l">
              <a:lnSpc>
                <a:spcPct val="90000"/>
              </a:lnSpc>
              <a:spcBef>
                <a:spcPts val="500"/>
              </a:spcBef>
              <a:spcAft>
                <a:spcPct val="0"/>
              </a:spcAft>
              <a:buClr>
                <a:schemeClr val="accent3"/>
              </a:buClr>
              <a:buSzPts val="1800"/>
              <a:buChar char="•"/>
              <a:defRPr>
                <a:solidFill>
                  <a:schemeClr val="dk1"/>
                </a:solidFill>
              </a:defRPr>
            </a:lvl4pPr>
            <a:lvl5pPr marL="2286000" lvl="4" indent="-342900" algn="l">
              <a:lnSpc>
                <a:spcPct val="90000"/>
              </a:lnSpc>
              <a:spcBef>
                <a:spcPts val="500"/>
              </a:spcBef>
              <a:spcAft>
                <a:spcPct val="0"/>
              </a:spcAft>
              <a:buClr>
                <a:schemeClr val="accent3"/>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69"/>
        <p:cNvGrpSpPr/>
        <p:nvPr/>
      </p:nvGrpSpPr>
      <p:grpSpPr>
        <a:xfrm>
          <a:off x="0" y="0"/>
          <a:ext cx="0" cy="0"/>
          <a:chOff x="0" y="0"/>
          <a:chExt cx="0" cy="0"/>
        </a:xfrm>
      </p:grpSpPr>
      <p:grpSp>
        <p:nvGrpSpPr>
          <p:cNvPr id="70" name="Google Shape;70;p39"/>
          <p:cNvGrpSpPr/>
          <p:nvPr/>
        </p:nvGrpSpPr>
        <p:grpSpPr>
          <a:xfrm>
            <a:off x="0" y="5303520"/>
            <a:ext cx="12191999" cy="1639827"/>
            <a:chOff x="0" y="5303520"/>
            <a:chExt cx="12191999" cy="1639827"/>
          </a:xfrm>
        </p:grpSpPr>
        <p:pic>
          <p:nvPicPr>
            <p:cNvPr id="71" name="Google Shape;71;p39"/>
            <p:cNvPicPr preferRelativeResize="0"/>
            <p:nvPr/>
          </p:nvPicPr>
          <p:blipFill>
            <a:blip r:embed="rId2">
              <a:alphaModFix amt="20000"/>
            </a:blip>
            <a:srcRect l="59835" t="10673" r="12104" b="6770"/>
            <a:stretch>
              <a:fillRect/>
            </a:stretch>
          </p:blipFill>
          <p:spPr>
            <a:xfrm rot="5400000">
              <a:off x="2302155" y="3001365"/>
              <a:ext cx="1639827" cy="6244138"/>
            </a:xfrm>
            <a:prstGeom prst="rect">
              <a:avLst/>
            </a:prstGeom>
            <a:noFill/>
            <a:ln>
              <a:noFill/>
            </a:ln>
          </p:spPr>
        </p:pic>
        <p:pic>
          <p:nvPicPr>
            <p:cNvPr id="72" name="Google Shape;72;p39"/>
            <p:cNvPicPr preferRelativeResize="0"/>
            <p:nvPr/>
          </p:nvPicPr>
          <p:blipFill>
            <a:blip r:embed="rId2">
              <a:alphaModFix amt="20000"/>
            </a:blip>
            <a:srcRect l="60063" t="10673" r="11952" b="6770"/>
            <a:stretch>
              <a:fillRect/>
            </a:stretch>
          </p:blipFill>
          <p:spPr>
            <a:xfrm rot="5400000">
              <a:off x="8439135" y="3108523"/>
              <a:ext cx="1557867" cy="5947862"/>
            </a:xfrm>
            <a:prstGeom prst="rect">
              <a:avLst/>
            </a:prstGeom>
            <a:noFill/>
            <a:ln>
              <a:noFill/>
            </a:ln>
          </p:spPr>
        </p:pic>
      </p:grpSp>
      <p:sp>
        <p:nvSpPr>
          <p:cNvPr id="73" name="Google Shape;73;p39"/>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3"/>
              </a:buClr>
              <a:buSzPts val="3600"/>
              <a:buFont typeface="Helvetica Neue"/>
              <a:buNone/>
              <a:defRPr sz="3600" b="1">
                <a:solidFill>
                  <a:schemeClr val="accent3"/>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4" name="Google Shape;74;p39"/>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800"/>
              <a:buNone/>
              <a:defRPr b="1">
                <a:solidFill>
                  <a:schemeClr val="accent1"/>
                </a:solidFill>
              </a:defRPr>
            </a:lvl1pPr>
            <a:lvl2pPr marL="914400" lvl="1" indent="-381000" algn="l">
              <a:lnSpc>
                <a:spcPct val="90000"/>
              </a:lnSpc>
              <a:spcBef>
                <a:spcPts val="500"/>
              </a:spcBef>
              <a:spcAft>
                <a:spcPct val="0"/>
              </a:spcAft>
              <a:buClr>
                <a:schemeClr val="accent1"/>
              </a:buClr>
              <a:buSzPts val="2400"/>
              <a:buChar char="•"/>
              <a:defRPr/>
            </a:lvl2pPr>
            <a:lvl3pPr marL="1371600" lvl="2" indent="-355600" algn="l">
              <a:lnSpc>
                <a:spcPct val="90000"/>
              </a:lnSpc>
              <a:spcBef>
                <a:spcPts val="500"/>
              </a:spcBef>
              <a:spcAft>
                <a:spcPct val="0"/>
              </a:spcAft>
              <a:buClr>
                <a:schemeClr val="accent1"/>
              </a:buClr>
              <a:buSzPts val="2000"/>
              <a:buChar char="•"/>
              <a:defRPr/>
            </a:lvl3pPr>
            <a:lvl4pPr marL="1828800" lvl="3" indent="-342900" algn="l">
              <a:lnSpc>
                <a:spcPct val="90000"/>
              </a:lnSpc>
              <a:spcBef>
                <a:spcPts val="500"/>
              </a:spcBef>
              <a:spcAft>
                <a:spcPct val="0"/>
              </a:spcAft>
              <a:buClr>
                <a:schemeClr val="accent1"/>
              </a:buClr>
              <a:buSzPts val="1800"/>
              <a:buChar char="•"/>
              <a:defRPr/>
            </a:lvl4pPr>
            <a:lvl5pPr marL="2286000" lvl="4" indent="-342900" algn="l">
              <a:lnSpc>
                <a:spcPct val="90000"/>
              </a:lnSpc>
              <a:spcBef>
                <a:spcPts val="500"/>
              </a:spcBef>
              <a:spcAft>
                <a:spcPct val="0"/>
              </a:spcAft>
              <a:buClr>
                <a:schemeClr val="accent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75" name="Google Shape;75;p39"/>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1"/>
              </a:buClr>
              <a:buSzPts val="2800"/>
              <a:buChar char="•"/>
              <a:defRPr>
                <a:solidFill>
                  <a:schemeClr val="dk1"/>
                </a:solidFill>
              </a:defRPr>
            </a:lvl1pPr>
            <a:lvl2pPr marL="914400" lvl="1" indent="-381000" algn="l">
              <a:lnSpc>
                <a:spcPct val="90000"/>
              </a:lnSpc>
              <a:spcBef>
                <a:spcPts val="500"/>
              </a:spcBef>
              <a:spcAft>
                <a:spcPct val="0"/>
              </a:spcAft>
              <a:buClr>
                <a:schemeClr val="accent1"/>
              </a:buClr>
              <a:buSzPts val="2400"/>
              <a:buChar char="•"/>
              <a:defRPr>
                <a:solidFill>
                  <a:schemeClr val="dk1"/>
                </a:solidFill>
              </a:defRPr>
            </a:lvl2pPr>
            <a:lvl3pPr marL="1371600" lvl="2" indent="-355600" algn="l">
              <a:lnSpc>
                <a:spcPct val="90000"/>
              </a:lnSpc>
              <a:spcBef>
                <a:spcPts val="500"/>
              </a:spcBef>
              <a:spcAft>
                <a:spcPct val="0"/>
              </a:spcAft>
              <a:buClr>
                <a:schemeClr val="accent1"/>
              </a:buClr>
              <a:buSzPts val="2000"/>
              <a:buChar char="•"/>
              <a:defRPr>
                <a:solidFill>
                  <a:schemeClr val="dk1"/>
                </a:solidFill>
              </a:defRPr>
            </a:lvl3pPr>
            <a:lvl4pPr marL="1828800" lvl="3" indent="-342900" algn="l">
              <a:lnSpc>
                <a:spcPct val="90000"/>
              </a:lnSpc>
              <a:spcBef>
                <a:spcPts val="500"/>
              </a:spcBef>
              <a:spcAft>
                <a:spcPct val="0"/>
              </a:spcAft>
              <a:buClr>
                <a:schemeClr val="accent1"/>
              </a:buClr>
              <a:buSzPts val="1800"/>
              <a:buChar char="•"/>
              <a:defRPr>
                <a:solidFill>
                  <a:schemeClr val="dk1"/>
                </a:solidFill>
              </a:defRPr>
            </a:lvl4pPr>
            <a:lvl5pPr marL="2286000" lvl="4" indent="-342900" algn="l">
              <a:lnSpc>
                <a:spcPct val="90000"/>
              </a:lnSpc>
              <a:spcBef>
                <a:spcPts val="500"/>
              </a:spcBef>
              <a:spcAft>
                <a:spcPct val="0"/>
              </a:spcAft>
              <a:buClr>
                <a:schemeClr val="accent1"/>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ct val="0"/>
              </a:spcBef>
              <a:spcAft>
                <a:spcPct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ct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ct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ct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a:cs typeface="Calibri"/>
                <a:sym typeface="Calibri" panose="020F0502020204030204"/>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a:cs typeface="Calibri"/>
                <a:sym typeface="Calibri" panose="020F0502020204030204"/>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a:cs typeface="Calibri"/>
                <a:sym typeface="Calibri" panose="020F0502020204030204"/>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a:cs typeface="Calibri"/>
                <a:sym typeface="Calibri" panose="020F0502020204030204"/>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d2142f843c_0_0"/>
          <p:cNvSpPr/>
          <p:nvPr/>
        </p:nvSpPr>
        <p:spPr>
          <a:xfrm>
            <a:off x="4512366" y="3588025"/>
            <a:ext cx="7679700" cy="291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27" name="Google Shape;227;gd2142f843c_0_0"/>
          <p:cNvPicPr preferRelativeResize="0"/>
          <p:nvPr/>
        </p:nvPicPr>
        <p:blipFill rotWithShape="1">
          <a:blip r:embed="rId3">
            <a:alphaModFix/>
          </a:blip>
          <a:srcRect/>
          <a:stretch/>
        </p:blipFill>
        <p:spPr>
          <a:xfrm>
            <a:off x="8419375" y="5423300"/>
            <a:ext cx="3772624" cy="1075925"/>
          </a:xfrm>
          <a:prstGeom prst="rect">
            <a:avLst/>
          </a:prstGeom>
          <a:noFill/>
          <a:ln>
            <a:noFill/>
          </a:ln>
        </p:spPr>
      </p:pic>
      <p:pic>
        <p:nvPicPr>
          <p:cNvPr id="228" name="Google Shape;228;gd2142f843c_0_0"/>
          <p:cNvPicPr preferRelativeResize="0"/>
          <p:nvPr/>
        </p:nvPicPr>
        <p:blipFill>
          <a:blip r:embed="rId4">
            <a:alphaModFix/>
          </a:blip>
          <a:stretch>
            <a:fillRect/>
          </a:stretch>
        </p:blipFill>
        <p:spPr>
          <a:xfrm>
            <a:off x="4415225" y="5132375"/>
            <a:ext cx="4269350" cy="1657775"/>
          </a:xfrm>
          <a:prstGeom prst="rect">
            <a:avLst/>
          </a:prstGeom>
          <a:noFill/>
          <a:ln>
            <a:noFill/>
          </a:ln>
        </p:spPr>
      </p:pic>
      <p:sp>
        <p:nvSpPr>
          <p:cNvPr id="229" name="Google Shape;229;gd2142f843c_0_0"/>
          <p:cNvSpPr txBox="1"/>
          <p:nvPr/>
        </p:nvSpPr>
        <p:spPr>
          <a:xfrm>
            <a:off x="5013825" y="1198700"/>
            <a:ext cx="6523800" cy="4801284"/>
          </a:xfrm>
          <a:prstGeom prst="rect">
            <a:avLst/>
          </a:prstGeom>
          <a:noFill/>
          <a:ln>
            <a:noFill/>
          </a:ln>
        </p:spPr>
        <p:txBody>
          <a:bodyPr spcFirstLastPara="1" wrap="square" lIns="91425" tIns="91425" rIns="91425" bIns="91425" anchor="t" anchorCtr="0">
            <a:spAutoFit/>
          </a:bodyPr>
          <a:lstStyle/>
          <a:p>
            <a:pPr algn="ctr">
              <a:spcBef>
                <a:spcPts val="0"/>
              </a:spcBef>
              <a:spcAft>
                <a:spcPts val="0"/>
              </a:spcAft>
            </a:pPr>
            <a:r>
              <a:rPr lang="es" sz="6000" b="1" dirty="0">
                <a:solidFill>
                  <a:schemeClr val="bg2"/>
                </a:solidFill>
                <a:latin typeface="Helvetica Neue"/>
                <a:ea typeface="Helvetica Neue"/>
                <a:cs typeface="Helvetica Neue"/>
              </a:rPr>
              <a:t>Transición a la coordinación asistencial a distancia</a:t>
            </a:r>
          </a:p>
          <a:p>
            <a:pPr marL="0" lvl="0" indent="0" algn="ctr" rtl="0">
              <a:spcBef>
                <a:spcPts val="0"/>
              </a:spcBef>
              <a:spcAft>
                <a:spcPts val="0"/>
              </a:spcAft>
              <a:buNone/>
            </a:pPr>
            <a:endParaRPr sz="6000" dirty="0">
              <a:latin typeface="Helvetica Neue"/>
              <a:ea typeface="Helvetica Neue"/>
              <a:cs typeface="Helvetica Neue"/>
              <a:sym typeface="Helvetica Neue"/>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0"/>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accent1"/>
              </a:buClr>
              <a:buSzPts val="3600"/>
              <a:buFont typeface="Helvetica Neue"/>
              <a:buNone/>
            </a:pPr>
            <a:r>
              <a:rPr lang="es" sz="3600" b="1" i="0" strike="noStrike" cap="none" spc="0" baseline="0">
                <a:solidFill>
                  <a:srgbClr val="02628C"/>
                </a:solidFill>
                <a:effectLst/>
                <a:latin typeface="Helvetica Neue"/>
                <a:ea typeface="Helvetica Neue"/>
                <a:cs typeface="Helvetica Neue"/>
              </a:rPr>
              <a:t>Requisitos previos para la transición a la coordinación asistencial a distancia</a:t>
            </a:r>
          </a:p>
        </p:txBody>
      </p:sp>
      <p:sp>
        <p:nvSpPr>
          <p:cNvPr id="289" name="Google Shape;289;p10"/>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ct val="0"/>
              </a:spcBef>
              <a:spcAft>
                <a:spcPct val="0"/>
              </a:spcAft>
              <a:buClr>
                <a:schemeClr val="accent3"/>
              </a:buClr>
              <a:buSzPts val="2800"/>
              <a:buNone/>
            </a:pPr>
            <a:r>
              <a:rPr lang="es" sz="2800" b="1" i="0" strike="noStrike" cap="none" spc="0" baseline="0">
                <a:solidFill>
                  <a:srgbClr val="97467C"/>
                </a:solidFill>
                <a:effectLst/>
                <a:latin typeface="Helvetica Neue"/>
                <a:ea typeface="Helvetica Neue"/>
                <a:cs typeface="Helvetica Neue"/>
              </a:rPr>
              <a:t>Objetivo de la sesión</a:t>
            </a:r>
          </a:p>
        </p:txBody>
      </p:sp>
      <p:sp>
        <p:nvSpPr>
          <p:cNvPr id="290" name="Google Shape;290;p10"/>
          <p:cNvSpPr txBox="1">
            <a:spLocks noGrp="1"/>
          </p:cNvSpPr>
          <p:nvPr>
            <p:ph type="body" idx="2"/>
          </p:nvPr>
        </p:nvSpPr>
        <p:spPr>
          <a:xfrm>
            <a:off x="656021" y="2614613"/>
            <a:ext cx="10820015" cy="2081674"/>
          </a:xfrm>
          <a:prstGeom prst="rect">
            <a:avLst/>
          </a:prstGeom>
          <a:noFill/>
          <a:ln>
            <a:noFill/>
          </a:ln>
        </p:spPr>
        <p:txBody>
          <a:bodyPr spcFirstLastPara="1" wrap="square" lIns="91425" tIns="45700" rIns="91425" bIns="45700" anchor="t" anchorCtr="0">
            <a:normAutofit/>
          </a:bodyPr>
          <a:lstStyle/>
          <a:p>
            <a:pPr marL="342900" lvl="0" indent="-342900" algn="just" rtl="0">
              <a:lnSpc>
                <a:spcPct val="115000"/>
              </a:lnSpc>
              <a:spcBef>
                <a:spcPct val="0"/>
              </a:spcBef>
              <a:spcAft>
                <a:spcPct val="0"/>
              </a:spcAft>
              <a:buSzPts val="2400"/>
              <a:buFont typeface="Arial"/>
              <a:buChar char="●"/>
            </a:pPr>
            <a:r>
              <a:rPr lang="es" sz="2400" b="0" i="0" strike="noStrike" cap="none" spc="0" baseline="0" dirty="0">
                <a:solidFill>
                  <a:srgbClr val="000000"/>
                </a:solidFill>
                <a:effectLst/>
                <a:latin typeface="Arial"/>
                <a:ea typeface="Arial"/>
                <a:cs typeface="Arial"/>
              </a:rPr>
              <a:t>Explicar qué requisitos esenciales deben cumplirse para hacer la transición a la coordinación asistencial a distancia.</a:t>
            </a:r>
          </a:p>
          <a:p>
            <a:pPr marL="0" lvl="0" indent="0" algn="l" rtl="0">
              <a:lnSpc>
                <a:spcPct val="90000"/>
              </a:lnSpc>
              <a:spcBef>
                <a:spcPts val="1000"/>
              </a:spcBef>
              <a:spcAft>
                <a:spcPct val="0"/>
              </a:spcAft>
              <a:buSzPts val="2800"/>
              <a:buNone/>
            </a:pPr>
            <a:endParaRPr dirty="0"/>
          </a:p>
        </p:txBody>
      </p:sp>
      <p:pic>
        <p:nvPicPr>
          <p:cNvPr id="291" name="Google Shape;291;p10"/>
          <p:cNvPicPr preferRelativeResize="0"/>
          <p:nvPr/>
        </p:nvPicPr>
        <p:blipFill>
          <a:blip r:embed="rId3">
            <a:alphaModFix/>
          </a:blip>
          <a:stretch>
            <a:fillRect/>
          </a:stretch>
        </p:blipFill>
        <p:spPr>
          <a:xfrm>
            <a:off x="7426502" y="3888103"/>
            <a:ext cx="1902117" cy="1902117"/>
          </a:xfrm>
          <a:prstGeom prst="rect">
            <a:avLst/>
          </a:prstGeom>
          <a:noFill/>
          <a:ln>
            <a:noFill/>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1"/>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accent3"/>
              </a:buClr>
              <a:buSzPts val="3600"/>
              <a:buFont typeface="Helvetica Neue"/>
              <a:buNone/>
            </a:pPr>
            <a:r>
              <a:rPr lang="es" sz="3600" b="1" i="0" strike="noStrike" cap="none" spc="0" baseline="0">
                <a:solidFill>
                  <a:srgbClr val="97467C"/>
                </a:solidFill>
                <a:effectLst/>
                <a:latin typeface="Helvetica Neue"/>
                <a:ea typeface="Helvetica Neue"/>
                <a:cs typeface="Helvetica Neue"/>
              </a:rPr>
              <a:t>Discutamos los requisitos tecnológicos</a:t>
            </a:r>
          </a:p>
        </p:txBody>
      </p:sp>
      <p:sp>
        <p:nvSpPr>
          <p:cNvPr id="297" name="Google Shape;297;p11"/>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lnSpcReduction="10000"/>
          </a:bodyPr>
          <a:lstStyle/>
          <a:p>
            <a:pPr marL="228600" lvl="0" indent="-228600" algn="just" rtl="0">
              <a:lnSpc>
                <a:spcPct val="115000"/>
              </a:lnSpc>
              <a:spcBef>
                <a:spcPct val="0"/>
              </a:spcBef>
              <a:spcAft>
                <a:spcPct val="0"/>
              </a:spcAft>
              <a:buSzPts val="1800"/>
              <a:buChar char="•"/>
            </a:pPr>
            <a:r>
              <a:rPr lang="es" sz="2000" b="0" i="0" strike="noStrike" cap="none" spc="0" baseline="0" dirty="0">
                <a:solidFill>
                  <a:srgbClr val="545554"/>
                </a:solidFill>
                <a:effectLst/>
                <a:latin typeface="Arial"/>
                <a:ea typeface="Arial"/>
                <a:cs typeface="Arial"/>
              </a:rPr>
              <a:t>¿</a:t>
            </a:r>
            <a:r>
              <a:rPr lang="es" sz="2000" b="0" i="0" strike="noStrike" cap="none" spc="0" baseline="0" dirty="0">
                <a:solidFill>
                  <a:srgbClr val="0C1116"/>
                </a:solidFill>
                <a:effectLst/>
                <a:latin typeface="Arial"/>
                <a:ea typeface="Arial"/>
                <a:cs typeface="Arial"/>
              </a:rPr>
              <a:t>A qué tipo de tecnología tiene acceso la población, especialmente las mujeres y niñas? ¿Qué pasa con los grupos más marginados? </a:t>
            </a:r>
          </a:p>
          <a:p>
            <a:pPr marL="228600" lvl="0" indent="-228600" algn="just" rtl="0">
              <a:lnSpc>
                <a:spcPct val="115000"/>
              </a:lnSpc>
              <a:spcBef>
                <a:spcPts val="1800"/>
              </a:spcBef>
              <a:spcAft>
                <a:spcPct val="0"/>
              </a:spcAft>
              <a:buSzPts val="1800"/>
              <a:buChar char="•"/>
            </a:pPr>
            <a:r>
              <a:rPr lang="es" sz="2000" b="0" i="0" strike="noStrike" cap="none" spc="0" baseline="0" dirty="0">
                <a:solidFill>
                  <a:srgbClr val="0C1116"/>
                </a:solidFill>
                <a:effectLst/>
                <a:latin typeface="Arial"/>
                <a:ea typeface="Arial"/>
                <a:cs typeface="Arial"/>
              </a:rPr>
              <a:t>¿Hay red telefónica y electricidad? ¿Qué tan estables son? ¿Qué zona geográfica cubren?</a:t>
            </a:r>
          </a:p>
          <a:p>
            <a:pPr marL="228600" lvl="0" indent="-228600" algn="just" rtl="0">
              <a:lnSpc>
                <a:spcPct val="115000"/>
              </a:lnSpc>
              <a:spcBef>
                <a:spcPts val="1800"/>
              </a:spcBef>
              <a:spcAft>
                <a:spcPct val="0"/>
              </a:spcAft>
              <a:buSzPts val="1800"/>
              <a:buChar char="•"/>
            </a:pPr>
            <a:r>
              <a:rPr lang="es" sz="2000" b="0" i="0" strike="noStrike" cap="none" spc="0" baseline="0" dirty="0">
                <a:solidFill>
                  <a:srgbClr val="0C1116"/>
                </a:solidFill>
                <a:effectLst/>
                <a:latin typeface="Arial"/>
                <a:ea typeface="Arial"/>
                <a:cs typeface="Arial"/>
              </a:rPr>
              <a:t> ¿Existe la opción de un número gratuito u otras estrategias para que el proveedor (en lugar de la persona sobreviviente) asuma el costo de la llamada?   </a:t>
            </a:r>
          </a:p>
          <a:p>
            <a:pPr marL="228600" lvl="0" indent="-228600" algn="just" rtl="0">
              <a:lnSpc>
                <a:spcPct val="115000"/>
              </a:lnSpc>
              <a:spcBef>
                <a:spcPts val="1800"/>
              </a:spcBef>
              <a:spcAft>
                <a:spcPct val="0"/>
              </a:spcAft>
              <a:buSzPts val="1800"/>
              <a:buChar char="•"/>
            </a:pPr>
            <a:r>
              <a:rPr lang="es" sz="2000" b="0" i="0" strike="noStrike" cap="none" spc="0" baseline="0" dirty="0">
                <a:solidFill>
                  <a:srgbClr val="0C1116"/>
                </a:solidFill>
                <a:effectLst/>
                <a:latin typeface="Arial"/>
                <a:ea typeface="Arial"/>
                <a:cs typeface="Arial"/>
              </a:rPr>
              <a:t>¿Se puede acceder a una función de teleconferencia (para poder traducir, conectarse con supervisores, asociados de derivación, etc.)?</a:t>
            </a:r>
          </a:p>
          <a:p>
            <a:pPr marL="0" lvl="0" indent="0" algn="just" rtl="0">
              <a:lnSpc>
                <a:spcPct val="115000"/>
              </a:lnSpc>
              <a:spcBef>
                <a:spcPts val="1800"/>
              </a:spcBef>
              <a:spcAft>
                <a:spcPct val="0"/>
              </a:spcAft>
              <a:buSzPts val="1800"/>
              <a:buNone/>
            </a:pPr>
            <a:r>
              <a:rPr lang="es" sz="2000" b="0" i="0" strike="noStrike" cap="none" spc="0" baseline="0" dirty="0">
                <a:solidFill>
                  <a:srgbClr val="0C1116"/>
                </a:solidFill>
                <a:effectLst/>
                <a:latin typeface="Arial"/>
                <a:ea typeface="Arial"/>
                <a:cs typeface="Arial"/>
              </a:rPr>
              <a:t>Disponen de</a:t>
            </a:r>
            <a:r>
              <a:rPr lang="es" sz="2000" b="1" i="0" strike="noStrike" cap="none" spc="0" baseline="0" dirty="0">
                <a:solidFill>
                  <a:srgbClr val="0C1116"/>
                </a:solidFill>
                <a:effectLst/>
                <a:latin typeface="Arial"/>
                <a:ea typeface="Arial"/>
                <a:cs typeface="Arial"/>
              </a:rPr>
              <a:t> 10 minutos.</a:t>
            </a:r>
          </a:p>
          <a:p>
            <a:pPr marL="228600" lvl="0" indent="-50800" algn="l" rtl="0">
              <a:lnSpc>
                <a:spcPct val="90000"/>
              </a:lnSpc>
              <a:spcBef>
                <a:spcPts val="1800"/>
              </a:spcBef>
              <a:spcAft>
                <a:spcPct val="0"/>
              </a:spcAft>
              <a:buClr>
                <a:schemeClr val="accent1"/>
              </a:buClr>
              <a:buSzPts val="2800"/>
              <a:buNone/>
            </a:pPr>
            <a:endParaRPr dirty="0">
              <a:highlight>
                <a:srgbClr val="FFFF00"/>
              </a:highlight>
            </a:endParaRPr>
          </a:p>
        </p:txBody>
      </p:sp>
      <p:sp>
        <p:nvSpPr>
          <p:cNvPr id="298" name="Google Shape;298;p11"/>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ct val="0"/>
              </a:spcBef>
              <a:spcAft>
                <a:spcPct val="0"/>
              </a:spcAft>
              <a:buClr>
                <a:srgbClr val="71345C"/>
              </a:buClr>
              <a:buSzPts val="2800"/>
              <a:buNone/>
            </a:pPr>
            <a:r>
              <a:rPr lang="es" sz="2800" b="1" i="0" strike="noStrike" cap="none" spc="0" baseline="0" dirty="0">
                <a:solidFill>
                  <a:srgbClr val="71345C"/>
                </a:solidFill>
                <a:effectLst/>
                <a:latin typeface="Helvetica Neue"/>
                <a:ea typeface="Helvetica Neue"/>
                <a:cs typeface="Helvetica Neue"/>
              </a:rPr>
              <a:t>Discutir en parejas</a:t>
            </a:r>
          </a:p>
        </p:txBody>
      </p:sp>
      <p:pic>
        <p:nvPicPr>
          <p:cNvPr id="299" name="Google Shape;299;p11"/>
          <p:cNvPicPr preferRelativeResize="0"/>
          <p:nvPr/>
        </p:nvPicPr>
        <p:blipFill>
          <a:blip r:embed="rId3">
            <a:alphaModFix/>
          </a:blip>
          <a:stretch>
            <a:fillRect/>
          </a:stretch>
        </p:blipFill>
        <p:spPr>
          <a:xfrm>
            <a:off x="8750124" y="5646453"/>
            <a:ext cx="1438781" cy="944962"/>
          </a:xfrm>
          <a:prstGeom prst="rect">
            <a:avLst/>
          </a:prstGeom>
          <a:noFill/>
          <a:ln>
            <a:noFill/>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2"/>
          <p:cNvSpPr txBox="1">
            <a:spLocks noGrp="1"/>
          </p:cNvSpPr>
          <p:nvPr>
            <p:ph type="title"/>
          </p:nvPr>
        </p:nvSpPr>
        <p:spPr>
          <a:xfrm>
            <a:off x="656023" y="365126"/>
            <a:ext cx="10515600" cy="106418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ct val="0"/>
              </a:spcBef>
              <a:spcAft>
                <a:spcPct val="0"/>
              </a:spcAft>
              <a:buClr>
                <a:schemeClr val="accent5"/>
              </a:buClr>
              <a:buSzTx/>
              <a:buFont typeface="Helvetica Neue"/>
              <a:buNone/>
            </a:pPr>
            <a:r>
              <a:rPr lang="es" sz="3600" b="1" i="0" strike="noStrike" cap="none" spc="0" baseline="0">
                <a:solidFill>
                  <a:srgbClr val="029FA0"/>
                </a:solidFill>
                <a:effectLst/>
                <a:latin typeface="Helvetica Neue"/>
                <a:ea typeface="Helvetica Neue"/>
                <a:cs typeface="Helvetica Neue"/>
              </a:rPr>
              <a:t>¿Existen otras consideraciones sobre el acceso a los servicios telefónicos?</a:t>
            </a:r>
          </a:p>
        </p:txBody>
      </p:sp>
      <p:sp>
        <p:nvSpPr>
          <p:cNvPr id="305" name="Google Shape;305;p12"/>
          <p:cNvSpPr txBox="1">
            <a:spLocks noGrp="1"/>
          </p:cNvSpPr>
          <p:nvPr>
            <p:ph type="body" idx="2"/>
          </p:nvPr>
        </p:nvSpPr>
        <p:spPr>
          <a:xfrm>
            <a:off x="470275" y="1822551"/>
            <a:ext cx="11007000" cy="3220500"/>
          </a:xfrm>
          <a:prstGeom prst="rect">
            <a:avLst/>
          </a:prstGeom>
          <a:noFill/>
          <a:ln>
            <a:noFill/>
          </a:ln>
        </p:spPr>
        <p:txBody>
          <a:bodyPr spcFirstLastPara="1" wrap="square" lIns="91425" tIns="45700" rIns="91425" bIns="45700" anchor="t" anchorCtr="0">
            <a:normAutofit fontScale="82500" lnSpcReduction="20000"/>
          </a:bodyPr>
          <a:lstStyle/>
          <a:p>
            <a:pPr marL="0" lvl="0" indent="0" algn="just" rtl="0">
              <a:lnSpc>
                <a:spcPct val="115000"/>
              </a:lnSpc>
              <a:spcBef>
                <a:spcPct val="0"/>
              </a:spcBef>
              <a:spcAft>
                <a:spcPct val="0"/>
              </a:spcAft>
              <a:buSzPct val="71012"/>
              <a:buNone/>
            </a:pPr>
            <a:r>
              <a:rPr lang="es" sz="2534" b="0" i="0" strike="noStrike" cap="none" spc="0" baseline="0" dirty="0">
                <a:solidFill>
                  <a:srgbClr val="212E3B"/>
                </a:solidFill>
                <a:effectLst/>
                <a:latin typeface="Arial"/>
                <a:ea typeface="Arial"/>
                <a:cs typeface="Arial"/>
              </a:rPr>
              <a:t> En grupos </a:t>
            </a:r>
            <a:r>
              <a:rPr lang="es" sz="2534" b="0" i="0" strike="noStrike" cap="none" spc="0" baseline="0" dirty="0">
                <a:solidFill>
                  <a:srgbClr val="000000"/>
                </a:solidFill>
                <a:effectLst/>
                <a:latin typeface="Arial"/>
                <a:ea typeface="Arial"/>
                <a:cs typeface="Arial"/>
              </a:rPr>
              <a:t>de 3, analicemos las siguientes preguntas para cada contexto:</a:t>
            </a:r>
          </a:p>
          <a:p>
            <a:pPr marL="228600" lvl="0" indent="-228657" algn="just" rtl="0">
              <a:lnSpc>
                <a:spcPct val="115000"/>
              </a:lnSpc>
              <a:spcBef>
                <a:spcPts val="1000"/>
              </a:spcBef>
              <a:spcAft>
                <a:spcPct val="0"/>
              </a:spcAft>
              <a:buSzTx/>
              <a:buChar char="•"/>
            </a:pPr>
            <a:r>
              <a:rPr lang="es" sz="2534" b="0" i="0" strike="noStrike" cap="none" spc="0" baseline="0" dirty="0">
                <a:solidFill>
                  <a:srgbClr val="000000"/>
                </a:solidFill>
                <a:effectLst/>
                <a:latin typeface="Arial"/>
                <a:ea typeface="Arial"/>
                <a:cs typeface="Arial"/>
              </a:rPr>
              <a:t>¿Hay lugares para que los NNA y los cuidadores realicen llamadas de manera segura y privada desde fuera de la casa que también cumplan con los protocolos para limitar el riesgo de transmisión, no solo en el entorno en sí, sino también cuando se usa el teléfono? </a:t>
            </a:r>
          </a:p>
          <a:p>
            <a:pPr marL="228600" lvl="0" indent="-228657" algn="just" rtl="0">
              <a:lnSpc>
                <a:spcPct val="115000"/>
              </a:lnSpc>
              <a:spcBef>
                <a:spcPts val="1000"/>
              </a:spcBef>
              <a:spcAft>
                <a:spcPct val="0"/>
              </a:spcAft>
              <a:buSzTx/>
              <a:buChar char="•"/>
            </a:pPr>
            <a:r>
              <a:rPr lang="es" sz="2534" b="0" i="0" strike="noStrike" cap="none" spc="0" baseline="0" dirty="0">
                <a:solidFill>
                  <a:srgbClr val="000000"/>
                </a:solidFill>
                <a:effectLst/>
                <a:latin typeface="Arial"/>
                <a:ea typeface="Arial"/>
                <a:cs typeface="Arial"/>
              </a:rPr>
              <a:t>¿Cómo se ayudará a los NNA o cuidadores para que accedan de forma privada y segura a estos lugares? </a:t>
            </a:r>
          </a:p>
          <a:p>
            <a:pPr marL="228600" lvl="0" indent="-228657" algn="just" rtl="0">
              <a:lnSpc>
                <a:spcPct val="115000"/>
              </a:lnSpc>
              <a:spcBef>
                <a:spcPts val="1000"/>
              </a:spcBef>
              <a:spcAft>
                <a:spcPct val="0"/>
              </a:spcAft>
              <a:buSzTx/>
              <a:buChar char="•"/>
            </a:pPr>
            <a:r>
              <a:rPr lang="es" sz="2534" b="0" i="0" strike="noStrike" cap="none" spc="0" baseline="0" dirty="0">
                <a:solidFill>
                  <a:srgbClr val="000000"/>
                </a:solidFill>
                <a:effectLst/>
                <a:latin typeface="Arial"/>
                <a:ea typeface="Arial"/>
                <a:cs typeface="Arial"/>
              </a:rPr>
              <a:t>¿Es necesario que los NNA o cuidadores dispongan de sus propios teléfonos? ¿Es esto seguro y viable?</a:t>
            </a:r>
          </a:p>
          <a:p>
            <a:pPr marL="0" lvl="0" indent="0" algn="just" rtl="0">
              <a:lnSpc>
                <a:spcPct val="115000"/>
              </a:lnSpc>
              <a:spcBef>
                <a:spcPts val="1000"/>
              </a:spcBef>
              <a:spcAft>
                <a:spcPct val="0"/>
              </a:spcAft>
              <a:buSzPct val="35714"/>
              <a:buNone/>
            </a:pPr>
            <a:endParaRPr dirty="0"/>
          </a:p>
        </p:txBody>
      </p:sp>
      <p:pic>
        <p:nvPicPr>
          <p:cNvPr id="306" name="Google Shape;306;p12"/>
          <p:cNvPicPr preferRelativeResize="0"/>
          <p:nvPr/>
        </p:nvPicPr>
        <p:blipFill>
          <a:blip r:embed="rId3">
            <a:alphaModFix/>
          </a:blip>
          <a:stretch>
            <a:fillRect/>
          </a:stretch>
        </p:blipFill>
        <p:spPr>
          <a:xfrm>
            <a:off x="9955700" y="591552"/>
            <a:ext cx="2069895" cy="2073626"/>
          </a:xfrm>
          <a:prstGeom prst="rect">
            <a:avLst/>
          </a:prstGeom>
          <a:noFill/>
          <a:ln>
            <a:noFill/>
          </a:ln>
        </p:spPr>
      </p:pic>
      <p:sp>
        <p:nvSpPr>
          <p:cNvPr id="307" name="Google Shape;307;p12"/>
          <p:cNvSpPr txBox="1"/>
          <p:nvPr/>
        </p:nvSpPr>
        <p:spPr>
          <a:xfrm>
            <a:off x="470275" y="5054562"/>
            <a:ext cx="10596609" cy="10641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ct val="0"/>
              </a:spcBef>
              <a:spcAft>
                <a:spcPct val="0"/>
              </a:spcAft>
              <a:buClr>
                <a:schemeClr val="accent5"/>
              </a:buClr>
              <a:buSzTx/>
              <a:buFont typeface="Helvetica Neue"/>
              <a:buNone/>
            </a:pPr>
            <a:r>
              <a:rPr lang="es" sz="3200" b="1" i="0" strike="noStrike" cap="none" spc="0" baseline="0" dirty="0">
                <a:solidFill>
                  <a:srgbClr val="029FA0"/>
                </a:solidFill>
                <a:effectLst/>
                <a:latin typeface="Helvetica Neue"/>
                <a:ea typeface="Helvetica Neue"/>
                <a:cs typeface="Helvetica Neue"/>
              </a:rPr>
              <a:t>¿Qué hay de las implicaciones presupuestarias?</a:t>
            </a:r>
          </a:p>
        </p:txBody>
      </p:sp>
      <p:sp>
        <p:nvSpPr>
          <p:cNvPr id="308" name="Google Shape;308;p12"/>
          <p:cNvSpPr txBox="1"/>
          <p:nvPr/>
        </p:nvSpPr>
        <p:spPr>
          <a:xfrm>
            <a:off x="873910" y="5839072"/>
            <a:ext cx="5537050" cy="869955"/>
          </a:xfrm>
          <a:prstGeom prst="rect">
            <a:avLst/>
          </a:prstGeom>
          <a:noFill/>
          <a:ln>
            <a:noFill/>
          </a:ln>
        </p:spPr>
        <p:txBody>
          <a:bodyPr spcFirstLastPara="1" wrap="square" lIns="91425" tIns="45700" rIns="91425" bIns="45700" anchor="t" anchorCtr="0">
            <a:normAutofit/>
          </a:bodyPr>
          <a:lstStyle/>
          <a:p>
            <a:pPr marL="0" marR="0" lvl="0" indent="0" algn="just" rtl="0">
              <a:lnSpc>
                <a:spcPct val="115000"/>
              </a:lnSpc>
              <a:spcBef>
                <a:spcPct val="0"/>
              </a:spcBef>
              <a:spcAft>
                <a:spcPct val="0"/>
              </a:spcAft>
              <a:buClr>
                <a:schemeClr val="accent6"/>
              </a:buClr>
              <a:buSzPct val="69181"/>
              <a:buFont typeface="Arial"/>
              <a:buNone/>
            </a:pPr>
            <a:r>
              <a:rPr lang="es" sz="2200" b="0" i="0" strike="noStrike" cap="none" spc="0" baseline="0" dirty="0">
                <a:solidFill>
                  <a:srgbClr val="000000"/>
                </a:solidFill>
                <a:effectLst/>
                <a:latin typeface="Arial"/>
                <a:ea typeface="Arial"/>
                <a:cs typeface="Arial"/>
              </a:rPr>
              <a:t>Discutir en parejas durante 10 minutos</a:t>
            </a:r>
          </a:p>
          <a:p>
            <a:pPr marL="0" marR="0" lvl="0" indent="0" algn="just" rtl="0">
              <a:lnSpc>
                <a:spcPct val="115000"/>
              </a:lnSpc>
              <a:spcBef>
                <a:spcPts val="1000"/>
              </a:spcBef>
              <a:spcAft>
                <a:spcPct val="0"/>
              </a:spcAft>
              <a:buClr>
                <a:schemeClr val="accent6"/>
              </a:buClr>
              <a:buSzPct val="35714"/>
              <a:buFont typeface="Arial"/>
              <a:buNone/>
            </a:pPr>
            <a:endParaRPr sz="2800" b="0" i="0" u="none" strike="noStrike" cap="none" dirty="0">
              <a:solidFill>
                <a:schemeClr val="dk1"/>
              </a:solidFill>
              <a:latin typeface="Helvetica Neue"/>
              <a:ea typeface="Helvetica Neue"/>
              <a:cs typeface="Helvetica Neue"/>
              <a:sym typeface="Helvetica Neue"/>
            </a:endParaRPr>
          </a:p>
        </p:txBody>
      </p:sp>
      <p:pic>
        <p:nvPicPr>
          <p:cNvPr id="309" name="Google Shape;309;p12"/>
          <p:cNvPicPr preferRelativeResize="0"/>
          <p:nvPr/>
        </p:nvPicPr>
        <p:blipFill>
          <a:blip r:embed="rId4">
            <a:alphaModFix/>
          </a:blip>
          <a:stretch>
            <a:fillRect/>
          </a:stretch>
        </p:blipFill>
        <p:spPr>
          <a:xfrm>
            <a:off x="10099529" y="5173700"/>
            <a:ext cx="1438781" cy="944962"/>
          </a:xfrm>
          <a:prstGeom prst="rect">
            <a:avLst/>
          </a:prstGeom>
          <a:noFill/>
          <a:ln>
            <a:noFill/>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dd417da581_0_0"/>
          <p:cNvSpPr txBox="1">
            <a:spLocks noGrp="1"/>
          </p:cNvSpPr>
          <p:nvPr>
            <p:ph type="title"/>
          </p:nvPr>
        </p:nvSpPr>
        <p:spPr>
          <a:xfrm>
            <a:off x="656023" y="143183"/>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accent4"/>
              </a:buClr>
              <a:buSzPts val="3600"/>
              <a:buFont typeface="Helvetica Neue"/>
              <a:buNone/>
            </a:pPr>
            <a:r>
              <a:rPr lang="es" sz="3600" b="1" i="0" strike="noStrike" cap="none" spc="0" baseline="0">
                <a:solidFill>
                  <a:srgbClr val="94CC7A"/>
                </a:solidFill>
                <a:effectLst/>
                <a:latin typeface="Helvetica Neue"/>
                <a:ea typeface="Helvetica Neue"/>
                <a:cs typeface="Helvetica Neue"/>
              </a:rPr>
              <a:t>Colaboración y cooperación</a:t>
            </a:r>
          </a:p>
        </p:txBody>
      </p:sp>
      <p:sp>
        <p:nvSpPr>
          <p:cNvPr id="315" name="Google Shape;315;gdd417da581_0_0"/>
          <p:cNvSpPr txBox="1">
            <a:spLocks noGrp="1"/>
          </p:cNvSpPr>
          <p:nvPr>
            <p:ph type="body" idx="2"/>
          </p:nvPr>
        </p:nvSpPr>
        <p:spPr>
          <a:xfrm>
            <a:off x="351608" y="2610034"/>
            <a:ext cx="10940700" cy="3142800"/>
          </a:xfrm>
          <a:prstGeom prst="rect">
            <a:avLst/>
          </a:prstGeom>
          <a:noFill/>
          <a:ln>
            <a:noFill/>
          </a:ln>
        </p:spPr>
        <p:txBody>
          <a:bodyPr spcFirstLastPara="1" wrap="square" lIns="91425" tIns="45700" rIns="91425" bIns="45700" anchor="t" anchorCtr="0">
            <a:normAutofit/>
          </a:bodyPr>
          <a:lstStyle/>
          <a:p>
            <a:pPr marL="342900" lvl="0" indent="-342900" algn="l" rtl="0">
              <a:lnSpc>
                <a:spcPct val="115000"/>
              </a:lnSpc>
              <a:spcBef>
                <a:spcPct val="0"/>
              </a:spcBef>
              <a:spcAft>
                <a:spcPct val="0"/>
              </a:spcAft>
              <a:buSzPts val="1800"/>
              <a:buFont typeface="Arial"/>
              <a:buChar char="●"/>
            </a:pPr>
            <a:r>
              <a:rPr lang="es" sz="2000" b="0" i="0" strike="noStrike" cap="none" spc="0" baseline="0" dirty="0">
                <a:solidFill>
                  <a:srgbClr val="000000"/>
                </a:solidFill>
                <a:effectLst/>
                <a:latin typeface="Arial"/>
                <a:ea typeface="Arial"/>
                <a:cs typeface="Arial"/>
              </a:rPr>
              <a:t>Señalar las medidas clave que tomar para garantizar que las vías de derivación funcionen adecuadamente en el contexto de la COVID-19 y otros BEI.</a:t>
            </a:r>
          </a:p>
          <a:p>
            <a:pPr marL="342900" lvl="0" indent="-342900" algn="l" rtl="0">
              <a:lnSpc>
                <a:spcPct val="115000"/>
              </a:lnSpc>
              <a:spcBef>
                <a:spcPts val="1000"/>
              </a:spcBef>
              <a:spcAft>
                <a:spcPct val="0"/>
              </a:spcAft>
              <a:buSzPts val="1800"/>
              <a:buFont typeface="Arial"/>
              <a:buChar char="●"/>
            </a:pPr>
            <a:r>
              <a:rPr lang="es" sz="2000" b="0" i="0" strike="noStrike" cap="none" spc="0" baseline="0" dirty="0">
                <a:solidFill>
                  <a:srgbClr val="000000"/>
                </a:solidFill>
                <a:effectLst/>
                <a:latin typeface="Arial"/>
                <a:ea typeface="Arial"/>
                <a:cs typeface="Arial"/>
              </a:rPr>
              <a:t>Explicar cómo cooperar mejor con las comunidades para brindar servicios eficientes de coordinación asistencial en el contexto de la la COVID-19 y otros BEI.</a:t>
            </a:r>
          </a:p>
          <a:p>
            <a:pPr marL="0" lvl="0" indent="0" algn="l" rtl="0">
              <a:lnSpc>
                <a:spcPct val="90000"/>
              </a:lnSpc>
              <a:spcBef>
                <a:spcPts val="1000"/>
              </a:spcBef>
              <a:spcAft>
                <a:spcPct val="0"/>
              </a:spcAft>
              <a:buSzPts val="2800"/>
              <a:buNone/>
            </a:pPr>
            <a:endParaRPr dirty="0"/>
          </a:p>
        </p:txBody>
      </p:sp>
      <p:sp>
        <p:nvSpPr>
          <p:cNvPr id="316" name="Google Shape;316;gdd417da581_0_0"/>
          <p:cNvSpPr txBox="1">
            <a:spLocks noGrp="1"/>
          </p:cNvSpPr>
          <p:nvPr>
            <p:ph type="body" idx="1"/>
          </p:nvPr>
        </p:nvSpPr>
        <p:spPr>
          <a:xfrm>
            <a:off x="656022" y="1891776"/>
            <a:ext cx="10820100" cy="500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ct val="0"/>
              </a:spcBef>
              <a:spcAft>
                <a:spcPct val="0"/>
              </a:spcAft>
              <a:buClr>
                <a:srgbClr val="71345C"/>
              </a:buClr>
              <a:buSzPts val="2800"/>
              <a:buNone/>
            </a:pPr>
            <a:r>
              <a:rPr lang="es" sz="2800" b="1" i="0" strike="noStrike" cap="none" spc="0" baseline="0">
                <a:solidFill>
                  <a:srgbClr val="71345C"/>
                </a:solidFill>
                <a:effectLst/>
                <a:latin typeface="Helvetica Neue"/>
                <a:ea typeface="Helvetica Neue"/>
                <a:cs typeface="Helvetica Neue"/>
              </a:rPr>
              <a:t>Objetivos de la sesión</a:t>
            </a:r>
          </a:p>
        </p:txBody>
      </p:sp>
      <p:pic>
        <p:nvPicPr>
          <p:cNvPr id="317" name="Google Shape;317;gdd417da581_0_0" descr="objective Icon 2206233"/>
          <p:cNvPicPr preferRelativeResize="0"/>
          <p:nvPr/>
        </p:nvPicPr>
        <p:blipFill>
          <a:blip r:embed="rId3">
            <a:alphaModFix/>
          </a:blip>
          <a:stretch>
            <a:fillRect/>
          </a:stretch>
        </p:blipFill>
        <p:spPr>
          <a:xfrm>
            <a:off x="8277317" y="3847729"/>
            <a:ext cx="1905000" cy="1905000"/>
          </a:xfrm>
          <a:prstGeom prst="rect">
            <a:avLst/>
          </a:prstGeom>
          <a:noFill/>
          <a:ln>
            <a:noFill/>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dd417da581_0_7"/>
          <p:cNvSpPr txBox="1">
            <a:spLocks noGrp="1"/>
          </p:cNvSpPr>
          <p:nvPr>
            <p:ph type="title"/>
          </p:nvPr>
        </p:nvSpPr>
        <p:spPr>
          <a:xfrm>
            <a:off x="1227511" y="0"/>
            <a:ext cx="10515600" cy="64603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accent3"/>
              </a:buClr>
              <a:buSzPts val="3600"/>
              <a:buFont typeface="Helvetica Neue"/>
              <a:buNone/>
            </a:pPr>
            <a:r>
              <a:rPr lang="es" sz="3600" b="1" i="0" strike="noStrike" cap="none" spc="0" baseline="0" dirty="0">
                <a:solidFill>
                  <a:srgbClr val="97467C"/>
                </a:solidFill>
                <a:effectLst/>
                <a:latin typeface="Helvetica Neue"/>
                <a:ea typeface="Helvetica Neue"/>
                <a:cs typeface="Helvetica Neue"/>
              </a:rPr>
              <a:t>Actualización de las vías de derivación</a:t>
            </a:r>
          </a:p>
        </p:txBody>
      </p:sp>
      <p:sp>
        <p:nvSpPr>
          <p:cNvPr id="323" name="Google Shape;323;gdd417da581_0_7"/>
          <p:cNvSpPr txBox="1">
            <a:spLocks noGrp="1"/>
          </p:cNvSpPr>
          <p:nvPr>
            <p:ph type="body" idx="2"/>
          </p:nvPr>
        </p:nvSpPr>
        <p:spPr>
          <a:xfrm>
            <a:off x="318655" y="646031"/>
            <a:ext cx="11305649" cy="5687329"/>
          </a:xfrm>
          <a:prstGeom prst="rect">
            <a:avLst/>
          </a:prstGeom>
          <a:noFill/>
          <a:ln>
            <a:noFill/>
          </a:ln>
        </p:spPr>
        <p:txBody>
          <a:bodyPr spcFirstLastPara="1" wrap="square" lIns="91425" tIns="45700" rIns="91425" bIns="45700" anchor="t" anchorCtr="0">
            <a:noAutofit/>
          </a:bodyPr>
          <a:lstStyle/>
          <a:p>
            <a:pPr marL="342900" lvl="0" indent="-342900" algn="just" rtl="0">
              <a:lnSpc>
                <a:spcPct val="115000"/>
              </a:lnSpc>
              <a:spcBef>
                <a:spcPct val="0"/>
              </a:spcBef>
              <a:spcAft>
                <a:spcPct val="0"/>
              </a:spcAft>
              <a:buSzPts val="1400"/>
              <a:buFont typeface="Arial"/>
              <a:buChar char="●"/>
            </a:pPr>
            <a:r>
              <a:rPr lang="es" sz="1400" b="0" i="0" strike="noStrike" cap="none" spc="0" baseline="0" dirty="0">
                <a:solidFill>
                  <a:srgbClr val="0C1116"/>
                </a:solidFill>
                <a:effectLst/>
                <a:latin typeface="Arial"/>
                <a:ea typeface="Arial"/>
                <a:cs typeface="Arial"/>
              </a:rPr>
              <a:t>Actualizar el mapeo multisectorial de servicios con  los servicios adaptados de protección de la niñez y adolescencia y los servicios en demanda durante la COVID-19. </a:t>
            </a:r>
          </a:p>
          <a:p>
            <a:pPr marL="342900" lvl="0" indent="-342900" algn="just" rtl="0">
              <a:lnSpc>
                <a:spcPct val="115000"/>
              </a:lnSpc>
              <a:spcBef>
                <a:spcPts val="1000"/>
              </a:spcBef>
              <a:spcAft>
                <a:spcPct val="0"/>
              </a:spcAft>
              <a:buSzPts val="1400"/>
              <a:buFont typeface="Arial"/>
              <a:buChar char="●"/>
            </a:pPr>
            <a:r>
              <a:rPr lang="es" sz="1400" b="0" i="0" strike="noStrike" cap="none" spc="0" baseline="0" dirty="0">
                <a:solidFill>
                  <a:srgbClr val="0C1116"/>
                </a:solidFill>
                <a:effectLst/>
                <a:latin typeface="Arial"/>
                <a:ea typeface="Arial"/>
                <a:cs typeface="Arial"/>
              </a:rPr>
              <a:t>Actualizar las vías de derivación existentes a nivel local y nacional. </a:t>
            </a:r>
          </a:p>
          <a:p>
            <a:pPr marL="342900" lvl="0" indent="-342900" algn="just" rtl="0">
              <a:lnSpc>
                <a:spcPct val="115000"/>
              </a:lnSpc>
              <a:spcBef>
                <a:spcPts val="1000"/>
              </a:spcBef>
              <a:spcAft>
                <a:spcPct val="0"/>
              </a:spcAft>
              <a:buSzPts val="1400"/>
              <a:buFont typeface="Arial"/>
              <a:buChar char="●"/>
            </a:pPr>
            <a:r>
              <a:rPr lang="es" sz="1400" b="0" i="0" strike="noStrike" cap="none" spc="0" baseline="0" dirty="0">
                <a:solidFill>
                  <a:srgbClr val="0C1116"/>
                </a:solidFill>
                <a:effectLst/>
                <a:latin typeface="Arial"/>
                <a:ea typeface="Arial"/>
                <a:cs typeface="Arial"/>
              </a:rPr>
              <a:t>Desarrollar procedimientos operativos estándar y protocolos de derivación internos para asegurar que el personal de atención médica esté capacitado para identificar y derivar de manera segura a los NNA que están en riesgo o han experimentado violencia, abuso, explotación o negligencia. </a:t>
            </a:r>
          </a:p>
          <a:p>
            <a:pPr marL="342900" lvl="0" indent="-342900" algn="just" rtl="0">
              <a:lnSpc>
                <a:spcPct val="115000"/>
              </a:lnSpc>
              <a:spcBef>
                <a:spcPts val="1000"/>
              </a:spcBef>
              <a:spcAft>
                <a:spcPct val="0"/>
              </a:spcAft>
              <a:buSzPts val="1400"/>
              <a:buFont typeface="Arial"/>
              <a:buChar char="●"/>
            </a:pPr>
            <a:r>
              <a:rPr lang="es" sz="1400" b="0" i="0" strike="noStrike" cap="none" spc="0" baseline="0" dirty="0">
                <a:solidFill>
                  <a:srgbClr val="0C1116"/>
                </a:solidFill>
                <a:effectLst/>
                <a:latin typeface="Arial"/>
                <a:ea typeface="Arial"/>
                <a:cs typeface="Arial"/>
              </a:rPr>
              <a:t>Las derivaciones de casos de COVID-19 tienen 2 direcciones posibles: </a:t>
            </a:r>
          </a:p>
          <a:p>
            <a:pPr marL="539750" lvl="1" indent="-203200" algn="just" rtl="0">
              <a:lnSpc>
                <a:spcPct val="115000"/>
              </a:lnSpc>
              <a:spcBef>
                <a:spcPts val="500"/>
              </a:spcBef>
              <a:spcAft>
                <a:spcPct val="0"/>
              </a:spcAft>
              <a:buSzPts val="1400"/>
              <a:buFont typeface="Courier New"/>
              <a:buChar char="o"/>
            </a:pPr>
            <a:r>
              <a:rPr lang="es" sz="1400" b="0" i="0" strike="noStrike" cap="none" spc="0" baseline="0" dirty="0">
                <a:solidFill>
                  <a:srgbClr val="0C1116"/>
                </a:solidFill>
                <a:effectLst/>
                <a:latin typeface="Arial"/>
                <a:ea typeface="Arial"/>
                <a:cs typeface="Arial"/>
              </a:rPr>
              <a:t>De los agentes de protección de la niñez y adolescencia a los agentes de salud: los agentes de protección de la niñez y adolescencia deben estar al corriente de las vías de derivación sanitarias adaptadas en caso de que se sospeche un caso de COVID-19 en una familia. </a:t>
            </a:r>
          </a:p>
          <a:p>
            <a:pPr marL="539750" lvl="1" indent="-203200" algn="just" rtl="0">
              <a:lnSpc>
                <a:spcPct val="115000"/>
              </a:lnSpc>
              <a:spcBef>
                <a:spcPts val="500"/>
              </a:spcBef>
              <a:spcAft>
                <a:spcPct val="0"/>
              </a:spcAft>
              <a:buSzPts val="1400"/>
              <a:buFont typeface="Courier New"/>
              <a:buChar char="o"/>
            </a:pPr>
            <a:r>
              <a:rPr lang="es" sz="1400" b="0" i="0" strike="noStrike" cap="none" spc="0" baseline="0" dirty="0">
                <a:solidFill>
                  <a:srgbClr val="0C1116"/>
                </a:solidFill>
                <a:effectLst/>
                <a:latin typeface="Arial"/>
                <a:ea typeface="Arial"/>
                <a:cs typeface="Arial"/>
              </a:rPr>
              <a:t>De los agentes de salud a   los agentes de protección de la niñez y adolescencia: los agentes de salud deben informar a los agentes de protección de la niñez y adolescencia cuando entren en contacto con un NNA del que sospechan que ha sufrido violencia, abuso, negligencia, explotación o separación o pérdida familiar. </a:t>
            </a:r>
          </a:p>
          <a:p>
            <a:pPr marL="342900" lvl="0" indent="-342900" algn="just" rtl="0">
              <a:lnSpc>
                <a:spcPct val="115000"/>
              </a:lnSpc>
              <a:spcBef>
                <a:spcPts val="1000"/>
              </a:spcBef>
              <a:spcAft>
                <a:spcPct val="0"/>
              </a:spcAft>
              <a:buSzPts val="1400"/>
              <a:buFont typeface="Arial"/>
              <a:buChar char="●"/>
            </a:pPr>
            <a:r>
              <a:rPr lang="es" sz="1400" b="0" i="0" strike="noStrike" cap="none" spc="0" baseline="0" dirty="0">
                <a:solidFill>
                  <a:srgbClr val="0C1116"/>
                </a:solidFill>
                <a:effectLst/>
                <a:latin typeface="Arial"/>
                <a:ea typeface="Arial"/>
                <a:cs typeface="Arial"/>
              </a:rPr>
              <a:t>Las vías de derivación deben ser actualizadas semanalmente, incluyendo el número de asistentes sociales activos por organismo y la información de contacto. </a:t>
            </a:r>
          </a:p>
          <a:p>
            <a:pPr marL="342900" lvl="0" indent="-342900" algn="just" rtl="0">
              <a:lnSpc>
                <a:spcPct val="115000"/>
              </a:lnSpc>
              <a:spcBef>
                <a:spcPts val="1000"/>
              </a:spcBef>
              <a:spcAft>
                <a:spcPct val="0"/>
              </a:spcAft>
              <a:buSzPts val="1400"/>
              <a:buFont typeface="Arial"/>
              <a:buChar char="●"/>
            </a:pPr>
            <a:r>
              <a:rPr lang="es" sz="1400" b="0" i="0" strike="noStrike" cap="none" spc="0" baseline="0" dirty="0">
                <a:solidFill>
                  <a:srgbClr val="0C1116"/>
                </a:solidFill>
                <a:effectLst/>
                <a:latin typeface="Arial"/>
                <a:ea typeface="Arial"/>
                <a:cs typeface="Arial"/>
              </a:rPr>
              <a:t>Los mensajes clave sobre protección de la niñez y adolescencia no solo deben centrarse en la COVID-19, sino también en la mitigación de los riesgos para esa protección. </a:t>
            </a:r>
          </a:p>
          <a:p>
            <a:pPr marL="342900" lvl="0" indent="-342900" algn="just" rtl="0">
              <a:lnSpc>
                <a:spcPct val="115000"/>
              </a:lnSpc>
              <a:spcBef>
                <a:spcPts val="1000"/>
              </a:spcBef>
              <a:spcAft>
                <a:spcPct val="0"/>
              </a:spcAft>
              <a:buSzPts val="1400"/>
              <a:buFont typeface="Arial"/>
              <a:buChar char="●"/>
            </a:pPr>
            <a:r>
              <a:rPr lang="es" sz="1400" b="0" i="0" strike="noStrike" cap="none" spc="0" baseline="0" dirty="0">
                <a:solidFill>
                  <a:srgbClr val="0C1116"/>
                </a:solidFill>
                <a:effectLst/>
                <a:latin typeface="Arial"/>
                <a:ea typeface="Arial"/>
                <a:cs typeface="Arial"/>
              </a:rPr>
              <a:t>Capacitar al personal de otros sectores sobre los riesgos para la protección de la niñez y adolescencia relacionados con la COVID 19 y las vías de detección y derivación seguras y adaptadas.</a:t>
            </a:r>
          </a:p>
          <a:p>
            <a:pPr marL="342900" lvl="0" indent="-279400" algn="just" rtl="0">
              <a:lnSpc>
                <a:spcPct val="115000"/>
              </a:lnSpc>
              <a:spcBef>
                <a:spcPts val="200"/>
              </a:spcBef>
              <a:spcAft>
                <a:spcPct val="0"/>
              </a:spcAft>
              <a:buSzPts val="1000"/>
              <a:buFont typeface="Arial"/>
              <a:buNone/>
            </a:pPr>
            <a:endParaRPr sz="1800" dirty="0">
              <a:latin typeface="Arial"/>
              <a:ea typeface="Arial"/>
              <a:cs typeface="Arial"/>
              <a:sym typeface="Aria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dd417da581_0_12"/>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accent1"/>
              </a:buClr>
              <a:buSzPts val="3600"/>
              <a:buFont typeface="Helvetica Neue"/>
              <a:buNone/>
            </a:pPr>
            <a:r>
              <a:rPr lang="es" sz="3600" b="1" i="0" strike="noStrike" cap="none" spc="0" baseline="0">
                <a:solidFill>
                  <a:srgbClr val="02628C"/>
                </a:solidFill>
                <a:effectLst/>
                <a:latin typeface="Helvetica Neue"/>
                <a:ea typeface="Helvetica Neue"/>
                <a:cs typeface="Helvetica Neue"/>
              </a:rPr>
              <a:t>La coordinación asistencial a distancia paso a paso</a:t>
            </a:r>
          </a:p>
        </p:txBody>
      </p:sp>
      <p:sp>
        <p:nvSpPr>
          <p:cNvPr id="329" name="Google Shape;329;gdd417da581_0_12"/>
          <p:cNvSpPr txBox="1">
            <a:spLocks noGrp="1"/>
          </p:cNvSpPr>
          <p:nvPr>
            <p:ph type="body" idx="1"/>
          </p:nvPr>
        </p:nvSpPr>
        <p:spPr>
          <a:xfrm>
            <a:off x="685947" y="2017050"/>
            <a:ext cx="10820100" cy="500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ct val="0"/>
              </a:spcBef>
              <a:spcAft>
                <a:spcPct val="0"/>
              </a:spcAft>
              <a:buClr>
                <a:schemeClr val="accent3"/>
              </a:buClr>
              <a:buSzPts val="2800"/>
              <a:buNone/>
            </a:pPr>
            <a:r>
              <a:rPr lang="es" sz="2800" b="1" i="0" strike="noStrike" cap="none" spc="0" baseline="0">
                <a:solidFill>
                  <a:srgbClr val="97467C"/>
                </a:solidFill>
                <a:effectLst/>
                <a:latin typeface="Helvetica Neue"/>
                <a:ea typeface="Helvetica Neue"/>
                <a:cs typeface="Helvetica Neue"/>
              </a:rPr>
              <a:t>Objetivos de la sesión</a:t>
            </a:r>
          </a:p>
        </p:txBody>
      </p:sp>
      <p:sp>
        <p:nvSpPr>
          <p:cNvPr id="330" name="Google Shape;330;gdd417da581_0_12"/>
          <p:cNvSpPr txBox="1">
            <a:spLocks noGrp="1"/>
          </p:cNvSpPr>
          <p:nvPr>
            <p:ph type="body" idx="2"/>
          </p:nvPr>
        </p:nvSpPr>
        <p:spPr>
          <a:xfrm>
            <a:off x="656025" y="2614625"/>
            <a:ext cx="5361000" cy="3065400"/>
          </a:xfrm>
          <a:prstGeom prst="rect">
            <a:avLst/>
          </a:prstGeom>
          <a:noFill/>
          <a:ln>
            <a:noFill/>
          </a:ln>
        </p:spPr>
        <p:txBody>
          <a:bodyPr spcFirstLastPara="1" wrap="square" lIns="91425" tIns="45700" rIns="91425" bIns="45700" anchor="t" anchorCtr="0">
            <a:normAutofit fontScale="90000" lnSpcReduction="10000"/>
          </a:bodyPr>
          <a:lstStyle/>
          <a:p>
            <a:pPr marL="228600" lvl="0" indent="-228600" algn="l" rtl="0">
              <a:lnSpc>
                <a:spcPct val="90000"/>
              </a:lnSpc>
              <a:spcBef>
                <a:spcPct val="0"/>
              </a:spcBef>
              <a:spcAft>
                <a:spcPct val="0"/>
              </a:spcAft>
              <a:buClr>
                <a:schemeClr val="accent3"/>
              </a:buClr>
              <a:buSzPts val="2000"/>
              <a:buChar char="•"/>
            </a:pPr>
            <a:r>
              <a:rPr lang="es" sz="2000" b="0" i="0" strike="noStrike" cap="none" spc="0" baseline="0" dirty="0">
                <a:solidFill>
                  <a:srgbClr val="000000"/>
                </a:solidFill>
                <a:effectLst/>
                <a:latin typeface="Arial"/>
                <a:ea typeface="Arial"/>
                <a:cs typeface="Arial"/>
              </a:rPr>
              <a:t>Explicar consideraciones clave que tener en cuenta en la transición a la coordinación asistencial a distancia con respecto a los casos que están siendo atendidos.</a:t>
            </a:r>
          </a:p>
          <a:p>
            <a:pPr marL="228600" lvl="0" indent="0" algn="l" rtl="0">
              <a:lnSpc>
                <a:spcPct val="90000"/>
              </a:lnSpc>
              <a:spcBef>
                <a:spcPct val="0"/>
              </a:spcBef>
              <a:spcAft>
                <a:spcPct val="0"/>
              </a:spcAft>
              <a:buSzPts val="2800"/>
              <a:buNone/>
            </a:pPr>
            <a:endParaRPr sz="2000" dirty="0">
              <a:solidFill>
                <a:srgbClr val="000000"/>
              </a:solidFill>
              <a:latin typeface="Arial"/>
              <a:ea typeface="Arial"/>
              <a:cs typeface="Arial"/>
              <a:sym typeface="Arial"/>
            </a:endParaRPr>
          </a:p>
          <a:p>
            <a:pPr marL="228600" lvl="0" indent="-228600" algn="l" rtl="0">
              <a:lnSpc>
                <a:spcPct val="90000"/>
              </a:lnSpc>
              <a:spcBef>
                <a:spcPct val="0"/>
              </a:spcBef>
              <a:spcAft>
                <a:spcPct val="0"/>
              </a:spcAft>
              <a:buClr>
                <a:schemeClr val="accent3"/>
              </a:buClr>
              <a:buSzPts val="2000"/>
              <a:buChar char="•"/>
            </a:pPr>
            <a:r>
              <a:rPr lang="es" sz="2000" b="0" i="0" strike="noStrike" cap="none" spc="0" baseline="0" dirty="0">
                <a:solidFill>
                  <a:srgbClr val="000000"/>
                </a:solidFill>
                <a:effectLst/>
                <a:latin typeface="Arial"/>
                <a:ea typeface="Arial"/>
                <a:cs typeface="Arial"/>
              </a:rPr>
              <a:t>Explicar consideraciones clave que tener en cuenta en la transición a la coordinación asistencial a distancia con respecto a los casos nuevos y al proceso de detección de estos.</a:t>
            </a:r>
          </a:p>
          <a:p>
            <a:pPr marL="228600" lvl="0" indent="0" algn="l" rtl="0">
              <a:lnSpc>
                <a:spcPct val="90000"/>
              </a:lnSpc>
              <a:spcBef>
                <a:spcPct val="0"/>
              </a:spcBef>
              <a:spcAft>
                <a:spcPct val="0"/>
              </a:spcAft>
              <a:buSzPts val="2800"/>
              <a:buNone/>
            </a:pPr>
            <a:endParaRPr sz="2000" dirty="0">
              <a:solidFill>
                <a:srgbClr val="000000"/>
              </a:solidFill>
              <a:latin typeface="Arial"/>
              <a:ea typeface="Arial"/>
              <a:cs typeface="Arial"/>
              <a:sym typeface="Arial"/>
            </a:endParaRPr>
          </a:p>
          <a:p>
            <a:pPr marL="228600" lvl="0" indent="-228600" algn="l" rtl="0">
              <a:lnSpc>
                <a:spcPct val="90000"/>
              </a:lnSpc>
              <a:spcBef>
                <a:spcPct val="0"/>
              </a:spcBef>
              <a:spcAft>
                <a:spcPct val="0"/>
              </a:spcAft>
              <a:buClr>
                <a:schemeClr val="accent3"/>
              </a:buClr>
              <a:buSzPts val="2000"/>
              <a:buChar char="•"/>
            </a:pPr>
            <a:r>
              <a:rPr lang="es" sz="2000" b="0" i="0" strike="noStrike" cap="none" spc="0" baseline="0" dirty="0">
                <a:solidFill>
                  <a:srgbClr val="000000"/>
                </a:solidFill>
                <a:effectLst/>
                <a:latin typeface="Arial"/>
                <a:ea typeface="Arial"/>
                <a:cs typeface="Arial"/>
              </a:rPr>
              <a:t>Describir consideraciones clave asociadas con cada paso de la coordinación asistencial cuando se brinda a distancia.</a:t>
            </a:r>
          </a:p>
          <a:p>
            <a:pPr marL="228600" lvl="0" indent="0" algn="l" rtl="0">
              <a:lnSpc>
                <a:spcPct val="90000"/>
              </a:lnSpc>
              <a:spcBef>
                <a:spcPct val="0"/>
              </a:spcBef>
              <a:spcAft>
                <a:spcPct val="0"/>
              </a:spcAft>
              <a:buSzPts val="2800"/>
              <a:buNone/>
            </a:pPr>
            <a:endParaRPr dirty="0"/>
          </a:p>
        </p:txBody>
      </p:sp>
      <p:sp>
        <p:nvSpPr>
          <p:cNvPr id="331" name="Google Shape;331;gdd417da581_0_12"/>
          <p:cNvSpPr txBox="1"/>
          <p:nvPr/>
        </p:nvSpPr>
        <p:spPr>
          <a:xfrm>
            <a:off x="5583225" y="2162275"/>
            <a:ext cx="1565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332" name="Google Shape;332;gdd417da581_0_12"/>
          <p:cNvSpPr/>
          <p:nvPr/>
        </p:nvSpPr>
        <p:spPr>
          <a:xfrm>
            <a:off x="6293225" y="2017050"/>
            <a:ext cx="1565100" cy="871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r>
              <a:rPr lang="es" sz="1400" b="1" i="0" strike="noStrike" cap="none" spc="0" baseline="0">
                <a:solidFill>
                  <a:srgbClr val="000000"/>
                </a:solidFill>
                <a:effectLst/>
                <a:latin typeface="Arial"/>
                <a:ea typeface="Arial"/>
                <a:cs typeface="Arial"/>
              </a:rPr>
              <a:t>Detectar y registrar</a:t>
            </a:r>
          </a:p>
        </p:txBody>
      </p:sp>
      <p:sp>
        <p:nvSpPr>
          <p:cNvPr id="333" name="Google Shape;333;gdd417da581_0_12"/>
          <p:cNvSpPr/>
          <p:nvPr/>
        </p:nvSpPr>
        <p:spPr>
          <a:xfrm>
            <a:off x="9028450" y="2017050"/>
            <a:ext cx="1565100" cy="871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r>
              <a:rPr lang="es" sz="1400" b="1" i="0" strike="noStrike" cap="none" spc="0" baseline="0">
                <a:solidFill>
                  <a:srgbClr val="000000"/>
                </a:solidFill>
                <a:effectLst/>
                <a:latin typeface="Arial"/>
                <a:ea typeface="Arial"/>
                <a:cs typeface="Arial"/>
              </a:rPr>
              <a:t>Evaluar necesidades y fortalezas</a:t>
            </a:r>
          </a:p>
        </p:txBody>
      </p:sp>
      <p:sp>
        <p:nvSpPr>
          <p:cNvPr id="334" name="Google Shape;334;gdd417da581_0_12"/>
          <p:cNvSpPr/>
          <p:nvPr/>
        </p:nvSpPr>
        <p:spPr>
          <a:xfrm>
            <a:off x="6293225" y="3541250"/>
            <a:ext cx="1565100" cy="871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r>
              <a:rPr lang="es" sz="1400" b="1" i="0" strike="noStrike" cap="none" spc="0" baseline="0">
                <a:solidFill>
                  <a:srgbClr val="000000"/>
                </a:solidFill>
                <a:effectLst/>
                <a:latin typeface="Arial"/>
                <a:ea typeface="Arial"/>
                <a:cs typeface="Arial"/>
              </a:rPr>
              <a:t>Cerrar casos</a:t>
            </a:r>
          </a:p>
        </p:txBody>
      </p:sp>
      <p:sp>
        <p:nvSpPr>
          <p:cNvPr id="335" name="Google Shape;335;gdd417da581_0_12"/>
          <p:cNvSpPr/>
          <p:nvPr/>
        </p:nvSpPr>
        <p:spPr>
          <a:xfrm>
            <a:off x="9028450" y="3589688"/>
            <a:ext cx="1565100" cy="871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r>
              <a:rPr lang="es" sz="1400" b="1" i="0" strike="noStrike" cap="none" spc="0" baseline="0">
                <a:solidFill>
                  <a:srgbClr val="000000"/>
                </a:solidFill>
                <a:effectLst/>
                <a:latin typeface="Arial"/>
                <a:ea typeface="Arial"/>
                <a:cs typeface="Arial"/>
              </a:rPr>
              <a:t>Elaborar un plan de caso</a:t>
            </a:r>
          </a:p>
        </p:txBody>
      </p:sp>
      <p:sp>
        <p:nvSpPr>
          <p:cNvPr id="336" name="Google Shape;336;gdd417da581_0_12"/>
          <p:cNvSpPr/>
          <p:nvPr/>
        </p:nvSpPr>
        <p:spPr>
          <a:xfrm>
            <a:off x="6293225" y="5291400"/>
            <a:ext cx="1565100" cy="871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r>
              <a:rPr lang="es" sz="1400" b="1" i="0" strike="noStrike" cap="none" spc="0" baseline="0">
                <a:solidFill>
                  <a:srgbClr val="000000"/>
                </a:solidFill>
                <a:effectLst/>
                <a:latin typeface="Arial"/>
                <a:ea typeface="Arial"/>
                <a:cs typeface="Arial"/>
              </a:rPr>
              <a:t>Hacer un seguimiento y revisión</a:t>
            </a:r>
          </a:p>
        </p:txBody>
      </p:sp>
      <p:sp>
        <p:nvSpPr>
          <p:cNvPr id="337" name="Google Shape;337;gdd417da581_0_12"/>
          <p:cNvSpPr/>
          <p:nvPr/>
        </p:nvSpPr>
        <p:spPr>
          <a:xfrm>
            <a:off x="9028450" y="5202300"/>
            <a:ext cx="1565100" cy="871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r>
              <a:rPr lang="es" sz="1400" b="1" i="0" strike="noStrike" cap="none" spc="0" baseline="0">
                <a:solidFill>
                  <a:srgbClr val="000000"/>
                </a:solidFill>
                <a:effectLst/>
                <a:latin typeface="Arial"/>
                <a:ea typeface="Arial"/>
                <a:cs typeface="Arial"/>
              </a:rPr>
              <a:t>Implementar planes de casos</a:t>
            </a:r>
          </a:p>
        </p:txBody>
      </p:sp>
      <p:sp>
        <p:nvSpPr>
          <p:cNvPr id="338" name="Google Shape;338;gdd417da581_0_12"/>
          <p:cNvSpPr/>
          <p:nvPr/>
        </p:nvSpPr>
        <p:spPr>
          <a:xfrm>
            <a:off x="8171138" y="2517150"/>
            <a:ext cx="544500" cy="64500"/>
          </a:xfrm>
          <a:prstGeom prst="right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gdd417da581_0_12"/>
          <p:cNvSpPr/>
          <p:nvPr/>
        </p:nvSpPr>
        <p:spPr>
          <a:xfrm>
            <a:off x="9730300" y="2969100"/>
            <a:ext cx="145200" cy="500100"/>
          </a:xfrm>
          <a:prstGeom prst="down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gdd417da581_0_12"/>
          <p:cNvSpPr/>
          <p:nvPr/>
        </p:nvSpPr>
        <p:spPr>
          <a:xfrm>
            <a:off x="9730300" y="4581700"/>
            <a:ext cx="145200" cy="500100"/>
          </a:xfrm>
          <a:prstGeom prst="down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gdd417da581_0_12"/>
          <p:cNvSpPr/>
          <p:nvPr/>
        </p:nvSpPr>
        <p:spPr>
          <a:xfrm>
            <a:off x="8171150" y="5615525"/>
            <a:ext cx="591000" cy="64500"/>
          </a:xfrm>
          <a:prstGeom prst="left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gdd417da581_0_12"/>
          <p:cNvSpPr/>
          <p:nvPr/>
        </p:nvSpPr>
        <p:spPr>
          <a:xfrm flipH="1">
            <a:off x="7003300" y="4534275"/>
            <a:ext cx="145200" cy="629400"/>
          </a:xfrm>
          <a:prstGeom prst="up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43" name="Google Shape;343;gdd417da581_0_12"/>
          <p:cNvCxnSpPr/>
          <p:nvPr/>
        </p:nvCxnSpPr>
        <p:spPr>
          <a:xfrm>
            <a:off x="7987550" y="5373450"/>
            <a:ext cx="710100" cy="0"/>
          </a:xfrm>
          <a:prstGeom prst="straightConnector1">
            <a:avLst/>
          </a:prstGeom>
          <a:noFill/>
          <a:ln w="9525" cap="flat" cmpd="sng">
            <a:solidFill>
              <a:schemeClr val="dk2"/>
            </a:solidFill>
            <a:prstDash val="solid"/>
            <a:round/>
            <a:headEnd type="none" w="sm" len="sm"/>
            <a:tailEnd type="none" w="sm" len="sm"/>
          </a:ln>
        </p:spPr>
      </p:cxnSp>
      <p:cxnSp>
        <p:nvCxnSpPr>
          <p:cNvPr id="344" name="Google Shape;344;gdd417da581_0_12"/>
          <p:cNvCxnSpPr/>
          <p:nvPr/>
        </p:nvCxnSpPr>
        <p:spPr>
          <a:xfrm rot="10800000" flipH="1">
            <a:off x="8697650" y="2839938"/>
            <a:ext cx="16200" cy="2517300"/>
          </a:xfrm>
          <a:prstGeom prst="straightConnector1">
            <a:avLst/>
          </a:prstGeom>
          <a:noFill/>
          <a:ln w="9525" cap="flat" cmpd="sng">
            <a:solidFill>
              <a:schemeClr val="dk2"/>
            </a:solidFill>
            <a:prstDash val="solid"/>
            <a:round/>
            <a:headEnd type="none" w="sm" len="sm"/>
            <a:tailEnd type="none" w="sm" len="sm"/>
          </a:ln>
        </p:spPr>
      </p:cxnSp>
      <p:cxnSp>
        <p:nvCxnSpPr>
          <p:cNvPr id="345" name="Google Shape;345;gdd417da581_0_12"/>
          <p:cNvCxnSpPr/>
          <p:nvPr/>
        </p:nvCxnSpPr>
        <p:spPr>
          <a:xfrm>
            <a:off x="8697650" y="2839950"/>
            <a:ext cx="274200" cy="0"/>
          </a:xfrm>
          <a:prstGeom prst="straightConnector1">
            <a:avLst/>
          </a:prstGeom>
          <a:noFill/>
          <a:ln w="9525" cap="flat" cmpd="sng">
            <a:solidFill>
              <a:schemeClr val="dk2"/>
            </a:solidFill>
            <a:prstDash val="solid"/>
            <a:round/>
            <a:headEnd type="none" w="sm" len="sm"/>
            <a:tailEnd type="triangle" w="med" len="med"/>
          </a:ln>
        </p:spPr>
      </p:cxnSp>
      <p:cxnSp>
        <p:nvCxnSpPr>
          <p:cNvPr id="346" name="Google Shape;346;gdd417da581_0_12"/>
          <p:cNvCxnSpPr>
            <a:stCxn id="335" idx="1"/>
            <a:endCxn id="335" idx="1"/>
          </p:cNvCxnSpPr>
          <p:nvPr/>
        </p:nvCxnSpPr>
        <p:spPr>
          <a:xfrm flipH="1">
            <a:off x="9028450" y="4025438"/>
            <a:ext cx="0" cy="0"/>
          </a:xfrm>
          <a:prstGeom prst="straightConnector1">
            <a:avLst/>
          </a:prstGeom>
          <a:noFill/>
          <a:ln w="9525" cap="flat" cmpd="sng">
            <a:solidFill>
              <a:schemeClr val="dk2"/>
            </a:solidFill>
            <a:prstDash val="solid"/>
            <a:round/>
            <a:headEnd type="none" w="sm" len="sm"/>
            <a:tailEnd type="triangle" w="med" len="med"/>
          </a:ln>
        </p:spPr>
      </p:cxnSp>
      <p:cxnSp>
        <p:nvCxnSpPr>
          <p:cNvPr id="347" name="Google Shape;347;gdd417da581_0_12"/>
          <p:cNvCxnSpPr/>
          <p:nvPr/>
        </p:nvCxnSpPr>
        <p:spPr>
          <a:xfrm>
            <a:off x="8705600" y="4098600"/>
            <a:ext cx="258300" cy="0"/>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dd417da581_0_255"/>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accent5"/>
              </a:buClr>
              <a:buSzPts val="3600"/>
              <a:buFont typeface="Helvetica Neue"/>
              <a:buNone/>
            </a:pPr>
            <a:r>
              <a:rPr lang="es" sz="3600" b="1" i="0" strike="noStrike" cap="none" spc="0" baseline="0">
                <a:solidFill>
                  <a:srgbClr val="029FA0"/>
                </a:solidFill>
                <a:effectLst/>
                <a:latin typeface="Helvetica Neue"/>
                <a:ea typeface="Helvetica Neue"/>
                <a:cs typeface="Helvetica Neue"/>
              </a:rPr>
              <a:t>Considerar el número de casos existente</a:t>
            </a:r>
          </a:p>
        </p:txBody>
      </p:sp>
      <p:sp>
        <p:nvSpPr>
          <p:cNvPr id="353" name="Google Shape;353;gdd417da581_0_255"/>
          <p:cNvSpPr txBox="1">
            <a:spLocks noGrp="1"/>
          </p:cNvSpPr>
          <p:nvPr>
            <p:ph type="body" idx="1"/>
          </p:nvPr>
        </p:nvSpPr>
        <p:spPr>
          <a:xfrm>
            <a:off x="656022" y="1971676"/>
            <a:ext cx="10820100" cy="571500"/>
          </a:xfrm>
          <a:prstGeom prst="rect">
            <a:avLst/>
          </a:prstGeom>
          <a:noFill/>
          <a:ln>
            <a:noFill/>
          </a:ln>
        </p:spPr>
        <p:txBody>
          <a:bodyPr spcFirstLastPara="1" wrap="square" lIns="91425" tIns="45700" rIns="91425" bIns="45700" anchor="t" anchorCtr="0">
            <a:normAutofit lnSpcReduction="10000"/>
          </a:bodyPr>
          <a:lstStyle/>
          <a:p>
            <a:pPr marL="457200" lvl="0" indent="-228600" algn="l" rtl="0">
              <a:lnSpc>
                <a:spcPct val="90000"/>
              </a:lnSpc>
              <a:spcBef>
                <a:spcPts val="1000"/>
              </a:spcBef>
              <a:spcAft>
                <a:spcPct val="0"/>
              </a:spcAft>
              <a:buClr>
                <a:schemeClr val="accent6"/>
              </a:buClr>
              <a:buSzPts val="2800"/>
              <a:buNone/>
            </a:pPr>
            <a:r>
              <a:rPr lang="es" sz="2800" b="1" i="0" strike="noStrike" cap="none" spc="0" baseline="0">
                <a:solidFill>
                  <a:srgbClr val="405D78"/>
                </a:solidFill>
                <a:effectLst/>
                <a:latin typeface="Helvetica Neue"/>
                <a:ea typeface="Helvetica Neue"/>
                <a:cs typeface="Helvetica Neue"/>
              </a:rPr>
              <a:t>Actividad</a:t>
            </a:r>
          </a:p>
        </p:txBody>
      </p:sp>
      <p:sp>
        <p:nvSpPr>
          <p:cNvPr id="354" name="Google Shape;354;gdd417da581_0_255"/>
          <p:cNvSpPr txBox="1">
            <a:spLocks noGrp="1"/>
          </p:cNvSpPr>
          <p:nvPr>
            <p:ph type="body" idx="2"/>
          </p:nvPr>
        </p:nvSpPr>
        <p:spPr>
          <a:xfrm>
            <a:off x="656021" y="2614612"/>
            <a:ext cx="10820100" cy="3729000"/>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ct val="0"/>
              </a:spcAft>
              <a:buClr>
                <a:schemeClr val="accent6"/>
              </a:buClr>
              <a:buSzPts val="2800"/>
              <a:buChar char="•"/>
            </a:pPr>
            <a:r>
              <a:rPr lang="es" sz="2000" b="0" i="0" strike="noStrike" cap="none" spc="0" baseline="0" dirty="0">
                <a:solidFill>
                  <a:srgbClr val="0C1116"/>
                </a:solidFill>
                <a:effectLst/>
                <a:latin typeface="+mj-lt"/>
                <a:ea typeface="Helvetica Neue"/>
                <a:cs typeface="Helvetica Neue"/>
              </a:rPr>
              <a:t>En subgrupos, discutan:</a:t>
            </a:r>
          </a:p>
          <a:p>
            <a:pPr marL="457200" lvl="0" indent="-406400" algn="l" rtl="0">
              <a:lnSpc>
                <a:spcPct val="90000"/>
              </a:lnSpc>
              <a:spcBef>
                <a:spcPts val="1000"/>
              </a:spcBef>
              <a:spcAft>
                <a:spcPct val="0"/>
              </a:spcAft>
              <a:buClr>
                <a:schemeClr val="accent6"/>
              </a:buClr>
              <a:buSzPts val="2800"/>
              <a:buChar char="•"/>
            </a:pPr>
            <a:r>
              <a:rPr lang="es" sz="2000" b="0" i="0" strike="noStrike" cap="none" spc="0" baseline="0" dirty="0">
                <a:solidFill>
                  <a:srgbClr val="0C1116"/>
                </a:solidFill>
                <a:effectLst/>
                <a:latin typeface="+mj-lt"/>
                <a:ea typeface="Helvetica Neue"/>
                <a:cs typeface="Helvetica Neue"/>
              </a:rPr>
              <a:t>¿Cuáles son las acciones clave necesarias en la transición a la coordinación asistencial a distancia con respecto a lo siguiente?</a:t>
            </a:r>
          </a:p>
          <a:p>
            <a:pPr marL="685800" lvl="1" indent="-254000" algn="l" rtl="0">
              <a:lnSpc>
                <a:spcPct val="90000"/>
              </a:lnSpc>
              <a:spcBef>
                <a:spcPts val="1000"/>
              </a:spcBef>
              <a:spcAft>
                <a:spcPct val="0"/>
              </a:spcAft>
              <a:buClr>
                <a:schemeClr val="accent6"/>
              </a:buClr>
              <a:buSzPts val="2800"/>
              <a:buChar char="•"/>
            </a:pPr>
            <a:r>
              <a:rPr lang="es" sz="2000" b="0" i="0" strike="noStrike" cap="none" spc="0" baseline="0" dirty="0">
                <a:solidFill>
                  <a:srgbClr val="0C1116"/>
                </a:solidFill>
                <a:effectLst/>
                <a:latin typeface="+mj-lt"/>
                <a:ea typeface="Helvetica Neue"/>
                <a:cs typeface="Helvetica Neue"/>
              </a:rPr>
              <a:t>priorización del número actual de casos</a:t>
            </a:r>
          </a:p>
          <a:p>
            <a:pPr marL="685800" lvl="1" indent="-254000" algn="l" rtl="0">
              <a:lnSpc>
                <a:spcPct val="90000"/>
              </a:lnSpc>
              <a:spcBef>
                <a:spcPts val="1000"/>
              </a:spcBef>
              <a:spcAft>
                <a:spcPct val="0"/>
              </a:spcAft>
              <a:buClr>
                <a:schemeClr val="accent6"/>
              </a:buClr>
              <a:buSzPts val="2800"/>
              <a:buChar char="•"/>
            </a:pPr>
            <a:r>
              <a:rPr lang="es" sz="2000" b="0" i="0" strike="noStrike" cap="none" spc="0" baseline="0" dirty="0">
                <a:solidFill>
                  <a:srgbClr val="0C1116"/>
                </a:solidFill>
                <a:effectLst/>
                <a:latin typeface="+mj-lt"/>
                <a:ea typeface="Helvetica Neue"/>
                <a:cs typeface="Helvetica Neue"/>
              </a:rPr>
              <a:t>recursos </a:t>
            </a:r>
          </a:p>
          <a:p>
            <a:pPr marL="685800" lvl="1" indent="-254000" algn="l" rtl="0">
              <a:lnSpc>
                <a:spcPct val="90000"/>
              </a:lnSpc>
              <a:spcBef>
                <a:spcPts val="1000"/>
              </a:spcBef>
              <a:spcAft>
                <a:spcPct val="0"/>
              </a:spcAft>
              <a:buClr>
                <a:schemeClr val="accent6"/>
              </a:buClr>
              <a:buSzPts val="2800"/>
              <a:buChar char="•"/>
            </a:pPr>
            <a:r>
              <a:rPr lang="es" sz="2000" b="0" i="0" strike="noStrike" cap="none" spc="0" baseline="0" dirty="0">
                <a:solidFill>
                  <a:srgbClr val="0C1116"/>
                </a:solidFill>
                <a:effectLst/>
                <a:latin typeface="+mj-lt"/>
                <a:ea typeface="Helvetica Neue"/>
                <a:cs typeface="Helvetica Neue"/>
              </a:rPr>
              <a:t>apoyo adicional </a:t>
            </a:r>
          </a:p>
          <a:p>
            <a:pPr marL="457200" lvl="0" indent="-406400" algn="l" rtl="0">
              <a:lnSpc>
                <a:spcPct val="90000"/>
              </a:lnSpc>
              <a:spcBef>
                <a:spcPts val="1000"/>
              </a:spcBef>
              <a:spcAft>
                <a:spcPct val="0"/>
              </a:spcAft>
              <a:buClr>
                <a:schemeClr val="accent6"/>
              </a:buClr>
              <a:buSzPts val="2800"/>
              <a:buChar char="•"/>
            </a:pPr>
            <a:r>
              <a:rPr lang="es" sz="2000" b="0" i="0" strike="noStrike" cap="none" spc="0" baseline="0" dirty="0">
                <a:solidFill>
                  <a:srgbClr val="0C1116"/>
                </a:solidFill>
                <a:effectLst/>
                <a:latin typeface="+mj-lt"/>
                <a:ea typeface="Helvetica Neue"/>
                <a:cs typeface="Helvetica Neue"/>
              </a:rPr>
              <a:t>20 minutos</a:t>
            </a:r>
          </a:p>
        </p:txBody>
      </p:sp>
      <p:pic>
        <p:nvPicPr>
          <p:cNvPr id="355" name="Google Shape;355;gdd417da581_0_255"/>
          <p:cNvPicPr preferRelativeResize="0"/>
          <p:nvPr/>
        </p:nvPicPr>
        <p:blipFill>
          <a:blip r:embed="rId3">
            <a:alphaModFix/>
          </a:blip>
          <a:stretch>
            <a:fillRect/>
          </a:stretch>
        </p:blipFill>
        <p:spPr>
          <a:xfrm>
            <a:off x="8313740" y="4682639"/>
            <a:ext cx="3383573" cy="3173737"/>
          </a:xfrm>
          <a:prstGeom prst="rect">
            <a:avLst/>
          </a:prstGeom>
          <a:noFill/>
          <a:ln>
            <a:noFill/>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gdd417da581_0_262"/>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accent5"/>
              </a:buClr>
              <a:buSzPts val="3600"/>
              <a:buFont typeface="Helvetica Neue"/>
              <a:buNone/>
            </a:pPr>
            <a:r>
              <a:rPr lang="es" sz="3600" b="1" i="0" strike="noStrike" cap="none" spc="0" baseline="0">
                <a:solidFill>
                  <a:srgbClr val="029FA0"/>
                </a:solidFill>
                <a:effectLst/>
                <a:latin typeface="Helvetica Neue"/>
                <a:ea typeface="Helvetica Neue"/>
                <a:cs typeface="Helvetica Neue"/>
              </a:rPr>
              <a:t>Cómo adaptar el proceso de detección</a:t>
            </a:r>
          </a:p>
        </p:txBody>
      </p:sp>
      <p:sp>
        <p:nvSpPr>
          <p:cNvPr id="361" name="Google Shape;361;gdd417da581_0_262"/>
          <p:cNvSpPr txBox="1">
            <a:spLocks noGrp="1"/>
          </p:cNvSpPr>
          <p:nvPr>
            <p:ph type="body" idx="1"/>
          </p:nvPr>
        </p:nvSpPr>
        <p:spPr>
          <a:xfrm>
            <a:off x="656022" y="1971676"/>
            <a:ext cx="10820100" cy="571500"/>
          </a:xfrm>
          <a:prstGeom prst="rect">
            <a:avLst/>
          </a:prstGeom>
          <a:noFill/>
          <a:ln>
            <a:noFill/>
          </a:ln>
        </p:spPr>
        <p:txBody>
          <a:bodyPr spcFirstLastPara="1" wrap="square" lIns="91425" tIns="45700" rIns="91425" bIns="45700" anchor="t" anchorCtr="0">
            <a:normAutofit lnSpcReduction="10000"/>
          </a:bodyPr>
          <a:lstStyle/>
          <a:p>
            <a:pPr marL="457200" lvl="0" indent="-228600" algn="l" rtl="0">
              <a:lnSpc>
                <a:spcPct val="90000"/>
              </a:lnSpc>
              <a:spcBef>
                <a:spcPts val="1000"/>
              </a:spcBef>
              <a:spcAft>
                <a:spcPct val="0"/>
              </a:spcAft>
              <a:buClr>
                <a:schemeClr val="accent6"/>
              </a:buClr>
              <a:buSzPts val="2800"/>
              <a:buNone/>
            </a:pPr>
            <a:r>
              <a:rPr lang="es" sz="2800" b="1" i="0" strike="noStrike" cap="none" spc="0" baseline="0">
                <a:solidFill>
                  <a:srgbClr val="405D78"/>
                </a:solidFill>
                <a:effectLst/>
                <a:latin typeface="Helvetica Neue"/>
                <a:ea typeface="Helvetica Neue"/>
                <a:cs typeface="Helvetica Neue"/>
              </a:rPr>
              <a:t>Actividad</a:t>
            </a:r>
          </a:p>
        </p:txBody>
      </p:sp>
      <p:sp>
        <p:nvSpPr>
          <p:cNvPr id="362" name="Google Shape;362;gdd417da581_0_262"/>
          <p:cNvSpPr txBox="1">
            <a:spLocks noGrp="1"/>
          </p:cNvSpPr>
          <p:nvPr>
            <p:ph type="body" idx="2"/>
          </p:nvPr>
        </p:nvSpPr>
        <p:spPr>
          <a:xfrm>
            <a:off x="656021" y="2614612"/>
            <a:ext cx="10820100" cy="3729000"/>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ct val="0"/>
              </a:spcAft>
              <a:buClr>
                <a:schemeClr val="accent6"/>
              </a:buClr>
              <a:buSzPts val="2800"/>
              <a:buChar char="•"/>
            </a:pPr>
            <a:r>
              <a:rPr lang="es" sz="2400" b="0" i="0" strike="noStrike" cap="none" spc="0" baseline="0" dirty="0">
                <a:solidFill>
                  <a:srgbClr val="0C1116"/>
                </a:solidFill>
                <a:effectLst/>
                <a:latin typeface="+mj-lt"/>
                <a:ea typeface="Helvetica Neue"/>
                <a:cs typeface="Helvetica Neue"/>
              </a:rPr>
              <a:t>Discutir en parejas</a:t>
            </a:r>
          </a:p>
          <a:p>
            <a:pPr marL="457200" lvl="0" indent="-406400" algn="l" rtl="0">
              <a:lnSpc>
                <a:spcPct val="90000"/>
              </a:lnSpc>
              <a:spcBef>
                <a:spcPts val="1000"/>
              </a:spcBef>
              <a:spcAft>
                <a:spcPct val="0"/>
              </a:spcAft>
              <a:buClr>
                <a:schemeClr val="accent6"/>
              </a:buClr>
              <a:buSzPts val="2800"/>
              <a:buChar char="•"/>
            </a:pPr>
            <a:r>
              <a:rPr lang="es" sz="2400" b="0" i="0" strike="noStrike" cap="none" spc="0" baseline="0" dirty="0">
                <a:solidFill>
                  <a:srgbClr val="0C1116"/>
                </a:solidFill>
                <a:effectLst/>
                <a:latin typeface="+mj-lt"/>
                <a:ea typeface="Helvetica Neue"/>
                <a:cs typeface="Helvetica Neue"/>
              </a:rPr>
              <a:t>¿Cómo podemos adaptar la detección de nuevos casos en el contexto de la COVID-19 u otros BEI?</a:t>
            </a:r>
          </a:p>
          <a:p>
            <a:pPr marL="457200" lvl="0" indent="-406400" algn="l" rtl="0">
              <a:lnSpc>
                <a:spcPct val="90000"/>
              </a:lnSpc>
              <a:spcBef>
                <a:spcPts val="1000"/>
              </a:spcBef>
              <a:spcAft>
                <a:spcPct val="0"/>
              </a:spcAft>
              <a:buClr>
                <a:schemeClr val="accent6"/>
              </a:buClr>
              <a:buSzPts val="2800"/>
              <a:buChar char="•"/>
            </a:pPr>
            <a:r>
              <a:rPr lang="es" sz="2400" b="0" i="0" strike="noStrike" cap="none" spc="0" baseline="0" dirty="0">
                <a:solidFill>
                  <a:srgbClr val="0C1116"/>
                </a:solidFill>
                <a:effectLst/>
                <a:latin typeface="+mj-lt"/>
                <a:ea typeface="Helvetica Neue"/>
                <a:cs typeface="Helvetica Neue"/>
              </a:rPr>
              <a:t>10 minutos</a:t>
            </a:r>
          </a:p>
        </p:txBody>
      </p:sp>
      <p:pic>
        <p:nvPicPr>
          <p:cNvPr id="363" name="Google Shape;363;gdd417da581_0_262"/>
          <p:cNvPicPr preferRelativeResize="0"/>
          <p:nvPr/>
        </p:nvPicPr>
        <p:blipFill>
          <a:blip r:embed="rId3">
            <a:alphaModFix/>
          </a:blip>
          <a:stretch>
            <a:fillRect/>
          </a:stretch>
        </p:blipFill>
        <p:spPr>
          <a:xfrm>
            <a:off x="10099529" y="5173700"/>
            <a:ext cx="1438781" cy="944962"/>
          </a:xfrm>
          <a:prstGeom prst="rect">
            <a:avLst/>
          </a:prstGeom>
          <a:noFill/>
          <a:ln>
            <a:no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dd417da581_0_35"/>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accent5"/>
              </a:buClr>
              <a:buSzPts val="3600"/>
              <a:buFont typeface="Helvetica Neue"/>
              <a:buNone/>
            </a:pPr>
            <a:r>
              <a:rPr lang="es" sz="3600" b="1" i="0" strike="noStrike" cap="none" spc="0" baseline="0">
                <a:solidFill>
                  <a:srgbClr val="029FA0"/>
                </a:solidFill>
                <a:effectLst/>
                <a:latin typeface="Helvetica Neue"/>
                <a:ea typeface="Helvetica Neue"/>
                <a:cs typeface="Helvetica Neue"/>
              </a:rPr>
              <a:t>Explorar los pasos de la coordinación asistencial por teléfono</a:t>
            </a:r>
          </a:p>
        </p:txBody>
      </p:sp>
      <p:sp>
        <p:nvSpPr>
          <p:cNvPr id="369" name="Google Shape;369;gdd417da581_0_35"/>
          <p:cNvSpPr txBox="1">
            <a:spLocks noGrp="1"/>
          </p:cNvSpPr>
          <p:nvPr>
            <p:ph type="body" idx="1"/>
          </p:nvPr>
        </p:nvSpPr>
        <p:spPr>
          <a:xfrm>
            <a:off x="685950" y="1714500"/>
            <a:ext cx="10820100" cy="571500"/>
          </a:xfrm>
          <a:prstGeom prst="rect">
            <a:avLst/>
          </a:prstGeom>
          <a:noFill/>
          <a:ln>
            <a:noFill/>
          </a:ln>
        </p:spPr>
        <p:txBody>
          <a:bodyPr spcFirstLastPara="1" wrap="square" lIns="91425" tIns="45700" rIns="91425" bIns="45700" anchor="t" anchorCtr="0">
            <a:normAutofit lnSpcReduction="10000"/>
          </a:bodyPr>
          <a:lstStyle/>
          <a:p>
            <a:pPr marL="457200" lvl="0" indent="-228600" algn="l" rtl="0">
              <a:lnSpc>
                <a:spcPct val="90000"/>
              </a:lnSpc>
              <a:spcBef>
                <a:spcPts val="1000"/>
              </a:spcBef>
              <a:spcAft>
                <a:spcPct val="0"/>
              </a:spcAft>
              <a:buClr>
                <a:schemeClr val="accent6"/>
              </a:buClr>
              <a:buSzPts val="2800"/>
              <a:buNone/>
            </a:pPr>
            <a:r>
              <a:rPr lang="es" sz="2800" b="1" i="0" strike="noStrike" cap="none" spc="0" baseline="0" dirty="0">
                <a:solidFill>
                  <a:srgbClr val="405D78"/>
                </a:solidFill>
                <a:effectLst/>
                <a:latin typeface="Helvetica Neue"/>
                <a:ea typeface="Helvetica Neue"/>
                <a:cs typeface="Helvetica Neue"/>
              </a:rPr>
              <a:t>Actividad</a:t>
            </a:r>
          </a:p>
        </p:txBody>
      </p:sp>
      <p:sp>
        <p:nvSpPr>
          <p:cNvPr id="370" name="Google Shape;370;gdd417da581_0_35"/>
          <p:cNvSpPr txBox="1">
            <a:spLocks noGrp="1"/>
          </p:cNvSpPr>
          <p:nvPr>
            <p:ph type="body" idx="2"/>
          </p:nvPr>
        </p:nvSpPr>
        <p:spPr>
          <a:xfrm>
            <a:off x="494687" y="2175360"/>
            <a:ext cx="10779449" cy="4168251"/>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ct val="0"/>
              </a:spcAft>
              <a:buClr>
                <a:schemeClr val="accent6"/>
              </a:buClr>
              <a:buSzPts val="2800"/>
              <a:buChar char="•"/>
            </a:pPr>
            <a:r>
              <a:rPr lang="es" sz="2000" b="0" i="0" strike="noStrike" cap="none" spc="0" baseline="0" dirty="0">
                <a:solidFill>
                  <a:srgbClr val="0C1116"/>
                </a:solidFill>
                <a:effectLst/>
                <a:latin typeface="+mj-lt"/>
                <a:ea typeface="Helvetica Neue"/>
                <a:cs typeface="Helvetica Neue"/>
              </a:rPr>
              <a:t>Cada tabla corresponde a un paso de la coordinación asistencial</a:t>
            </a:r>
          </a:p>
          <a:p>
            <a:pPr marL="457200" lvl="0" indent="-406400" algn="l" rtl="0">
              <a:lnSpc>
                <a:spcPct val="90000"/>
              </a:lnSpc>
              <a:spcBef>
                <a:spcPts val="1000"/>
              </a:spcBef>
              <a:spcAft>
                <a:spcPct val="0"/>
              </a:spcAft>
              <a:buClr>
                <a:schemeClr val="accent6"/>
              </a:buClr>
              <a:buSzPts val="2800"/>
              <a:buChar char="•"/>
            </a:pPr>
            <a:r>
              <a:rPr lang="es" sz="2000" b="0" i="0" strike="noStrike" cap="none" spc="0" baseline="0" dirty="0">
                <a:solidFill>
                  <a:srgbClr val="0C1116"/>
                </a:solidFill>
                <a:effectLst/>
                <a:latin typeface="+mj-lt"/>
                <a:ea typeface="Helvetica Neue"/>
                <a:cs typeface="Helvetica Neue"/>
              </a:rPr>
              <a:t>En 6 subgrupos, cada uno centrado en uno de los pasos de la coordinación asistencial, discutan y anoten las consideraciones clave para completar el paso en cuestión por teléfono (20 minutos)</a:t>
            </a:r>
          </a:p>
          <a:p>
            <a:pPr marL="457200" lvl="0" indent="-406400" algn="l" rtl="0">
              <a:lnSpc>
                <a:spcPct val="90000"/>
              </a:lnSpc>
              <a:spcBef>
                <a:spcPts val="1000"/>
              </a:spcBef>
              <a:spcAft>
                <a:spcPct val="0"/>
              </a:spcAft>
              <a:buClr>
                <a:schemeClr val="accent6"/>
              </a:buClr>
              <a:buSzPts val="2800"/>
              <a:buChar char="•"/>
            </a:pPr>
            <a:r>
              <a:rPr lang="es" sz="2000" b="0" i="0" strike="noStrike" cap="none" spc="0" baseline="0" dirty="0">
                <a:solidFill>
                  <a:srgbClr val="0C1116"/>
                </a:solidFill>
                <a:effectLst/>
                <a:latin typeface="+mj-lt"/>
                <a:ea typeface="Helvetica Neue"/>
                <a:cs typeface="Helvetica Neue"/>
              </a:rPr>
              <a:t>Roten al siguiente paso, lean y agreguen consideraciones al trabajo realizado por el grupo anterior (10 minutos)</a:t>
            </a:r>
          </a:p>
          <a:p>
            <a:pPr marL="457200" lvl="0" indent="-406400" algn="l" rtl="0">
              <a:lnSpc>
                <a:spcPct val="90000"/>
              </a:lnSpc>
              <a:spcBef>
                <a:spcPts val="1000"/>
              </a:spcBef>
              <a:spcAft>
                <a:spcPct val="0"/>
              </a:spcAft>
              <a:buClr>
                <a:schemeClr val="accent6"/>
              </a:buClr>
              <a:buSzPts val="2800"/>
              <a:buChar char="•"/>
            </a:pPr>
            <a:r>
              <a:rPr lang="es" sz="2000" b="0" i="0" strike="noStrike" cap="none" spc="0" baseline="0" dirty="0">
                <a:solidFill>
                  <a:srgbClr val="0C1116"/>
                </a:solidFill>
                <a:effectLst/>
                <a:latin typeface="+mj-lt"/>
                <a:ea typeface="Helvetica Neue"/>
                <a:cs typeface="Helvetica Neue"/>
              </a:rPr>
              <a:t>Ciclo completo de coordinación asistencial</a:t>
            </a:r>
          </a:p>
        </p:txBody>
      </p:sp>
      <p:pic>
        <p:nvPicPr>
          <p:cNvPr id="371" name="Google Shape;371;gdd417da581_0_35"/>
          <p:cNvPicPr preferRelativeResize="0"/>
          <p:nvPr/>
        </p:nvPicPr>
        <p:blipFill>
          <a:blip r:embed="rId3">
            <a:alphaModFix/>
          </a:blip>
          <a:stretch>
            <a:fillRect/>
          </a:stretch>
        </p:blipFill>
        <p:spPr>
          <a:xfrm>
            <a:off x="8313740" y="4682639"/>
            <a:ext cx="3383573" cy="3173737"/>
          </a:xfrm>
          <a:prstGeom prst="rect">
            <a:avLst/>
          </a:prstGeom>
          <a:noFill/>
          <a:ln>
            <a:noFill/>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4"/>
          <p:cNvSpPr txBox="1">
            <a:spLocks noGrp="1"/>
          </p:cNvSpPr>
          <p:nvPr>
            <p:ph type="title"/>
          </p:nvPr>
        </p:nvSpPr>
        <p:spPr>
          <a:xfrm>
            <a:off x="591323" y="2519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accent3"/>
              </a:buClr>
              <a:buSzPts val="3600"/>
              <a:buFont typeface="Helvetica Neue"/>
              <a:buNone/>
            </a:pPr>
            <a:r>
              <a:rPr lang="es" sz="3600" b="1" i="0" strike="noStrike" cap="none" spc="0" baseline="0">
                <a:solidFill>
                  <a:srgbClr val="97467C"/>
                </a:solidFill>
                <a:effectLst/>
                <a:latin typeface="Helvetica Neue"/>
                <a:ea typeface="Helvetica Neue"/>
                <a:cs typeface="Helvetica Neue"/>
              </a:rPr>
              <a:t>Conclusión</a:t>
            </a:r>
          </a:p>
        </p:txBody>
      </p:sp>
      <p:sp>
        <p:nvSpPr>
          <p:cNvPr id="377" name="Google Shape;377;p14"/>
          <p:cNvSpPr txBox="1">
            <a:spLocks noGrp="1"/>
          </p:cNvSpPr>
          <p:nvPr>
            <p:ph type="body" idx="2"/>
          </p:nvPr>
        </p:nvSpPr>
        <p:spPr>
          <a:xfrm>
            <a:off x="656019" y="1974181"/>
            <a:ext cx="9728100" cy="3729000"/>
          </a:xfrm>
          <a:prstGeom prst="rect">
            <a:avLst/>
          </a:prstGeom>
          <a:noFill/>
          <a:ln>
            <a:noFill/>
          </a:ln>
        </p:spPr>
        <p:txBody>
          <a:bodyPr spcFirstLastPara="1" wrap="square" lIns="91425" tIns="45700" rIns="91425" bIns="45700" anchor="t" anchorCtr="0">
            <a:normAutofit/>
          </a:bodyPr>
          <a:lstStyle/>
          <a:p>
            <a:pPr marL="342900" lvl="0" indent="-342900" algn="l" rtl="0">
              <a:lnSpc>
                <a:spcPct val="115000"/>
              </a:lnSpc>
              <a:spcBef>
                <a:spcPts val="1000"/>
              </a:spcBef>
              <a:spcAft>
                <a:spcPct val="0"/>
              </a:spcAft>
              <a:buSzPts val="3500"/>
              <a:buFont typeface="Arial"/>
              <a:buChar char="●"/>
            </a:pPr>
            <a:r>
              <a:rPr lang="es" sz="3500" b="0" i="0" strike="noStrike" cap="none" spc="0" baseline="0" dirty="0">
                <a:solidFill>
                  <a:srgbClr val="545554"/>
                </a:solidFill>
                <a:effectLst/>
                <a:latin typeface="Arial"/>
                <a:ea typeface="Arial"/>
                <a:cs typeface="Arial"/>
              </a:rPr>
              <a:t>¡</a:t>
            </a:r>
            <a:r>
              <a:rPr lang="es" sz="3500" b="0" i="0" strike="noStrike" cap="none" spc="0" baseline="0" dirty="0">
                <a:solidFill>
                  <a:srgbClr val="0C1116"/>
                </a:solidFill>
                <a:effectLst/>
                <a:latin typeface="Arial"/>
                <a:ea typeface="Arial"/>
                <a:cs typeface="Arial"/>
              </a:rPr>
              <a:t>Recapitule!</a:t>
            </a:r>
          </a:p>
          <a:p>
            <a:pPr marL="342900" lvl="0" indent="-342900" algn="l" rtl="0">
              <a:lnSpc>
                <a:spcPct val="115000"/>
              </a:lnSpc>
              <a:spcBef>
                <a:spcPts val="1000"/>
              </a:spcBef>
              <a:spcAft>
                <a:spcPct val="0"/>
              </a:spcAft>
              <a:buSzPts val="3500"/>
              <a:buFont typeface="Arial"/>
              <a:buChar char="●"/>
            </a:pPr>
            <a:r>
              <a:rPr lang="es" sz="3500" b="0" i="0" strike="noStrike" cap="none" spc="0" baseline="0" dirty="0">
                <a:solidFill>
                  <a:srgbClr val="0C1116"/>
                </a:solidFill>
                <a:effectLst/>
                <a:latin typeface="Arial"/>
                <a:ea typeface="Arial"/>
                <a:cs typeface="Arial"/>
              </a:rPr>
              <a:t>¿Preguntas?</a:t>
            </a:r>
          </a:p>
          <a:p>
            <a:pPr marL="0" lvl="0" indent="0" algn="l" rtl="0">
              <a:lnSpc>
                <a:spcPct val="115000"/>
              </a:lnSpc>
              <a:spcBef>
                <a:spcPts val="1000"/>
              </a:spcBef>
              <a:spcAft>
                <a:spcPct val="0"/>
              </a:spcAft>
              <a:buSzPts val="2800"/>
              <a:buNone/>
            </a:pPr>
            <a:endParaRPr sz="3500" dirty="0">
              <a:latin typeface="Arial"/>
              <a:ea typeface="Arial"/>
              <a:cs typeface="Arial"/>
              <a:sym typeface="Arial"/>
            </a:endParaRPr>
          </a:p>
          <a:p>
            <a:pPr marL="0" lvl="0" indent="0" algn="l" rtl="0">
              <a:lnSpc>
                <a:spcPct val="115000"/>
              </a:lnSpc>
              <a:spcBef>
                <a:spcPts val="1000"/>
              </a:spcBef>
              <a:spcAft>
                <a:spcPct val="0"/>
              </a:spcAft>
              <a:buSzPts val="2800"/>
              <a:buNone/>
            </a:pPr>
            <a:r>
              <a:rPr lang="es" sz="3500" b="0" i="0" strike="noStrike" cap="none" spc="0" baseline="0" dirty="0">
                <a:solidFill>
                  <a:srgbClr val="FF0000"/>
                </a:solidFill>
                <a:effectLst/>
                <a:latin typeface="Arial"/>
                <a:ea typeface="Arial"/>
                <a:cs typeface="Arial"/>
              </a:rPr>
              <a:t>Pasos siguientes:</a:t>
            </a:r>
            <a:r>
              <a:rPr lang="es" sz="3500" b="0" i="0" strike="noStrike" cap="none" spc="0" baseline="0" dirty="0">
                <a:solidFill>
                  <a:srgbClr val="545554"/>
                </a:solidFill>
                <a:effectLst/>
                <a:latin typeface="Arial"/>
                <a:ea typeface="Arial"/>
                <a:cs typeface="Arial"/>
              </a:rPr>
              <a:t>  </a:t>
            </a:r>
            <a:r>
              <a:rPr lang="es" sz="3500" b="0" i="0" strike="noStrike" cap="none" spc="0" baseline="0" dirty="0">
                <a:solidFill>
                  <a:srgbClr val="0C1116"/>
                </a:solidFill>
                <a:effectLst/>
                <a:latin typeface="Arial"/>
                <a:ea typeface="Arial"/>
                <a:cs typeface="Arial"/>
              </a:rPr>
              <a:t>Video sobre el bienestar del personal de servicios sociales.</a:t>
            </a:r>
          </a:p>
          <a:p>
            <a:pPr marL="0" lvl="0" indent="0" algn="l" rtl="0">
              <a:lnSpc>
                <a:spcPct val="90000"/>
              </a:lnSpc>
              <a:spcBef>
                <a:spcPts val="1000"/>
              </a:spcBef>
              <a:spcAft>
                <a:spcPct val="0"/>
              </a:spcAft>
              <a:buSzPts val="2800"/>
              <a:buNone/>
            </a:pPr>
            <a:endParaRPr dirty="0">
              <a:highlight>
                <a:srgbClr val="FFFF00"/>
              </a:highlight>
            </a:endParaRPr>
          </a:p>
        </p:txBody>
      </p:sp>
      <p:pic>
        <p:nvPicPr>
          <p:cNvPr id="378" name="Google Shape;378;p14"/>
          <p:cNvPicPr preferRelativeResize="0"/>
          <p:nvPr/>
        </p:nvPicPr>
        <p:blipFill>
          <a:blip r:embed="rId3">
            <a:alphaModFix/>
          </a:blip>
          <a:stretch>
            <a:fillRect/>
          </a:stretch>
        </p:blipFill>
        <p:spPr>
          <a:xfrm>
            <a:off x="10384119" y="4883819"/>
            <a:ext cx="1571671" cy="1571671"/>
          </a:xfrm>
          <a:prstGeom prst="rect">
            <a:avLst/>
          </a:prstGeom>
          <a:noFill/>
          <a:ln>
            <a:noFill/>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ct val="0"/>
              </a:spcBef>
              <a:spcAft>
                <a:spcPct val="0"/>
              </a:spcAft>
              <a:buClr>
                <a:srgbClr val="026794"/>
              </a:buClr>
              <a:buSzPts val="3200"/>
              <a:buNone/>
            </a:pPr>
            <a:r>
              <a:rPr lang="es" sz="3200" b="1" i="0" strike="noStrike" cap="none" spc="0" baseline="0">
                <a:solidFill>
                  <a:srgbClr val="026794"/>
                </a:solidFill>
                <a:effectLst/>
                <a:latin typeface="Helvetica Neue"/>
                <a:ea typeface="Helvetica Neue"/>
                <a:cs typeface="Helvetica Neue"/>
              </a:rPr>
              <a:t>Objetivos del curso</a:t>
            </a:r>
          </a:p>
        </p:txBody>
      </p:sp>
      <p:sp>
        <p:nvSpPr>
          <p:cNvPr id="233" name="Google Shape;233;p2"/>
          <p:cNvSpPr txBox="1">
            <a:spLocks noGrp="1"/>
          </p:cNvSpPr>
          <p:nvPr>
            <p:ph type="body" idx="2"/>
          </p:nvPr>
        </p:nvSpPr>
        <p:spPr>
          <a:xfrm>
            <a:off x="3775229" y="1164430"/>
            <a:ext cx="7931862" cy="5430333"/>
          </a:xfrm>
          <a:prstGeom prst="rect">
            <a:avLst/>
          </a:prstGeom>
          <a:noFill/>
          <a:ln>
            <a:noFill/>
          </a:ln>
        </p:spPr>
        <p:txBody>
          <a:bodyPr spcFirstLastPara="1" wrap="square" lIns="91425" tIns="45700" rIns="91425" bIns="45700" anchor="t" anchorCtr="0">
            <a:normAutofit fontScale="67500" lnSpcReduction="20000"/>
          </a:bodyPr>
          <a:lstStyle/>
          <a:p>
            <a:pPr marL="228600" lvl="0" indent="-228631" algn="l" rtl="0">
              <a:lnSpc>
                <a:spcPct val="115000"/>
              </a:lnSpc>
              <a:spcBef>
                <a:spcPct val="0"/>
              </a:spcBef>
              <a:spcAft>
                <a:spcPct val="0"/>
              </a:spcAft>
              <a:buSzTx/>
              <a:buFont typeface="Noto Sans Symbols"/>
              <a:buChar char="▪"/>
            </a:pPr>
            <a:r>
              <a:rPr lang="es" sz="3000" b="0" i="0" strike="noStrike" cap="none" spc="0" baseline="0" dirty="0">
                <a:solidFill>
                  <a:srgbClr val="0C1116"/>
                </a:solidFill>
                <a:effectLst/>
                <a:latin typeface="Arial"/>
                <a:ea typeface="Arial"/>
                <a:cs typeface="Arial"/>
              </a:rPr>
              <a:t>Describir los principales desafíos relacionados con la prestación de servicios de coordinación asistencial durante la COVID-19 y otros brotes de enfermedades infecciosas (BEI).</a:t>
            </a:r>
          </a:p>
          <a:p>
            <a:pPr marL="228600" lvl="0" indent="-228631" algn="l" rtl="0">
              <a:lnSpc>
                <a:spcPct val="115000"/>
              </a:lnSpc>
              <a:spcBef>
                <a:spcPts val="1000"/>
              </a:spcBef>
              <a:spcAft>
                <a:spcPct val="0"/>
              </a:spcAft>
              <a:buSzTx/>
              <a:buFont typeface="Noto Sans Symbols"/>
              <a:buChar char="▪"/>
            </a:pPr>
            <a:r>
              <a:rPr lang="es" sz="3000" b="0" i="0" strike="noStrike" cap="none" spc="0" baseline="0" dirty="0">
                <a:solidFill>
                  <a:srgbClr val="0C1116"/>
                </a:solidFill>
                <a:effectLst/>
                <a:latin typeface="Arial"/>
                <a:ea typeface="Arial"/>
                <a:cs typeface="Arial"/>
              </a:rPr>
              <a:t>Resumir las consideraciones clave para adaptarse a la prestación de servicios de coordinación asistencial a distancia en el contexto de la COVID-19 y otros BEI.</a:t>
            </a:r>
          </a:p>
          <a:p>
            <a:pPr marL="228600" lvl="0" indent="-228631" algn="l" rtl="0">
              <a:lnSpc>
                <a:spcPct val="115000"/>
              </a:lnSpc>
              <a:spcBef>
                <a:spcPts val="1000"/>
              </a:spcBef>
              <a:spcAft>
                <a:spcPct val="0"/>
              </a:spcAft>
              <a:buSzTx/>
              <a:buFont typeface="Noto Sans Symbols"/>
              <a:buChar char="▪"/>
            </a:pPr>
            <a:r>
              <a:rPr lang="es" sz="3000" b="0" i="0" strike="noStrike" cap="none" spc="0" baseline="0" dirty="0">
                <a:solidFill>
                  <a:srgbClr val="0C1116"/>
                </a:solidFill>
                <a:effectLst/>
                <a:latin typeface="Arial"/>
                <a:ea typeface="Arial"/>
                <a:cs typeface="Arial"/>
              </a:rPr>
              <a:t>Explicar cómo apoyar un proceso seguro de detección y derivación en el contexto de la COVID-19 y otros BEI.</a:t>
            </a:r>
          </a:p>
          <a:p>
            <a:pPr marL="228600" lvl="0" indent="-228631">
              <a:lnSpc>
                <a:spcPct val="115000"/>
              </a:lnSpc>
              <a:buSzTx/>
              <a:buFont typeface="Noto Sans Symbols"/>
              <a:buChar char="▪"/>
            </a:pPr>
            <a:r>
              <a:rPr lang="es" sz="3000" b="0" i="0" strike="noStrike" cap="none" spc="0" baseline="0" dirty="0">
                <a:solidFill>
                  <a:srgbClr val="0C1116"/>
                </a:solidFill>
                <a:effectLst/>
                <a:latin typeface="Arial"/>
                <a:ea typeface="Arial"/>
                <a:cs typeface="Arial"/>
              </a:rPr>
              <a:t>Explicar las medidas clave para garantizar la seguridad y el bienestar del personal en el contexto de la COVID-19 y otros BEI.</a:t>
            </a:r>
          </a:p>
          <a:p>
            <a:pPr marL="228600" lvl="0" indent="-228631" algn="l" rtl="0">
              <a:lnSpc>
                <a:spcPct val="115000"/>
              </a:lnSpc>
              <a:spcBef>
                <a:spcPts val="1000"/>
              </a:spcBef>
              <a:spcAft>
                <a:spcPct val="0"/>
              </a:spcAft>
              <a:buSzTx/>
              <a:buFont typeface="Noto Sans Symbols"/>
              <a:buChar char="▪"/>
            </a:pPr>
            <a:r>
              <a:rPr lang="es" sz="3000" b="0" i="0" strike="noStrike" cap="none" spc="0" baseline="0" dirty="0">
                <a:solidFill>
                  <a:srgbClr val="0C1116"/>
                </a:solidFill>
                <a:effectLst/>
                <a:latin typeface="Arial"/>
                <a:ea typeface="Arial"/>
                <a:cs typeface="Arial"/>
              </a:rPr>
              <a:t>Señalar las consideraciones clave relacionadas con el intercambio de información y la protección de datos en el contexto de la prestación de servicios de coordinación asistencial a distancia.</a:t>
            </a:r>
          </a:p>
          <a:p>
            <a:pPr marL="228600" lvl="0" indent="-228631" algn="l" rtl="0">
              <a:lnSpc>
                <a:spcPct val="115000"/>
              </a:lnSpc>
              <a:spcBef>
                <a:spcPts val="1000"/>
              </a:spcBef>
              <a:spcAft>
                <a:spcPct val="0"/>
              </a:spcAft>
              <a:buSzTx/>
              <a:buFont typeface="Noto Sans Symbols"/>
              <a:buChar char="▪"/>
            </a:pPr>
            <a:r>
              <a:rPr lang="es" sz="3000" b="0" i="0" strike="noStrike" cap="none" spc="0" baseline="0" dirty="0">
                <a:solidFill>
                  <a:srgbClr val="0C1116"/>
                </a:solidFill>
                <a:effectLst/>
                <a:latin typeface="Arial"/>
                <a:ea typeface="Arial"/>
                <a:cs typeface="Arial"/>
              </a:rPr>
              <a:t>Redactar un plan de contingencia con las  medidas clave que tomar para adaptar el sistema de coordinación asistencial a la prestación de estos servicios a distancia.</a:t>
            </a:r>
          </a:p>
          <a:p>
            <a:pPr marL="228600" lvl="0" indent="-117475" algn="l" rtl="0">
              <a:lnSpc>
                <a:spcPct val="90000"/>
              </a:lnSpc>
              <a:spcBef>
                <a:spcPts val="1000"/>
              </a:spcBef>
              <a:spcAft>
                <a:spcPct val="0"/>
              </a:spcAft>
              <a:buClr>
                <a:schemeClr val="accent3"/>
              </a:buClr>
              <a:buSzTx/>
              <a:buNone/>
            </a:pPr>
            <a:endParaRPr dirty="0"/>
          </a:p>
        </p:txBody>
      </p:sp>
      <p:sp>
        <p:nvSpPr>
          <p:cNvPr id="234" name="Google Shape;234;p2"/>
          <p:cNvSpPr txBox="1">
            <a:spLocks noGrp="1"/>
          </p:cNvSpPr>
          <p:nvPr>
            <p:ph type="body" idx="3"/>
          </p:nvPr>
        </p:nvSpPr>
        <p:spPr>
          <a:xfrm>
            <a:off x="284417" y="528638"/>
            <a:ext cx="3142364"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ct val="0"/>
              </a:spcBef>
              <a:spcAft>
                <a:spcPct val="0"/>
              </a:spcAft>
              <a:buClr>
                <a:schemeClr val="lt1"/>
              </a:buClr>
              <a:buSzPts val="3600"/>
              <a:buNone/>
            </a:pPr>
            <a:r>
              <a:rPr lang="es" sz="3600" b="1" i="0" strike="noStrike" cap="none" spc="0" baseline="0">
                <a:solidFill>
                  <a:srgbClr val="FFFFFF"/>
                </a:solidFill>
                <a:effectLst/>
                <a:latin typeface="Helvetica Neue"/>
                <a:ea typeface="Helvetica Neue"/>
                <a:cs typeface="Helvetica Neue"/>
              </a:rPr>
              <a:t>Transición a la coordinación asistencial a distancia</a:t>
            </a:r>
          </a:p>
        </p:txBody>
      </p:sp>
      <p:pic>
        <p:nvPicPr>
          <p:cNvPr id="235" name="Google Shape;235;p2"/>
          <p:cNvPicPr preferRelativeResize="0"/>
          <p:nvPr/>
        </p:nvPicPr>
        <p:blipFill>
          <a:blip r:embed="rId3">
            <a:alphaModFix/>
          </a:blip>
          <a:stretch>
            <a:fillRect/>
          </a:stretch>
        </p:blipFill>
        <p:spPr>
          <a:xfrm>
            <a:off x="10750857" y="134104"/>
            <a:ext cx="1324299" cy="1299210"/>
          </a:xfrm>
          <a:prstGeom prst="rect">
            <a:avLst/>
          </a:prstGeom>
          <a:noFill/>
          <a:ln>
            <a:noFill/>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dd417da581_0_270"/>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accent3"/>
              </a:buClr>
              <a:buSzPts val="3600"/>
              <a:buFont typeface="Helvetica Neue"/>
              <a:buNone/>
            </a:pPr>
            <a:r>
              <a:rPr lang="es" sz="3600" b="1" i="0" strike="noStrike" cap="none" spc="0" baseline="0">
                <a:solidFill>
                  <a:srgbClr val="97467C"/>
                </a:solidFill>
                <a:effectLst/>
                <a:latin typeface="Helvetica Neue"/>
                <a:ea typeface="Helvetica Neue"/>
                <a:cs typeface="Helvetica Neue"/>
              </a:rPr>
              <a:t>Evaluación </a:t>
            </a:r>
          </a:p>
        </p:txBody>
      </p:sp>
      <p:sp>
        <p:nvSpPr>
          <p:cNvPr id="384" name="Google Shape;384;gdd417da581_0_270"/>
          <p:cNvSpPr txBox="1">
            <a:spLocks noGrp="1"/>
          </p:cNvSpPr>
          <p:nvPr>
            <p:ph type="body" idx="2"/>
          </p:nvPr>
        </p:nvSpPr>
        <p:spPr>
          <a:xfrm>
            <a:off x="656021" y="2614612"/>
            <a:ext cx="10820100" cy="3729000"/>
          </a:xfrm>
          <a:prstGeom prst="rect">
            <a:avLst/>
          </a:prstGeom>
          <a:noFill/>
          <a:ln>
            <a:noFill/>
          </a:ln>
        </p:spPr>
        <p:txBody>
          <a:bodyPr spcFirstLastPara="1" wrap="square" lIns="91425" tIns="45700" rIns="91425" bIns="45700" anchor="t" anchorCtr="0">
            <a:normAutofit/>
          </a:bodyPr>
          <a:lstStyle/>
          <a:p>
            <a:pPr marL="342900" lvl="0" indent="-342900" algn="l" rtl="0">
              <a:lnSpc>
                <a:spcPct val="115000"/>
              </a:lnSpc>
              <a:spcBef>
                <a:spcPct val="0"/>
              </a:spcBef>
              <a:spcAft>
                <a:spcPct val="0"/>
              </a:spcAft>
              <a:buSzPts val="1800"/>
              <a:buFont typeface="Arial"/>
              <a:buChar char="●"/>
            </a:pPr>
            <a:r>
              <a:rPr lang="es" sz="2000" b="0" i="0" strike="noStrike" cap="none" spc="0" baseline="0" dirty="0">
                <a:solidFill>
                  <a:srgbClr val="0C1116"/>
                </a:solidFill>
                <a:effectLst/>
                <a:latin typeface="Arial"/>
                <a:ea typeface="Arial"/>
                <a:cs typeface="Arial"/>
              </a:rPr>
              <a:t>Señale ejemplos de preguntas clave que se pueden hacer para investigar la situación de un NNA o cuidador.</a:t>
            </a:r>
          </a:p>
          <a:p>
            <a:pPr marL="342900" lvl="0" indent="-342900" algn="l" rtl="0">
              <a:lnSpc>
                <a:spcPct val="115000"/>
              </a:lnSpc>
              <a:spcBef>
                <a:spcPts val="1000"/>
              </a:spcBef>
              <a:spcAft>
                <a:spcPct val="0"/>
              </a:spcAft>
              <a:buSzPts val="1800"/>
              <a:buFont typeface="Arial"/>
              <a:buChar char="●"/>
            </a:pPr>
            <a:r>
              <a:rPr lang="es" sz="2000" b="0" i="0" strike="noStrike" cap="none" spc="0" baseline="0" dirty="0">
                <a:solidFill>
                  <a:srgbClr val="0C1116"/>
                </a:solidFill>
                <a:effectLst/>
                <a:latin typeface="Arial"/>
                <a:ea typeface="Arial"/>
                <a:cs typeface="Arial"/>
              </a:rPr>
              <a:t>Indique las formas en que se puede triangular la información.</a:t>
            </a:r>
          </a:p>
          <a:p>
            <a:pPr marL="342900" lvl="0" indent="-342900" algn="l" rtl="0">
              <a:lnSpc>
                <a:spcPct val="115000"/>
              </a:lnSpc>
              <a:spcBef>
                <a:spcPts val="1000"/>
              </a:spcBef>
              <a:spcAft>
                <a:spcPct val="0"/>
              </a:spcAft>
              <a:buSzPts val="1800"/>
              <a:buFont typeface="Arial"/>
              <a:buChar char="●"/>
            </a:pPr>
            <a:r>
              <a:rPr lang="es" sz="2000" b="0" i="0" strike="noStrike" cap="none" spc="0" baseline="0" dirty="0">
                <a:solidFill>
                  <a:srgbClr val="0C1116"/>
                </a:solidFill>
                <a:effectLst/>
                <a:latin typeface="Arial"/>
                <a:ea typeface="Arial"/>
                <a:cs typeface="Arial"/>
              </a:rPr>
              <a:t>Explique las medidas inmediatas que tomar cuando la seguridad de un NNA o su cuidador está en juego.</a:t>
            </a:r>
          </a:p>
          <a:p>
            <a:pPr marL="0" lvl="0" indent="0" algn="l" rtl="0">
              <a:lnSpc>
                <a:spcPct val="90000"/>
              </a:lnSpc>
              <a:spcBef>
                <a:spcPts val="1000"/>
              </a:spcBef>
              <a:spcAft>
                <a:spcPct val="0"/>
              </a:spcAft>
              <a:buSzPts val="2800"/>
              <a:buNone/>
            </a:pPr>
            <a:endParaRPr dirty="0">
              <a:highlight>
                <a:srgbClr val="FFFF00"/>
              </a:highlight>
            </a:endParaRPr>
          </a:p>
        </p:txBody>
      </p:sp>
      <p:sp>
        <p:nvSpPr>
          <p:cNvPr id="385" name="Google Shape;385;gdd417da581_0_270"/>
          <p:cNvSpPr txBox="1">
            <a:spLocks noGrp="1"/>
          </p:cNvSpPr>
          <p:nvPr>
            <p:ph type="body" idx="1"/>
          </p:nvPr>
        </p:nvSpPr>
        <p:spPr>
          <a:xfrm>
            <a:off x="656022" y="1971675"/>
            <a:ext cx="10820100" cy="500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ct val="0"/>
              </a:spcBef>
              <a:spcAft>
                <a:spcPct val="0"/>
              </a:spcAft>
              <a:buClr>
                <a:srgbClr val="71345C"/>
              </a:buClr>
              <a:buSzPts val="2800"/>
              <a:buNone/>
            </a:pPr>
            <a:r>
              <a:rPr lang="es" sz="2800" b="1" i="0" strike="noStrike" cap="none" spc="0" baseline="0">
                <a:solidFill>
                  <a:srgbClr val="71345C"/>
                </a:solidFill>
                <a:effectLst/>
                <a:latin typeface="Helvetica Neue"/>
                <a:ea typeface="Helvetica Neue"/>
                <a:cs typeface="Helvetica Neue"/>
              </a:rPr>
              <a:t>Objetivos de la sesión</a:t>
            </a:r>
          </a:p>
        </p:txBody>
      </p:sp>
      <p:pic>
        <p:nvPicPr>
          <p:cNvPr id="386" name="Google Shape;386;gdd417da581_0_270" descr="objective Icon 2206233"/>
          <p:cNvPicPr preferRelativeResize="0"/>
          <p:nvPr/>
        </p:nvPicPr>
        <p:blipFill>
          <a:blip r:embed="rId3">
            <a:alphaModFix/>
          </a:blip>
          <a:stretch>
            <a:fillRect/>
          </a:stretch>
        </p:blipFill>
        <p:spPr>
          <a:xfrm>
            <a:off x="9031920" y="4163258"/>
            <a:ext cx="1905000" cy="1905000"/>
          </a:xfrm>
          <a:prstGeom prst="rect">
            <a:avLst/>
          </a:prstGeom>
          <a:noFill/>
          <a:ln>
            <a:noFill/>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5"/>
          <p:cNvSpPr txBox="1">
            <a:spLocks noGrp="1"/>
          </p:cNvSpPr>
          <p:nvPr>
            <p:ph type="title"/>
          </p:nvPr>
        </p:nvSpPr>
        <p:spPr>
          <a:xfrm>
            <a:off x="656023" y="365126"/>
            <a:ext cx="10515600" cy="10641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accent5"/>
              </a:buClr>
              <a:buSzPts val="3600"/>
              <a:buFont typeface="Helvetica Neue"/>
              <a:buNone/>
            </a:pPr>
            <a:r>
              <a:rPr lang="es" sz="3600" b="1" i="0" strike="noStrike" cap="none" spc="0" baseline="0">
                <a:solidFill>
                  <a:srgbClr val="029FA0"/>
                </a:solidFill>
                <a:effectLst/>
                <a:latin typeface="Helvetica Neue"/>
                <a:ea typeface="Helvetica Neue"/>
                <a:cs typeface="Helvetica Neue"/>
              </a:rPr>
              <a:t>Escenario de evaluación</a:t>
            </a:r>
          </a:p>
        </p:txBody>
      </p:sp>
      <p:sp>
        <p:nvSpPr>
          <p:cNvPr id="392" name="Google Shape;392;p15"/>
          <p:cNvSpPr txBox="1">
            <a:spLocks noGrp="1"/>
          </p:cNvSpPr>
          <p:nvPr>
            <p:ph type="body" idx="2"/>
          </p:nvPr>
        </p:nvSpPr>
        <p:spPr>
          <a:xfrm>
            <a:off x="656021" y="1744601"/>
            <a:ext cx="10820015" cy="4638444"/>
          </a:xfrm>
          <a:prstGeom prst="rect">
            <a:avLst/>
          </a:prstGeom>
          <a:noFill/>
          <a:ln>
            <a:noFill/>
          </a:ln>
        </p:spPr>
        <p:txBody>
          <a:bodyPr spcFirstLastPara="1" wrap="square" lIns="91425" tIns="45700" rIns="91425" bIns="45700" anchor="t" anchorCtr="0">
            <a:normAutofit/>
          </a:bodyPr>
          <a:lstStyle/>
          <a:p>
            <a:pPr marL="0" lvl="0" indent="0" algn="just" rtl="0">
              <a:lnSpc>
                <a:spcPct val="115000"/>
              </a:lnSpc>
              <a:spcBef>
                <a:spcPct val="0"/>
              </a:spcBef>
              <a:spcAft>
                <a:spcPct val="0"/>
              </a:spcAft>
              <a:buSzPts val="1000"/>
              <a:buNone/>
            </a:pPr>
            <a:r>
              <a:rPr lang="es" sz="1800" b="0" i="0" strike="noStrike" cap="none" spc="0" baseline="0" dirty="0">
                <a:solidFill>
                  <a:srgbClr val="0C1116"/>
                </a:solidFill>
                <a:effectLst/>
                <a:latin typeface="Arial"/>
                <a:ea typeface="Arial"/>
                <a:cs typeface="Arial"/>
              </a:rPr>
              <a:t>Inés tiene 14 años. Vive con su madre y 3 hermanos menores en un campamento informal en el Líbano desde que su padre murió mientras combatía en Siria, hace 6 años. Normalmente asiste a una escuela con el apoyo de un programa patrocinado por una ONG local, al tiempo que participa en un proyecto para generar un pequeño ingreso con otras niñas del campamento. Fue derivada a asistentes sociales cuando su madre fue hospitalizada con COVID-19. Inés ya no asiste a la escuela ni participa en las actividades generadoras de ingresos. No está claro cómo se mantiene a sí misma y a sus hermanos económicamente. Los hermanos asisten a la escuela con regularidad. </a:t>
            </a:r>
          </a:p>
          <a:p>
            <a:pPr marL="0" lvl="0" indent="0" algn="just" rtl="0">
              <a:lnSpc>
                <a:spcPct val="115000"/>
              </a:lnSpc>
              <a:spcBef>
                <a:spcPts val="1000"/>
              </a:spcBef>
              <a:spcAft>
                <a:spcPct val="0"/>
              </a:spcAft>
              <a:buSzPts val="1000"/>
              <a:buNone/>
            </a:pPr>
            <a:endParaRPr sz="1800" dirty="0">
              <a:solidFill>
                <a:srgbClr val="0C1116"/>
              </a:solidFill>
              <a:latin typeface="Arial"/>
              <a:ea typeface="Arial"/>
              <a:cs typeface="Arial"/>
              <a:sym typeface="Arial"/>
            </a:endParaRPr>
          </a:p>
          <a:p>
            <a:pPr marL="0" lvl="0" indent="0" algn="just" rtl="0">
              <a:lnSpc>
                <a:spcPct val="115000"/>
              </a:lnSpc>
              <a:spcBef>
                <a:spcPts val="1000"/>
              </a:spcBef>
              <a:spcAft>
                <a:spcPct val="0"/>
              </a:spcAft>
              <a:buSzPts val="1000"/>
              <a:buNone/>
            </a:pPr>
            <a:r>
              <a:rPr lang="es" sz="1800" b="0" i="0" strike="noStrike" cap="none" spc="0" baseline="0" dirty="0">
                <a:solidFill>
                  <a:srgbClr val="0C1116"/>
                </a:solidFill>
                <a:effectLst/>
                <a:latin typeface="Arial"/>
                <a:ea typeface="Arial"/>
                <a:cs typeface="Arial"/>
              </a:rPr>
              <a:t>En subgrupos, discutan:</a:t>
            </a:r>
          </a:p>
          <a:p>
            <a:pPr marL="228600" lvl="0" indent="-228600" algn="just" rtl="0">
              <a:lnSpc>
                <a:spcPct val="115000"/>
              </a:lnSpc>
              <a:spcBef>
                <a:spcPts val="1000"/>
              </a:spcBef>
              <a:spcAft>
                <a:spcPct val="0"/>
              </a:spcAft>
              <a:buSzPts val="1000"/>
              <a:buFont typeface="Noto Sans Symbols"/>
              <a:buChar char="❖"/>
            </a:pPr>
            <a:r>
              <a:rPr lang="es" sz="1800" b="0" i="0" strike="noStrike" cap="none" spc="0" baseline="0" dirty="0">
                <a:solidFill>
                  <a:srgbClr val="0C1116"/>
                </a:solidFill>
                <a:effectLst/>
                <a:latin typeface="Arial"/>
                <a:ea typeface="Arial"/>
                <a:cs typeface="Arial"/>
              </a:rPr>
              <a:t>Preguntas que le harían al NNA</a:t>
            </a:r>
          </a:p>
          <a:p>
            <a:pPr marL="228600" lvl="0" indent="-228600" algn="just" rtl="0">
              <a:lnSpc>
                <a:spcPct val="115000"/>
              </a:lnSpc>
              <a:spcBef>
                <a:spcPts val="1000"/>
              </a:spcBef>
              <a:spcAft>
                <a:spcPct val="0"/>
              </a:spcAft>
              <a:buSzPts val="1000"/>
              <a:buFont typeface="Noto Sans Symbols"/>
              <a:buChar char="❖"/>
            </a:pPr>
            <a:r>
              <a:rPr lang="es" sz="1800" b="0" i="0" strike="noStrike" cap="none" spc="0" baseline="0" dirty="0">
                <a:solidFill>
                  <a:srgbClr val="0C1116"/>
                </a:solidFill>
                <a:effectLst/>
                <a:latin typeface="Arial"/>
                <a:ea typeface="Arial"/>
                <a:cs typeface="Arial"/>
              </a:rPr>
              <a:t>Preguntas que harían a otros cuidadores y otros adultos de confianza en la vida del NNA</a:t>
            </a:r>
          </a:p>
          <a:p>
            <a:pPr marL="228600" lvl="0" indent="-228600" algn="just" rtl="0">
              <a:lnSpc>
                <a:spcPct val="115000"/>
              </a:lnSpc>
              <a:spcBef>
                <a:spcPts val="1000"/>
              </a:spcBef>
              <a:spcAft>
                <a:spcPct val="0"/>
              </a:spcAft>
              <a:buSzPts val="1000"/>
              <a:buFont typeface="Noto Sans Symbols"/>
              <a:buChar char="❖"/>
            </a:pPr>
            <a:r>
              <a:rPr lang="es" sz="1800" b="0" i="0" strike="noStrike" cap="none" spc="0" baseline="0" dirty="0">
                <a:solidFill>
                  <a:srgbClr val="0C1116"/>
                </a:solidFill>
                <a:effectLst/>
                <a:latin typeface="Arial"/>
                <a:ea typeface="Arial"/>
                <a:cs typeface="Arial"/>
              </a:rPr>
              <a:t>Otras medidas que tomarían para complementar y triangular la información</a:t>
            </a:r>
          </a:p>
          <a:p>
            <a:pPr marL="0" lvl="0" indent="0" algn="just" rtl="0">
              <a:lnSpc>
                <a:spcPct val="115000"/>
              </a:lnSpc>
              <a:spcBef>
                <a:spcPts val="1000"/>
              </a:spcBef>
              <a:spcAft>
                <a:spcPct val="0"/>
              </a:spcAft>
              <a:buSzPts val="1000"/>
              <a:buNone/>
            </a:pPr>
            <a:endParaRPr dirty="0"/>
          </a:p>
        </p:txBody>
      </p:sp>
      <p:pic>
        <p:nvPicPr>
          <p:cNvPr id="393" name="Google Shape;393;p15"/>
          <p:cNvPicPr preferRelativeResize="0"/>
          <p:nvPr/>
        </p:nvPicPr>
        <p:blipFill>
          <a:blip r:embed="rId3">
            <a:alphaModFix/>
          </a:blip>
          <a:stretch>
            <a:fillRect/>
          </a:stretch>
        </p:blipFill>
        <p:spPr>
          <a:xfrm>
            <a:off x="8274877" y="3625109"/>
            <a:ext cx="3383573" cy="3389670"/>
          </a:xfrm>
          <a:prstGeom prst="rect">
            <a:avLst/>
          </a:prstGeom>
          <a:noFill/>
          <a:ln>
            <a:noFill/>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accent1"/>
              </a:buClr>
              <a:buSzPts val="3600"/>
              <a:buFont typeface="Helvetica Neue"/>
              <a:buNone/>
            </a:pPr>
            <a:r>
              <a:rPr lang="es" sz="3600" b="1" i="0" strike="noStrike" cap="none" spc="0" baseline="0">
                <a:solidFill>
                  <a:srgbClr val="02628C"/>
                </a:solidFill>
                <a:effectLst/>
                <a:latin typeface="Helvetica Neue"/>
                <a:ea typeface="Helvetica Neue"/>
                <a:cs typeface="Helvetica Neue"/>
              </a:rPr>
              <a:t>Gestión de la información</a:t>
            </a:r>
          </a:p>
        </p:txBody>
      </p:sp>
      <p:sp>
        <p:nvSpPr>
          <p:cNvPr id="399" name="Google Shape;399;p18"/>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ct val="0"/>
              </a:spcBef>
              <a:spcAft>
                <a:spcPct val="0"/>
              </a:spcAft>
              <a:buClr>
                <a:schemeClr val="accent3"/>
              </a:buClr>
              <a:buSzPts val="2800"/>
              <a:buNone/>
            </a:pPr>
            <a:r>
              <a:rPr lang="es" sz="2800" b="1" i="0" strike="noStrike" cap="none" spc="0" baseline="0">
                <a:solidFill>
                  <a:srgbClr val="97467C"/>
                </a:solidFill>
                <a:effectLst/>
                <a:latin typeface="Helvetica Neue"/>
                <a:ea typeface="Helvetica Neue"/>
                <a:cs typeface="Helvetica Neue"/>
              </a:rPr>
              <a:t>Objetivos</a:t>
            </a:r>
          </a:p>
        </p:txBody>
      </p:sp>
      <p:sp>
        <p:nvSpPr>
          <p:cNvPr id="400" name="Google Shape;400;p18"/>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p>
            <a:pPr marL="342900" lvl="0" indent="-342900" algn="l" rtl="0">
              <a:lnSpc>
                <a:spcPct val="115000"/>
              </a:lnSpc>
              <a:spcBef>
                <a:spcPct val="0"/>
              </a:spcBef>
              <a:spcAft>
                <a:spcPct val="0"/>
              </a:spcAft>
              <a:buSzPts val="1800"/>
              <a:buFont typeface="Arial"/>
              <a:buChar char="●"/>
            </a:pPr>
            <a:r>
              <a:rPr lang="es" sz="2000" b="0" i="0" strike="noStrike" cap="none" spc="0" baseline="0" dirty="0">
                <a:solidFill>
                  <a:srgbClr val="000000"/>
                </a:solidFill>
                <a:effectLst/>
                <a:latin typeface="Arial"/>
                <a:ea typeface="Arial"/>
                <a:cs typeface="Arial"/>
              </a:rPr>
              <a:t>Señalar algunas de las medidas clave para garantizar el almacenamiento seguro de la documentación y los datos en el contexto de la prestación de servicios a distancia.</a:t>
            </a:r>
          </a:p>
          <a:p>
            <a:pPr marL="342900" lvl="0" indent="-342900" algn="l" rtl="0">
              <a:lnSpc>
                <a:spcPct val="115000"/>
              </a:lnSpc>
              <a:spcBef>
                <a:spcPts val="1000"/>
              </a:spcBef>
              <a:spcAft>
                <a:spcPct val="0"/>
              </a:spcAft>
              <a:buSzPts val="1800"/>
              <a:buFont typeface="Arial"/>
              <a:buChar char="●"/>
            </a:pPr>
            <a:r>
              <a:rPr lang="es" sz="2000" b="0" i="0" strike="noStrike" cap="none" spc="0" baseline="0" dirty="0">
                <a:solidFill>
                  <a:srgbClr val="000000"/>
                </a:solidFill>
                <a:effectLst/>
                <a:latin typeface="Arial"/>
                <a:ea typeface="Arial"/>
                <a:cs typeface="Arial"/>
              </a:rPr>
              <a:t>Describir prácticas seguras relativas al intercambio de información en el contexto de la prestación de servicios a distancia.</a:t>
            </a:r>
          </a:p>
          <a:p>
            <a:pPr marL="0" lvl="0" indent="0" algn="l" rtl="0">
              <a:lnSpc>
                <a:spcPct val="90000"/>
              </a:lnSpc>
              <a:spcBef>
                <a:spcPts val="1000"/>
              </a:spcBef>
              <a:spcAft>
                <a:spcPct val="0"/>
              </a:spcAft>
              <a:buSzPts val="2800"/>
              <a:buNone/>
            </a:pPr>
            <a:endParaRPr dirty="0"/>
          </a:p>
        </p:txBody>
      </p:sp>
      <p:pic>
        <p:nvPicPr>
          <p:cNvPr id="401" name="Google Shape;401;p18"/>
          <p:cNvPicPr preferRelativeResize="0"/>
          <p:nvPr/>
        </p:nvPicPr>
        <p:blipFill>
          <a:blip r:embed="rId3">
            <a:alphaModFix/>
          </a:blip>
          <a:stretch>
            <a:fillRect/>
          </a:stretch>
        </p:blipFill>
        <p:spPr>
          <a:xfrm>
            <a:off x="9033978" y="3736523"/>
            <a:ext cx="1902117" cy="1908213"/>
          </a:xfrm>
          <a:prstGeom prst="rect">
            <a:avLst/>
          </a:prstGeom>
          <a:noFill/>
          <a:ln>
            <a:noFill/>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19"/>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accent3"/>
              </a:buClr>
              <a:buSzPts val="3600"/>
              <a:buFont typeface="Helvetica Neue"/>
              <a:buNone/>
            </a:pPr>
            <a:r>
              <a:rPr lang="es" sz="3600" b="1" i="0" strike="noStrike" cap="none" spc="0" baseline="0">
                <a:solidFill>
                  <a:srgbClr val="97467C"/>
                </a:solidFill>
                <a:effectLst/>
                <a:latin typeface="Helvetica Neue"/>
                <a:ea typeface="Helvetica Neue"/>
                <a:cs typeface="Helvetica Neue"/>
              </a:rPr>
              <a:t>Protocolos de protección de datos e intercambio de información</a:t>
            </a:r>
          </a:p>
        </p:txBody>
      </p:sp>
      <p:sp>
        <p:nvSpPr>
          <p:cNvPr id="407" name="Google Shape;407;p19"/>
          <p:cNvSpPr txBox="1">
            <a:spLocks noGrp="1"/>
          </p:cNvSpPr>
          <p:nvPr>
            <p:ph type="body" idx="1"/>
          </p:nvPr>
        </p:nvSpPr>
        <p:spPr>
          <a:xfrm>
            <a:off x="656022" y="1690688"/>
            <a:ext cx="10820015" cy="7858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ct val="0"/>
              </a:spcBef>
              <a:spcAft>
                <a:spcPct val="0"/>
              </a:spcAft>
              <a:buClr>
                <a:schemeClr val="accent1"/>
              </a:buClr>
              <a:buSzPts val="2800"/>
              <a:buNone/>
            </a:pPr>
            <a:r>
              <a:rPr lang="es" sz="2800" b="1" i="0" strike="noStrike" cap="none" spc="0" baseline="0" dirty="0">
                <a:solidFill>
                  <a:srgbClr val="02628C"/>
                </a:solidFill>
                <a:effectLst/>
                <a:latin typeface="Helvetica Neue"/>
                <a:ea typeface="Helvetica Neue"/>
                <a:cs typeface="Helvetica Neue"/>
              </a:rPr>
              <a:t>Discutamos en subgrupos</a:t>
            </a:r>
          </a:p>
        </p:txBody>
      </p:sp>
      <p:sp>
        <p:nvSpPr>
          <p:cNvPr id="408" name="Google Shape;408;p19"/>
          <p:cNvSpPr txBox="1">
            <a:spLocks noGrp="1"/>
          </p:cNvSpPr>
          <p:nvPr>
            <p:ph type="body" idx="2"/>
          </p:nvPr>
        </p:nvSpPr>
        <p:spPr>
          <a:xfrm>
            <a:off x="656021" y="2370338"/>
            <a:ext cx="4945789" cy="3027285"/>
          </a:xfrm>
          <a:prstGeom prst="rect">
            <a:avLst/>
          </a:prstGeom>
          <a:noFill/>
          <a:ln>
            <a:noFill/>
          </a:ln>
        </p:spPr>
        <p:txBody>
          <a:bodyPr spcFirstLastPara="1" wrap="square" lIns="91425" tIns="45700" rIns="91425" bIns="45700" anchor="t" anchorCtr="0">
            <a:normAutofit fontScale="95000" lnSpcReduction="10000"/>
          </a:bodyPr>
          <a:lstStyle/>
          <a:p>
            <a:pPr marL="0" lvl="0" indent="0" algn="just" rtl="0">
              <a:lnSpc>
                <a:spcPct val="115000"/>
              </a:lnSpc>
              <a:spcBef>
                <a:spcPct val="0"/>
              </a:spcBef>
              <a:spcAft>
                <a:spcPct val="0"/>
              </a:spcAft>
              <a:buSzPts val="1800"/>
              <a:buNone/>
            </a:pPr>
            <a:r>
              <a:rPr lang="es" sz="1800" b="1" i="0" strike="noStrike" cap="none" spc="0" baseline="0" dirty="0">
                <a:solidFill>
                  <a:srgbClr val="000000"/>
                </a:solidFill>
                <a:effectLst/>
                <a:latin typeface="Arial"/>
                <a:ea typeface="Arial"/>
                <a:cs typeface="Arial"/>
              </a:rPr>
              <a:t>Paso 1:</a:t>
            </a:r>
          </a:p>
          <a:p>
            <a:pPr marL="0" lvl="0" indent="0" algn="just" rtl="0">
              <a:lnSpc>
                <a:spcPct val="115000"/>
              </a:lnSpc>
              <a:spcBef>
                <a:spcPts val="1800"/>
              </a:spcBef>
              <a:spcAft>
                <a:spcPct val="0"/>
              </a:spcAft>
              <a:buSzPts val="1800"/>
              <a:buNone/>
            </a:pPr>
            <a:r>
              <a:rPr lang="es" sz="1800" b="0" i="0" strike="noStrike" cap="none" spc="0" baseline="0" dirty="0">
                <a:solidFill>
                  <a:srgbClr val="000000"/>
                </a:solidFill>
                <a:effectLst/>
                <a:latin typeface="Arial"/>
                <a:ea typeface="Arial"/>
                <a:cs typeface="Arial"/>
              </a:rPr>
              <a:t>En el contexto de la prestación de servicios a distancia, ¿cuáles son los desafíos asociados con lo siguiente? </a:t>
            </a:r>
          </a:p>
          <a:p>
            <a:pPr marL="0" lvl="0" indent="0" algn="just" rtl="0">
              <a:lnSpc>
                <a:spcPct val="120000"/>
              </a:lnSpc>
              <a:spcBef>
                <a:spcPts val="1800"/>
              </a:spcBef>
              <a:spcAft>
                <a:spcPct val="0"/>
              </a:spcAft>
              <a:buSzPts val="1800"/>
              <a:buNone/>
            </a:pPr>
            <a:r>
              <a:rPr lang="es" sz="1800" b="0" i="0" strike="noStrike" cap="none" spc="0" baseline="0" dirty="0">
                <a:solidFill>
                  <a:srgbClr val="000000"/>
                </a:solidFill>
                <a:effectLst/>
                <a:latin typeface="Arial"/>
                <a:ea typeface="Arial"/>
                <a:cs typeface="Arial"/>
              </a:rPr>
              <a:t>Documentación - Grupo 1</a:t>
            </a:r>
          </a:p>
          <a:p>
            <a:pPr marL="0" lvl="0" indent="0" algn="just" rtl="0">
              <a:lnSpc>
                <a:spcPct val="120000"/>
              </a:lnSpc>
              <a:spcBef>
                <a:spcPts val="1800"/>
              </a:spcBef>
              <a:spcAft>
                <a:spcPct val="0"/>
              </a:spcAft>
              <a:buSzPts val="1800"/>
              <a:buNone/>
            </a:pPr>
            <a:r>
              <a:rPr lang="es" sz="1800" b="0" i="0" strike="noStrike" cap="none" spc="0" baseline="0" dirty="0">
                <a:solidFill>
                  <a:srgbClr val="000000"/>
                </a:solidFill>
                <a:effectLst/>
                <a:latin typeface="Arial"/>
                <a:ea typeface="Arial"/>
                <a:cs typeface="Arial"/>
              </a:rPr>
              <a:t>Almacenamiento de datos - Grupo 2</a:t>
            </a:r>
          </a:p>
          <a:p>
            <a:pPr marL="0" lvl="0" indent="0" algn="just" rtl="0">
              <a:lnSpc>
                <a:spcPct val="120000"/>
              </a:lnSpc>
              <a:spcBef>
                <a:spcPts val="1800"/>
              </a:spcBef>
              <a:spcAft>
                <a:spcPct val="0"/>
              </a:spcAft>
              <a:buSzPts val="1800"/>
              <a:buNone/>
            </a:pPr>
            <a:r>
              <a:rPr lang="es" sz="1800" b="0" i="0" strike="noStrike" cap="none" spc="0" baseline="0" dirty="0">
                <a:solidFill>
                  <a:srgbClr val="000000"/>
                </a:solidFill>
                <a:effectLst/>
                <a:latin typeface="Arial"/>
                <a:ea typeface="Arial"/>
                <a:cs typeface="Arial"/>
              </a:rPr>
              <a:t>Intercambio de información - Grupo 3</a:t>
            </a:r>
            <a:endParaRPr sz="1800" dirty="0">
              <a:latin typeface="Arial"/>
              <a:ea typeface="Arial"/>
              <a:cs typeface="Arial"/>
              <a:sym typeface="Arial"/>
            </a:endParaRPr>
          </a:p>
        </p:txBody>
      </p:sp>
      <p:pic>
        <p:nvPicPr>
          <p:cNvPr id="409" name="Google Shape;409;p19"/>
          <p:cNvPicPr preferRelativeResize="0"/>
          <p:nvPr/>
        </p:nvPicPr>
        <p:blipFill>
          <a:blip r:embed="rId3">
            <a:alphaModFix/>
          </a:blip>
          <a:stretch>
            <a:fillRect/>
          </a:stretch>
        </p:blipFill>
        <p:spPr>
          <a:xfrm>
            <a:off x="8643537" y="1211469"/>
            <a:ext cx="3386757" cy="2217531"/>
          </a:xfrm>
          <a:prstGeom prst="rect">
            <a:avLst/>
          </a:prstGeom>
          <a:noFill/>
          <a:ln>
            <a:noFill/>
          </a:ln>
        </p:spPr>
      </p:pic>
      <p:sp>
        <p:nvSpPr>
          <p:cNvPr id="410" name="Google Shape;410;p19"/>
          <p:cNvSpPr txBox="1"/>
          <p:nvPr/>
        </p:nvSpPr>
        <p:spPr>
          <a:xfrm>
            <a:off x="5913823" y="2288420"/>
            <a:ext cx="4945789" cy="3027285"/>
          </a:xfrm>
          <a:prstGeom prst="rect">
            <a:avLst/>
          </a:prstGeom>
          <a:noFill/>
          <a:ln>
            <a:noFill/>
          </a:ln>
        </p:spPr>
        <p:txBody>
          <a:bodyPr spcFirstLastPara="1" wrap="square" lIns="91425" tIns="45700" rIns="91425" bIns="45700" anchor="t" anchorCtr="0">
            <a:normAutofit fontScale="95000" lnSpcReduction="10000"/>
          </a:bodyPr>
          <a:lstStyle/>
          <a:p>
            <a:pPr marL="0" marR="0" lvl="0" indent="0" algn="just" rtl="0">
              <a:lnSpc>
                <a:spcPct val="115000"/>
              </a:lnSpc>
              <a:spcBef>
                <a:spcPct val="0"/>
              </a:spcBef>
              <a:spcAft>
                <a:spcPct val="0"/>
              </a:spcAft>
              <a:buClr>
                <a:schemeClr val="accent1"/>
              </a:buClr>
              <a:buSzPts val="1800"/>
              <a:buFont typeface="Arial"/>
              <a:buNone/>
            </a:pPr>
            <a:r>
              <a:rPr lang="es" sz="1800" b="1" i="0" strike="noStrike" cap="none" spc="0" baseline="0" dirty="0">
                <a:solidFill>
                  <a:srgbClr val="000000"/>
                </a:solidFill>
                <a:effectLst/>
                <a:latin typeface="Arial"/>
                <a:ea typeface="Arial"/>
                <a:cs typeface="Arial"/>
              </a:rPr>
              <a:t>Paso 2</a:t>
            </a:r>
          </a:p>
          <a:p>
            <a:pPr marL="0" marR="0" lvl="0" indent="0" algn="just" rtl="0">
              <a:lnSpc>
                <a:spcPct val="115000"/>
              </a:lnSpc>
              <a:spcBef>
                <a:spcPts val="1800"/>
              </a:spcBef>
              <a:spcAft>
                <a:spcPct val="0"/>
              </a:spcAft>
              <a:buClr>
                <a:schemeClr val="accent1"/>
              </a:buClr>
              <a:buSzPts val="1800"/>
              <a:buFont typeface="Arial"/>
              <a:buNone/>
            </a:pPr>
            <a:r>
              <a:rPr lang="es" sz="1800" b="0" i="0" strike="noStrike" cap="none" spc="0" baseline="0" dirty="0">
                <a:solidFill>
                  <a:srgbClr val="000000"/>
                </a:solidFill>
                <a:effectLst/>
                <a:latin typeface="Arial"/>
                <a:ea typeface="Arial"/>
                <a:cs typeface="Arial"/>
              </a:rPr>
              <a:t>En el contexto de la prestación de servicios a distancia, ¿cuáles son las adaptaciones que se deben realizar para</a:t>
            </a:r>
            <a:r>
              <a:rPr lang="es" sz="1800" dirty="0"/>
              <a:t> lo siguiente?</a:t>
            </a:r>
            <a:endParaRPr lang="es" sz="1800" b="0" i="0" strike="noStrike" cap="none" spc="0" baseline="0" dirty="0">
              <a:solidFill>
                <a:srgbClr val="000000"/>
              </a:solidFill>
              <a:effectLst/>
              <a:latin typeface="Arial"/>
              <a:ea typeface="Arial"/>
              <a:cs typeface="Arial"/>
            </a:endParaRPr>
          </a:p>
          <a:p>
            <a:pPr marL="0" marR="0" lvl="0" indent="0" algn="just" rtl="0">
              <a:lnSpc>
                <a:spcPct val="120000"/>
              </a:lnSpc>
              <a:spcBef>
                <a:spcPts val="1800"/>
              </a:spcBef>
              <a:spcAft>
                <a:spcPct val="0"/>
              </a:spcAft>
              <a:buClr>
                <a:schemeClr val="accent1"/>
              </a:buClr>
              <a:buSzPts val="1800"/>
              <a:buFont typeface="Arial"/>
              <a:buNone/>
            </a:pPr>
            <a:r>
              <a:rPr lang="es" sz="1800" b="0" i="0" strike="noStrike" cap="none" spc="0" baseline="0" dirty="0">
                <a:solidFill>
                  <a:srgbClr val="000000"/>
                </a:solidFill>
                <a:effectLst/>
                <a:latin typeface="Arial"/>
                <a:ea typeface="Arial"/>
                <a:cs typeface="Arial"/>
              </a:rPr>
              <a:t>Documentación - Grupo 2</a:t>
            </a:r>
          </a:p>
          <a:p>
            <a:pPr marL="0" marR="0" lvl="0" indent="0" algn="just" rtl="0">
              <a:lnSpc>
                <a:spcPct val="120000"/>
              </a:lnSpc>
              <a:spcBef>
                <a:spcPts val="1800"/>
              </a:spcBef>
              <a:spcAft>
                <a:spcPct val="0"/>
              </a:spcAft>
              <a:buClr>
                <a:schemeClr val="accent1"/>
              </a:buClr>
              <a:buSzPts val="1800"/>
              <a:buFont typeface="Arial"/>
              <a:buNone/>
            </a:pPr>
            <a:r>
              <a:rPr lang="es" sz="1800" b="0" i="0" strike="noStrike" cap="none" spc="0" baseline="0" dirty="0">
                <a:solidFill>
                  <a:srgbClr val="000000"/>
                </a:solidFill>
                <a:effectLst/>
                <a:latin typeface="Arial"/>
                <a:ea typeface="Arial"/>
                <a:cs typeface="Arial"/>
              </a:rPr>
              <a:t>Almacenamiento de datos - Grupo 3</a:t>
            </a:r>
          </a:p>
          <a:p>
            <a:pPr marL="0" marR="0" lvl="0" indent="0" algn="just" rtl="0">
              <a:lnSpc>
                <a:spcPct val="120000"/>
              </a:lnSpc>
              <a:spcBef>
                <a:spcPts val="1800"/>
              </a:spcBef>
              <a:spcAft>
                <a:spcPct val="0"/>
              </a:spcAft>
              <a:buClr>
                <a:schemeClr val="accent1"/>
              </a:buClr>
              <a:buSzPts val="1800"/>
              <a:buFont typeface="Arial"/>
              <a:buNone/>
            </a:pPr>
            <a:r>
              <a:rPr lang="es" sz="1800" b="0" i="0" strike="noStrike" cap="none" spc="0" baseline="0" dirty="0">
                <a:solidFill>
                  <a:srgbClr val="000000"/>
                </a:solidFill>
                <a:effectLst/>
                <a:latin typeface="Arial"/>
                <a:ea typeface="Arial"/>
                <a:cs typeface="Arial"/>
              </a:rPr>
              <a:t>Intercambio de información - Grupo 1</a:t>
            </a:r>
          </a:p>
          <a:p>
            <a:pPr marL="228600" marR="0" lvl="0" indent="-114300" algn="just" rtl="0">
              <a:lnSpc>
                <a:spcPct val="115000"/>
              </a:lnSpc>
              <a:spcBef>
                <a:spcPts val="1800"/>
              </a:spcBef>
              <a:spcAft>
                <a:spcPct val="0"/>
              </a:spcAft>
              <a:buClr>
                <a:schemeClr val="accent1"/>
              </a:buClr>
              <a:buSzPts val="1800"/>
              <a:buFont typeface="Arial"/>
              <a:buNone/>
            </a:pPr>
            <a:endParaRPr sz="1800" b="0" i="0" u="none" strike="noStrike" cap="none" dirty="0">
              <a:solidFill>
                <a:schemeClr val="dk1"/>
              </a:solidFill>
              <a:latin typeface="Arial"/>
              <a:ea typeface="Arial"/>
              <a:cs typeface="Arial"/>
              <a:sym typeface="Arial"/>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0"/>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accent1"/>
              </a:buClr>
              <a:buSzPts val="3600"/>
              <a:buFont typeface="Helvetica Neue"/>
              <a:buNone/>
            </a:pPr>
            <a:r>
              <a:rPr lang="es" sz="3600" b="1" i="0" strike="noStrike" cap="none" spc="0" baseline="0">
                <a:solidFill>
                  <a:srgbClr val="02628C"/>
                </a:solidFill>
                <a:effectLst/>
                <a:latin typeface="Helvetica Neue"/>
                <a:ea typeface="Helvetica Neue"/>
                <a:cs typeface="Helvetica Neue"/>
              </a:rPr>
              <a:t>Seguridad y bienestar del personal de servicios sociales</a:t>
            </a:r>
          </a:p>
        </p:txBody>
      </p:sp>
      <p:sp>
        <p:nvSpPr>
          <p:cNvPr id="416" name="Google Shape;416;p20"/>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ct val="0"/>
              </a:spcBef>
              <a:spcAft>
                <a:spcPct val="0"/>
              </a:spcAft>
              <a:buClr>
                <a:schemeClr val="accent3"/>
              </a:buClr>
              <a:buSzPts val="2800"/>
              <a:buNone/>
            </a:pPr>
            <a:r>
              <a:rPr lang="es" sz="2800" b="1" i="0" strike="noStrike" cap="none" spc="0" baseline="0">
                <a:solidFill>
                  <a:srgbClr val="97467C"/>
                </a:solidFill>
                <a:effectLst/>
                <a:latin typeface="Helvetica Neue"/>
                <a:ea typeface="Helvetica Neue"/>
                <a:cs typeface="Helvetica Neue"/>
              </a:rPr>
              <a:t>Objetivos</a:t>
            </a:r>
          </a:p>
        </p:txBody>
      </p:sp>
      <p:sp>
        <p:nvSpPr>
          <p:cNvPr id="417" name="Google Shape;417;p20"/>
          <p:cNvSpPr txBox="1">
            <a:spLocks noGrp="1"/>
          </p:cNvSpPr>
          <p:nvPr>
            <p:ph type="body" idx="2"/>
          </p:nvPr>
        </p:nvSpPr>
        <p:spPr>
          <a:xfrm>
            <a:off x="656022" y="2639290"/>
            <a:ext cx="8165859" cy="3466235"/>
          </a:xfrm>
          <a:prstGeom prst="rect">
            <a:avLst/>
          </a:prstGeom>
          <a:noFill/>
          <a:ln>
            <a:noFill/>
          </a:ln>
        </p:spPr>
        <p:txBody>
          <a:bodyPr spcFirstLastPara="1" wrap="square" lIns="91425" tIns="45700" rIns="91425" bIns="45700" anchor="t" anchorCtr="0">
            <a:normAutofit/>
          </a:bodyPr>
          <a:lstStyle/>
          <a:p>
            <a:pPr marL="342900" lvl="0" indent="-342900" algn="l" rtl="0">
              <a:lnSpc>
                <a:spcPct val="115000"/>
              </a:lnSpc>
              <a:spcBef>
                <a:spcPct val="0"/>
              </a:spcBef>
              <a:spcAft>
                <a:spcPct val="0"/>
              </a:spcAft>
              <a:buSzPts val="1800"/>
              <a:buFont typeface="Arial"/>
              <a:buChar char="●"/>
            </a:pPr>
            <a:r>
              <a:rPr lang="es" sz="2000" b="0" i="0" strike="noStrike" cap="none" spc="0" baseline="0" dirty="0">
                <a:solidFill>
                  <a:srgbClr val="000000"/>
                </a:solidFill>
                <a:effectLst/>
                <a:latin typeface="Arial"/>
                <a:ea typeface="Arial"/>
                <a:cs typeface="Arial"/>
              </a:rPr>
              <a:t>Señalar las medidas clave que tomar para garantizar la seguridad y el bienestar del personal de servicios sociales en el contexto de la COVID-19 y otros BEI.</a:t>
            </a:r>
          </a:p>
          <a:p>
            <a:pPr marL="342900" lvl="0" indent="-342900" algn="l" rtl="0">
              <a:lnSpc>
                <a:spcPct val="115000"/>
              </a:lnSpc>
              <a:spcBef>
                <a:spcPts val="1000"/>
              </a:spcBef>
              <a:spcAft>
                <a:spcPct val="0"/>
              </a:spcAft>
              <a:buSzPts val="1800"/>
              <a:buFont typeface="Arial"/>
              <a:buChar char="●"/>
            </a:pPr>
            <a:r>
              <a:rPr lang="es" sz="2000" b="0" i="0" strike="noStrike" cap="none" spc="0" baseline="0" dirty="0">
                <a:solidFill>
                  <a:srgbClr val="000000"/>
                </a:solidFill>
                <a:effectLst/>
                <a:latin typeface="Arial"/>
                <a:ea typeface="Arial"/>
                <a:cs typeface="Arial"/>
              </a:rPr>
              <a:t>Describir cómo ajustar el proceso de supervisión a una modalidad a distancia.</a:t>
            </a:r>
          </a:p>
        </p:txBody>
      </p:sp>
      <p:pic>
        <p:nvPicPr>
          <p:cNvPr id="418" name="Google Shape;418;p20"/>
          <p:cNvPicPr preferRelativeResize="0"/>
          <p:nvPr/>
        </p:nvPicPr>
        <p:blipFill>
          <a:blip r:embed="rId3">
            <a:alphaModFix/>
          </a:blip>
          <a:stretch>
            <a:fillRect/>
          </a:stretch>
        </p:blipFill>
        <p:spPr>
          <a:xfrm>
            <a:off x="8975937" y="2474893"/>
            <a:ext cx="1902117" cy="1908213"/>
          </a:xfrm>
          <a:prstGeom prst="rect">
            <a:avLst/>
          </a:prstGeom>
          <a:noFill/>
          <a:ln>
            <a:noFill/>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1"/>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accent3"/>
              </a:buClr>
              <a:buSzPts val="3600"/>
              <a:buFont typeface="Helvetica Neue"/>
              <a:buNone/>
            </a:pPr>
            <a:r>
              <a:rPr lang="es" sz="3600" b="1" i="0" strike="noStrike" cap="none" spc="0" baseline="0">
                <a:solidFill>
                  <a:srgbClr val="97467C"/>
                </a:solidFill>
                <a:effectLst/>
                <a:latin typeface="Helvetica Neue"/>
                <a:ea typeface="Helvetica Neue"/>
                <a:cs typeface="Helvetica Neue"/>
              </a:rPr>
              <a:t>Seguridad y bienestar del personal de servicios sociales</a:t>
            </a:r>
          </a:p>
        </p:txBody>
      </p:sp>
      <p:sp>
        <p:nvSpPr>
          <p:cNvPr id="424" name="Google Shape;424;p21"/>
          <p:cNvSpPr txBox="1">
            <a:spLocks noGrp="1"/>
          </p:cNvSpPr>
          <p:nvPr>
            <p:ph type="body" idx="1"/>
          </p:nvPr>
        </p:nvSpPr>
        <p:spPr>
          <a:xfrm>
            <a:off x="656022" y="1690687"/>
            <a:ext cx="5652164" cy="33784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ct val="0"/>
              </a:spcAft>
              <a:buClr>
                <a:schemeClr val="accent1"/>
              </a:buClr>
              <a:buSzPts val="2000"/>
              <a:buNone/>
            </a:pPr>
            <a:endParaRPr sz="2000" dirty="0">
              <a:latin typeface="Arial"/>
              <a:ea typeface="Arial"/>
              <a:cs typeface="Arial"/>
              <a:sym typeface="Arial"/>
            </a:endParaRPr>
          </a:p>
          <a:p>
            <a:pPr marL="0" lvl="0" indent="0" algn="l" rtl="0">
              <a:lnSpc>
                <a:spcPct val="90000"/>
              </a:lnSpc>
              <a:spcBef>
                <a:spcPts val="1000"/>
              </a:spcBef>
              <a:spcAft>
                <a:spcPct val="0"/>
              </a:spcAft>
              <a:buClr>
                <a:schemeClr val="accent1"/>
              </a:buClr>
              <a:buSzPts val="2000"/>
              <a:buNone/>
            </a:pPr>
            <a:endParaRPr sz="2000" dirty="0">
              <a:latin typeface="Arial"/>
              <a:ea typeface="Arial"/>
              <a:cs typeface="Arial"/>
              <a:sym typeface="Arial"/>
            </a:endParaRPr>
          </a:p>
          <a:p>
            <a:pPr marL="0" lvl="0" indent="0" algn="l" rtl="0">
              <a:lnSpc>
                <a:spcPct val="90000"/>
              </a:lnSpc>
              <a:spcBef>
                <a:spcPts val="1000"/>
              </a:spcBef>
              <a:spcAft>
                <a:spcPct val="0"/>
              </a:spcAft>
              <a:buClr>
                <a:schemeClr val="accent1"/>
              </a:buClr>
              <a:buSzPts val="2000"/>
              <a:buNone/>
            </a:pPr>
            <a:r>
              <a:rPr lang="es" sz="2000" b="1" i="0" strike="noStrike" cap="none" spc="0" baseline="0" dirty="0">
                <a:solidFill>
                  <a:srgbClr val="02628C"/>
                </a:solidFill>
                <a:effectLst/>
                <a:latin typeface="Arial"/>
                <a:ea typeface="Arial"/>
                <a:cs typeface="Arial"/>
              </a:rPr>
              <a:t>En parejas, discutan cualquier otra medida que hayan tomado en sus respectivos contextos para garantizar la seguridad de sus equipos, usuarios y voluntarios en el marco de la COVID-19 y otros BEI.</a:t>
            </a:r>
          </a:p>
        </p:txBody>
      </p:sp>
      <p:pic>
        <p:nvPicPr>
          <p:cNvPr id="425" name="Google Shape;425;p21"/>
          <p:cNvPicPr preferRelativeResize="0"/>
          <p:nvPr/>
        </p:nvPicPr>
        <p:blipFill>
          <a:blip r:embed="rId3">
            <a:alphaModFix/>
          </a:blip>
          <a:stretch>
            <a:fillRect/>
          </a:stretch>
        </p:blipFill>
        <p:spPr>
          <a:xfrm>
            <a:off x="7954069" y="3611353"/>
            <a:ext cx="1438781" cy="944962"/>
          </a:xfrm>
          <a:prstGeom prst="rect">
            <a:avLst/>
          </a:prstGeom>
          <a:noFill/>
          <a:ln>
            <a:noFill/>
          </a:ln>
        </p:spPr>
      </p:pic>
      <p:pic>
        <p:nvPicPr>
          <p:cNvPr id="426" name="Google Shape;426;p21"/>
          <p:cNvPicPr preferRelativeResize="0"/>
          <p:nvPr/>
        </p:nvPicPr>
        <p:blipFill>
          <a:blip r:embed="rId4">
            <a:alphaModFix/>
          </a:blip>
          <a:stretch>
            <a:fillRect/>
          </a:stretch>
        </p:blipFill>
        <p:spPr>
          <a:xfrm>
            <a:off x="7954069" y="1438644"/>
            <a:ext cx="1571671" cy="1571671"/>
          </a:xfrm>
          <a:prstGeom prst="rect">
            <a:avLst/>
          </a:prstGeom>
          <a:noFill/>
          <a:ln>
            <a:noFill/>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accent1"/>
              </a:buClr>
              <a:buSzPts val="3600"/>
              <a:buFont typeface="Helvetica Neue"/>
              <a:buNone/>
            </a:pPr>
            <a:r>
              <a:rPr lang="es" sz="3600" b="1" i="0" strike="noStrike" cap="none" spc="0" baseline="0">
                <a:solidFill>
                  <a:srgbClr val="02628C"/>
                </a:solidFill>
                <a:effectLst/>
                <a:latin typeface="Helvetica Neue"/>
                <a:ea typeface="Helvetica Neue"/>
                <a:cs typeface="Helvetica Neue"/>
              </a:rPr>
              <a:t>Entrenamiento y supervisión</a:t>
            </a:r>
          </a:p>
        </p:txBody>
      </p:sp>
      <p:sp>
        <p:nvSpPr>
          <p:cNvPr id="432" name="Google Shape;432;p22"/>
          <p:cNvSpPr txBox="1">
            <a:spLocks noGrp="1"/>
          </p:cNvSpPr>
          <p:nvPr>
            <p:ph type="body" idx="2"/>
          </p:nvPr>
        </p:nvSpPr>
        <p:spPr>
          <a:xfrm>
            <a:off x="7160608" y="2973940"/>
            <a:ext cx="5283139" cy="3771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ct val="0"/>
              </a:spcBef>
              <a:spcAft>
                <a:spcPct val="0"/>
              </a:spcAft>
              <a:buSzPts val="4000"/>
              <a:buNone/>
            </a:pPr>
            <a:r>
              <a:rPr lang="es" sz="4000" b="1" i="0" strike="noStrike" cap="none" spc="0" baseline="0">
                <a:solidFill>
                  <a:srgbClr val="000000"/>
                </a:solidFill>
                <a:effectLst/>
                <a:latin typeface="Arial"/>
                <a:ea typeface="Arial"/>
                <a:cs typeface="Arial"/>
              </a:rPr>
              <a:t>Disponible</a:t>
            </a:r>
          </a:p>
        </p:txBody>
      </p:sp>
      <p:pic>
        <p:nvPicPr>
          <p:cNvPr id="433" name="Google Shape;433;p22"/>
          <p:cNvPicPr preferRelativeResize="0"/>
          <p:nvPr/>
        </p:nvPicPr>
        <p:blipFill>
          <a:blip r:embed="rId3">
            <a:alphaModFix/>
          </a:blip>
          <a:stretch>
            <a:fillRect/>
          </a:stretch>
        </p:blipFill>
        <p:spPr>
          <a:xfrm>
            <a:off x="9377925" y="260053"/>
            <a:ext cx="1408298" cy="1408298"/>
          </a:xfrm>
          <a:prstGeom prst="rect">
            <a:avLst/>
          </a:prstGeom>
          <a:noFill/>
          <a:ln>
            <a:noFill/>
          </a:ln>
        </p:spPr>
      </p:pic>
      <p:pic>
        <p:nvPicPr>
          <p:cNvPr id="434" name="Google Shape;434;p22"/>
          <p:cNvPicPr preferRelativeResize="0"/>
          <p:nvPr/>
        </p:nvPicPr>
        <p:blipFill>
          <a:blip r:embed="rId4">
            <a:alphaModFix/>
          </a:blip>
          <a:stretch>
            <a:fillRect/>
          </a:stretch>
        </p:blipFill>
        <p:spPr>
          <a:xfrm>
            <a:off x="852784" y="1998109"/>
            <a:ext cx="2861781" cy="2861781"/>
          </a:xfrm>
          <a:prstGeom prst="rect">
            <a:avLst/>
          </a:prstGeom>
          <a:noFill/>
          <a:ln>
            <a:noFill/>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2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accent1"/>
              </a:buClr>
              <a:buSzPts val="3600"/>
              <a:buFont typeface="Helvetica Neue"/>
              <a:buNone/>
            </a:pPr>
            <a:r>
              <a:rPr lang="es" sz="3600" b="1" i="0" strike="noStrike" cap="none" spc="0" baseline="0">
                <a:solidFill>
                  <a:srgbClr val="02628C"/>
                </a:solidFill>
                <a:effectLst/>
                <a:latin typeface="Helvetica Neue"/>
                <a:ea typeface="Helvetica Neue"/>
                <a:cs typeface="Helvetica Neue"/>
              </a:rPr>
              <a:t>Entrenamiento y supervisión</a:t>
            </a:r>
          </a:p>
        </p:txBody>
      </p:sp>
      <p:sp>
        <p:nvSpPr>
          <p:cNvPr id="440" name="Google Shape;440;p23"/>
          <p:cNvSpPr txBox="1">
            <a:spLocks noGrp="1"/>
          </p:cNvSpPr>
          <p:nvPr>
            <p:ph type="body" idx="2"/>
          </p:nvPr>
        </p:nvSpPr>
        <p:spPr>
          <a:xfrm>
            <a:off x="7160608" y="2973940"/>
            <a:ext cx="5283139" cy="3771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ct val="0"/>
              </a:spcBef>
              <a:spcAft>
                <a:spcPct val="0"/>
              </a:spcAft>
              <a:buSzPts val="4000"/>
              <a:buNone/>
            </a:pPr>
            <a:r>
              <a:rPr lang="es" sz="4000" b="1" i="0" strike="noStrike" cap="none" spc="0" baseline="0">
                <a:solidFill>
                  <a:srgbClr val="000000"/>
                </a:solidFill>
                <a:effectLst/>
                <a:latin typeface="Arial"/>
                <a:ea typeface="Arial"/>
                <a:cs typeface="Arial"/>
              </a:rPr>
              <a:t>Chequeos</a:t>
            </a:r>
          </a:p>
        </p:txBody>
      </p:sp>
      <p:pic>
        <p:nvPicPr>
          <p:cNvPr id="441" name="Google Shape;441;p23"/>
          <p:cNvPicPr preferRelativeResize="0"/>
          <p:nvPr/>
        </p:nvPicPr>
        <p:blipFill>
          <a:blip r:embed="rId3">
            <a:alphaModFix/>
          </a:blip>
          <a:stretch>
            <a:fillRect/>
          </a:stretch>
        </p:blipFill>
        <p:spPr>
          <a:xfrm>
            <a:off x="9377925" y="260053"/>
            <a:ext cx="1408298" cy="1408298"/>
          </a:xfrm>
          <a:prstGeom prst="rect">
            <a:avLst/>
          </a:prstGeom>
          <a:noFill/>
          <a:ln>
            <a:noFill/>
          </a:ln>
        </p:spPr>
      </p:pic>
      <p:pic>
        <p:nvPicPr>
          <p:cNvPr id="442" name="Google Shape;442;p23"/>
          <p:cNvPicPr preferRelativeResize="0"/>
          <p:nvPr/>
        </p:nvPicPr>
        <p:blipFill>
          <a:blip r:embed="rId4">
            <a:alphaModFix/>
          </a:blip>
          <a:stretch>
            <a:fillRect/>
          </a:stretch>
        </p:blipFill>
        <p:spPr>
          <a:xfrm>
            <a:off x="886425" y="1795760"/>
            <a:ext cx="3179547" cy="3224353"/>
          </a:xfrm>
          <a:prstGeom prst="rect">
            <a:avLst/>
          </a:prstGeom>
          <a:noFill/>
          <a:ln>
            <a:noFill/>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accent1"/>
              </a:buClr>
              <a:buSzPts val="3600"/>
              <a:buFont typeface="Helvetica Neue"/>
              <a:buNone/>
            </a:pPr>
            <a:r>
              <a:rPr lang="es" sz="3600" b="1" i="0" strike="noStrike" cap="none" spc="0" baseline="0">
                <a:solidFill>
                  <a:srgbClr val="02628C"/>
                </a:solidFill>
                <a:effectLst/>
                <a:latin typeface="Helvetica Neue"/>
                <a:ea typeface="Helvetica Neue"/>
                <a:cs typeface="Helvetica Neue"/>
              </a:rPr>
              <a:t>Entrenamiento y supervisión</a:t>
            </a:r>
          </a:p>
        </p:txBody>
      </p:sp>
      <p:sp>
        <p:nvSpPr>
          <p:cNvPr id="448" name="Google Shape;448;p24"/>
          <p:cNvSpPr txBox="1">
            <a:spLocks noGrp="1"/>
          </p:cNvSpPr>
          <p:nvPr>
            <p:ph type="body" idx="2"/>
          </p:nvPr>
        </p:nvSpPr>
        <p:spPr>
          <a:xfrm>
            <a:off x="7160608" y="2973940"/>
            <a:ext cx="5283139" cy="3771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ct val="0"/>
              </a:spcBef>
              <a:spcAft>
                <a:spcPct val="0"/>
              </a:spcAft>
              <a:buSzPts val="4000"/>
              <a:buNone/>
            </a:pPr>
            <a:r>
              <a:rPr lang="es" sz="4000" b="1" i="0" strike="noStrike" cap="none" spc="0" baseline="0">
                <a:solidFill>
                  <a:srgbClr val="000000"/>
                </a:solidFill>
                <a:effectLst/>
                <a:latin typeface="Arial"/>
                <a:ea typeface="Arial"/>
                <a:cs typeface="Arial"/>
              </a:rPr>
              <a:t>Llamadas</a:t>
            </a:r>
          </a:p>
        </p:txBody>
      </p:sp>
      <p:pic>
        <p:nvPicPr>
          <p:cNvPr id="449" name="Google Shape;449;p24"/>
          <p:cNvPicPr preferRelativeResize="0"/>
          <p:nvPr/>
        </p:nvPicPr>
        <p:blipFill>
          <a:blip r:embed="rId3">
            <a:alphaModFix/>
          </a:blip>
          <a:stretch>
            <a:fillRect/>
          </a:stretch>
        </p:blipFill>
        <p:spPr>
          <a:xfrm>
            <a:off x="9377925" y="260053"/>
            <a:ext cx="1408298" cy="1408298"/>
          </a:xfrm>
          <a:prstGeom prst="rect">
            <a:avLst/>
          </a:prstGeom>
          <a:noFill/>
          <a:ln>
            <a:noFill/>
          </a:ln>
        </p:spPr>
      </p:pic>
      <p:pic>
        <p:nvPicPr>
          <p:cNvPr id="450" name="Google Shape;450;p24"/>
          <p:cNvPicPr preferRelativeResize="0"/>
          <p:nvPr/>
        </p:nvPicPr>
        <p:blipFill>
          <a:blip r:embed="rId4">
            <a:alphaModFix/>
          </a:blip>
          <a:stretch>
            <a:fillRect/>
          </a:stretch>
        </p:blipFill>
        <p:spPr>
          <a:xfrm>
            <a:off x="1328438" y="2228909"/>
            <a:ext cx="2400182" cy="2400182"/>
          </a:xfrm>
          <a:prstGeom prst="rect">
            <a:avLst/>
          </a:prstGeom>
          <a:noFill/>
          <a:ln>
            <a:noFill/>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accent1"/>
              </a:buClr>
              <a:buSzPts val="3600"/>
              <a:buFont typeface="Helvetica Neue"/>
              <a:buNone/>
            </a:pPr>
            <a:r>
              <a:rPr lang="es" sz="3600" b="1" i="0" strike="noStrike" cap="none" spc="0" baseline="0">
                <a:solidFill>
                  <a:srgbClr val="02628C"/>
                </a:solidFill>
                <a:effectLst/>
                <a:latin typeface="Helvetica Neue"/>
                <a:ea typeface="Helvetica Neue"/>
                <a:cs typeface="Helvetica Neue"/>
              </a:rPr>
              <a:t>Entrenamiento y supervisión</a:t>
            </a:r>
          </a:p>
        </p:txBody>
      </p:sp>
      <p:sp>
        <p:nvSpPr>
          <p:cNvPr id="456" name="Google Shape;456;p25"/>
          <p:cNvSpPr txBox="1">
            <a:spLocks noGrp="1"/>
          </p:cNvSpPr>
          <p:nvPr>
            <p:ph type="body" idx="2"/>
          </p:nvPr>
        </p:nvSpPr>
        <p:spPr>
          <a:xfrm>
            <a:off x="7160608" y="2973940"/>
            <a:ext cx="5283139" cy="3771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ct val="0"/>
              </a:spcBef>
              <a:spcAft>
                <a:spcPct val="0"/>
              </a:spcAft>
              <a:buSzPts val="4000"/>
              <a:buNone/>
            </a:pPr>
            <a:r>
              <a:rPr lang="es" sz="4000" b="1" i="0" strike="noStrike" cap="none" spc="0" baseline="0">
                <a:solidFill>
                  <a:srgbClr val="000000"/>
                </a:solidFill>
                <a:effectLst/>
                <a:latin typeface="Arial"/>
                <a:ea typeface="Arial"/>
                <a:cs typeface="Arial"/>
              </a:rPr>
              <a:t>Sesión</a:t>
            </a:r>
          </a:p>
        </p:txBody>
      </p:sp>
      <p:pic>
        <p:nvPicPr>
          <p:cNvPr id="457" name="Google Shape;457;p25"/>
          <p:cNvPicPr preferRelativeResize="0"/>
          <p:nvPr/>
        </p:nvPicPr>
        <p:blipFill>
          <a:blip r:embed="rId3">
            <a:alphaModFix/>
          </a:blip>
          <a:stretch>
            <a:fillRect/>
          </a:stretch>
        </p:blipFill>
        <p:spPr>
          <a:xfrm>
            <a:off x="9377925" y="260053"/>
            <a:ext cx="1408298" cy="1408298"/>
          </a:xfrm>
          <a:prstGeom prst="rect">
            <a:avLst/>
          </a:prstGeom>
          <a:noFill/>
          <a:ln>
            <a:noFill/>
          </a:ln>
        </p:spPr>
      </p:pic>
      <p:pic>
        <p:nvPicPr>
          <p:cNvPr id="458" name="Google Shape;458;p25"/>
          <p:cNvPicPr preferRelativeResize="0"/>
          <p:nvPr/>
        </p:nvPicPr>
        <p:blipFill>
          <a:blip r:embed="rId4">
            <a:alphaModFix/>
          </a:blip>
          <a:stretch>
            <a:fillRect/>
          </a:stretch>
        </p:blipFill>
        <p:spPr>
          <a:xfrm>
            <a:off x="1077507" y="1932643"/>
            <a:ext cx="2855299" cy="2855299"/>
          </a:xfrm>
          <a:prstGeom prst="rect">
            <a:avLst/>
          </a:prstGeom>
          <a:noFill/>
          <a:ln>
            <a:noFill/>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ct val="0"/>
              </a:spcBef>
              <a:spcAft>
                <a:spcPct val="0"/>
              </a:spcAft>
              <a:buClr>
                <a:srgbClr val="026794"/>
              </a:buClr>
              <a:buSzPts val="3200"/>
              <a:buNone/>
            </a:pPr>
            <a:r>
              <a:rPr lang="es" sz="3200" b="1" i="0" strike="noStrike" cap="none" spc="0" baseline="0">
                <a:solidFill>
                  <a:srgbClr val="026794"/>
                </a:solidFill>
                <a:effectLst/>
                <a:latin typeface="Helvetica Neue"/>
                <a:ea typeface="Helvetica Neue"/>
                <a:cs typeface="Helvetica Neue"/>
              </a:rPr>
              <a:t>Programa</a:t>
            </a:r>
          </a:p>
        </p:txBody>
      </p:sp>
      <p:sp>
        <p:nvSpPr>
          <p:cNvPr id="241" name="Google Shape;241;p3"/>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ct val="0"/>
              </a:spcBef>
              <a:spcAft>
                <a:spcPct val="0"/>
              </a:spcAft>
              <a:buClr>
                <a:schemeClr val="accent1"/>
              </a:buClr>
              <a:buSzPts val="2800"/>
              <a:buChar char="•"/>
            </a:pPr>
            <a:r>
              <a:rPr lang="es" sz="2800" b="0" i="0" strike="noStrike" cap="none" spc="0" baseline="0" dirty="0">
                <a:solidFill>
                  <a:srgbClr val="545554"/>
                </a:solidFill>
                <a:effectLst/>
                <a:highlight>
                  <a:srgbClr val="FFFF00"/>
                </a:highlight>
                <a:latin typeface="+mj-lt"/>
                <a:ea typeface="Helvetica Neue"/>
                <a:cs typeface="Helvetica Neue"/>
              </a:rPr>
              <a:t>Incluya el programa preferido</a:t>
            </a:r>
          </a:p>
        </p:txBody>
      </p:sp>
      <p:sp>
        <p:nvSpPr>
          <p:cNvPr id="242" name="Google Shape;242;p3"/>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ct val="0"/>
              </a:spcBef>
              <a:spcAft>
                <a:spcPct val="0"/>
              </a:spcAft>
              <a:buClr>
                <a:schemeClr val="lt1"/>
              </a:buClr>
              <a:buSzPts val="3600"/>
              <a:buNone/>
            </a:pPr>
            <a:r>
              <a:rPr lang="es" sz="3600" b="1" i="0" strike="noStrike" cap="none" spc="0" baseline="0">
                <a:solidFill>
                  <a:srgbClr val="FFFFFF"/>
                </a:solidFill>
                <a:effectLst/>
                <a:latin typeface="Helvetica Neue"/>
                <a:ea typeface="Helvetica Neue"/>
                <a:cs typeface="Helvetica Neue"/>
              </a:rPr>
              <a:t>Programa</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2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accent1"/>
              </a:buClr>
              <a:buSzPts val="3600"/>
              <a:buFont typeface="Helvetica Neue"/>
              <a:buNone/>
            </a:pPr>
            <a:r>
              <a:rPr lang="es" sz="3600" b="1" i="0" strike="noStrike" cap="none" spc="0" baseline="0">
                <a:solidFill>
                  <a:srgbClr val="02628C"/>
                </a:solidFill>
                <a:effectLst/>
                <a:latin typeface="Helvetica Neue"/>
                <a:ea typeface="Helvetica Neue"/>
                <a:cs typeface="Helvetica Neue"/>
              </a:rPr>
              <a:t>Entrenamiento y supervisión</a:t>
            </a:r>
          </a:p>
        </p:txBody>
      </p:sp>
      <p:sp>
        <p:nvSpPr>
          <p:cNvPr id="464" name="Google Shape;464;p26"/>
          <p:cNvSpPr txBox="1">
            <a:spLocks noGrp="1"/>
          </p:cNvSpPr>
          <p:nvPr>
            <p:ph type="body" idx="2"/>
          </p:nvPr>
        </p:nvSpPr>
        <p:spPr>
          <a:xfrm>
            <a:off x="7160608" y="2973940"/>
            <a:ext cx="5283139" cy="3771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ct val="0"/>
              </a:spcBef>
              <a:spcAft>
                <a:spcPct val="0"/>
              </a:spcAft>
              <a:buSzPts val="4000"/>
              <a:buNone/>
            </a:pPr>
            <a:r>
              <a:rPr lang="es" sz="4000" b="1" i="0" strike="noStrike" cap="none" spc="0" baseline="0">
                <a:solidFill>
                  <a:srgbClr val="000000"/>
                </a:solidFill>
                <a:effectLst/>
                <a:latin typeface="Arial"/>
                <a:ea typeface="Arial"/>
                <a:cs typeface="Arial"/>
              </a:rPr>
              <a:t>Continuo</a:t>
            </a:r>
          </a:p>
        </p:txBody>
      </p:sp>
      <p:pic>
        <p:nvPicPr>
          <p:cNvPr id="465" name="Google Shape;465;p26"/>
          <p:cNvPicPr preferRelativeResize="0"/>
          <p:nvPr/>
        </p:nvPicPr>
        <p:blipFill>
          <a:blip r:embed="rId3">
            <a:alphaModFix/>
          </a:blip>
          <a:stretch>
            <a:fillRect/>
          </a:stretch>
        </p:blipFill>
        <p:spPr>
          <a:xfrm>
            <a:off x="9377925" y="260053"/>
            <a:ext cx="1408298" cy="1408298"/>
          </a:xfrm>
          <a:prstGeom prst="rect">
            <a:avLst/>
          </a:prstGeom>
          <a:noFill/>
          <a:ln>
            <a:noFill/>
          </a:ln>
        </p:spPr>
      </p:pic>
      <p:pic>
        <p:nvPicPr>
          <p:cNvPr id="466" name="Google Shape;466;p26"/>
          <p:cNvPicPr preferRelativeResize="0"/>
          <p:nvPr/>
        </p:nvPicPr>
        <p:blipFill>
          <a:blip r:embed="rId4">
            <a:alphaModFix/>
          </a:blip>
          <a:stretch>
            <a:fillRect/>
          </a:stretch>
        </p:blipFill>
        <p:spPr>
          <a:xfrm>
            <a:off x="1147303" y="1814306"/>
            <a:ext cx="3229388" cy="3229388"/>
          </a:xfrm>
          <a:prstGeom prst="rect">
            <a:avLst/>
          </a:prstGeom>
          <a:noFill/>
          <a:ln>
            <a:noFill/>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dd417da581_0_278"/>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accent3"/>
              </a:buClr>
              <a:buSzPts val="3600"/>
              <a:buFont typeface="Helvetica Neue"/>
              <a:buNone/>
            </a:pPr>
            <a:r>
              <a:rPr lang="es" sz="3600" b="1" i="0" strike="noStrike" cap="none" spc="0" baseline="0">
                <a:solidFill>
                  <a:srgbClr val="97467C"/>
                </a:solidFill>
                <a:effectLst/>
                <a:latin typeface="Helvetica Neue"/>
                <a:ea typeface="Helvetica Neue"/>
                <a:cs typeface="Helvetica Neue"/>
              </a:rPr>
              <a:t>Fortalecimiento del sistema de protección de la niñez y adolescencia</a:t>
            </a:r>
          </a:p>
        </p:txBody>
      </p:sp>
      <p:sp>
        <p:nvSpPr>
          <p:cNvPr id="472" name="Google Shape;472;gdd417da581_0_278"/>
          <p:cNvSpPr txBox="1">
            <a:spLocks noGrp="1"/>
          </p:cNvSpPr>
          <p:nvPr>
            <p:ph type="body" idx="2"/>
          </p:nvPr>
        </p:nvSpPr>
        <p:spPr>
          <a:xfrm>
            <a:off x="656021" y="2614612"/>
            <a:ext cx="10820100" cy="3729000"/>
          </a:xfrm>
          <a:prstGeom prst="rect">
            <a:avLst/>
          </a:prstGeom>
          <a:noFill/>
          <a:ln>
            <a:noFill/>
          </a:ln>
        </p:spPr>
        <p:txBody>
          <a:bodyPr spcFirstLastPara="1" wrap="square" lIns="91425" tIns="45700" rIns="91425" bIns="45700" anchor="t" anchorCtr="0">
            <a:normAutofit/>
          </a:bodyPr>
          <a:lstStyle/>
          <a:p>
            <a:pPr indent="-457200">
              <a:lnSpc>
                <a:spcPct val="100000"/>
              </a:lnSpc>
              <a:spcBef>
                <a:spcPct val="0"/>
              </a:spcBef>
              <a:buSzPts val="3500"/>
            </a:pPr>
            <a:r>
              <a:rPr lang="es" sz="2800" b="0" i="0" strike="noStrike" cap="none" spc="0" baseline="0" dirty="0">
                <a:solidFill>
                  <a:srgbClr val="000000"/>
                </a:solidFill>
                <a:effectLst/>
                <a:latin typeface="Arial"/>
                <a:ea typeface="Arial"/>
                <a:cs typeface="Arial"/>
              </a:rPr>
              <a:t>Describir cuestiones clave que tener en cuenta al trabajar dentro del sistema de protección de la niñez y adolescencia en el contexto de la COVID-19 y otros BEI.</a:t>
            </a:r>
          </a:p>
          <a:p>
            <a:pPr marL="0" lvl="0" indent="0" algn="l" rtl="0">
              <a:lnSpc>
                <a:spcPct val="90000"/>
              </a:lnSpc>
              <a:spcBef>
                <a:spcPts val="1000"/>
              </a:spcBef>
              <a:spcAft>
                <a:spcPct val="0"/>
              </a:spcAft>
              <a:buSzPts val="2800"/>
              <a:buNone/>
            </a:pPr>
            <a:endParaRPr dirty="0">
              <a:highlight>
                <a:srgbClr val="FFFF00"/>
              </a:highlight>
            </a:endParaRPr>
          </a:p>
        </p:txBody>
      </p:sp>
      <p:sp>
        <p:nvSpPr>
          <p:cNvPr id="473" name="Google Shape;473;gdd417da581_0_278"/>
          <p:cNvSpPr txBox="1">
            <a:spLocks noGrp="1"/>
          </p:cNvSpPr>
          <p:nvPr>
            <p:ph type="body" idx="1"/>
          </p:nvPr>
        </p:nvSpPr>
        <p:spPr>
          <a:xfrm>
            <a:off x="656022" y="1971675"/>
            <a:ext cx="10820100" cy="500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ct val="0"/>
              </a:spcBef>
              <a:spcAft>
                <a:spcPct val="0"/>
              </a:spcAft>
              <a:buClr>
                <a:srgbClr val="71345C"/>
              </a:buClr>
              <a:buSzPts val="2800"/>
              <a:buNone/>
            </a:pPr>
            <a:r>
              <a:rPr lang="es" sz="2800" b="1" i="0" strike="noStrike" cap="none" spc="0" baseline="0">
                <a:solidFill>
                  <a:srgbClr val="71345C"/>
                </a:solidFill>
                <a:effectLst/>
                <a:latin typeface="Helvetica Neue"/>
                <a:ea typeface="Helvetica Neue"/>
                <a:cs typeface="Helvetica Neue"/>
              </a:rPr>
              <a:t>Objetivo de la sesión</a:t>
            </a:r>
          </a:p>
        </p:txBody>
      </p:sp>
      <p:pic>
        <p:nvPicPr>
          <p:cNvPr id="474" name="Google Shape;474;gdd417da581_0_278" descr="objective Icon 2206233"/>
          <p:cNvPicPr preferRelativeResize="0"/>
          <p:nvPr/>
        </p:nvPicPr>
        <p:blipFill>
          <a:blip r:embed="rId3">
            <a:alphaModFix/>
          </a:blip>
          <a:stretch>
            <a:fillRect/>
          </a:stretch>
        </p:blipFill>
        <p:spPr>
          <a:xfrm>
            <a:off x="9031920" y="4163258"/>
            <a:ext cx="1905000" cy="1905000"/>
          </a:xfrm>
          <a:prstGeom prst="rect">
            <a:avLst/>
          </a:prstGeom>
          <a:noFill/>
          <a:ln>
            <a:noFill/>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gdd417da581_0_285"/>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accent3"/>
              </a:buClr>
              <a:buSzPts val="3600"/>
              <a:buFont typeface="Helvetica Neue"/>
              <a:buNone/>
            </a:pPr>
            <a:r>
              <a:rPr lang="es" sz="3600" b="1" i="0" strike="noStrike" cap="none" spc="0" baseline="0">
                <a:solidFill>
                  <a:srgbClr val="97467C"/>
                </a:solidFill>
                <a:effectLst/>
                <a:latin typeface="Helvetica Neue"/>
                <a:ea typeface="Helvetica Neue"/>
                <a:cs typeface="Helvetica Neue"/>
              </a:rPr>
              <a:t>Fortalecimiento del sistema de protección de la niñez y adolescencia</a:t>
            </a:r>
          </a:p>
        </p:txBody>
      </p:sp>
      <p:sp>
        <p:nvSpPr>
          <p:cNvPr id="480" name="Google Shape;480;gdd417da581_0_285"/>
          <p:cNvSpPr txBox="1">
            <a:spLocks noGrp="1"/>
          </p:cNvSpPr>
          <p:nvPr>
            <p:ph type="body" idx="2"/>
          </p:nvPr>
        </p:nvSpPr>
        <p:spPr>
          <a:xfrm>
            <a:off x="656021" y="2614612"/>
            <a:ext cx="10820100" cy="3729000"/>
          </a:xfrm>
          <a:prstGeom prst="rect">
            <a:avLst/>
          </a:prstGeom>
          <a:noFill/>
          <a:ln>
            <a:noFill/>
          </a:ln>
        </p:spPr>
        <p:txBody>
          <a:bodyPr spcFirstLastPara="1" wrap="square" lIns="91425" tIns="45700" rIns="91425" bIns="45700" anchor="t" anchorCtr="0">
            <a:normAutofit/>
          </a:bodyPr>
          <a:lstStyle/>
          <a:p>
            <a:pPr indent="-457200">
              <a:lnSpc>
                <a:spcPct val="100000"/>
              </a:lnSpc>
              <a:spcBef>
                <a:spcPct val="0"/>
              </a:spcBef>
              <a:buSzPts val="3500"/>
            </a:pPr>
            <a:r>
              <a:rPr lang="es" sz="2800" b="0" i="0" strike="noStrike" cap="none" spc="0" baseline="0" dirty="0">
                <a:solidFill>
                  <a:srgbClr val="000000"/>
                </a:solidFill>
                <a:effectLst/>
                <a:latin typeface="Arial"/>
                <a:ea typeface="Arial"/>
                <a:cs typeface="Arial"/>
              </a:rPr>
              <a:t>Discutir en subgrupos</a:t>
            </a:r>
          </a:p>
          <a:p>
            <a:pPr indent="-457200">
              <a:lnSpc>
                <a:spcPct val="100000"/>
              </a:lnSpc>
              <a:spcBef>
                <a:spcPct val="0"/>
              </a:spcBef>
              <a:buSzPts val="3500"/>
            </a:pPr>
            <a:r>
              <a:rPr lang="es" sz="2800" b="0" i="0" strike="noStrike" cap="none" spc="0" baseline="0" dirty="0">
                <a:solidFill>
                  <a:srgbClr val="000000"/>
                </a:solidFill>
                <a:effectLst/>
                <a:latin typeface="Arial"/>
                <a:ea typeface="Arial"/>
                <a:cs typeface="Arial"/>
              </a:rPr>
              <a:t>¿Qué oportunidades y consideraciones debemos tener en cuenta para fortalecer el sistema al pensar en la transición a la coordinación asistencial a distancia en el contexto de la COVID-19?</a:t>
            </a:r>
          </a:p>
          <a:p>
            <a:pPr indent="-457200">
              <a:lnSpc>
                <a:spcPct val="100000"/>
              </a:lnSpc>
              <a:spcBef>
                <a:spcPct val="0"/>
              </a:spcBef>
              <a:buSzPts val="3500"/>
            </a:pPr>
            <a:r>
              <a:rPr lang="es" sz="2800" b="0" i="0" strike="noStrike" cap="none" spc="0" baseline="0" dirty="0">
                <a:solidFill>
                  <a:srgbClr val="000000"/>
                </a:solidFill>
                <a:effectLst/>
                <a:latin typeface="Arial"/>
                <a:ea typeface="Arial"/>
                <a:cs typeface="Arial"/>
              </a:rPr>
              <a:t>10 minutos</a:t>
            </a:r>
          </a:p>
          <a:p>
            <a:pPr marL="0" lvl="0" indent="0" algn="l" rtl="0">
              <a:lnSpc>
                <a:spcPct val="90000"/>
              </a:lnSpc>
              <a:spcBef>
                <a:spcPts val="1000"/>
              </a:spcBef>
              <a:spcAft>
                <a:spcPct val="0"/>
              </a:spcAft>
              <a:buSzPts val="2800"/>
              <a:buNone/>
            </a:pPr>
            <a:endParaRPr dirty="0">
              <a:highlight>
                <a:srgbClr val="FFFF00"/>
              </a:highlight>
            </a:endParaRPr>
          </a:p>
        </p:txBody>
      </p:sp>
      <p:sp>
        <p:nvSpPr>
          <p:cNvPr id="481" name="Google Shape;481;gdd417da581_0_285"/>
          <p:cNvSpPr txBox="1">
            <a:spLocks noGrp="1"/>
          </p:cNvSpPr>
          <p:nvPr>
            <p:ph type="body" idx="1"/>
          </p:nvPr>
        </p:nvSpPr>
        <p:spPr>
          <a:xfrm>
            <a:off x="656022" y="1971675"/>
            <a:ext cx="10820100" cy="500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ct val="0"/>
              </a:spcBef>
              <a:spcAft>
                <a:spcPct val="0"/>
              </a:spcAft>
              <a:buClr>
                <a:srgbClr val="71345C"/>
              </a:buClr>
              <a:buSzPts val="2800"/>
              <a:buNone/>
            </a:pPr>
            <a:r>
              <a:rPr lang="es" sz="2800" b="1" i="0" strike="noStrike" cap="none" spc="0" baseline="0">
                <a:solidFill>
                  <a:srgbClr val="71345C"/>
                </a:solidFill>
                <a:effectLst/>
                <a:latin typeface="Helvetica Neue"/>
                <a:ea typeface="Helvetica Neue"/>
                <a:cs typeface="Helvetica Neue"/>
              </a:rPr>
              <a:t>Actividad</a:t>
            </a:r>
          </a:p>
        </p:txBody>
      </p:sp>
      <p:pic>
        <p:nvPicPr>
          <p:cNvPr id="482" name="Google Shape;482;gdd417da581_0_285"/>
          <p:cNvPicPr preferRelativeResize="0"/>
          <p:nvPr/>
        </p:nvPicPr>
        <p:blipFill>
          <a:blip r:embed="rId3">
            <a:alphaModFix/>
          </a:blip>
          <a:stretch>
            <a:fillRect/>
          </a:stretch>
        </p:blipFill>
        <p:spPr>
          <a:xfrm>
            <a:off x="8389177" y="4186218"/>
            <a:ext cx="3383573" cy="3389669"/>
          </a:xfrm>
          <a:prstGeom prst="rect">
            <a:avLst/>
          </a:prstGeom>
          <a:noFill/>
          <a:ln>
            <a:noFill/>
          </a:ln>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gdd417da581_0_293"/>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accent3"/>
              </a:buClr>
              <a:buSzPts val="3600"/>
              <a:buFont typeface="Helvetica Neue"/>
              <a:buNone/>
            </a:pPr>
            <a:r>
              <a:rPr lang="es" sz="3600" b="1" i="0" strike="noStrike" cap="none" spc="0" baseline="0">
                <a:solidFill>
                  <a:srgbClr val="97467C"/>
                </a:solidFill>
                <a:effectLst/>
                <a:latin typeface="Helvetica Neue"/>
                <a:ea typeface="Helvetica Neue"/>
                <a:cs typeface="Helvetica Neue"/>
              </a:rPr>
              <a:t>Fortalecimiento del sistema de protección de la niñez y adolescencia</a:t>
            </a:r>
          </a:p>
        </p:txBody>
      </p:sp>
      <p:sp>
        <p:nvSpPr>
          <p:cNvPr id="488" name="Google Shape;488;gdd417da581_0_293"/>
          <p:cNvSpPr txBox="1">
            <a:spLocks noGrp="1"/>
          </p:cNvSpPr>
          <p:nvPr>
            <p:ph type="body" idx="2"/>
          </p:nvPr>
        </p:nvSpPr>
        <p:spPr>
          <a:xfrm>
            <a:off x="656021" y="2614612"/>
            <a:ext cx="10820100" cy="3729000"/>
          </a:xfrm>
          <a:prstGeom prst="rect">
            <a:avLst/>
          </a:prstGeom>
          <a:noFill/>
          <a:ln>
            <a:noFill/>
          </a:ln>
        </p:spPr>
        <p:txBody>
          <a:bodyPr spcFirstLastPara="1" wrap="square" lIns="91425" tIns="45700" rIns="91425" bIns="45700" anchor="t" anchorCtr="0">
            <a:normAutofit/>
          </a:bodyPr>
          <a:lstStyle/>
          <a:p>
            <a:pPr indent="-457200">
              <a:lnSpc>
                <a:spcPct val="100000"/>
              </a:lnSpc>
              <a:spcBef>
                <a:spcPct val="0"/>
              </a:spcBef>
              <a:buSzPts val="3500"/>
            </a:pPr>
            <a:r>
              <a:rPr lang="es" sz="2000" b="0" i="0" strike="noStrike" cap="none" spc="0" baseline="0" dirty="0">
                <a:solidFill>
                  <a:srgbClr val="0C1116"/>
                </a:solidFill>
                <a:effectLst/>
                <a:latin typeface="Arial"/>
                <a:ea typeface="Arial"/>
                <a:cs typeface="Arial"/>
              </a:rPr>
              <a:t>Fortalecer el vínculo entre los servicios sociales y de salud a nivel nacional, subnacional y comunitario.</a:t>
            </a:r>
          </a:p>
          <a:p>
            <a:pPr indent="-457200">
              <a:lnSpc>
                <a:spcPct val="100000"/>
              </a:lnSpc>
              <a:spcBef>
                <a:spcPct val="0"/>
              </a:spcBef>
              <a:buSzPts val="3500"/>
            </a:pPr>
            <a:r>
              <a:rPr lang="es" sz="2000" b="0" i="0" strike="noStrike" cap="none" spc="0" baseline="0" dirty="0">
                <a:solidFill>
                  <a:srgbClr val="0C1116"/>
                </a:solidFill>
                <a:effectLst/>
                <a:latin typeface="Arial"/>
                <a:ea typeface="Arial"/>
                <a:cs typeface="Arial"/>
              </a:rPr>
              <a:t>Coordinar y apoyar la prestación de servicios de protección social a los hogares económicamente vulnerables.</a:t>
            </a:r>
          </a:p>
          <a:p>
            <a:pPr indent="-457200">
              <a:lnSpc>
                <a:spcPct val="100000"/>
              </a:lnSpc>
              <a:spcBef>
                <a:spcPct val="0"/>
              </a:spcBef>
              <a:buSzPts val="3500"/>
            </a:pPr>
            <a:r>
              <a:rPr lang="es" sz="2000" b="0" i="0" strike="noStrike" cap="none" spc="0" baseline="0" dirty="0">
                <a:solidFill>
                  <a:srgbClr val="0C1116"/>
                </a:solidFill>
                <a:effectLst/>
                <a:latin typeface="Arial"/>
                <a:ea typeface="Arial"/>
                <a:cs typeface="Arial"/>
              </a:rPr>
              <a:t>Con respecto a los NNA refugiados y solicitantes de asilo, abogar por su acceso a los servicios de protección social.</a:t>
            </a:r>
          </a:p>
          <a:p>
            <a:pPr indent="-457200">
              <a:lnSpc>
                <a:spcPct val="100000"/>
              </a:lnSpc>
              <a:spcBef>
                <a:spcPct val="0"/>
              </a:spcBef>
              <a:buSzPts val="3500"/>
            </a:pPr>
            <a:r>
              <a:rPr lang="es" sz="2000" b="0" i="0" strike="noStrike" cap="none" spc="0" baseline="0" dirty="0">
                <a:solidFill>
                  <a:srgbClr val="0C1116"/>
                </a:solidFill>
                <a:effectLst/>
                <a:latin typeface="Arial"/>
                <a:ea typeface="Arial"/>
                <a:cs typeface="Arial"/>
              </a:rPr>
              <a:t>Abogar por que los servicios de coordinación asistencial se consideren esenciales y una parte vital de la respuesta  a la COVID-19.</a:t>
            </a:r>
          </a:p>
          <a:p>
            <a:pPr marL="0" lvl="0" indent="0" algn="l" rtl="0">
              <a:lnSpc>
                <a:spcPct val="90000"/>
              </a:lnSpc>
              <a:spcBef>
                <a:spcPts val="1000"/>
              </a:spcBef>
              <a:spcAft>
                <a:spcPct val="0"/>
              </a:spcAft>
              <a:buSzPts val="2800"/>
              <a:buNone/>
            </a:pPr>
            <a:endParaRPr dirty="0">
              <a:highlight>
                <a:srgbClr val="FFFF00"/>
              </a:highlight>
            </a:endParaRPr>
          </a:p>
        </p:txBody>
      </p:sp>
      <p:sp>
        <p:nvSpPr>
          <p:cNvPr id="489" name="Google Shape;489;gdd417da581_0_293"/>
          <p:cNvSpPr txBox="1">
            <a:spLocks noGrp="1"/>
          </p:cNvSpPr>
          <p:nvPr>
            <p:ph type="body" idx="1"/>
          </p:nvPr>
        </p:nvSpPr>
        <p:spPr>
          <a:xfrm>
            <a:off x="656022" y="1971675"/>
            <a:ext cx="10820100" cy="500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ct val="0"/>
              </a:spcBef>
              <a:spcAft>
                <a:spcPct val="0"/>
              </a:spcAft>
              <a:buClr>
                <a:srgbClr val="71345C"/>
              </a:buClr>
              <a:buSzPts val="2800"/>
              <a:buNone/>
            </a:pPr>
            <a:r>
              <a:rPr lang="es" sz="2800" b="1" i="0" strike="noStrike" cap="none" spc="0" baseline="0">
                <a:solidFill>
                  <a:srgbClr val="71345C"/>
                </a:solidFill>
                <a:effectLst/>
                <a:latin typeface="Helvetica Neue"/>
                <a:ea typeface="Helvetica Neue"/>
                <a:cs typeface="Helvetica Neue"/>
              </a:rPr>
              <a:t>Sugerencias Parte I</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gdd417da581_0_302"/>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accent3"/>
              </a:buClr>
              <a:buSzPts val="3600"/>
              <a:buFont typeface="Helvetica Neue"/>
              <a:buNone/>
            </a:pPr>
            <a:r>
              <a:rPr lang="es" sz="3600" b="1" i="0" strike="noStrike" cap="none" spc="0" baseline="0">
                <a:solidFill>
                  <a:srgbClr val="97467C"/>
                </a:solidFill>
                <a:effectLst/>
                <a:latin typeface="Helvetica Neue"/>
                <a:ea typeface="Helvetica Neue"/>
                <a:cs typeface="Helvetica Neue"/>
              </a:rPr>
              <a:t>Fortalecimiento del sistema de protección de la niñez y adolescencia</a:t>
            </a:r>
          </a:p>
        </p:txBody>
      </p:sp>
      <p:sp>
        <p:nvSpPr>
          <p:cNvPr id="495" name="Google Shape;495;gdd417da581_0_302"/>
          <p:cNvSpPr txBox="1">
            <a:spLocks noGrp="1"/>
          </p:cNvSpPr>
          <p:nvPr>
            <p:ph type="body" idx="2"/>
          </p:nvPr>
        </p:nvSpPr>
        <p:spPr>
          <a:xfrm>
            <a:off x="656021" y="2614612"/>
            <a:ext cx="10820100" cy="3729000"/>
          </a:xfrm>
          <a:prstGeom prst="rect">
            <a:avLst/>
          </a:prstGeom>
          <a:noFill/>
          <a:ln>
            <a:noFill/>
          </a:ln>
        </p:spPr>
        <p:txBody>
          <a:bodyPr spcFirstLastPara="1" wrap="square" lIns="91425" tIns="45700" rIns="91425" bIns="45700" anchor="t" anchorCtr="0">
            <a:normAutofit lnSpcReduction="10000"/>
          </a:bodyPr>
          <a:lstStyle/>
          <a:p>
            <a:pPr marL="342900" indent="-342900">
              <a:lnSpc>
                <a:spcPct val="100000"/>
              </a:lnSpc>
              <a:spcBef>
                <a:spcPct val="0"/>
              </a:spcBef>
              <a:buSzPts val="3500"/>
            </a:pPr>
            <a:r>
              <a:rPr lang="es" sz="2400" b="0" i="0" strike="noStrike" cap="none" spc="0" baseline="0" dirty="0">
                <a:solidFill>
                  <a:srgbClr val="0C1116"/>
                </a:solidFill>
                <a:effectLst/>
                <a:latin typeface="Arial"/>
                <a:ea typeface="Arial"/>
                <a:cs typeface="Arial"/>
              </a:rPr>
              <a:t>Abogar ante los gobiernos para mantener y apoyar al personal de servicios sociales y al personal humanitario de protección de la niñez y adolescencia.</a:t>
            </a:r>
          </a:p>
          <a:p>
            <a:pPr marL="342900" indent="-342900">
              <a:lnSpc>
                <a:spcPct val="100000"/>
              </a:lnSpc>
              <a:spcBef>
                <a:spcPct val="0"/>
              </a:spcBef>
              <a:buSzPts val="3500"/>
            </a:pPr>
            <a:r>
              <a:rPr lang="es" sz="2400" b="0" i="0" strike="noStrike" cap="none" spc="0" baseline="0" dirty="0">
                <a:solidFill>
                  <a:srgbClr val="0C1116"/>
                </a:solidFill>
                <a:effectLst/>
                <a:latin typeface="Arial"/>
                <a:ea typeface="Arial"/>
                <a:cs typeface="Arial"/>
              </a:rPr>
              <a:t>Abogar por un aumento del personal de servicios sociales y bienestar social en los hospitales y centros médicos.</a:t>
            </a:r>
          </a:p>
          <a:p>
            <a:pPr marL="342900" indent="-342900">
              <a:lnSpc>
                <a:spcPct val="100000"/>
              </a:lnSpc>
              <a:spcBef>
                <a:spcPct val="0"/>
              </a:spcBef>
              <a:buSzPts val="3500"/>
            </a:pPr>
            <a:r>
              <a:rPr lang="es" sz="2400" b="0" i="0" strike="noStrike" cap="none" spc="0" baseline="0" dirty="0">
                <a:solidFill>
                  <a:srgbClr val="0C1116"/>
                </a:solidFill>
                <a:effectLst/>
                <a:latin typeface="Arial"/>
                <a:ea typeface="Arial"/>
                <a:cs typeface="Arial"/>
              </a:rPr>
              <a:t>Abogar ante los gobiernos y otros organismos para que la protección de la niñez y adolescencia sea presupuestada y para que los asistentes sociales reciban equipos de protección personal y capacitación sobre mitigación de riesgos. </a:t>
            </a:r>
          </a:p>
          <a:p>
            <a:pPr marL="342900" indent="-342900">
              <a:lnSpc>
                <a:spcPct val="100000"/>
              </a:lnSpc>
              <a:spcBef>
                <a:spcPct val="0"/>
              </a:spcBef>
              <a:buSzPts val="3500"/>
            </a:pPr>
            <a:r>
              <a:rPr lang="es" sz="2400" b="0" i="0" strike="noStrike" cap="none" spc="0" baseline="0" dirty="0">
                <a:solidFill>
                  <a:srgbClr val="0C1116"/>
                </a:solidFill>
                <a:effectLst/>
                <a:latin typeface="Arial"/>
                <a:ea typeface="Arial"/>
                <a:cs typeface="Arial"/>
              </a:rPr>
              <a:t>Abogar ante los gobiernos para que incluyan capacitación al personal de salud, educación y servicios sociales sobre los riesgos para la protección de la niñez y adolescencia causados por la COVID-19.</a:t>
            </a:r>
          </a:p>
          <a:p>
            <a:pPr marL="0" lvl="0" indent="0" algn="l" rtl="0">
              <a:lnSpc>
                <a:spcPct val="90000"/>
              </a:lnSpc>
              <a:spcBef>
                <a:spcPts val="1000"/>
              </a:spcBef>
              <a:spcAft>
                <a:spcPct val="0"/>
              </a:spcAft>
              <a:buSzPts val="2800"/>
              <a:buNone/>
            </a:pPr>
            <a:endParaRPr dirty="0">
              <a:highlight>
                <a:srgbClr val="FFFF00"/>
              </a:highlight>
            </a:endParaRPr>
          </a:p>
        </p:txBody>
      </p:sp>
      <p:sp>
        <p:nvSpPr>
          <p:cNvPr id="496" name="Google Shape;496;gdd417da581_0_302"/>
          <p:cNvSpPr txBox="1">
            <a:spLocks noGrp="1"/>
          </p:cNvSpPr>
          <p:nvPr>
            <p:ph type="body" idx="1"/>
          </p:nvPr>
        </p:nvSpPr>
        <p:spPr>
          <a:xfrm>
            <a:off x="656022" y="1971675"/>
            <a:ext cx="10820100" cy="500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ct val="0"/>
              </a:spcBef>
              <a:spcAft>
                <a:spcPct val="0"/>
              </a:spcAft>
              <a:buClr>
                <a:srgbClr val="71345C"/>
              </a:buClr>
              <a:buSzPts val="2800"/>
              <a:buNone/>
            </a:pPr>
            <a:r>
              <a:rPr lang="es" sz="2800" b="1" i="0" strike="noStrike" cap="none" spc="0" baseline="0" dirty="0">
                <a:solidFill>
                  <a:srgbClr val="71345C"/>
                </a:solidFill>
                <a:effectLst/>
                <a:latin typeface="Helvetica Neue"/>
                <a:ea typeface="Helvetica Neue"/>
                <a:cs typeface="Helvetica Neue"/>
              </a:rPr>
              <a:t>Sugerencias Parte I</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graphicFrame>
        <p:nvGraphicFramePr>
          <p:cNvPr id="507" name="Google Shape;507;p28"/>
          <p:cNvGraphicFramePr>
            <a:graphicFrameLocks noGrp="1"/>
          </p:cNvGraphicFramePr>
          <p:nvPr/>
        </p:nvGraphicFramePr>
        <p:xfrm>
          <a:off x="3103663" y="3340608"/>
          <a:ext cx="6275325" cy="2961975"/>
        </p:xfrm>
        <a:graphic>
          <a:graphicData uri="http://schemas.openxmlformats.org/drawingml/2006/table">
            <a:tbl>
              <a:tblPr firstRow="1" bandRow="1">
                <a:noFill/>
                <a:tableStyleId>{194CD837-3A0A-4BCA-96CD-9B7551FAEE21}</a:tableStyleId>
              </a:tblPr>
              <a:tblGrid>
                <a:gridCol w="2091775">
                  <a:extLst>
                    <a:ext uri="{9D8B030D-6E8A-4147-A177-3AD203B41FA5}">
                      <a16:colId xmlns:a16="http://schemas.microsoft.com/office/drawing/2014/main" val="20000"/>
                    </a:ext>
                  </a:extLst>
                </a:gridCol>
                <a:gridCol w="2091775">
                  <a:extLst>
                    <a:ext uri="{9D8B030D-6E8A-4147-A177-3AD203B41FA5}">
                      <a16:colId xmlns:a16="http://schemas.microsoft.com/office/drawing/2014/main" val="20001"/>
                    </a:ext>
                  </a:extLst>
                </a:gridCol>
                <a:gridCol w="2091775">
                  <a:extLst>
                    <a:ext uri="{9D8B030D-6E8A-4147-A177-3AD203B41FA5}">
                      <a16:colId xmlns:a16="http://schemas.microsoft.com/office/drawing/2014/main" val="20002"/>
                    </a:ext>
                  </a:extLst>
                </a:gridCol>
              </a:tblGrid>
              <a:tr h="761275">
                <a:tc>
                  <a:txBody>
                    <a:bodyPr/>
                    <a:lstStyle/>
                    <a:p>
                      <a:pPr marL="0" marR="0" lvl="0" indent="0" algn="l" rtl="0">
                        <a:lnSpc>
                          <a:spcPct val="100000"/>
                        </a:lnSpc>
                        <a:spcBef>
                          <a:spcPct val="0"/>
                        </a:spcBef>
                        <a:spcAft>
                          <a:spcPct val="0"/>
                        </a:spcAft>
                        <a:buClr>
                          <a:srgbClr val="000000"/>
                        </a:buClr>
                        <a:buSzPts val="1400"/>
                        <a:buFont typeface="Arial"/>
                        <a:buNone/>
                      </a:pPr>
                      <a:r>
                        <a:rPr lang="es" sz="1400" b="0" i="0" strike="noStrike" cap="none" spc="0" baseline="0">
                          <a:solidFill>
                            <a:srgbClr val="FFFFFF"/>
                          </a:solidFill>
                          <a:effectLst/>
                          <a:latin typeface="Helvetica Neue Light"/>
                          <a:ea typeface="Helvetica Neue Light"/>
                          <a:cs typeface="Helvetica Neue Light"/>
                        </a:rPr>
                        <a:t>Entorno: 1</a:t>
                      </a:r>
                    </a:p>
                  </a:txBody>
                  <a:tcPr marL="85525" marR="85525" marT="42775" marB="42775" anchor="ctr">
                    <a:solidFill>
                      <a:srgbClr val="026794"/>
                    </a:solidFill>
                  </a:tcPr>
                </a:tc>
                <a:tc>
                  <a:txBody>
                    <a:bodyPr/>
                    <a:lstStyle/>
                    <a:p>
                      <a:pPr marL="0" marR="0" lvl="0" indent="0" algn="l" rtl="0">
                        <a:lnSpc>
                          <a:spcPct val="100000"/>
                        </a:lnSpc>
                        <a:spcBef>
                          <a:spcPct val="0"/>
                        </a:spcBef>
                        <a:spcAft>
                          <a:spcPct val="0"/>
                        </a:spcAft>
                        <a:buClr>
                          <a:srgbClr val="000000"/>
                        </a:buClr>
                        <a:buSzPts val="1400"/>
                        <a:buFont typeface="Arial"/>
                        <a:buNone/>
                      </a:pPr>
                      <a:r>
                        <a:rPr lang="es" sz="1400" b="0" i="0" strike="noStrike" cap="none" spc="0" baseline="0">
                          <a:solidFill>
                            <a:srgbClr val="FFFFFF"/>
                          </a:solidFill>
                          <a:effectLst/>
                          <a:latin typeface="Helvetica Neue Light"/>
                          <a:ea typeface="Helvetica Neue Light"/>
                          <a:cs typeface="Helvetica Neue Light"/>
                        </a:rPr>
                        <a:t>Entorno: 2</a:t>
                      </a:r>
                    </a:p>
                  </a:txBody>
                  <a:tcPr marL="85525" marR="85525" marT="42775" marB="42775" anchor="ctr">
                    <a:solidFill>
                      <a:srgbClr val="026794"/>
                    </a:solidFill>
                  </a:tcPr>
                </a:tc>
                <a:tc>
                  <a:txBody>
                    <a:bodyPr/>
                    <a:lstStyle/>
                    <a:p>
                      <a:pPr marL="0" marR="0" lvl="0" indent="0" algn="l" rtl="0">
                        <a:lnSpc>
                          <a:spcPct val="100000"/>
                        </a:lnSpc>
                        <a:spcBef>
                          <a:spcPct val="0"/>
                        </a:spcBef>
                        <a:spcAft>
                          <a:spcPct val="0"/>
                        </a:spcAft>
                        <a:buClr>
                          <a:srgbClr val="000000"/>
                        </a:buClr>
                        <a:buSzPts val="1400"/>
                        <a:buFont typeface="Arial"/>
                        <a:buNone/>
                      </a:pPr>
                      <a:r>
                        <a:rPr lang="es" sz="1400" b="0" i="0" strike="noStrike" cap="none" spc="0" baseline="0">
                          <a:solidFill>
                            <a:srgbClr val="FFFFFF"/>
                          </a:solidFill>
                          <a:effectLst/>
                          <a:latin typeface="Helvetica Neue Light"/>
                          <a:ea typeface="Helvetica Neue Light"/>
                          <a:cs typeface="Helvetica Neue Light"/>
                        </a:rPr>
                        <a:t>Entorno: 3</a:t>
                      </a:r>
                    </a:p>
                  </a:txBody>
                  <a:tcPr marL="85525" marR="85525" marT="42775" marB="42775" anchor="ctr">
                    <a:solidFill>
                      <a:srgbClr val="026794"/>
                    </a:solidFill>
                  </a:tcPr>
                </a:tc>
                <a:extLst>
                  <a:ext uri="{0D108BD9-81ED-4DB2-BD59-A6C34878D82A}">
                    <a16:rowId xmlns:a16="http://schemas.microsoft.com/office/drawing/2014/main" val="10000"/>
                  </a:ext>
                </a:extLst>
              </a:tr>
              <a:tr h="550175">
                <a:tc>
                  <a:txBody>
                    <a:bodyPr/>
                    <a:lstStyle/>
                    <a:p>
                      <a:pPr marL="0" marR="0" lvl="0" indent="0" algn="l" rtl="0">
                        <a:lnSpc>
                          <a:spcPct val="100000"/>
                        </a:lnSpc>
                        <a:spcBef>
                          <a:spcPct val="0"/>
                        </a:spcBef>
                        <a:spcAft>
                          <a:spcPct val="0"/>
                        </a:spcAft>
                        <a:buClr>
                          <a:srgbClr val="000000"/>
                        </a:buClr>
                        <a:buSzPts val="1700"/>
                        <a:buFont typeface="Arial"/>
                        <a:buNone/>
                      </a:pPr>
                      <a:endParaRPr sz="1700" u="none" strike="noStrike" cap="none"/>
                    </a:p>
                  </a:txBody>
                  <a:tcPr marL="85525" marR="85525" marT="42775" marB="42775">
                    <a:solidFill>
                      <a:srgbClr val="A8BED2"/>
                    </a:solidFill>
                  </a:tcPr>
                </a:tc>
                <a:tc>
                  <a:txBody>
                    <a:bodyPr/>
                    <a:lstStyle/>
                    <a:p>
                      <a:pPr marL="0" marR="0" lvl="0" indent="0" algn="l" rtl="0">
                        <a:lnSpc>
                          <a:spcPct val="100000"/>
                        </a:lnSpc>
                        <a:spcBef>
                          <a:spcPct val="0"/>
                        </a:spcBef>
                        <a:spcAft>
                          <a:spcPct val="0"/>
                        </a:spcAft>
                        <a:buClr>
                          <a:srgbClr val="000000"/>
                        </a:buClr>
                        <a:buSzPts val="1700"/>
                        <a:buFont typeface="Arial"/>
                        <a:buNone/>
                      </a:pPr>
                      <a:endParaRPr sz="1700" u="none" strike="noStrike" cap="none"/>
                    </a:p>
                  </a:txBody>
                  <a:tcPr marL="85525" marR="85525" marT="42775" marB="42775">
                    <a:solidFill>
                      <a:srgbClr val="A8BED2"/>
                    </a:solidFill>
                  </a:tcPr>
                </a:tc>
                <a:tc>
                  <a:txBody>
                    <a:bodyPr/>
                    <a:lstStyle/>
                    <a:p>
                      <a:pPr marL="0" marR="0" lvl="0" indent="0" algn="l" rtl="0">
                        <a:lnSpc>
                          <a:spcPct val="100000"/>
                        </a:lnSpc>
                        <a:spcBef>
                          <a:spcPct val="0"/>
                        </a:spcBef>
                        <a:spcAft>
                          <a:spcPct val="0"/>
                        </a:spcAft>
                        <a:buClr>
                          <a:srgbClr val="000000"/>
                        </a:buClr>
                        <a:buSzPts val="1700"/>
                        <a:buFont typeface="Arial"/>
                        <a:buNone/>
                      </a:pPr>
                      <a:endParaRPr sz="1700" u="none" strike="noStrike" cap="none"/>
                    </a:p>
                  </a:txBody>
                  <a:tcPr marL="85525" marR="85525" marT="42775" marB="42775">
                    <a:solidFill>
                      <a:srgbClr val="A8BED2"/>
                    </a:solidFill>
                  </a:tcPr>
                </a:tc>
                <a:extLst>
                  <a:ext uri="{0D108BD9-81ED-4DB2-BD59-A6C34878D82A}">
                    <a16:rowId xmlns:a16="http://schemas.microsoft.com/office/drawing/2014/main" val="10001"/>
                  </a:ext>
                </a:extLst>
              </a:tr>
              <a:tr h="550175">
                <a:tc>
                  <a:txBody>
                    <a:bodyPr/>
                    <a:lstStyle/>
                    <a:p>
                      <a:pPr marL="0" marR="0" lvl="0" indent="0" algn="l" rtl="0">
                        <a:lnSpc>
                          <a:spcPct val="100000"/>
                        </a:lnSpc>
                        <a:spcBef>
                          <a:spcPct val="0"/>
                        </a:spcBef>
                        <a:spcAft>
                          <a:spcPct val="0"/>
                        </a:spcAft>
                        <a:buClr>
                          <a:srgbClr val="000000"/>
                        </a:buClr>
                        <a:buSzPts val="1700"/>
                        <a:buFont typeface="Arial"/>
                        <a:buNone/>
                      </a:pPr>
                      <a:endParaRPr sz="1700" u="none" strike="noStrike" cap="none"/>
                    </a:p>
                  </a:txBody>
                  <a:tcPr marL="85525" marR="85525" marT="42775" marB="42775">
                    <a:solidFill>
                      <a:srgbClr val="D3DEE9"/>
                    </a:solidFill>
                  </a:tcPr>
                </a:tc>
                <a:tc>
                  <a:txBody>
                    <a:bodyPr/>
                    <a:lstStyle/>
                    <a:p>
                      <a:pPr marL="0" marR="0" lvl="0" indent="0" algn="l" rtl="0">
                        <a:lnSpc>
                          <a:spcPct val="100000"/>
                        </a:lnSpc>
                        <a:spcBef>
                          <a:spcPct val="0"/>
                        </a:spcBef>
                        <a:spcAft>
                          <a:spcPct val="0"/>
                        </a:spcAft>
                        <a:buClr>
                          <a:srgbClr val="000000"/>
                        </a:buClr>
                        <a:buSzPts val="1700"/>
                        <a:buFont typeface="Arial"/>
                        <a:buNone/>
                      </a:pPr>
                      <a:endParaRPr sz="1700" u="none" strike="noStrike" cap="none"/>
                    </a:p>
                  </a:txBody>
                  <a:tcPr marL="85525" marR="85525" marT="42775" marB="42775">
                    <a:solidFill>
                      <a:srgbClr val="D3DEE9"/>
                    </a:solidFill>
                  </a:tcPr>
                </a:tc>
                <a:tc>
                  <a:txBody>
                    <a:bodyPr/>
                    <a:lstStyle/>
                    <a:p>
                      <a:pPr marL="0" marR="0" lvl="0" indent="0" algn="l" rtl="0">
                        <a:lnSpc>
                          <a:spcPct val="100000"/>
                        </a:lnSpc>
                        <a:spcBef>
                          <a:spcPct val="0"/>
                        </a:spcBef>
                        <a:spcAft>
                          <a:spcPct val="0"/>
                        </a:spcAft>
                        <a:buClr>
                          <a:srgbClr val="000000"/>
                        </a:buClr>
                        <a:buSzPts val="1700"/>
                        <a:buFont typeface="Arial"/>
                        <a:buNone/>
                      </a:pPr>
                      <a:endParaRPr sz="1700" u="none" strike="noStrike" cap="none"/>
                    </a:p>
                  </a:txBody>
                  <a:tcPr marL="85525" marR="85525" marT="42775" marB="42775">
                    <a:solidFill>
                      <a:srgbClr val="D3DEE9"/>
                    </a:solidFill>
                  </a:tcPr>
                </a:tc>
                <a:extLst>
                  <a:ext uri="{0D108BD9-81ED-4DB2-BD59-A6C34878D82A}">
                    <a16:rowId xmlns:a16="http://schemas.microsoft.com/office/drawing/2014/main" val="10002"/>
                  </a:ext>
                </a:extLst>
              </a:tr>
              <a:tr h="550175">
                <a:tc>
                  <a:txBody>
                    <a:bodyPr/>
                    <a:lstStyle/>
                    <a:p>
                      <a:pPr marL="0" marR="0" lvl="0" indent="0" algn="l" rtl="0">
                        <a:lnSpc>
                          <a:spcPct val="100000"/>
                        </a:lnSpc>
                        <a:spcBef>
                          <a:spcPct val="0"/>
                        </a:spcBef>
                        <a:spcAft>
                          <a:spcPct val="0"/>
                        </a:spcAft>
                        <a:buClr>
                          <a:srgbClr val="000000"/>
                        </a:buClr>
                        <a:buSzPts val="1700"/>
                        <a:buFont typeface="Arial"/>
                        <a:buNone/>
                      </a:pPr>
                      <a:endParaRPr sz="1700" u="none" strike="noStrike" cap="none"/>
                    </a:p>
                  </a:txBody>
                  <a:tcPr marL="85525" marR="85525" marT="42775" marB="42775">
                    <a:solidFill>
                      <a:srgbClr val="A8BED2"/>
                    </a:solidFill>
                  </a:tcPr>
                </a:tc>
                <a:tc>
                  <a:txBody>
                    <a:bodyPr/>
                    <a:lstStyle/>
                    <a:p>
                      <a:pPr marL="0" marR="0" lvl="0" indent="0" algn="l" rtl="0">
                        <a:lnSpc>
                          <a:spcPct val="100000"/>
                        </a:lnSpc>
                        <a:spcBef>
                          <a:spcPct val="0"/>
                        </a:spcBef>
                        <a:spcAft>
                          <a:spcPct val="0"/>
                        </a:spcAft>
                        <a:buClr>
                          <a:srgbClr val="000000"/>
                        </a:buClr>
                        <a:buSzPts val="1700"/>
                        <a:buFont typeface="Arial"/>
                        <a:buNone/>
                      </a:pPr>
                      <a:endParaRPr sz="1700" u="none" strike="noStrike" cap="none"/>
                    </a:p>
                  </a:txBody>
                  <a:tcPr marL="85525" marR="85525" marT="42775" marB="42775">
                    <a:solidFill>
                      <a:srgbClr val="A8BED2"/>
                    </a:solidFill>
                  </a:tcPr>
                </a:tc>
                <a:tc>
                  <a:txBody>
                    <a:bodyPr/>
                    <a:lstStyle/>
                    <a:p>
                      <a:pPr marL="0" marR="0" lvl="0" indent="0" algn="l" rtl="0">
                        <a:lnSpc>
                          <a:spcPct val="100000"/>
                        </a:lnSpc>
                        <a:spcBef>
                          <a:spcPct val="0"/>
                        </a:spcBef>
                        <a:spcAft>
                          <a:spcPct val="0"/>
                        </a:spcAft>
                        <a:buClr>
                          <a:srgbClr val="000000"/>
                        </a:buClr>
                        <a:buSzPts val="1700"/>
                        <a:buFont typeface="Arial"/>
                        <a:buNone/>
                      </a:pPr>
                      <a:endParaRPr sz="1700" u="none" strike="noStrike" cap="none"/>
                    </a:p>
                  </a:txBody>
                  <a:tcPr marL="85525" marR="85525" marT="42775" marB="42775">
                    <a:solidFill>
                      <a:srgbClr val="A8BED2"/>
                    </a:solidFill>
                  </a:tcPr>
                </a:tc>
                <a:extLst>
                  <a:ext uri="{0D108BD9-81ED-4DB2-BD59-A6C34878D82A}">
                    <a16:rowId xmlns:a16="http://schemas.microsoft.com/office/drawing/2014/main" val="10003"/>
                  </a:ext>
                </a:extLst>
              </a:tr>
              <a:tr h="550175">
                <a:tc>
                  <a:txBody>
                    <a:bodyPr/>
                    <a:lstStyle/>
                    <a:p>
                      <a:pPr marL="0" marR="0" lvl="0" indent="0" algn="l" rtl="0">
                        <a:lnSpc>
                          <a:spcPct val="100000"/>
                        </a:lnSpc>
                        <a:spcBef>
                          <a:spcPct val="0"/>
                        </a:spcBef>
                        <a:spcAft>
                          <a:spcPct val="0"/>
                        </a:spcAft>
                        <a:buClr>
                          <a:srgbClr val="000000"/>
                        </a:buClr>
                        <a:buSzPts val="1700"/>
                        <a:buFont typeface="Arial"/>
                        <a:buNone/>
                      </a:pPr>
                      <a:endParaRPr sz="1700" u="none" strike="noStrike" cap="none"/>
                    </a:p>
                  </a:txBody>
                  <a:tcPr marL="85525" marR="85525" marT="42775" marB="42775">
                    <a:solidFill>
                      <a:srgbClr val="D3DEE9"/>
                    </a:solidFill>
                  </a:tcPr>
                </a:tc>
                <a:tc>
                  <a:txBody>
                    <a:bodyPr/>
                    <a:lstStyle/>
                    <a:p>
                      <a:pPr marL="0" marR="0" lvl="0" indent="0" algn="l" rtl="0">
                        <a:lnSpc>
                          <a:spcPct val="100000"/>
                        </a:lnSpc>
                        <a:spcBef>
                          <a:spcPct val="0"/>
                        </a:spcBef>
                        <a:spcAft>
                          <a:spcPct val="0"/>
                        </a:spcAft>
                        <a:buClr>
                          <a:srgbClr val="000000"/>
                        </a:buClr>
                        <a:buSzPts val="1700"/>
                        <a:buFont typeface="Arial"/>
                        <a:buNone/>
                      </a:pPr>
                      <a:endParaRPr sz="1700" u="none" strike="noStrike" cap="none"/>
                    </a:p>
                  </a:txBody>
                  <a:tcPr marL="85525" marR="85525" marT="42775" marB="42775">
                    <a:solidFill>
                      <a:srgbClr val="D3DEE9"/>
                    </a:solidFill>
                  </a:tcPr>
                </a:tc>
                <a:tc>
                  <a:txBody>
                    <a:bodyPr/>
                    <a:lstStyle/>
                    <a:p>
                      <a:pPr marL="0" marR="0" lvl="0" indent="0" algn="l" rtl="0">
                        <a:lnSpc>
                          <a:spcPct val="100000"/>
                        </a:lnSpc>
                        <a:spcBef>
                          <a:spcPct val="0"/>
                        </a:spcBef>
                        <a:spcAft>
                          <a:spcPct val="0"/>
                        </a:spcAft>
                        <a:buClr>
                          <a:srgbClr val="000000"/>
                        </a:buClr>
                        <a:buSzPts val="1700"/>
                        <a:buFont typeface="Arial"/>
                        <a:buNone/>
                      </a:pPr>
                      <a:endParaRPr sz="1700" u="none" strike="noStrike" cap="none"/>
                    </a:p>
                  </a:txBody>
                  <a:tcPr marL="85525" marR="85525" marT="42775" marB="42775">
                    <a:solidFill>
                      <a:srgbClr val="D3DEE9"/>
                    </a:solidFill>
                  </a:tcPr>
                </a:tc>
                <a:extLst>
                  <a:ext uri="{0D108BD9-81ED-4DB2-BD59-A6C34878D82A}">
                    <a16:rowId xmlns:a16="http://schemas.microsoft.com/office/drawing/2014/main" val="10004"/>
                  </a:ext>
                </a:extLst>
              </a:tr>
            </a:tbl>
          </a:graphicData>
        </a:graphic>
      </p:graphicFrame>
      <p:pic>
        <p:nvPicPr>
          <p:cNvPr id="508" name="Google Shape;508;p28"/>
          <p:cNvPicPr preferRelativeResize="0"/>
          <p:nvPr/>
        </p:nvPicPr>
        <p:blipFill>
          <a:blip r:embed="rId3">
            <a:alphaModFix/>
          </a:blip>
          <a:stretch>
            <a:fillRect/>
          </a:stretch>
        </p:blipFill>
        <p:spPr>
          <a:xfrm>
            <a:off x="1119633" y="716582"/>
            <a:ext cx="3386757" cy="3386757"/>
          </a:xfrm>
          <a:prstGeom prst="rect">
            <a:avLst/>
          </a:prstGeom>
          <a:noFill/>
          <a:ln>
            <a:noFill/>
          </a:ln>
        </p:spPr>
      </p:pic>
      <p:pic>
        <p:nvPicPr>
          <p:cNvPr id="509" name="Google Shape;509;p28"/>
          <p:cNvPicPr preferRelativeResize="0"/>
          <p:nvPr/>
        </p:nvPicPr>
        <p:blipFill>
          <a:blip r:embed="rId4">
            <a:alphaModFix/>
          </a:blip>
          <a:stretch>
            <a:fillRect/>
          </a:stretch>
        </p:blipFill>
        <p:spPr>
          <a:xfrm>
            <a:off x="5420971" y="1600055"/>
            <a:ext cx="1435100" cy="939800"/>
          </a:xfrm>
          <a:prstGeom prst="rect">
            <a:avLst/>
          </a:prstGeom>
          <a:noFill/>
          <a:ln>
            <a:noFill/>
          </a:ln>
        </p:spPr>
      </p:pic>
      <p:pic>
        <p:nvPicPr>
          <p:cNvPr id="510" name="Google Shape;510;p28"/>
          <p:cNvPicPr preferRelativeResize="0"/>
          <p:nvPr/>
        </p:nvPicPr>
        <p:blipFill>
          <a:blip r:embed="rId5">
            <a:alphaModFix/>
          </a:blip>
          <a:stretch>
            <a:fillRect/>
          </a:stretch>
        </p:blipFill>
        <p:spPr>
          <a:xfrm>
            <a:off x="7504601" y="1463039"/>
            <a:ext cx="1109779" cy="1076815"/>
          </a:xfrm>
          <a:prstGeom prst="rect">
            <a:avLst/>
          </a:prstGeom>
          <a:noFill/>
          <a:ln>
            <a:noFill/>
          </a:ln>
        </p:spPr>
      </p:pic>
      <p:pic>
        <p:nvPicPr>
          <p:cNvPr id="511" name="Google Shape;511;p28"/>
          <p:cNvPicPr preferRelativeResize="0"/>
          <p:nvPr/>
        </p:nvPicPr>
        <p:blipFill>
          <a:blip r:embed="rId6">
            <a:alphaModFix/>
          </a:blip>
          <a:stretch>
            <a:fillRect/>
          </a:stretch>
        </p:blipFill>
        <p:spPr>
          <a:xfrm>
            <a:off x="9193150" y="1600055"/>
            <a:ext cx="1054282" cy="894854"/>
          </a:xfrm>
          <a:prstGeom prst="rect">
            <a:avLst/>
          </a:prstGeom>
          <a:noFill/>
          <a:ln>
            <a:noFill/>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7"/>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accent4"/>
              </a:buClr>
              <a:buSzPts val="3600"/>
              <a:buFont typeface="Helvetica Neue"/>
              <a:buNone/>
            </a:pPr>
            <a:r>
              <a:rPr lang="es" sz="3600" b="1" i="0" strike="noStrike" cap="none" spc="0" baseline="0">
                <a:solidFill>
                  <a:srgbClr val="94CC7A"/>
                </a:solidFill>
                <a:effectLst/>
                <a:latin typeface="Helvetica Neue"/>
                <a:ea typeface="Helvetica Neue"/>
                <a:cs typeface="Helvetica Neue"/>
              </a:rPr>
              <a:t>Conclusión</a:t>
            </a:r>
          </a:p>
        </p:txBody>
      </p:sp>
      <p:sp>
        <p:nvSpPr>
          <p:cNvPr id="502" name="Google Shape;502;p27"/>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ct val="0"/>
              </a:spcBef>
              <a:spcAft>
                <a:spcPct val="0"/>
              </a:spcAft>
              <a:buClr>
                <a:schemeClr val="accent2"/>
              </a:buClr>
              <a:buSzPts val="2800"/>
              <a:buChar char="•"/>
            </a:pPr>
            <a:r>
              <a:rPr lang="es" sz="2800" b="1" i="0" strike="noStrike" cap="none" spc="0" baseline="0" dirty="0">
                <a:solidFill>
                  <a:srgbClr val="FF0000"/>
                </a:solidFill>
                <a:effectLst/>
                <a:latin typeface="Helvetica Neue"/>
                <a:ea typeface="Helvetica Neue"/>
                <a:cs typeface="Helvetica Neue"/>
              </a:rPr>
              <a:t>¿Preguntas?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
          <p:cNvSpPr txBox="1">
            <a:spLocks noGrp="1"/>
          </p:cNvSpPr>
          <p:nvPr>
            <p:ph type="body" idx="2"/>
          </p:nvPr>
        </p:nvSpPr>
        <p:spPr>
          <a:xfrm>
            <a:off x="4100513" y="1908699"/>
            <a:ext cx="7300912" cy="3666477"/>
          </a:xfrm>
          <a:prstGeom prst="rect">
            <a:avLst/>
          </a:prstGeom>
          <a:noFill/>
          <a:ln>
            <a:noFill/>
          </a:ln>
        </p:spPr>
        <p:txBody>
          <a:bodyPr spcFirstLastPara="1" wrap="square" lIns="91425" tIns="45700" rIns="91425" bIns="45700" anchor="t" anchorCtr="0">
            <a:normAutofit/>
          </a:bodyPr>
          <a:lstStyle/>
          <a:p>
            <a:pPr marL="342900" lvl="0" indent="-342900" algn="l" rtl="0">
              <a:lnSpc>
                <a:spcPct val="115000"/>
              </a:lnSpc>
              <a:spcBef>
                <a:spcPct val="0"/>
              </a:spcBef>
              <a:spcAft>
                <a:spcPct val="0"/>
              </a:spcAft>
              <a:buSzPts val="2000"/>
              <a:buFont typeface="Arial"/>
              <a:buChar char="●"/>
            </a:pPr>
            <a:r>
              <a:rPr lang="es" sz="2000" b="0" i="0" strike="noStrike" cap="none" spc="0" baseline="0" dirty="0">
                <a:solidFill>
                  <a:srgbClr val="0C1116"/>
                </a:solidFill>
                <a:effectLst/>
                <a:latin typeface="Arial"/>
                <a:ea typeface="Arial"/>
                <a:cs typeface="Arial"/>
              </a:rPr>
              <a:t>Respetar a los demás</a:t>
            </a:r>
          </a:p>
          <a:p>
            <a:pPr marL="342900" lvl="0" indent="-342900" algn="l" rtl="0">
              <a:lnSpc>
                <a:spcPct val="115000"/>
              </a:lnSpc>
              <a:spcBef>
                <a:spcPts val="1000"/>
              </a:spcBef>
              <a:spcAft>
                <a:spcPct val="0"/>
              </a:spcAft>
              <a:buSzPts val="2000"/>
              <a:buFont typeface="Arial"/>
              <a:buChar char="●"/>
            </a:pPr>
            <a:r>
              <a:rPr lang="es" sz="2000" b="0" i="0" strike="noStrike" cap="none" spc="0" baseline="0" dirty="0">
                <a:solidFill>
                  <a:srgbClr val="0C1116"/>
                </a:solidFill>
                <a:effectLst/>
                <a:latin typeface="Arial"/>
                <a:ea typeface="Arial"/>
                <a:cs typeface="Arial"/>
              </a:rPr>
              <a:t>Ser puntual</a:t>
            </a:r>
          </a:p>
          <a:p>
            <a:pPr marL="342900" lvl="0" indent="-342900" algn="l" rtl="0">
              <a:lnSpc>
                <a:spcPct val="115000"/>
              </a:lnSpc>
              <a:spcBef>
                <a:spcPts val="1000"/>
              </a:spcBef>
              <a:spcAft>
                <a:spcPct val="0"/>
              </a:spcAft>
              <a:buSzPts val="2000"/>
              <a:buFont typeface="Arial"/>
              <a:buChar char="●"/>
            </a:pPr>
            <a:r>
              <a:rPr lang="es" sz="2000" b="0" i="0" strike="noStrike" cap="none" spc="0" baseline="0" dirty="0">
                <a:solidFill>
                  <a:srgbClr val="0C1116"/>
                </a:solidFill>
                <a:effectLst/>
                <a:latin typeface="Arial"/>
                <a:ea typeface="Arial"/>
                <a:cs typeface="Arial"/>
              </a:rPr>
              <a:t>Escuchar</a:t>
            </a:r>
          </a:p>
          <a:p>
            <a:pPr marL="342900" lvl="0" indent="-342900" algn="l" rtl="0">
              <a:lnSpc>
                <a:spcPct val="115000"/>
              </a:lnSpc>
              <a:spcBef>
                <a:spcPts val="1000"/>
              </a:spcBef>
              <a:spcAft>
                <a:spcPct val="0"/>
              </a:spcAft>
              <a:buSzPts val="2000"/>
              <a:buFont typeface="Arial"/>
              <a:buChar char="●"/>
            </a:pPr>
            <a:r>
              <a:rPr lang="es" sz="2000" b="0" i="0" strike="noStrike" cap="none" spc="0" baseline="0" dirty="0">
                <a:solidFill>
                  <a:srgbClr val="0C1116"/>
                </a:solidFill>
                <a:effectLst/>
                <a:latin typeface="Arial"/>
                <a:ea typeface="Arial"/>
                <a:cs typeface="Arial"/>
              </a:rPr>
              <a:t>Explorar nuevas ideas y perspectivas</a:t>
            </a:r>
          </a:p>
          <a:p>
            <a:pPr marL="342900" lvl="0" indent="-342900" algn="l" rtl="0">
              <a:lnSpc>
                <a:spcPct val="115000"/>
              </a:lnSpc>
              <a:spcBef>
                <a:spcPts val="1000"/>
              </a:spcBef>
              <a:spcAft>
                <a:spcPct val="0"/>
              </a:spcAft>
              <a:buSzPts val="2000"/>
              <a:buFont typeface="Arial"/>
              <a:buChar char="●"/>
            </a:pPr>
            <a:r>
              <a:rPr lang="es" sz="2000" b="0" i="0" strike="noStrike" cap="none" spc="0" baseline="0" dirty="0">
                <a:solidFill>
                  <a:srgbClr val="0C1116"/>
                </a:solidFill>
                <a:effectLst/>
                <a:latin typeface="Arial"/>
                <a:ea typeface="Arial"/>
                <a:cs typeface="Arial"/>
              </a:rPr>
              <a:t>Estar listo para aprender</a:t>
            </a:r>
          </a:p>
          <a:p>
            <a:pPr marL="342900" lvl="0" indent="-342900" algn="l" rtl="0">
              <a:lnSpc>
                <a:spcPct val="115000"/>
              </a:lnSpc>
              <a:spcBef>
                <a:spcPts val="1000"/>
              </a:spcBef>
              <a:spcAft>
                <a:spcPct val="0"/>
              </a:spcAft>
              <a:buSzPts val="2000"/>
              <a:buFont typeface="Arial"/>
              <a:buChar char="●"/>
            </a:pPr>
            <a:r>
              <a:rPr lang="es" sz="2000" b="0" i="0" strike="noStrike" cap="none" spc="0" baseline="0" dirty="0">
                <a:solidFill>
                  <a:srgbClr val="0C1116"/>
                </a:solidFill>
                <a:effectLst/>
                <a:latin typeface="Arial"/>
                <a:ea typeface="Arial"/>
                <a:cs typeface="Arial"/>
              </a:rPr>
              <a:t>Intercambiar experiencias </a:t>
            </a:r>
          </a:p>
          <a:p>
            <a:pPr marL="228600" lvl="0" indent="-50800" algn="l" rtl="0">
              <a:lnSpc>
                <a:spcPct val="90000"/>
              </a:lnSpc>
              <a:spcBef>
                <a:spcPts val="1000"/>
              </a:spcBef>
              <a:spcAft>
                <a:spcPct val="0"/>
              </a:spcAft>
              <a:buClr>
                <a:schemeClr val="accent5"/>
              </a:buClr>
              <a:buSzPts val="2800"/>
              <a:buNone/>
            </a:pPr>
            <a:endParaRPr dirty="0"/>
          </a:p>
        </p:txBody>
      </p:sp>
      <p:sp>
        <p:nvSpPr>
          <p:cNvPr id="248" name="Google Shape;248;p4"/>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ct val="0"/>
              </a:spcBef>
              <a:spcAft>
                <a:spcPct val="0"/>
              </a:spcAft>
              <a:buClr>
                <a:schemeClr val="lt1"/>
              </a:buClr>
              <a:buSzPts val="3200"/>
              <a:buNone/>
            </a:pPr>
            <a:r>
              <a:rPr lang="es" sz="3200" b="1" i="0" strike="noStrike" cap="none" spc="0" baseline="0">
                <a:solidFill>
                  <a:srgbClr val="FFFFFF"/>
                </a:solidFill>
                <a:effectLst/>
                <a:latin typeface="Helvetica Neue"/>
                <a:ea typeface="Helvetica Neue"/>
                <a:cs typeface="Helvetica Neue"/>
              </a:rPr>
              <a:t>El entorno de aprendizaje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accent1"/>
              </a:buClr>
              <a:buSzPts val="3600"/>
              <a:buFont typeface="Helvetica Neue"/>
              <a:buNone/>
            </a:pPr>
            <a:r>
              <a:rPr lang="es" sz="3600" b="1" i="0" strike="noStrike" cap="none" spc="0" baseline="0">
                <a:solidFill>
                  <a:srgbClr val="02628C"/>
                </a:solidFill>
                <a:effectLst/>
                <a:latin typeface="Helvetica Neue"/>
                <a:ea typeface="Helvetica Neue"/>
                <a:cs typeface="Helvetica Neue"/>
              </a:rPr>
              <a:t>¿Cuándo es apropiada la transición a la coordinación asistencial a distancia?</a:t>
            </a:r>
          </a:p>
        </p:txBody>
      </p:sp>
      <p:sp>
        <p:nvSpPr>
          <p:cNvPr id="254" name="Google Shape;254;p5"/>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ct val="0"/>
              </a:spcBef>
              <a:spcAft>
                <a:spcPct val="0"/>
              </a:spcAft>
              <a:buClr>
                <a:schemeClr val="accent3"/>
              </a:buClr>
              <a:buSzPts val="2800"/>
              <a:buNone/>
            </a:pPr>
            <a:r>
              <a:rPr lang="es" sz="2800" b="1" i="0" strike="noStrike" cap="none" spc="0" baseline="0">
                <a:solidFill>
                  <a:srgbClr val="97467C"/>
                </a:solidFill>
                <a:effectLst/>
                <a:latin typeface="Helvetica Neue"/>
                <a:ea typeface="Helvetica Neue"/>
                <a:cs typeface="Helvetica Neue"/>
              </a:rPr>
              <a:t>Objetivos de la sesión</a:t>
            </a:r>
          </a:p>
        </p:txBody>
      </p:sp>
      <p:sp>
        <p:nvSpPr>
          <p:cNvPr id="255" name="Google Shape;255;p5"/>
          <p:cNvSpPr txBox="1">
            <a:spLocks noGrp="1"/>
          </p:cNvSpPr>
          <p:nvPr>
            <p:ph type="body" idx="2"/>
          </p:nvPr>
        </p:nvSpPr>
        <p:spPr>
          <a:xfrm>
            <a:off x="656021" y="2614613"/>
            <a:ext cx="10820015" cy="2081674"/>
          </a:xfrm>
          <a:prstGeom prst="rect">
            <a:avLst/>
          </a:prstGeom>
          <a:noFill/>
          <a:ln>
            <a:noFill/>
          </a:ln>
        </p:spPr>
        <p:txBody>
          <a:bodyPr spcFirstLastPara="1" wrap="square" lIns="91425" tIns="45700" rIns="91425" bIns="45700" anchor="t" anchorCtr="0">
            <a:normAutofit/>
          </a:bodyPr>
          <a:lstStyle/>
          <a:p>
            <a:pPr marL="342900" lvl="0" indent="-342900" algn="l" rtl="0">
              <a:lnSpc>
                <a:spcPct val="115000"/>
              </a:lnSpc>
              <a:spcBef>
                <a:spcPct val="0"/>
              </a:spcBef>
              <a:spcAft>
                <a:spcPct val="0"/>
              </a:spcAft>
              <a:buSzPts val="1800"/>
              <a:buFont typeface="Arial"/>
              <a:buChar char="●"/>
            </a:pPr>
            <a:r>
              <a:rPr lang="es" sz="2000" b="0" i="0" strike="noStrike" cap="none" spc="0" baseline="0" dirty="0">
                <a:solidFill>
                  <a:srgbClr val="000000"/>
                </a:solidFill>
                <a:effectLst/>
                <a:latin typeface="Arial"/>
                <a:ea typeface="Arial"/>
                <a:cs typeface="Arial"/>
              </a:rPr>
              <a:t>Explicar cuándo es apropiado considerar la transición a la coordinación asistencial a distancia.</a:t>
            </a:r>
          </a:p>
          <a:p>
            <a:pPr marL="342900" lvl="0" indent="-342900" algn="l" rtl="0">
              <a:lnSpc>
                <a:spcPct val="115000"/>
              </a:lnSpc>
              <a:spcBef>
                <a:spcPts val="1000"/>
              </a:spcBef>
              <a:spcAft>
                <a:spcPct val="0"/>
              </a:spcAft>
              <a:buSzPts val="1800"/>
              <a:buFont typeface="Arial"/>
              <a:buChar char="●"/>
            </a:pPr>
            <a:r>
              <a:rPr lang="es" sz="2000" b="0" i="0" strike="noStrike" cap="none" spc="0" baseline="0" dirty="0">
                <a:solidFill>
                  <a:srgbClr val="000000"/>
                </a:solidFill>
                <a:effectLst/>
                <a:latin typeface="Arial"/>
                <a:ea typeface="Arial"/>
                <a:cs typeface="Arial"/>
              </a:rPr>
              <a:t>Mencionar situaciones en las que la prestación de servicios presenciales es esencial.</a:t>
            </a:r>
          </a:p>
          <a:p>
            <a:pPr marL="228600" lvl="0" indent="-50800" algn="l" rtl="0">
              <a:lnSpc>
                <a:spcPct val="90000"/>
              </a:lnSpc>
              <a:spcBef>
                <a:spcPts val="1000"/>
              </a:spcBef>
              <a:spcAft>
                <a:spcPct val="0"/>
              </a:spcAft>
              <a:buClr>
                <a:schemeClr val="accent3"/>
              </a:buClr>
              <a:buSzPts val="2800"/>
              <a:buNone/>
            </a:pPr>
            <a:endParaRPr dirty="0"/>
          </a:p>
        </p:txBody>
      </p:sp>
      <p:pic>
        <p:nvPicPr>
          <p:cNvPr id="256" name="Google Shape;256;p5" descr="objective Icon 2206233"/>
          <p:cNvPicPr preferRelativeResize="0"/>
          <p:nvPr/>
        </p:nvPicPr>
        <p:blipFill>
          <a:blip r:embed="rId3">
            <a:alphaModFix/>
          </a:blip>
          <a:stretch>
            <a:fillRect/>
          </a:stretch>
        </p:blipFill>
        <p:spPr>
          <a:xfrm>
            <a:off x="8259562" y="3886662"/>
            <a:ext cx="1905000" cy="1905000"/>
          </a:xfrm>
          <a:prstGeom prst="rect">
            <a:avLst/>
          </a:prstGeom>
          <a:noFill/>
          <a:ln>
            <a:noFill/>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accent3"/>
              </a:buClr>
              <a:buSzPts val="3600"/>
              <a:buFont typeface="Helvetica Neue"/>
              <a:buNone/>
            </a:pPr>
            <a:r>
              <a:rPr lang="es" sz="3600" b="1" i="0" strike="noStrike" cap="none" spc="0" baseline="0">
                <a:solidFill>
                  <a:srgbClr val="97467C"/>
                </a:solidFill>
                <a:effectLst/>
                <a:latin typeface="Helvetica Neue"/>
                <a:ea typeface="Helvetica Neue"/>
                <a:cs typeface="Helvetica Neue"/>
              </a:rPr>
              <a:t>Prestación de servicios de coordinación asistencial durante la COVID-19 y otros BEI</a:t>
            </a:r>
          </a:p>
        </p:txBody>
      </p:sp>
      <p:sp>
        <p:nvSpPr>
          <p:cNvPr id="262" name="Google Shape;262;p6"/>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ct val="0"/>
              </a:spcBef>
              <a:spcAft>
                <a:spcPct val="0"/>
              </a:spcAft>
              <a:buClr>
                <a:schemeClr val="accent1"/>
              </a:buClr>
              <a:buSzPts val="2800"/>
              <a:buChar char="•"/>
            </a:pPr>
            <a:r>
              <a:rPr lang="es" sz="2400" b="0" i="0" strike="noStrike" cap="none" spc="0" baseline="0" dirty="0">
                <a:solidFill>
                  <a:srgbClr val="545554"/>
                </a:solidFill>
                <a:effectLst/>
                <a:highlight>
                  <a:srgbClr val="FFFF00"/>
                </a:highlight>
                <a:latin typeface="+mj-lt"/>
                <a:ea typeface="Helvetica Neue"/>
                <a:cs typeface="Helvetica Neue"/>
              </a:rPr>
              <a:t>Incluya las palabras clave y definiciones que se compartieron en la tarea previa a la capacitación.</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7"/>
          <p:cNvSpPr txBox="1">
            <a:spLocks noGrp="1"/>
          </p:cNvSpPr>
          <p:nvPr>
            <p:ph type="title"/>
          </p:nvPr>
        </p:nvSpPr>
        <p:spPr>
          <a:xfrm>
            <a:off x="656023" y="365126"/>
            <a:ext cx="10515600" cy="106418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ct val="0"/>
              </a:spcBef>
              <a:spcAft>
                <a:spcPct val="0"/>
              </a:spcAft>
              <a:buClr>
                <a:schemeClr val="accent5"/>
              </a:buClr>
              <a:buSzPts val="3600"/>
              <a:buFont typeface="Helvetica Neue"/>
              <a:buNone/>
            </a:pPr>
            <a:r>
              <a:rPr lang="es" sz="3600" b="1" i="0" strike="noStrike" cap="none" spc="0" baseline="0" dirty="0">
                <a:solidFill>
                  <a:srgbClr val="029FA0"/>
                </a:solidFill>
                <a:effectLst/>
                <a:latin typeface="Helvetica Neue"/>
                <a:ea typeface="Helvetica Neue"/>
                <a:cs typeface="Helvetica Neue"/>
              </a:rPr>
              <a:t>Coordinación asistencial por teléfono ¿Cuándo? (Parte I)</a:t>
            </a:r>
          </a:p>
        </p:txBody>
      </p:sp>
      <p:sp>
        <p:nvSpPr>
          <p:cNvPr id="268" name="Google Shape;268;p7"/>
          <p:cNvSpPr txBox="1">
            <a:spLocks noGrp="1"/>
          </p:cNvSpPr>
          <p:nvPr>
            <p:ph type="body" idx="2"/>
          </p:nvPr>
        </p:nvSpPr>
        <p:spPr>
          <a:xfrm>
            <a:off x="440925" y="1974427"/>
            <a:ext cx="11435400" cy="4446900"/>
          </a:xfrm>
          <a:prstGeom prst="rect">
            <a:avLst/>
          </a:prstGeom>
          <a:noFill/>
          <a:ln>
            <a:noFill/>
          </a:ln>
        </p:spPr>
        <p:txBody>
          <a:bodyPr spcFirstLastPara="1" wrap="square" lIns="91425" tIns="45700" rIns="91425" bIns="45700" anchor="t" anchorCtr="0">
            <a:noAutofit/>
          </a:bodyPr>
          <a:lstStyle/>
          <a:p>
            <a:pPr marL="228600" lvl="0" indent="-228600" algn="just" rtl="0">
              <a:lnSpc>
                <a:spcPct val="115000"/>
              </a:lnSpc>
              <a:spcBef>
                <a:spcPct val="0"/>
              </a:spcBef>
              <a:spcAft>
                <a:spcPct val="0"/>
              </a:spcAft>
              <a:buSzPts val="1500"/>
              <a:buFont typeface="Arial"/>
              <a:buChar char="•"/>
            </a:pPr>
            <a:r>
              <a:rPr lang="es" sz="2000" b="0" i="0" strike="noStrike" cap="none" spc="0" baseline="0" dirty="0">
                <a:solidFill>
                  <a:srgbClr val="000000"/>
                </a:solidFill>
                <a:effectLst/>
                <a:latin typeface="Arial"/>
                <a:ea typeface="Arial"/>
                <a:cs typeface="Arial"/>
              </a:rPr>
              <a:t>En el contexto del brote de una enfermedad infecciosa como la COVID-19, se recomienda que para todos los servicios de coordinación asistencial se adopte una modalidad de atención a distancia. </a:t>
            </a:r>
          </a:p>
          <a:p>
            <a:pPr marL="228600" lvl="0" indent="-228600" algn="just" rtl="0">
              <a:lnSpc>
                <a:spcPct val="115000"/>
              </a:lnSpc>
              <a:spcBef>
                <a:spcPts val="1000"/>
              </a:spcBef>
              <a:spcAft>
                <a:spcPct val="0"/>
              </a:spcAft>
              <a:buSzPts val="1500"/>
              <a:buFont typeface="Arial"/>
              <a:buChar char="•"/>
            </a:pPr>
            <a:r>
              <a:rPr lang="es" sz="2000" b="0" i="0" strike="noStrike" cap="none" spc="0" baseline="0" dirty="0">
                <a:solidFill>
                  <a:srgbClr val="000000"/>
                </a:solidFill>
                <a:effectLst/>
                <a:latin typeface="Arial"/>
                <a:ea typeface="Arial"/>
                <a:cs typeface="Arial"/>
              </a:rPr>
              <a:t>Durante el brote de una enfermedad infecciosa, se debe continuar con la atención presencial en los casos de prioridad alta.  </a:t>
            </a:r>
          </a:p>
          <a:p>
            <a:pPr marL="228600" lvl="0" indent="-228600" algn="just">
              <a:lnSpc>
                <a:spcPct val="115000"/>
              </a:lnSpc>
              <a:buSzPts val="1500"/>
            </a:pPr>
            <a:r>
              <a:rPr lang="es" sz="2000" b="0" i="0" strike="noStrike" cap="none" spc="0" baseline="0" dirty="0">
                <a:solidFill>
                  <a:srgbClr val="000000"/>
                </a:solidFill>
                <a:effectLst/>
                <a:latin typeface="Arial"/>
                <a:ea typeface="Arial"/>
                <a:cs typeface="Arial"/>
              </a:rPr>
              <a:t>La coordinación asistencial a distancia puede ser una forma útil de proteger tanto a los NNA como a los asistentes sociales en el contexto de la COVID-19 y otros BEI.</a:t>
            </a:r>
          </a:p>
          <a:p>
            <a:pPr marL="228600" lvl="0" indent="-228600" algn="just" rtl="0">
              <a:lnSpc>
                <a:spcPct val="115000"/>
              </a:lnSpc>
              <a:spcBef>
                <a:spcPts val="1000"/>
              </a:spcBef>
              <a:spcAft>
                <a:spcPct val="0"/>
              </a:spcAft>
              <a:buSzPts val="1500"/>
              <a:buFont typeface="Arial"/>
              <a:buChar char="•"/>
            </a:pPr>
            <a:r>
              <a:rPr lang="es" sz="2000" b="0" i="0" strike="noStrike" cap="none" spc="0" baseline="0" dirty="0">
                <a:solidFill>
                  <a:srgbClr val="000000"/>
                </a:solidFill>
                <a:effectLst/>
                <a:latin typeface="Arial"/>
                <a:ea typeface="Arial"/>
                <a:cs typeface="Arial"/>
              </a:rPr>
              <a:t>La coordinación asistencial a distancia puede convertirse en una práctica que se utilice más allá de la COVID-19 para casos de riesgo bajo. </a:t>
            </a:r>
          </a:p>
        </p:txBody>
      </p:sp>
      <p:pic>
        <p:nvPicPr>
          <p:cNvPr id="269" name="Google Shape;269;p7"/>
          <p:cNvPicPr preferRelativeResize="0"/>
          <p:nvPr/>
        </p:nvPicPr>
        <p:blipFill>
          <a:blip r:embed="rId3">
            <a:alphaModFix/>
          </a:blip>
          <a:stretch>
            <a:fillRect/>
          </a:stretch>
        </p:blipFill>
        <p:spPr>
          <a:xfrm>
            <a:off x="10466965" y="162033"/>
            <a:ext cx="1409315" cy="1409315"/>
          </a:xfrm>
          <a:prstGeom prst="rect">
            <a:avLst/>
          </a:prstGeom>
          <a:noFill/>
          <a:ln>
            <a:noFill/>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8"/>
          <p:cNvSpPr txBox="1">
            <a:spLocks noGrp="1"/>
          </p:cNvSpPr>
          <p:nvPr>
            <p:ph type="title"/>
          </p:nvPr>
        </p:nvSpPr>
        <p:spPr>
          <a:xfrm>
            <a:off x="656023" y="365126"/>
            <a:ext cx="10515600" cy="106418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ct val="0"/>
              </a:spcBef>
              <a:spcAft>
                <a:spcPct val="0"/>
              </a:spcAft>
              <a:buClr>
                <a:schemeClr val="accent5"/>
              </a:buClr>
              <a:buSzPts val="3600"/>
              <a:buFont typeface="Helvetica Neue"/>
              <a:buNone/>
            </a:pPr>
            <a:r>
              <a:rPr lang="es" sz="3600" b="1" i="0" strike="noStrike" cap="none" spc="0" baseline="0" dirty="0">
                <a:solidFill>
                  <a:srgbClr val="029FA0"/>
                </a:solidFill>
                <a:effectLst/>
                <a:latin typeface="Helvetica Neue"/>
                <a:ea typeface="Helvetica Neue"/>
                <a:cs typeface="Helvetica Neue"/>
              </a:rPr>
              <a:t>Coordinación asistencial por teléfono ¿Cuándo? (Parte II)</a:t>
            </a:r>
          </a:p>
        </p:txBody>
      </p:sp>
      <p:sp>
        <p:nvSpPr>
          <p:cNvPr id="275" name="Google Shape;275;p8"/>
          <p:cNvSpPr txBox="1">
            <a:spLocks noGrp="1"/>
          </p:cNvSpPr>
          <p:nvPr>
            <p:ph type="body" idx="2"/>
          </p:nvPr>
        </p:nvSpPr>
        <p:spPr>
          <a:xfrm>
            <a:off x="529692" y="1774441"/>
            <a:ext cx="11435365" cy="5379591"/>
          </a:xfrm>
          <a:prstGeom prst="rect">
            <a:avLst/>
          </a:prstGeom>
          <a:noFill/>
          <a:ln>
            <a:noFill/>
          </a:ln>
        </p:spPr>
        <p:txBody>
          <a:bodyPr spcFirstLastPara="1" wrap="square" lIns="91425" tIns="45700" rIns="91425" bIns="45700" anchor="t" anchorCtr="0">
            <a:noAutofit/>
          </a:bodyPr>
          <a:lstStyle/>
          <a:p>
            <a:pPr marL="228600" lvl="0" indent="-228600" algn="just" rtl="0">
              <a:lnSpc>
                <a:spcPct val="115000"/>
              </a:lnSpc>
              <a:spcBef>
                <a:spcPts val="1000"/>
              </a:spcBef>
              <a:spcAft>
                <a:spcPct val="0"/>
              </a:spcAft>
              <a:buSzPts val="1700"/>
              <a:buChar char="•"/>
            </a:pPr>
            <a:r>
              <a:rPr lang="es" sz="2500" b="0" i="0" strike="noStrike" cap="none" spc="0" baseline="0" dirty="0">
                <a:solidFill>
                  <a:srgbClr val="000000"/>
                </a:solidFill>
                <a:effectLst/>
                <a:latin typeface="Arial"/>
                <a:ea typeface="Arial"/>
                <a:cs typeface="Arial"/>
              </a:rPr>
              <a:t>Examinar la priorización de los casos en el contexto de la COVID-19 es clave para poder brindar servicios eficientes de coordinación asistencial a distancia.</a:t>
            </a:r>
          </a:p>
          <a:p>
            <a:pPr marL="228600" lvl="0" indent="-228600" algn="just" rtl="0">
              <a:lnSpc>
                <a:spcPct val="115000"/>
              </a:lnSpc>
              <a:spcBef>
                <a:spcPts val="1000"/>
              </a:spcBef>
              <a:spcAft>
                <a:spcPct val="0"/>
              </a:spcAft>
              <a:buSzPts val="1700"/>
              <a:buChar char="•"/>
            </a:pPr>
            <a:r>
              <a:rPr lang="es" sz="2500" b="0" i="0" strike="noStrike" cap="none" spc="0" baseline="0" dirty="0">
                <a:solidFill>
                  <a:srgbClr val="000000"/>
                </a:solidFill>
                <a:effectLst/>
                <a:latin typeface="Arial"/>
                <a:ea typeface="Arial"/>
                <a:cs typeface="Arial"/>
              </a:rPr>
              <a:t>La prestación de servicios de coordinación asistencial a distancia tiene el potencial de ampliar el acceso a los adolescentes que están más familiarizados con el uso de la tecnología. </a:t>
            </a:r>
          </a:p>
          <a:p>
            <a:pPr marL="228600" lvl="0" indent="-228600" algn="l" rtl="0">
              <a:lnSpc>
                <a:spcPct val="115000"/>
              </a:lnSpc>
              <a:spcBef>
                <a:spcPts val="1000"/>
              </a:spcBef>
              <a:spcAft>
                <a:spcPct val="0"/>
              </a:spcAft>
              <a:buSzPts val="2500"/>
              <a:buChar char="•"/>
            </a:pPr>
            <a:r>
              <a:rPr lang="es" sz="2500" b="0" i="0" strike="noStrike" cap="none" spc="0" baseline="0" dirty="0">
                <a:solidFill>
                  <a:srgbClr val="000000"/>
                </a:solidFill>
                <a:effectLst/>
                <a:latin typeface="Arial"/>
                <a:ea typeface="Arial"/>
                <a:cs typeface="Arial"/>
              </a:rPr>
              <a:t>Además, amplía el acceso a zonas inaccesibles o sin servicio, así como a poblaciones que no pueden acceder a los servicios de forma presencial por razones de movilidad restringida. </a:t>
            </a:r>
          </a:p>
        </p:txBody>
      </p:sp>
      <p:pic>
        <p:nvPicPr>
          <p:cNvPr id="276" name="Google Shape;276;p8"/>
          <p:cNvPicPr preferRelativeResize="0"/>
          <p:nvPr/>
        </p:nvPicPr>
        <p:blipFill>
          <a:blip r:embed="rId3">
            <a:alphaModFix/>
          </a:blip>
          <a:stretch>
            <a:fillRect/>
          </a:stretch>
        </p:blipFill>
        <p:spPr>
          <a:xfrm>
            <a:off x="10697785" y="162033"/>
            <a:ext cx="1409315" cy="1409315"/>
          </a:xfrm>
          <a:prstGeom prst="rect">
            <a:avLst/>
          </a:prstGeom>
          <a:noFill/>
          <a:ln>
            <a:noFill/>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9"/>
          <p:cNvSpPr txBox="1">
            <a:spLocks noGrp="1"/>
          </p:cNvSpPr>
          <p:nvPr>
            <p:ph type="title"/>
          </p:nvPr>
        </p:nvSpPr>
        <p:spPr>
          <a:xfrm>
            <a:off x="656023" y="14318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accent4"/>
              </a:buClr>
              <a:buSzPts val="3600"/>
              <a:buFont typeface="Helvetica Neue"/>
              <a:buNone/>
            </a:pPr>
            <a:r>
              <a:rPr lang="es" sz="3600" b="1" i="0" strike="noStrike" cap="none" spc="0" baseline="0">
                <a:solidFill>
                  <a:srgbClr val="94CC7A"/>
                </a:solidFill>
                <a:effectLst/>
                <a:latin typeface="Helvetica Neue"/>
                <a:ea typeface="Helvetica Neue"/>
                <a:cs typeface="Helvetica Neue"/>
              </a:rPr>
              <a:t>¿Cuándo es esencial la coordinación asistencial en forma presencial?</a:t>
            </a:r>
          </a:p>
        </p:txBody>
      </p:sp>
      <p:sp>
        <p:nvSpPr>
          <p:cNvPr id="282" name="Google Shape;282;p9"/>
          <p:cNvSpPr txBox="1">
            <a:spLocks noGrp="1"/>
          </p:cNvSpPr>
          <p:nvPr>
            <p:ph type="body" idx="2"/>
          </p:nvPr>
        </p:nvSpPr>
        <p:spPr>
          <a:xfrm>
            <a:off x="656024" y="1922153"/>
            <a:ext cx="5016808" cy="1895245"/>
          </a:xfrm>
          <a:prstGeom prst="rect">
            <a:avLst/>
          </a:prstGeom>
          <a:noFill/>
          <a:ln>
            <a:noFill/>
          </a:ln>
        </p:spPr>
        <p:txBody>
          <a:bodyPr spcFirstLastPara="1" wrap="square" lIns="91425" tIns="45700" rIns="91425" bIns="45700" anchor="t" anchorCtr="0">
            <a:normAutofit/>
          </a:bodyPr>
          <a:lstStyle/>
          <a:p>
            <a:pPr marL="571500" indent="-571500" algn="just">
              <a:lnSpc>
                <a:spcPct val="115000"/>
              </a:lnSpc>
              <a:spcBef>
                <a:spcPct val="0"/>
              </a:spcBef>
              <a:buSzPts val="1000"/>
            </a:pPr>
            <a:r>
              <a:rPr lang="es" sz="3600" b="0" i="0" strike="noStrike" cap="none" spc="0" baseline="0" dirty="0">
                <a:solidFill>
                  <a:srgbClr val="000000"/>
                </a:solidFill>
                <a:effectLst/>
                <a:latin typeface="Arial"/>
                <a:ea typeface="Arial"/>
                <a:cs typeface="Arial"/>
              </a:rPr>
              <a:t>Discutir en parejas</a:t>
            </a:r>
          </a:p>
          <a:p>
            <a:pPr marL="342900" lvl="0" indent="-342900" algn="just" rtl="0">
              <a:lnSpc>
                <a:spcPct val="115000"/>
              </a:lnSpc>
              <a:spcBef>
                <a:spcPts val="1000"/>
              </a:spcBef>
              <a:spcAft>
                <a:spcPct val="0"/>
              </a:spcAft>
              <a:buSzPts val="1000"/>
              <a:buChar char="●"/>
            </a:pPr>
            <a:r>
              <a:rPr lang="es" sz="3600" b="0" i="0" strike="noStrike" cap="none" spc="0" baseline="0" dirty="0">
                <a:solidFill>
                  <a:srgbClr val="000000"/>
                </a:solidFill>
                <a:effectLst/>
                <a:latin typeface="Arial"/>
                <a:ea typeface="Arial"/>
                <a:cs typeface="Arial"/>
              </a:rPr>
              <a:t>10 min.</a:t>
            </a:r>
          </a:p>
          <a:p>
            <a:pPr marL="228600" lvl="0" indent="-50800" algn="l" rtl="0">
              <a:lnSpc>
                <a:spcPct val="90000"/>
              </a:lnSpc>
              <a:spcBef>
                <a:spcPts val="1000"/>
              </a:spcBef>
              <a:spcAft>
                <a:spcPct val="0"/>
              </a:spcAft>
              <a:buClr>
                <a:schemeClr val="accent2"/>
              </a:buClr>
              <a:buSzPts val="2800"/>
              <a:buNone/>
            </a:pPr>
            <a:endParaRPr dirty="0"/>
          </a:p>
        </p:txBody>
      </p:sp>
      <p:pic>
        <p:nvPicPr>
          <p:cNvPr id="283" name="Google Shape;283;p9"/>
          <p:cNvPicPr preferRelativeResize="0"/>
          <p:nvPr/>
        </p:nvPicPr>
        <p:blipFill>
          <a:blip r:embed="rId3">
            <a:alphaModFix/>
          </a:blip>
          <a:stretch>
            <a:fillRect/>
          </a:stretch>
        </p:blipFill>
        <p:spPr>
          <a:xfrm>
            <a:off x="8590325" y="2113140"/>
            <a:ext cx="1438781" cy="944962"/>
          </a:xfrm>
          <a:prstGeom prst="rect">
            <a:avLst/>
          </a:prstGeom>
          <a:noFill/>
          <a:ln>
            <a:noFill/>
          </a:ln>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17.10.31"/>
  <p:tag name="AS_TITLE" val="Aspose.Slides for Java"/>
  <p:tag name="AS_VERSION" val="17.10"/>
</p:tagLst>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2214</Words>
  <Application>Microsoft Office PowerPoint</Application>
  <PresentationFormat>Widescreen</PresentationFormat>
  <Paragraphs>176</Paragraphs>
  <Slides>36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Noto Sans Symbols</vt:lpstr>
      <vt:lpstr>Helvetica Neue</vt:lpstr>
      <vt:lpstr>Calibri</vt:lpstr>
      <vt:lpstr>Helvetica Neue Light</vt:lpstr>
      <vt:lpstr>Courier New</vt:lpstr>
      <vt:lpstr>Arial</vt:lpstr>
      <vt:lpstr>Office Theme</vt:lpstr>
      <vt:lpstr>PowerPoint Presentation</vt:lpstr>
      <vt:lpstr>PowerPoint Presentation</vt:lpstr>
      <vt:lpstr>PowerPoint Presentation</vt:lpstr>
      <vt:lpstr>PowerPoint Presentation</vt:lpstr>
      <vt:lpstr>¿Cuándo es apropiada la transición a la coordinación asistencial a distancia?</vt:lpstr>
      <vt:lpstr>Prestación de servicios de coordinación asistencial durante la COVID-19 y otros BEI</vt:lpstr>
      <vt:lpstr>Coordinación asistencial por teléfono ¿Cuándo? (Parte I)</vt:lpstr>
      <vt:lpstr>Coordinación asistencial por teléfono ¿Cuándo? (Parte II)</vt:lpstr>
      <vt:lpstr>¿Cuándo es esencial la coordinación asistencial en forma presencial?</vt:lpstr>
      <vt:lpstr>Requisitos previos para la transición a la coordinación asistencial a distancia</vt:lpstr>
      <vt:lpstr>Discutamos los requisitos tecnológicos</vt:lpstr>
      <vt:lpstr>¿Existen otras consideraciones sobre el acceso a los servicios telefónicos?</vt:lpstr>
      <vt:lpstr>Colaboración y cooperación</vt:lpstr>
      <vt:lpstr>Actualización de las vías de derivación</vt:lpstr>
      <vt:lpstr>La coordinación asistencial a distancia paso a paso</vt:lpstr>
      <vt:lpstr>Considerar el número de casos existente</vt:lpstr>
      <vt:lpstr>Cómo adaptar el proceso de detección</vt:lpstr>
      <vt:lpstr>Explorar los pasos de la coordinación asistencial por teléfono</vt:lpstr>
      <vt:lpstr>Conclusión</vt:lpstr>
      <vt:lpstr>Evaluación </vt:lpstr>
      <vt:lpstr>Escenario de evaluación</vt:lpstr>
      <vt:lpstr>Gestión de la información</vt:lpstr>
      <vt:lpstr>Protocolos de protección de datos e intercambio de información</vt:lpstr>
      <vt:lpstr>Seguridad y bienestar del personal de servicios sociales</vt:lpstr>
      <vt:lpstr>Seguridad y bienestar del personal de servicios sociales</vt:lpstr>
      <vt:lpstr>Entrenamiento y supervisión</vt:lpstr>
      <vt:lpstr>Entrenamiento y supervisión</vt:lpstr>
      <vt:lpstr>Entrenamiento y supervisión</vt:lpstr>
      <vt:lpstr>Entrenamiento y supervisión</vt:lpstr>
      <vt:lpstr>Entrenamiento y supervisión</vt:lpstr>
      <vt:lpstr>Fortalecimiento del sistema de protección de la niñez y adolescencia</vt:lpstr>
      <vt:lpstr>Fortalecimiento del sistema de protección de la niñez y adolescencia</vt:lpstr>
      <vt:lpstr>Fortalecimiento del sistema de protección de la niñez y adolescencia</vt:lpstr>
      <vt:lpstr>Fortalecimiento del sistema de protección de la niñez y adolescencia</vt:lpstr>
      <vt:lpstr>PowerPoint Presentation</vt:lpstr>
      <vt:lpstr>Conclusión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Diveny, Angelisa</cp:lastModifiedBy>
  <cp:revision>4</cp:revision>
  <dcterms:created xsi:type="dcterms:W3CDTF">2017-12-20T18:51:03Z</dcterms:created>
  <dcterms:modified xsi:type="dcterms:W3CDTF">2021-09-10T20:33:35Z</dcterms:modified>
</cp:coreProperties>
</file>