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octet-stream"/>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Lst>
  <p:custDataLst>
    <p:tags r:id="rId35"/>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 r:id="rId36" roundtripDataSignature="AMtx7mjejwfiZsWCyBrqvpKwKQjX9OOF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9BB96A-173A-43CA-A598-171EF246E95A}" v="1" dt="2021-10-19T21:45:01.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0"/>
  </p:normalViewPr>
  <p:slideViewPr>
    <p:cSldViewPr>
      <p:cViewPr varScale="1">
        <p:scale>
          <a:sx n="92" d="100"/>
          <a:sy n="92" d="100"/>
        </p:scale>
        <p:origin x="90" y="46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ía Laura Mazza" userId="482ae936238f0a32" providerId="LiveId" clId="{B99BB96A-173A-43CA-A598-171EF246E95A}"/>
    <pc:docChg chg="custSel modSld">
      <pc:chgData name="María Laura Mazza" userId="482ae936238f0a32" providerId="LiveId" clId="{B99BB96A-173A-43CA-A598-171EF246E95A}" dt="2021-10-19T21:50:10.671" v="80" actId="20577"/>
      <pc:docMkLst>
        <pc:docMk/>
      </pc:docMkLst>
      <pc:sldChg chg="modSp mod">
        <pc:chgData name="María Laura Mazza" userId="482ae936238f0a32" providerId="LiveId" clId="{B99BB96A-173A-43CA-A598-171EF246E95A}" dt="2021-10-19T21:42:44.525" v="0" actId="14100"/>
        <pc:sldMkLst>
          <pc:docMk/>
          <pc:sldMk cId="0" sldId="256"/>
        </pc:sldMkLst>
        <pc:spChg chg="mod">
          <ac:chgData name="María Laura Mazza" userId="482ae936238f0a32" providerId="LiveId" clId="{B99BB96A-173A-43CA-A598-171EF246E95A}" dt="2021-10-19T21:42:44.525" v="0" actId="14100"/>
          <ac:spMkLst>
            <pc:docMk/>
            <pc:sldMk cId="0" sldId="256"/>
            <ac:spMk id="229" creationId="{00000000-0000-0000-0000-000000000000}"/>
          </ac:spMkLst>
        </pc:spChg>
      </pc:sldChg>
      <pc:sldChg chg="modSp mod">
        <pc:chgData name="María Laura Mazza" userId="482ae936238f0a32" providerId="LiveId" clId="{B99BB96A-173A-43CA-A598-171EF246E95A}" dt="2021-10-19T21:45:01.939" v="20" actId="27636"/>
        <pc:sldMkLst>
          <pc:docMk/>
          <pc:sldMk cId="0" sldId="257"/>
        </pc:sldMkLst>
        <pc:spChg chg="mod">
          <ac:chgData name="María Laura Mazza" userId="482ae936238f0a32" providerId="LiveId" clId="{B99BB96A-173A-43CA-A598-171EF246E95A}" dt="2021-10-19T21:45:01.939" v="20" actId="27636"/>
          <ac:spMkLst>
            <pc:docMk/>
            <pc:sldMk cId="0" sldId="257"/>
            <ac:spMk id="236" creationId="{00000000-0000-0000-0000-000000000000}"/>
          </ac:spMkLst>
        </pc:spChg>
      </pc:sldChg>
      <pc:sldChg chg="modSp mod">
        <pc:chgData name="María Laura Mazza" userId="482ae936238f0a32" providerId="LiveId" clId="{B99BB96A-173A-43CA-A598-171EF246E95A}" dt="2021-10-19T21:45:02.044" v="21" actId="27636"/>
        <pc:sldMkLst>
          <pc:docMk/>
          <pc:sldMk cId="0" sldId="259"/>
        </pc:sldMkLst>
        <pc:spChg chg="mod">
          <ac:chgData name="María Laura Mazza" userId="482ae936238f0a32" providerId="LiveId" clId="{B99BB96A-173A-43CA-A598-171EF246E95A}" dt="2021-10-19T21:45:02.044" v="21" actId="27636"/>
          <ac:spMkLst>
            <pc:docMk/>
            <pc:sldMk cId="0" sldId="259"/>
            <ac:spMk id="251" creationId="{00000000-0000-0000-0000-000000000000}"/>
          </ac:spMkLst>
        </pc:spChg>
      </pc:sldChg>
      <pc:sldChg chg="modSp mod">
        <pc:chgData name="María Laura Mazza" userId="482ae936238f0a32" providerId="LiveId" clId="{B99BB96A-173A-43CA-A598-171EF246E95A}" dt="2021-10-19T21:45:01.264" v="8"/>
        <pc:sldMkLst>
          <pc:docMk/>
          <pc:sldMk cId="0" sldId="260"/>
        </pc:sldMkLst>
        <pc:spChg chg="mod">
          <ac:chgData name="María Laura Mazza" userId="482ae936238f0a32" providerId="LiveId" clId="{B99BB96A-173A-43CA-A598-171EF246E95A}" dt="2021-10-19T21:45:01.264" v="8"/>
          <ac:spMkLst>
            <pc:docMk/>
            <pc:sldMk cId="0" sldId="260"/>
            <ac:spMk id="259" creationId="{00000000-0000-0000-0000-000000000000}"/>
          </ac:spMkLst>
        </pc:spChg>
      </pc:sldChg>
      <pc:sldChg chg="modSp">
        <pc:chgData name="María Laura Mazza" userId="482ae936238f0a32" providerId="LiveId" clId="{B99BB96A-173A-43CA-A598-171EF246E95A}" dt="2021-10-19T21:45:01.264" v="8"/>
        <pc:sldMkLst>
          <pc:docMk/>
          <pc:sldMk cId="0" sldId="261"/>
        </pc:sldMkLst>
        <pc:spChg chg="mod">
          <ac:chgData name="María Laura Mazza" userId="482ae936238f0a32" providerId="LiveId" clId="{B99BB96A-173A-43CA-A598-171EF246E95A}" dt="2021-10-19T21:45:01.264" v="8"/>
          <ac:spMkLst>
            <pc:docMk/>
            <pc:sldMk cId="0" sldId="261"/>
            <ac:spMk id="266" creationId="{00000000-0000-0000-0000-000000000000}"/>
          </ac:spMkLst>
        </pc:spChg>
      </pc:sldChg>
      <pc:sldChg chg="modSp mod">
        <pc:chgData name="María Laura Mazza" userId="482ae936238f0a32" providerId="LiveId" clId="{B99BB96A-173A-43CA-A598-171EF246E95A}" dt="2021-10-19T21:45:39.748" v="34" actId="6549"/>
        <pc:sldMkLst>
          <pc:docMk/>
          <pc:sldMk cId="0" sldId="262"/>
        </pc:sldMkLst>
        <pc:spChg chg="mod">
          <ac:chgData name="María Laura Mazza" userId="482ae936238f0a32" providerId="LiveId" clId="{B99BB96A-173A-43CA-A598-171EF246E95A}" dt="2021-10-19T21:45:39.748" v="34" actId="6549"/>
          <ac:spMkLst>
            <pc:docMk/>
            <pc:sldMk cId="0" sldId="262"/>
            <ac:spMk id="273" creationId="{00000000-0000-0000-0000-000000000000}"/>
          </ac:spMkLst>
        </pc:spChg>
      </pc:sldChg>
      <pc:sldChg chg="modSp mod">
        <pc:chgData name="María Laura Mazza" userId="482ae936238f0a32" providerId="LiveId" clId="{B99BB96A-173A-43CA-A598-171EF246E95A}" dt="2021-10-19T21:45:01.415" v="9" actId="27636"/>
        <pc:sldMkLst>
          <pc:docMk/>
          <pc:sldMk cId="0" sldId="263"/>
        </pc:sldMkLst>
        <pc:spChg chg="mod">
          <ac:chgData name="María Laura Mazza" userId="482ae936238f0a32" providerId="LiveId" clId="{B99BB96A-173A-43CA-A598-171EF246E95A}" dt="2021-10-19T21:45:01.415" v="9" actId="27636"/>
          <ac:spMkLst>
            <pc:docMk/>
            <pc:sldMk cId="0" sldId="263"/>
            <ac:spMk id="280" creationId="{00000000-0000-0000-0000-000000000000}"/>
          </ac:spMkLst>
        </pc:spChg>
      </pc:sldChg>
      <pc:sldChg chg="modSp mod">
        <pc:chgData name="María Laura Mazza" userId="482ae936238f0a32" providerId="LiveId" clId="{B99BB96A-173A-43CA-A598-171EF246E95A}" dt="2021-10-19T21:45:59.279" v="36" actId="20577"/>
        <pc:sldMkLst>
          <pc:docMk/>
          <pc:sldMk cId="0" sldId="264"/>
        </pc:sldMkLst>
        <pc:spChg chg="mod">
          <ac:chgData name="María Laura Mazza" userId="482ae936238f0a32" providerId="LiveId" clId="{B99BB96A-173A-43CA-A598-171EF246E95A}" dt="2021-10-19T21:45:59.279" v="36" actId="20577"/>
          <ac:spMkLst>
            <pc:docMk/>
            <pc:sldMk cId="0" sldId="264"/>
            <ac:spMk id="288" creationId="{00000000-0000-0000-0000-000000000000}"/>
          </ac:spMkLst>
        </pc:spChg>
      </pc:sldChg>
      <pc:sldChg chg="modSp mod">
        <pc:chgData name="María Laura Mazza" userId="482ae936238f0a32" providerId="LiveId" clId="{B99BB96A-173A-43CA-A598-171EF246E95A}" dt="2021-10-19T21:45:01.444" v="10" actId="27636"/>
        <pc:sldMkLst>
          <pc:docMk/>
          <pc:sldMk cId="0" sldId="265"/>
        </pc:sldMkLst>
        <pc:spChg chg="mod">
          <ac:chgData name="María Laura Mazza" userId="482ae936238f0a32" providerId="LiveId" clId="{B99BB96A-173A-43CA-A598-171EF246E95A}" dt="2021-10-19T21:45:01.444" v="10" actId="27636"/>
          <ac:spMkLst>
            <pc:docMk/>
            <pc:sldMk cId="0" sldId="265"/>
            <ac:spMk id="295" creationId="{00000000-0000-0000-0000-000000000000}"/>
          </ac:spMkLst>
        </pc:spChg>
      </pc:sldChg>
      <pc:sldChg chg="modSp mod">
        <pc:chgData name="María Laura Mazza" userId="482ae936238f0a32" providerId="LiveId" clId="{B99BB96A-173A-43CA-A598-171EF246E95A}" dt="2021-10-19T21:46:17.027" v="37" actId="14100"/>
        <pc:sldMkLst>
          <pc:docMk/>
          <pc:sldMk cId="0" sldId="266"/>
        </pc:sldMkLst>
        <pc:spChg chg="mod">
          <ac:chgData name="María Laura Mazza" userId="482ae936238f0a32" providerId="LiveId" clId="{B99BB96A-173A-43CA-A598-171EF246E95A}" dt="2021-10-19T21:46:17.027" v="37" actId="14100"/>
          <ac:spMkLst>
            <pc:docMk/>
            <pc:sldMk cId="0" sldId="266"/>
            <ac:spMk id="301" creationId="{00000000-0000-0000-0000-000000000000}"/>
          </ac:spMkLst>
        </pc:spChg>
      </pc:sldChg>
      <pc:sldChg chg="modSp mod">
        <pc:chgData name="María Laura Mazza" userId="482ae936238f0a32" providerId="LiveId" clId="{B99BB96A-173A-43CA-A598-171EF246E95A}" dt="2021-10-19T21:45:01.464" v="11" actId="27636"/>
        <pc:sldMkLst>
          <pc:docMk/>
          <pc:sldMk cId="0" sldId="267"/>
        </pc:sldMkLst>
        <pc:spChg chg="mod">
          <ac:chgData name="María Laura Mazza" userId="482ae936238f0a32" providerId="LiveId" clId="{B99BB96A-173A-43CA-A598-171EF246E95A}" dt="2021-10-19T21:45:01.464" v="11" actId="27636"/>
          <ac:spMkLst>
            <pc:docMk/>
            <pc:sldMk cId="0" sldId="267"/>
            <ac:spMk id="309" creationId="{00000000-0000-0000-0000-000000000000}"/>
          </ac:spMkLst>
        </pc:spChg>
      </pc:sldChg>
      <pc:sldChg chg="modSp mod">
        <pc:chgData name="María Laura Mazza" userId="482ae936238f0a32" providerId="LiveId" clId="{B99BB96A-173A-43CA-A598-171EF246E95A}" dt="2021-10-19T21:45:01.495" v="12" actId="27636"/>
        <pc:sldMkLst>
          <pc:docMk/>
          <pc:sldMk cId="0" sldId="268"/>
        </pc:sldMkLst>
        <pc:spChg chg="mod">
          <ac:chgData name="María Laura Mazza" userId="482ae936238f0a32" providerId="LiveId" clId="{B99BB96A-173A-43CA-A598-171EF246E95A}" dt="2021-10-19T21:45:01.495" v="12" actId="27636"/>
          <ac:spMkLst>
            <pc:docMk/>
            <pc:sldMk cId="0" sldId="268"/>
            <ac:spMk id="316" creationId="{00000000-0000-0000-0000-000000000000}"/>
          </ac:spMkLst>
        </pc:spChg>
      </pc:sldChg>
      <pc:sldChg chg="modSp mod">
        <pc:chgData name="María Laura Mazza" userId="482ae936238f0a32" providerId="LiveId" clId="{B99BB96A-173A-43CA-A598-171EF246E95A}" dt="2021-10-19T21:47:27.705" v="47" actId="20577"/>
        <pc:sldMkLst>
          <pc:docMk/>
          <pc:sldMk cId="0" sldId="269"/>
        </pc:sldMkLst>
        <pc:spChg chg="mod">
          <ac:chgData name="María Laura Mazza" userId="482ae936238f0a32" providerId="LiveId" clId="{B99BB96A-173A-43CA-A598-171EF246E95A}" dt="2021-10-19T21:47:27.705" v="47" actId="20577"/>
          <ac:spMkLst>
            <pc:docMk/>
            <pc:sldMk cId="0" sldId="269"/>
            <ac:spMk id="324" creationId="{00000000-0000-0000-0000-000000000000}"/>
          </ac:spMkLst>
        </pc:spChg>
      </pc:sldChg>
      <pc:sldChg chg="modSp mod">
        <pc:chgData name="María Laura Mazza" userId="482ae936238f0a32" providerId="LiveId" clId="{B99BB96A-173A-43CA-A598-171EF246E95A}" dt="2021-10-19T21:47:38.043" v="48" actId="20577"/>
        <pc:sldMkLst>
          <pc:docMk/>
          <pc:sldMk cId="0" sldId="270"/>
        </pc:sldMkLst>
        <pc:spChg chg="mod">
          <ac:chgData name="María Laura Mazza" userId="482ae936238f0a32" providerId="LiveId" clId="{B99BB96A-173A-43CA-A598-171EF246E95A}" dt="2021-10-19T21:47:38.043" v="48" actId="20577"/>
          <ac:spMkLst>
            <pc:docMk/>
            <pc:sldMk cId="0" sldId="270"/>
            <ac:spMk id="331" creationId="{00000000-0000-0000-0000-000000000000}"/>
          </ac:spMkLst>
        </pc:spChg>
      </pc:sldChg>
      <pc:sldChg chg="modSp mod">
        <pc:chgData name="María Laura Mazza" userId="482ae936238f0a32" providerId="LiveId" clId="{B99BB96A-173A-43CA-A598-171EF246E95A}" dt="2021-10-19T21:48:15.068" v="61" actId="6549"/>
        <pc:sldMkLst>
          <pc:docMk/>
          <pc:sldMk cId="0" sldId="271"/>
        </pc:sldMkLst>
        <pc:spChg chg="mod">
          <ac:chgData name="María Laura Mazza" userId="482ae936238f0a32" providerId="LiveId" clId="{B99BB96A-173A-43CA-A598-171EF246E95A}" dt="2021-10-19T21:47:52.720" v="53" actId="313"/>
          <ac:spMkLst>
            <pc:docMk/>
            <pc:sldMk cId="0" sldId="271"/>
            <ac:spMk id="337" creationId="{00000000-0000-0000-0000-000000000000}"/>
          </ac:spMkLst>
        </pc:spChg>
        <pc:spChg chg="mod">
          <ac:chgData name="María Laura Mazza" userId="482ae936238f0a32" providerId="LiveId" clId="{B99BB96A-173A-43CA-A598-171EF246E95A}" dt="2021-10-19T21:48:15.068" v="61" actId="6549"/>
          <ac:spMkLst>
            <pc:docMk/>
            <pc:sldMk cId="0" sldId="271"/>
            <ac:spMk id="338" creationId="{00000000-0000-0000-0000-000000000000}"/>
          </ac:spMkLst>
        </pc:spChg>
      </pc:sldChg>
      <pc:sldChg chg="modSp mod">
        <pc:chgData name="María Laura Mazza" userId="482ae936238f0a32" providerId="LiveId" clId="{B99BB96A-173A-43CA-A598-171EF246E95A}" dt="2021-10-19T21:45:01.624" v="13" actId="27636"/>
        <pc:sldMkLst>
          <pc:docMk/>
          <pc:sldMk cId="0" sldId="272"/>
        </pc:sldMkLst>
        <pc:spChg chg="mod">
          <ac:chgData name="María Laura Mazza" userId="482ae936238f0a32" providerId="LiveId" clId="{B99BB96A-173A-43CA-A598-171EF246E95A}" dt="2021-10-19T21:45:01.624" v="13" actId="27636"/>
          <ac:spMkLst>
            <pc:docMk/>
            <pc:sldMk cId="0" sldId="272"/>
            <ac:spMk id="345" creationId="{00000000-0000-0000-0000-000000000000}"/>
          </ac:spMkLst>
        </pc:spChg>
      </pc:sldChg>
      <pc:sldChg chg="modSp mod">
        <pc:chgData name="María Laura Mazza" userId="482ae936238f0a32" providerId="LiveId" clId="{B99BB96A-173A-43CA-A598-171EF246E95A}" dt="2021-10-19T21:45:01.664" v="14" actId="27636"/>
        <pc:sldMkLst>
          <pc:docMk/>
          <pc:sldMk cId="0" sldId="274"/>
        </pc:sldMkLst>
        <pc:spChg chg="mod">
          <ac:chgData name="María Laura Mazza" userId="482ae936238f0a32" providerId="LiveId" clId="{B99BB96A-173A-43CA-A598-171EF246E95A}" dt="2021-10-19T21:45:01.664" v="14" actId="27636"/>
          <ac:spMkLst>
            <pc:docMk/>
            <pc:sldMk cId="0" sldId="274"/>
            <ac:spMk id="361" creationId="{00000000-0000-0000-0000-000000000000}"/>
          </ac:spMkLst>
        </pc:spChg>
      </pc:sldChg>
      <pc:sldChg chg="modSp mod">
        <pc:chgData name="María Laura Mazza" userId="482ae936238f0a32" providerId="LiveId" clId="{B99BB96A-173A-43CA-A598-171EF246E95A}" dt="2021-10-19T21:45:01.734" v="16" actId="27636"/>
        <pc:sldMkLst>
          <pc:docMk/>
          <pc:sldMk cId="0" sldId="275"/>
        </pc:sldMkLst>
        <pc:spChg chg="mod">
          <ac:chgData name="María Laura Mazza" userId="482ae936238f0a32" providerId="LiveId" clId="{B99BB96A-173A-43CA-A598-171EF246E95A}" dt="2021-10-19T21:45:01.734" v="16" actId="27636"/>
          <ac:spMkLst>
            <pc:docMk/>
            <pc:sldMk cId="0" sldId="275"/>
            <ac:spMk id="369" creationId="{00000000-0000-0000-0000-000000000000}"/>
          </ac:spMkLst>
        </pc:spChg>
        <pc:spChg chg="mod">
          <ac:chgData name="María Laura Mazza" userId="482ae936238f0a32" providerId="LiveId" clId="{B99BB96A-173A-43CA-A598-171EF246E95A}" dt="2021-10-19T21:45:01.724" v="15" actId="27636"/>
          <ac:spMkLst>
            <pc:docMk/>
            <pc:sldMk cId="0" sldId="275"/>
            <ac:spMk id="370" creationId="{00000000-0000-0000-0000-000000000000}"/>
          </ac:spMkLst>
        </pc:spChg>
      </pc:sldChg>
      <pc:sldChg chg="modSp mod">
        <pc:chgData name="María Laura Mazza" userId="482ae936238f0a32" providerId="LiveId" clId="{B99BB96A-173A-43CA-A598-171EF246E95A}" dt="2021-10-19T21:49:43.180" v="77" actId="27636"/>
        <pc:sldMkLst>
          <pc:docMk/>
          <pc:sldMk cId="0" sldId="276"/>
        </pc:sldMkLst>
        <pc:spChg chg="mod">
          <ac:chgData name="María Laura Mazza" userId="482ae936238f0a32" providerId="LiveId" clId="{B99BB96A-173A-43CA-A598-171EF246E95A}" dt="2021-10-19T21:49:43.180" v="77" actId="27636"/>
          <ac:spMkLst>
            <pc:docMk/>
            <pc:sldMk cId="0" sldId="276"/>
            <ac:spMk id="377" creationId="{00000000-0000-0000-0000-000000000000}"/>
          </ac:spMkLst>
        </pc:spChg>
      </pc:sldChg>
      <pc:sldChg chg="modSp mod">
        <pc:chgData name="María Laura Mazza" userId="482ae936238f0a32" providerId="LiveId" clId="{B99BB96A-173A-43CA-A598-171EF246E95A}" dt="2021-10-19T21:45:01.839" v="18" actId="27636"/>
        <pc:sldMkLst>
          <pc:docMk/>
          <pc:sldMk cId="0" sldId="277"/>
        </pc:sldMkLst>
        <pc:spChg chg="mod">
          <ac:chgData name="María Laura Mazza" userId="482ae936238f0a32" providerId="LiveId" clId="{B99BB96A-173A-43CA-A598-171EF246E95A}" dt="2021-10-19T21:45:01.839" v="18" actId="27636"/>
          <ac:spMkLst>
            <pc:docMk/>
            <pc:sldMk cId="0" sldId="277"/>
            <ac:spMk id="384" creationId="{00000000-0000-0000-0000-000000000000}"/>
          </ac:spMkLst>
        </pc:spChg>
      </pc:sldChg>
      <pc:sldChg chg="modSp mod">
        <pc:chgData name="María Laura Mazza" userId="482ae936238f0a32" providerId="LiveId" clId="{B99BB96A-173A-43CA-A598-171EF246E95A}" dt="2021-10-19T21:50:10.671" v="80" actId="20577"/>
        <pc:sldMkLst>
          <pc:docMk/>
          <pc:sldMk cId="0" sldId="278"/>
        </pc:sldMkLst>
        <pc:spChg chg="mod">
          <ac:chgData name="María Laura Mazza" userId="482ae936238f0a32" providerId="LiveId" clId="{B99BB96A-173A-43CA-A598-171EF246E95A}" dt="2021-10-19T21:50:10.671" v="80" actId="20577"/>
          <ac:spMkLst>
            <pc:docMk/>
            <pc:sldMk cId="0" sldId="278"/>
            <ac:spMk id="392" creationId="{00000000-0000-0000-0000-000000000000}"/>
          </ac:spMkLst>
        </pc:spChg>
      </pc:sldChg>
      <pc:sldChg chg="modSp mod">
        <pc:chgData name="María Laura Mazza" userId="482ae936238f0a32" providerId="LiveId" clId="{B99BB96A-173A-43CA-A598-171EF246E95A}" dt="2021-10-19T21:45:01.894" v="19" actId="27636"/>
        <pc:sldMkLst>
          <pc:docMk/>
          <pc:sldMk cId="0" sldId="279"/>
        </pc:sldMkLst>
        <pc:spChg chg="mod">
          <ac:chgData name="María Laura Mazza" userId="482ae936238f0a32" providerId="LiveId" clId="{B99BB96A-173A-43CA-A598-171EF246E95A}" dt="2021-10-19T21:45:01.894" v="19" actId="27636"/>
          <ac:spMkLst>
            <pc:docMk/>
            <pc:sldMk cId="0" sldId="279"/>
            <ac:spMk id="39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ct val="0"/>
              </a:spcBef>
              <a:spcAft>
                <a:spcPct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24" name="Google Shape;224;p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f1b2aca0c4_0_6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91" name="Google Shape;291;gf1b2aca0c4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Clr>
                <a:srgbClr val="545554"/>
              </a:buClr>
              <a:buSzPts val="1100"/>
              <a:buFont typeface="Arial"/>
              <a:buNone/>
            </a:pPr>
            <a:r>
              <a:rPr lang="es" sz="1200" b="0" i="0" strike="noStrike" cap="none" spc="0" baseline="0">
                <a:solidFill>
                  <a:srgbClr val="545554"/>
                </a:solidFill>
                <a:effectLst/>
                <a:latin typeface="Calibri"/>
                <a:ea typeface="Calibri"/>
                <a:cs typeface="Calibri"/>
              </a:rPr>
              <a:t>Sesión: Comprender la salud mental y la angustia psicosocial en el contexto de la COVID-19</a:t>
            </a:r>
          </a:p>
        </p:txBody>
      </p:sp>
      <p:sp>
        <p:nvSpPr>
          <p:cNvPr id="292" name="Google Shape;292;gf1b2aca0c4_0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1b2aca0c4_0_7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98" name="Google Shape;298;gf1b2aca0c4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Clr>
                <a:srgbClr val="545554"/>
              </a:buClr>
              <a:buSzPts val="1100"/>
              <a:buFont typeface="Arial"/>
              <a:buNone/>
            </a:pPr>
            <a:r>
              <a:rPr lang="es" sz="1200" b="0" i="0" strike="noStrike" cap="none" spc="0" baseline="0">
                <a:solidFill>
                  <a:srgbClr val="545554"/>
                </a:solidFill>
                <a:effectLst/>
                <a:latin typeface="Calibri"/>
                <a:ea typeface="Calibri"/>
                <a:cs typeface="Calibri"/>
              </a:rPr>
              <a:t>Sesión: Comprender la salud mental y la angustia psicosocial en el contexto de la COVID-19</a:t>
            </a:r>
          </a:p>
        </p:txBody>
      </p:sp>
      <p:sp>
        <p:nvSpPr>
          <p:cNvPr id="299" name="Google Shape;299;gf1b2aca0c4_0_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f1b2aca0c4_0_8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05" name="Google Shape;305;gf1b2aca0c4_0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Clr>
                <a:srgbClr val="545554"/>
              </a:buClr>
              <a:buSzPts val="1100"/>
              <a:buFont typeface="Arial"/>
              <a:buNone/>
            </a:pPr>
            <a:r>
              <a:rPr lang="es" sz="1200" b="0" i="0" strike="noStrike" cap="none" spc="0" baseline="0">
                <a:solidFill>
                  <a:srgbClr val="545554"/>
                </a:solidFill>
                <a:effectLst/>
                <a:latin typeface="Calibri"/>
                <a:ea typeface="Calibri"/>
                <a:cs typeface="Calibri"/>
              </a:rPr>
              <a:t>Sesión: Comprender la salud mental y la angustia psicosocial en el contexto de la COVID-19</a:t>
            </a:r>
          </a:p>
        </p:txBody>
      </p:sp>
      <p:sp>
        <p:nvSpPr>
          <p:cNvPr id="306" name="Google Shape;306;gf1b2aca0c4_0_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f700e7d5b5_0_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f700e7d5b5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13" name="Google Shape;313;gf700e7d5b5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f1b2aca0c4_0_9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20" name="Google Shape;320;gf1b2aca0c4_0_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Clr>
                <a:srgbClr val="545554"/>
              </a:buClr>
              <a:buSzPts val="1100"/>
              <a:buFont typeface="Arial"/>
              <a:buNone/>
            </a:pPr>
            <a:r>
              <a:rPr lang="es" sz="1200" b="0" i="0" strike="noStrike" cap="none" spc="0" baseline="0">
                <a:solidFill>
                  <a:srgbClr val="545554"/>
                </a:solidFill>
                <a:effectLst/>
                <a:latin typeface="Calibri"/>
                <a:ea typeface="Calibri"/>
                <a:cs typeface="Calibri"/>
              </a:rPr>
              <a:t>Sesión: Habilidades psicosociales básicas</a:t>
            </a:r>
          </a:p>
        </p:txBody>
      </p:sp>
      <p:sp>
        <p:nvSpPr>
          <p:cNvPr id="321" name="Google Shape;321;gf1b2aca0c4_0_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5fa2d5246_0_34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e5fa2d5246_0_3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 sz="1200" b="0" i="0" strike="noStrike" cap="none" spc="0" baseline="0">
                <a:solidFill>
                  <a:srgbClr val="545554"/>
                </a:solidFill>
                <a:effectLst/>
                <a:latin typeface="Calibri"/>
                <a:ea typeface="Calibri"/>
                <a:cs typeface="Calibri"/>
              </a:rPr>
              <a:t>Sesión: Habilidades psicosociales básicas</a:t>
            </a:r>
          </a:p>
        </p:txBody>
      </p:sp>
      <p:sp>
        <p:nvSpPr>
          <p:cNvPr id="328" name="Google Shape;328;ge5fa2d5246_0_3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5fa2d5246_0_36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e5fa2d5246_0_3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Clr>
                <a:srgbClr val="545554"/>
              </a:buClr>
              <a:buSzPts val="1100"/>
              <a:buFont typeface="Arial"/>
              <a:buNone/>
            </a:pPr>
            <a:r>
              <a:rPr lang="es" sz="1200" b="0" i="0" strike="noStrike" cap="none" spc="0" baseline="0">
                <a:solidFill>
                  <a:srgbClr val="545554"/>
                </a:solidFill>
                <a:effectLst/>
                <a:latin typeface="Calibri"/>
                <a:ea typeface="Calibri"/>
                <a:cs typeface="Calibri"/>
              </a:rPr>
              <a:t>Sesión: Habilidades psicosociales básicas</a:t>
            </a:r>
          </a:p>
        </p:txBody>
      </p:sp>
      <p:sp>
        <p:nvSpPr>
          <p:cNvPr id="335" name="Google Shape;335;ge5fa2d5246_0_3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f700e7d5b5_0_1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f700e7d5b5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42" name="Google Shape;342;gf700e7d5b5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e5fa2d5246_0_39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e5fa2d5246_0_3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 sz="1200" b="0" i="0" strike="noStrike" cap="none" spc="0" baseline="0">
                <a:solidFill>
                  <a:srgbClr val="000000"/>
                </a:solidFill>
                <a:effectLst/>
                <a:latin typeface="Calibri"/>
                <a:ea typeface="Calibri"/>
                <a:cs typeface="Calibri"/>
              </a:rPr>
              <a:t>Sesión: Ayudar a los padres y cuidadores a apoyar el bienestar de los NNA</a:t>
            </a:r>
          </a:p>
        </p:txBody>
      </p:sp>
      <p:sp>
        <p:nvSpPr>
          <p:cNvPr id="350" name="Google Shape;350;ge5fa2d5246_0_3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f700e7d5b5_0_2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f700e7d5b5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58" name="Google Shape;358;gf700e7d5b5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5fa2d5246_0_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e5fa2d524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33" name="Google Shape;233;ge5fa2d524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f700e7d5b5_0_2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f700e7d5b5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66" name="Google Shape;366;gf700e7d5b5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f6b27a14d5_0_2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f6b27a14d5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 sz="1200" b="0" i="0" strike="noStrike" cap="none" spc="0" baseline="0">
                <a:solidFill>
                  <a:srgbClr val="000000"/>
                </a:solidFill>
                <a:effectLst/>
                <a:latin typeface="Calibri"/>
                <a:ea typeface="Calibri"/>
                <a:cs typeface="Calibri"/>
              </a:rPr>
              <a:t>Sesión: Apoyar a los NNA y cuidadores con angustia grave.</a:t>
            </a:r>
          </a:p>
        </p:txBody>
      </p:sp>
      <p:sp>
        <p:nvSpPr>
          <p:cNvPr id="374" name="Google Shape;374;gf6b27a14d5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700e7d5b5_0_3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f700e7d5b5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81" name="Google Shape;381;gf700e7d5b5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f6b27a14d5_0_3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f6b27a14d5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es" sz="1200" b="0" i="0" strike="noStrike" cap="none" spc="0" baseline="0">
                <a:solidFill>
                  <a:srgbClr val="000000"/>
                </a:solidFill>
                <a:effectLst/>
                <a:latin typeface="Calibri"/>
                <a:ea typeface="Calibri"/>
                <a:cs typeface="Calibri"/>
              </a:rPr>
              <a:t>Sesión: Fortalecer el bienestar psicosocial de los NNA y los cuidadores durante la COVID-19</a:t>
            </a:r>
          </a:p>
        </p:txBody>
      </p:sp>
      <p:sp>
        <p:nvSpPr>
          <p:cNvPr id="389" name="Google Shape;389;gf6b27a14d5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f700e7d5b5_0_4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f700e7d5b5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396" name="Google Shape;396;gf700e7d5b5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e5fa2d5246_0_1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e5fa2d5246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41" name="Google Shape;241;ge5fa2d5246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f700e7d5b5_0_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f700e7d5b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endParaRPr/>
          </a:p>
        </p:txBody>
      </p:sp>
      <p:sp>
        <p:nvSpPr>
          <p:cNvPr id="248" name="Google Shape;248;gf700e7d5b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f1b2aca0c4_0_1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55" name="Google Shape;255;gf1b2aca0c4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r>
              <a:rPr lang="es" sz="1200" b="0" i="0" strike="noStrike" cap="none" spc="0" baseline="0">
                <a:solidFill>
                  <a:srgbClr val="000000"/>
                </a:solidFill>
                <a:effectLst/>
                <a:latin typeface="Calibri"/>
                <a:ea typeface="Calibri"/>
                <a:cs typeface="Calibri"/>
              </a:rPr>
              <a:t>Comprender la salud mental y la angustia psicosocial en el contexto de la COVID-19</a:t>
            </a:r>
          </a:p>
        </p:txBody>
      </p:sp>
      <p:sp>
        <p:nvSpPr>
          <p:cNvPr id="256" name="Google Shape;256;gf1b2aca0c4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f1b2aca0c4_0_2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62" name="Google Shape;262;gf1b2aca0c4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100"/>
              <a:buFont typeface="Arial"/>
              <a:buNone/>
            </a:pPr>
            <a:r>
              <a:rPr lang="es" sz="1200" b="0" i="0" strike="noStrike" cap="none" spc="0" baseline="0">
                <a:solidFill>
                  <a:srgbClr val="545554"/>
                </a:solidFill>
                <a:effectLst/>
                <a:latin typeface="Calibri"/>
                <a:ea typeface="Calibri"/>
                <a:cs typeface="Calibri"/>
              </a:rPr>
              <a:t>Comprender la salud mental y la angustia psicosocial en el contexto de la COVID-19</a:t>
            </a:r>
          </a:p>
        </p:txBody>
      </p:sp>
      <p:sp>
        <p:nvSpPr>
          <p:cNvPr id="263" name="Google Shape;263;gf1b2aca0c4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f1b2aca0c4_0_3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69" name="Google Shape;269;gf1b2aca0c4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100"/>
              <a:buFont typeface="Arial"/>
              <a:buNone/>
            </a:pPr>
            <a:r>
              <a:rPr lang="es" sz="1200" b="0" i="0" strike="noStrike" cap="none" spc="0" baseline="0">
                <a:solidFill>
                  <a:srgbClr val="545554"/>
                </a:solidFill>
                <a:effectLst/>
                <a:latin typeface="Calibri"/>
                <a:ea typeface="Calibri"/>
                <a:cs typeface="Calibri"/>
              </a:rPr>
              <a:t>Comprender la salud mental y la angustia psicosocial en el contexto de la COVID-19</a:t>
            </a:r>
          </a:p>
        </p:txBody>
      </p:sp>
      <p:sp>
        <p:nvSpPr>
          <p:cNvPr id="270" name="Google Shape;270;gf1b2aca0c4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f1b2aca0c4_0_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76" name="Google Shape;276;gf1b2aca0c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100"/>
              <a:buFont typeface="Arial"/>
              <a:buNone/>
            </a:pPr>
            <a:r>
              <a:rPr lang="es" sz="1200" b="0" i="0" strike="noStrike" cap="none" spc="0" baseline="0">
                <a:solidFill>
                  <a:srgbClr val="545554"/>
                </a:solidFill>
                <a:effectLst/>
                <a:latin typeface="Calibri"/>
                <a:ea typeface="Calibri"/>
                <a:cs typeface="Calibri"/>
              </a:rPr>
              <a:t>Comprender la salud mental y la angustia psicosocial en el contexto de la COVID-19</a:t>
            </a:r>
          </a:p>
        </p:txBody>
      </p:sp>
      <p:sp>
        <p:nvSpPr>
          <p:cNvPr id="277" name="Google Shape;277;gf1b2aca0c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e5fa2d5246_0_27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e5fa2d5246_0_2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100"/>
              <a:buFont typeface="Arial"/>
              <a:buNone/>
            </a:pPr>
            <a:r>
              <a:rPr lang="es" sz="1200" b="0" i="0" strike="noStrike" cap="none" spc="0" baseline="0">
                <a:solidFill>
                  <a:srgbClr val="545554"/>
                </a:solidFill>
                <a:effectLst/>
                <a:latin typeface="Calibri"/>
                <a:ea typeface="Calibri"/>
                <a:cs typeface="Calibri"/>
              </a:rPr>
              <a:t>Sesión: Comprender la salud mental y la angustia psicosocial en el contexto de la COVID-19</a:t>
            </a:r>
          </a:p>
          <a:p>
            <a:pPr marL="0" lvl="0" indent="0" algn="l" rtl="0">
              <a:lnSpc>
                <a:spcPct val="100000"/>
              </a:lnSpc>
              <a:spcBef>
                <a:spcPct val="0"/>
              </a:spcBef>
              <a:spcAft>
                <a:spcPct val="0"/>
              </a:spcAft>
              <a:buSzPts val="1400"/>
              <a:buNone/>
            </a:pPr>
            <a:endParaRPr/>
          </a:p>
        </p:txBody>
      </p:sp>
      <p:sp>
        <p:nvSpPr>
          <p:cNvPr id="285" name="Google Shape;285;ge5fa2d5246_0_2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ct val="0"/>
              </a:spcBef>
              <a:spcAft>
                <a:spcPct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28"/>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rgbClr val="405E79"/>
              </a:buClr>
              <a:buSzPts val="4000"/>
              <a:buFont typeface="Helvetica Neue"/>
              <a:buNone/>
              <a:defRPr sz="4000" b="1">
                <a:solidFill>
                  <a:srgbClr val="405E79"/>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pic>
        <p:nvPicPr>
          <p:cNvPr id="14" name="Google Shape;14;p28"/>
          <p:cNvPicPr preferRelativeResize="0"/>
          <p:nvPr/>
        </p:nvPicPr>
        <p:blipFill>
          <a:blip r:embed="rId2">
            <a:alphaModFix/>
          </a:blip>
          <a:srcRect l="30622" t="-2" r="34584"/>
          <a:stretch>
            <a:fillRect/>
          </a:stretch>
        </p:blipFill>
        <p:spPr>
          <a:xfrm>
            <a:off x="0" y="14990"/>
            <a:ext cx="4242216" cy="6858000"/>
          </a:xfrm>
          <a:prstGeom prst="rect">
            <a:avLst/>
          </a:prstGeom>
          <a:noFill/>
          <a:ln>
            <a:noFill/>
          </a:ln>
        </p:spPr>
      </p:pic>
      <p:cxnSp>
        <p:nvCxnSpPr>
          <p:cNvPr id="15" name="Google Shape;15;p28"/>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28"/>
          <p:cNvPicPr preferRelativeResize="0"/>
          <p:nvPr/>
        </p:nvPicPr>
        <p:blipFill>
          <a:blip r:embed="rId3">
            <a:alphaModFix/>
          </a:blip>
          <a:stretch>
            <a:fillRect/>
          </a:stretch>
        </p:blipFill>
        <p:spPr>
          <a:xfrm>
            <a:off x="4603790" y="3746756"/>
            <a:ext cx="1956048" cy="2028668"/>
          </a:xfrm>
          <a:prstGeom prst="rect">
            <a:avLst/>
          </a:prstGeom>
          <a:noFill/>
          <a:ln>
            <a:noFill/>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58"/>
        <p:cNvGrpSpPr/>
        <p:nvPr/>
      </p:nvGrpSpPr>
      <p:grpSpPr>
        <a:xfrm>
          <a:off x="0" y="0"/>
          <a:ext cx="0" cy="0"/>
          <a:chOff x="0" y="0"/>
          <a:chExt cx="0" cy="0"/>
        </a:xfrm>
      </p:grpSpPr>
      <p:sp>
        <p:nvSpPr>
          <p:cNvPr id="59" name="Google Shape;59;p48"/>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60" name="Google Shape;60;p48"/>
          <p:cNvGrpSpPr/>
          <p:nvPr/>
        </p:nvGrpSpPr>
        <p:grpSpPr>
          <a:xfrm>
            <a:off x="-208789" y="0"/>
            <a:ext cx="12609576" cy="2174490"/>
            <a:chOff x="-1" y="5043119"/>
            <a:chExt cx="12192000" cy="1814883"/>
          </a:xfrm>
        </p:grpSpPr>
        <p:pic>
          <p:nvPicPr>
            <p:cNvPr id="61" name="Google Shape;61;p48"/>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62" name="Google Shape;62;p48"/>
            <p:cNvPicPr preferRelativeResize="0"/>
            <p:nvPr/>
          </p:nvPicPr>
          <p:blipFill>
            <a:blip r:embed="rId2">
              <a:alphaModFix amt="20000"/>
            </a:blip>
            <a:srcRect l="54597" t="31445" r="16825" b="9027"/>
            <a:stretch>
              <a:fillRect/>
            </a:stretch>
          </p:blipFill>
          <p:spPr>
            <a:xfrm rot="5400000">
              <a:off x="8435259" y="3077812"/>
              <a:ext cx="1791433" cy="5722047"/>
            </a:xfrm>
            <a:prstGeom prst="rect">
              <a:avLst/>
            </a:prstGeom>
            <a:noFill/>
            <a:ln>
              <a:noFill/>
            </a:ln>
          </p:spPr>
        </p:pic>
      </p:grpSp>
      <p:cxnSp>
        <p:nvCxnSpPr>
          <p:cNvPr id="63" name="Google Shape;63;p48"/>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64" name="Google Shape;64;p4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65" name="Google Shape;65;p4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6" name="Google Shape;66;p4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7" name="Google Shape;67;p4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400"/>
              <a:buNone/>
              <a:defRPr sz="2400"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8" name="Google Shape;68;p4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6"/>
              </a:buClr>
              <a:buSzPts val="2400"/>
              <a:buChar char="•"/>
              <a:defRPr sz="2400">
                <a:solidFill>
                  <a:schemeClr val="dk1"/>
                </a:solidFill>
              </a:defRPr>
            </a:lvl1pPr>
            <a:lvl2pPr marL="914400" lvl="1" indent="-381000" algn="l">
              <a:lnSpc>
                <a:spcPct val="90000"/>
              </a:lnSpc>
              <a:spcBef>
                <a:spcPts val="500"/>
              </a:spcBef>
              <a:spcAft>
                <a:spcPct val="0"/>
              </a:spcAft>
              <a:buClr>
                <a:schemeClr val="accent6"/>
              </a:buClr>
              <a:buSzPts val="2400"/>
              <a:buChar char="•"/>
              <a:defRPr sz="2400">
                <a:solidFill>
                  <a:schemeClr val="dk1"/>
                </a:solidFill>
              </a:defRPr>
            </a:lvl2pPr>
            <a:lvl3pPr marL="1371600" lvl="2" indent="-381000" algn="l">
              <a:lnSpc>
                <a:spcPct val="90000"/>
              </a:lnSpc>
              <a:spcBef>
                <a:spcPts val="500"/>
              </a:spcBef>
              <a:spcAft>
                <a:spcPct val="0"/>
              </a:spcAft>
              <a:buClr>
                <a:schemeClr val="accent6"/>
              </a:buClr>
              <a:buSzPts val="2400"/>
              <a:buChar char="•"/>
              <a:defRPr sz="2400">
                <a:solidFill>
                  <a:schemeClr val="dk1"/>
                </a:solidFill>
              </a:defRPr>
            </a:lvl3pPr>
            <a:lvl4pPr marL="1828800" lvl="3" indent="-381000" algn="l">
              <a:lnSpc>
                <a:spcPct val="90000"/>
              </a:lnSpc>
              <a:spcBef>
                <a:spcPts val="500"/>
              </a:spcBef>
              <a:spcAft>
                <a:spcPct val="0"/>
              </a:spcAft>
              <a:buClr>
                <a:schemeClr val="accent6"/>
              </a:buClr>
              <a:buSzPts val="2400"/>
              <a:buChar char="•"/>
              <a:defRPr sz="2400">
                <a:solidFill>
                  <a:schemeClr val="dk1"/>
                </a:solidFill>
              </a:defRPr>
            </a:lvl4pPr>
            <a:lvl5pPr marL="2286000" lvl="4" indent="-381000" algn="l">
              <a:lnSpc>
                <a:spcPct val="90000"/>
              </a:lnSpc>
              <a:spcBef>
                <a:spcPts val="500"/>
              </a:spcBef>
              <a:spcAft>
                <a:spcPct val="0"/>
              </a:spcAft>
              <a:buClr>
                <a:schemeClr val="accent6"/>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9" name="Google Shape;69;p4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400"/>
              <a:buNone/>
              <a:defRPr sz="2400"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0" name="Google Shape;70;p4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6"/>
              </a:buClr>
              <a:buSzPts val="2400"/>
              <a:buChar char="•"/>
              <a:defRPr sz="2400">
                <a:solidFill>
                  <a:schemeClr val="dk1"/>
                </a:solidFill>
              </a:defRPr>
            </a:lvl1pPr>
            <a:lvl2pPr marL="914400" lvl="1" indent="-381000" algn="l">
              <a:lnSpc>
                <a:spcPct val="90000"/>
              </a:lnSpc>
              <a:spcBef>
                <a:spcPts val="500"/>
              </a:spcBef>
              <a:spcAft>
                <a:spcPct val="0"/>
              </a:spcAft>
              <a:buClr>
                <a:schemeClr val="accent6"/>
              </a:buClr>
              <a:buSzPts val="2400"/>
              <a:buChar char="•"/>
              <a:defRPr sz="2400">
                <a:solidFill>
                  <a:schemeClr val="dk1"/>
                </a:solidFill>
              </a:defRPr>
            </a:lvl2pPr>
            <a:lvl3pPr marL="1371600" lvl="2" indent="-381000" algn="l">
              <a:lnSpc>
                <a:spcPct val="90000"/>
              </a:lnSpc>
              <a:spcBef>
                <a:spcPts val="500"/>
              </a:spcBef>
              <a:spcAft>
                <a:spcPct val="0"/>
              </a:spcAft>
              <a:buClr>
                <a:schemeClr val="accent6"/>
              </a:buClr>
              <a:buSzPts val="2400"/>
              <a:buChar char="•"/>
              <a:defRPr sz="2400">
                <a:solidFill>
                  <a:schemeClr val="dk1"/>
                </a:solidFill>
              </a:defRPr>
            </a:lvl3pPr>
            <a:lvl4pPr marL="1828800" lvl="3" indent="-381000" algn="l">
              <a:lnSpc>
                <a:spcPct val="90000"/>
              </a:lnSpc>
              <a:spcBef>
                <a:spcPts val="500"/>
              </a:spcBef>
              <a:spcAft>
                <a:spcPct val="0"/>
              </a:spcAft>
              <a:buClr>
                <a:schemeClr val="accent6"/>
              </a:buClr>
              <a:buSzPts val="2400"/>
              <a:buChar char="•"/>
              <a:defRPr sz="2400">
                <a:solidFill>
                  <a:schemeClr val="dk1"/>
                </a:solidFill>
              </a:defRPr>
            </a:lvl4pPr>
            <a:lvl5pPr marL="2286000" lvl="4" indent="-381000" algn="l">
              <a:lnSpc>
                <a:spcPct val="90000"/>
              </a:lnSpc>
              <a:spcBef>
                <a:spcPts val="500"/>
              </a:spcBef>
              <a:spcAft>
                <a:spcPct val="0"/>
              </a:spcAft>
              <a:buClr>
                <a:schemeClr val="accent6"/>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71"/>
        <p:cNvGrpSpPr/>
        <p:nvPr/>
      </p:nvGrpSpPr>
      <p:grpSpPr>
        <a:xfrm>
          <a:off x="0" y="0"/>
          <a:ext cx="0" cy="0"/>
          <a:chOff x="0" y="0"/>
          <a:chExt cx="0" cy="0"/>
        </a:xfrm>
      </p:grpSpPr>
      <p:sp>
        <p:nvSpPr>
          <p:cNvPr id="72" name="Google Shape;72;p3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600"/>
              <a:buFont typeface="Helvetica Neue"/>
              <a:buNone/>
              <a:defRPr sz="3600" b="1">
                <a:solidFill>
                  <a:schemeClr val="accent5"/>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73" name="Google Shape;73;p35"/>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74" name="Google Shape;74;p35"/>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35"/>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6"/>
              </a:buClr>
              <a:buSzPts val="2400"/>
              <a:buChar char="•"/>
              <a:defRPr/>
            </a:lvl2pPr>
            <a:lvl3pPr marL="1371600" lvl="2" indent="-355600" algn="l">
              <a:lnSpc>
                <a:spcPct val="90000"/>
              </a:lnSpc>
              <a:spcBef>
                <a:spcPts val="500"/>
              </a:spcBef>
              <a:spcAft>
                <a:spcPct val="0"/>
              </a:spcAft>
              <a:buClr>
                <a:schemeClr val="accent6"/>
              </a:buClr>
              <a:buSzPts val="2000"/>
              <a:buChar char="•"/>
              <a:defRPr/>
            </a:lvl3pPr>
            <a:lvl4pPr marL="1828800" lvl="3" indent="-342900" algn="l">
              <a:lnSpc>
                <a:spcPct val="90000"/>
              </a:lnSpc>
              <a:spcBef>
                <a:spcPts val="500"/>
              </a:spcBef>
              <a:spcAft>
                <a:spcPct val="0"/>
              </a:spcAft>
              <a:buClr>
                <a:schemeClr val="accent6"/>
              </a:buClr>
              <a:buSzPts val="1800"/>
              <a:buChar char="•"/>
              <a:defRPr/>
            </a:lvl4pPr>
            <a:lvl5pPr marL="2286000" lvl="4" indent="-342900" algn="l">
              <a:lnSpc>
                <a:spcPct val="90000"/>
              </a:lnSpc>
              <a:spcBef>
                <a:spcPts val="500"/>
              </a:spcBef>
              <a:spcAft>
                <a:spcPct val="0"/>
              </a:spcAft>
              <a:buClr>
                <a:schemeClr val="accent6"/>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6" name="Google Shape;76;p3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6"/>
              </a:buClr>
              <a:buSzPts val="2800"/>
              <a:buChar char="•"/>
              <a:defRPr>
                <a:solidFill>
                  <a:schemeClr val="dk1"/>
                </a:solidFill>
              </a:defRPr>
            </a:lvl1pPr>
            <a:lvl2pPr marL="914400" lvl="1" indent="-381000" algn="l">
              <a:lnSpc>
                <a:spcPct val="90000"/>
              </a:lnSpc>
              <a:spcBef>
                <a:spcPts val="500"/>
              </a:spcBef>
              <a:spcAft>
                <a:spcPct val="0"/>
              </a:spcAft>
              <a:buClr>
                <a:schemeClr val="accent6"/>
              </a:buClr>
              <a:buSzPts val="2400"/>
              <a:buChar char="•"/>
              <a:defRPr>
                <a:solidFill>
                  <a:schemeClr val="dk1"/>
                </a:solidFill>
              </a:defRPr>
            </a:lvl2pPr>
            <a:lvl3pPr marL="1371600" lvl="2" indent="-355600" algn="l">
              <a:lnSpc>
                <a:spcPct val="90000"/>
              </a:lnSpc>
              <a:spcBef>
                <a:spcPts val="500"/>
              </a:spcBef>
              <a:spcAft>
                <a:spcPct val="0"/>
              </a:spcAft>
              <a:buClr>
                <a:schemeClr val="accent6"/>
              </a:buClr>
              <a:buSzPts val="2000"/>
              <a:buChar char="•"/>
              <a:defRPr>
                <a:solidFill>
                  <a:schemeClr val="dk1"/>
                </a:solidFill>
              </a:defRPr>
            </a:lvl3pPr>
            <a:lvl4pPr marL="1828800" lvl="3" indent="-342900" algn="l">
              <a:lnSpc>
                <a:spcPct val="90000"/>
              </a:lnSpc>
              <a:spcBef>
                <a:spcPts val="500"/>
              </a:spcBef>
              <a:spcAft>
                <a:spcPct val="0"/>
              </a:spcAft>
              <a:buClr>
                <a:schemeClr val="accent6"/>
              </a:buClr>
              <a:buSzPts val="1800"/>
              <a:buChar char="•"/>
              <a:defRPr>
                <a:solidFill>
                  <a:schemeClr val="dk1"/>
                </a:solidFill>
              </a:defRPr>
            </a:lvl4pPr>
            <a:lvl5pPr marL="2286000" lvl="4" indent="-342900" algn="l">
              <a:lnSpc>
                <a:spcPct val="90000"/>
              </a:lnSpc>
              <a:spcBef>
                <a:spcPts val="500"/>
              </a:spcBef>
              <a:spcAft>
                <a:spcPct val="0"/>
              </a:spcAft>
              <a:buClr>
                <a:schemeClr val="accent6"/>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77"/>
        <p:cNvGrpSpPr/>
        <p:nvPr/>
      </p:nvGrpSpPr>
      <p:grpSpPr>
        <a:xfrm>
          <a:off x="0" y="0"/>
          <a:ext cx="0" cy="0"/>
          <a:chOff x="0" y="0"/>
          <a:chExt cx="0" cy="0"/>
        </a:xfrm>
      </p:grpSpPr>
      <p:sp>
        <p:nvSpPr>
          <p:cNvPr id="78" name="Google Shape;78;p46"/>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9" name="Google Shape;79;p46"/>
          <p:cNvGrpSpPr/>
          <p:nvPr/>
        </p:nvGrpSpPr>
        <p:grpSpPr>
          <a:xfrm>
            <a:off x="-208789" y="0"/>
            <a:ext cx="12609576" cy="2174490"/>
            <a:chOff x="-1" y="5043119"/>
            <a:chExt cx="12192000" cy="1814883"/>
          </a:xfrm>
        </p:grpSpPr>
        <p:pic>
          <p:nvPicPr>
            <p:cNvPr id="80" name="Google Shape;80;p46"/>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81" name="Google Shape;81;p46"/>
            <p:cNvPicPr preferRelativeResize="0"/>
            <p:nvPr/>
          </p:nvPicPr>
          <p:blipFill>
            <a:blip r:embed="rId2">
              <a:alphaModFix amt="20000"/>
            </a:blip>
            <a:srcRect l="54597" t="31445" r="16825" b="9027"/>
            <a:stretch>
              <a:fillRect/>
            </a:stretch>
          </p:blipFill>
          <p:spPr>
            <a:xfrm rot="5400000">
              <a:off x="8435259" y="3077812"/>
              <a:ext cx="1791433" cy="5722047"/>
            </a:xfrm>
            <a:prstGeom prst="rect">
              <a:avLst/>
            </a:prstGeom>
            <a:noFill/>
            <a:ln>
              <a:noFill/>
            </a:ln>
          </p:spPr>
        </p:pic>
      </p:grpSp>
      <p:cxnSp>
        <p:nvCxnSpPr>
          <p:cNvPr id="82" name="Google Shape;82;p46"/>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83" name="Google Shape;83;p46"/>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84" name="Google Shape;84;p46"/>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5" name="Google Shape;85;p46"/>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6" name="Google Shape;86;p46"/>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7" name="Google Shape;87;p46"/>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3"/>
              </a:buClr>
              <a:buSzPts val="2400"/>
              <a:buChar char="•"/>
              <a:defRPr sz="2400">
                <a:solidFill>
                  <a:schemeClr val="dk1"/>
                </a:solidFill>
              </a:defRPr>
            </a:lvl1pPr>
            <a:lvl2pPr marL="914400" lvl="1" indent="-381000" algn="l">
              <a:lnSpc>
                <a:spcPct val="90000"/>
              </a:lnSpc>
              <a:spcBef>
                <a:spcPts val="500"/>
              </a:spcBef>
              <a:spcAft>
                <a:spcPct val="0"/>
              </a:spcAft>
              <a:buClr>
                <a:schemeClr val="accent3"/>
              </a:buClr>
              <a:buSzPts val="2400"/>
              <a:buChar char="•"/>
              <a:defRPr sz="2400">
                <a:solidFill>
                  <a:schemeClr val="dk1"/>
                </a:solidFill>
              </a:defRPr>
            </a:lvl2pPr>
            <a:lvl3pPr marL="1371600" lvl="2" indent="-381000" algn="l">
              <a:lnSpc>
                <a:spcPct val="90000"/>
              </a:lnSpc>
              <a:spcBef>
                <a:spcPts val="500"/>
              </a:spcBef>
              <a:spcAft>
                <a:spcPct val="0"/>
              </a:spcAft>
              <a:buClr>
                <a:schemeClr val="accent3"/>
              </a:buClr>
              <a:buSzPts val="2400"/>
              <a:buChar char="•"/>
              <a:defRPr sz="2400">
                <a:solidFill>
                  <a:schemeClr val="dk1"/>
                </a:solidFill>
              </a:defRPr>
            </a:lvl3pPr>
            <a:lvl4pPr marL="1828800" lvl="3" indent="-381000" algn="l">
              <a:lnSpc>
                <a:spcPct val="90000"/>
              </a:lnSpc>
              <a:spcBef>
                <a:spcPts val="500"/>
              </a:spcBef>
              <a:spcAft>
                <a:spcPct val="0"/>
              </a:spcAft>
              <a:buClr>
                <a:schemeClr val="accent3"/>
              </a:buClr>
              <a:buSzPts val="2400"/>
              <a:buChar char="•"/>
              <a:defRPr sz="2400">
                <a:solidFill>
                  <a:schemeClr val="dk1"/>
                </a:solidFill>
              </a:defRPr>
            </a:lvl4pPr>
            <a:lvl5pPr marL="2286000" lvl="4" indent="-381000" algn="l">
              <a:lnSpc>
                <a:spcPct val="90000"/>
              </a:lnSpc>
              <a:spcBef>
                <a:spcPts val="500"/>
              </a:spcBef>
              <a:spcAft>
                <a:spcPct val="0"/>
              </a:spcAft>
              <a:buClr>
                <a:schemeClr val="accent3"/>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8" name="Google Shape;88;p46"/>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9" name="Google Shape;89;p46"/>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3"/>
              </a:buClr>
              <a:buSzPts val="2400"/>
              <a:buChar char="•"/>
              <a:defRPr sz="2400">
                <a:solidFill>
                  <a:schemeClr val="dk1"/>
                </a:solidFill>
              </a:defRPr>
            </a:lvl1pPr>
            <a:lvl2pPr marL="914400" lvl="1" indent="-381000" algn="l">
              <a:lnSpc>
                <a:spcPct val="90000"/>
              </a:lnSpc>
              <a:spcBef>
                <a:spcPts val="500"/>
              </a:spcBef>
              <a:spcAft>
                <a:spcPct val="0"/>
              </a:spcAft>
              <a:buClr>
                <a:schemeClr val="accent3"/>
              </a:buClr>
              <a:buSzPts val="2400"/>
              <a:buChar char="•"/>
              <a:defRPr sz="2400">
                <a:solidFill>
                  <a:schemeClr val="dk1"/>
                </a:solidFill>
              </a:defRPr>
            </a:lvl2pPr>
            <a:lvl3pPr marL="1371600" lvl="2" indent="-381000" algn="l">
              <a:lnSpc>
                <a:spcPct val="90000"/>
              </a:lnSpc>
              <a:spcBef>
                <a:spcPts val="500"/>
              </a:spcBef>
              <a:spcAft>
                <a:spcPct val="0"/>
              </a:spcAft>
              <a:buClr>
                <a:schemeClr val="accent3"/>
              </a:buClr>
              <a:buSzPts val="2400"/>
              <a:buChar char="•"/>
              <a:defRPr sz="2400">
                <a:solidFill>
                  <a:schemeClr val="dk1"/>
                </a:solidFill>
              </a:defRPr>
            </a:lvl3pPr>
            <a:lvl4pPr marL="1828800" lvl="3" indent="-381000" algn="l">
              <a:lnSpc>
                <a:spcPct val="90000"/>
              </a:lnSpc>
              <a:spcBef>
                <a:spcPts val="500"/>
              </a:spcBef>
              <a:spcAft>
                <a:spcPct val="0"/>
              </a:spcAft>
              <a:buClr>
                <a:schemeClr val="accent3"/>
              </a:buClr>
              <a:buSzPts val="2400"/>
              <a:buChar char="•"/>
              <a:defRPr sz="2400">
                <a:solidFill>
                  <a:schemeClr val="dk1"/>
                </a:solidFill>
              </a:defRPr>
            </a:lvl4pPr>
            <a:lvl5pPr marL="2286000" lvl="4" indent="-381000" algn="l">
              <a:lnSpc>
                <a:spcPct val="90000"/>
              </a:lnSpc>
              <a:spcBef>
                <a:spcPts val="500"/>
              </a:spcBef>
              <a:spcAft>
                <a:spcPct val="0"/>
              </a:spcAft>
              <a:buClr>
                <a:schemeClr val="accent3"/>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90"/>
        <p:cNvGrpSpPr/>
        <p:nvPr/>
      </p:nvGrpSpPr>
      <p:grpSpPr>
        <a:xfrm>
          <a:off x="0" y="0"/>
          <a:ext cx="0" cy="0"/>
          <a:chOff x="0" y="0"/>
          <a:chExt cx="0" cy="0"/>
        </a:xfrm>
      </p:grpSpPr>
      <p:sp>
        <p:nvSpPr>
          <p:cNvPr id="91" name="Google Shape;9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2"/>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93" name="Google Shape;93;p32"/>
          <p:cNvPicPr preferRelativeResize="0"/>
          <p:nvPr/>
        </p:nvPicPr>
        <p:blipFill>
          <a:blip r:embed="rId2">
            <a:alphaModFix amt="20000"/>
          </a:blip>
          <a:srcRect l="4826" t="9031" r="39371" b="9028"/>
          <a:stretch>
            <a:fillRect/>
          </a:stretch>
        </p:blipFill>
        <p:spPr>
          <a:xfrm>
            <a:off x="0" y="0"/>
            <a:ext cx="3572540" cy="6858000"/>
          </a:xfrm>
          <a:prstGeom prst="rect">
            <a:avLst/>
          </a:prstGeom>
          <a:noFill/>
          <a:ln>
            <a:noFill/>
          </a:ln>
        </p:spPr>
      </p:pic>
      <p:sp>
        <p:nvSpPr>
          <p:cNvPr id="94" name="Google Shape;94;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3200"/>
              <a:buNone/>
              <a:defRPr sz="3200" b="1">
                <a:solidFill>
                  <a:schemeClr val="accent2"/>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5" name="Google Shape;95;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4"/>
              </a:buClr>
              <a:buSzPts val="2800"/>
              <a:buChar char="•"/>
              <a:defRPr>
                <a:solidFill>
                  <a:schemeClr val="dk1"/>
                </a:solidFill>
              </a:defRPr>
            </a:lvl1pPr>
            <a:lvl2pPr marL="914400" lvl="1" indent="-381000" algn="l">
              <a:lnSpc>
                <a:spcPct val="90000"/>
              </a:lnSpc>
              <a:spcBef>
                <a:spcPts val="500"/>
              </a:spcBef>
              <a:spcAft>
                <a:spcPct val="0"/>
              </a:spcAft>
              <a:buClr>
                <a:schemeClr val="accent4"/>
              </a:buClr>
              <a:buSzPts val="2400"/>
              <a:buChar char="•"/>
              <a:defRPr>
                <a:solidFill>
                  <a:schemeClr val="dk1"/>
                </a:solidFill>
              </a:defRPr>
            </a:lvl2pPr>
            <a:lvl3pPr marL="1371600" lvl="2" indent="-355600" algn="l">
              <a:lnSpc>
                <a:spcPct val="90000"/>
              </a:lnSpc>
              <a:spcBef>
                <a:spcPts val="500"/>
              </a:spcBef>
              <a:spcAft>
                <a:spcPct val="0"/>
              </a:spcAft>
              <a:buClr>
                <a:schemeClr val="accent4"/>
              </a:buClr>
              <a:buSzPts val="2000"/>
              <a:buChar char="•"/>
              <a:defRPr>
                <a:solidFill>
                  <a:schemeClr val="dk1"/>
                </a:solidFill>
              </a:defRPr>
            </a:lvl3pPr>
            <a:lvl4pPr marL="1828800" lvl="3" indent="-342900" algn="l">
              <a:lnSpc>
                <a:spcPct val="90000"/>
              </a:lnSpc>
              <a:spcBef>
                <a:spcPts val="500"/>
              </a:spcBef>
              <a:spcAft>
                <a:spcPct val="0"/>
              </a:spcAft>
              <a:buClr>
                <a:schemeClr val="accent4"/>
              </a:buClr>
              <a:buSzPts val="1800"/>
              <a:buChar char="•"/>
              <a:defRPr>
                <a:solidFill>
                  <a:schemeClr val="dk1"/>
                </a:solidFill>
              </a:defRPr>
            </a:lvl4pPr>
            <a:lvl5pPr marL="2286000" lvl="4" indent="-342900" algn="l">
              <a:lnSpc>
                <a:spcPct val="90000"/>
              </a:lnSpc>
              <a:spcBef>
                <a:spcPts val="500"/>
              </a:spcBef>
              <a:spcAft>
                <a:spcPct val="0"/>
              </a:spcAft>
              <a:buClr>
                <a:schemeClr val="accent4"/>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6" name="Google Shape;96;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rotWithShape="1">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6"/>
          <p:cNvSpPr/>
          <p:nvPr/>
        </p:nvSpPr>
        <p:spPr>
          <a:xfrm>
            <a:off x="0" y="0"/>
            <a:ext cx="12192000" cy="6858000"/>
          </a:xfrm>
          <a:prstGeom prst="rect">
            <a:avLst/>
          </a:prstGeom>
          <a:solidFill>
            <a:srgbClr val="95CD7A">
              <a:alpha val="72156"/>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26"/>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00" name="Google Shape;100;p26"/>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01" name="Google Shape;101;p26"/>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102"/>
        <p:cNvGrpSpPr/>
        <p:nvPr/>
      </p:nvGrpSpPr>
      <p:grpSpPr>
        <a:xfrm>
          <a:off x="0" y="0"/>
          <a:ext cx="0" cy="0"/>
          <a:chOff x="0" y="0"/>
          <a:chExt cx="0" cy="0"/>
        </a:xfrm>
      </p:grpSpPr>
      <p:sp>
        <p:nvSpPr>
          <p:cNvPr id="103" name="Google Shape;10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30"/>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105" name="Google Shape;105;p30"/>
          <p:cNvPicPr preferRelativeResize="0"/>
          <p:nvPr/>
        </p:nvPicPr>
        <p:blipFill>
          <a:blip r:embed="rId2">
            <a:alphaModFix amt="20000"/>
          </a:blip>
          <a:srcRect l="4826" t="9031" r="39371" b="9028"/>
          <a:stretch>
            <a:fillRect/>
          </a:stretch>
        </p:blipFill>
        <p:spPr>
          <a:xfrm>
            <a:off x="0" y="0"/>
            <a:ext cx="3572540" cy="6858000"/>
          </a:xfrm>
          <a:prstGeom prst="rect">
            <a:avLst/>
          </a:prstGeom>
          <a:noFill/>
          <a:ln>
            <a:noFill/>
          </a:ln>
        </p:spPr>
      </p:pic>
      <p:sp>
        <p:nvSpPr>
          <p:cNvPr id="106" name="Google Shape;106;p3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026794"/>
              </a:buClr>
              <a:buSzPts val="3200"/>
              <a:buNone/>
              <a:defRPr sz="3200" b="1">
                <a:solidFill>
                  <a:srgbClr val="026794"/>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07" name="Google Shape;107;p3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08" name="Google Shape;108;p3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109"/>
        <p:cNvGrpSpPr/>
        <p:nvPr/>
      </p:nvGrpSpPr>
      <p:grpSpPr>
        <a:xfrm>
          <a:off x="0" y="0"/>
          <a:ext cx="0" cy="0"/>
          <a:chOff x="0" y="0"/>
          <a:chExt cx="0" cy="0"/>
        </a:xfrm>
      </p:grpSpPr>
      <p:sp>
        <p:nvSpPr>
          <p:cNvPr id="110" name="Google Shape;11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31"/>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112" name="Google Shape;112;p31"/>
          <p:cNvPicPr preferRelativeResize="0"/>
          <p:nvPr/>
        </p:nvPicPr>
        <p:blipFill>
          <a:blip r:embed="rId2">
            <a:alphaModFix amt="20000"/>
          </a:blip>
          <a:srcRect l="4826" t="9031" r="39371" b="9028"/>
          <a:stretch>
            <a:fillRect/>
          </a:stretch>
        </p:blipFill>
        <p:spPr>
          <a:xfrm>
            <a:off x="0" y="0"/>
            <a:ext cx="3572540" cy="6858000"/>
          </a:xfrm>
          <a:prstGeom prst="rect">
            <a:avLst/>
          </a:prstGeom>
          <a:noFill/>
          <a:ln>
            <a:noFill/>
          </a:ln>
        </p:spPr>
      </p:pic>
      <p:sp>
        <p:nvSpPr>
          <p:cNvPr id="113" name="Google Shape;113;p3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3200"/>
              <a:buNone/>
              <a:defRPr sz="3200" b="1">
                <a:solidFill>
                  <a:schemeClr val="accent6"/>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14" name="Google Shape;114;p3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5"/>
              </a:buClr>
              <a:buSzPts val="2800"/>
              <a:buChar char="•"/>
              <a:defRPr>
                <a:solidFill>
                  <a:schemeClr val="dk1"/>
                </a:solidFill>
              </a:defRPr>
            </a:lvl1pPr>
            <a:lvl2pPr marL="914400" lvl="1" indent="-381000" algn="l">
              <a:lnSpc>
                <a:spcPct val="90000"/>
              </a:lnSpc>
              <a:spcBef>
                <a:spcPts val="500"/>
              </a:spcBef>
              <a:spcAft>
                <a:spcPct val="0"/>
              </a:spcAft>
              <a:buClr>
                <a:schemeClr val="accent5"/>
              </a:buClr>
              <a:buSzPts val="2400"/>
              <a:buChar char="•"/>
              <a:defRPr>
                <a:solidFill>
                  <a:schemeClr val="dk1"/>
                </a:solidFill>
              </a:defRPr>
            </a:lvl2pPr>
            <a:lvl3pPr marL="1371600" lvl="2" indent="-355600" algn="l">
              <a:lnSpc>
                <a:spcPct val="90000"/>
              </a:lnSpc>
              <a:spcBef>
                <a:spcPts val="500"/>
              </a:spcBef>
              <a:spcAft>
                <a:spcPct val="0"/>
              </a:spcAft>
              <a:buClr>
                <a:schemeClr val="accent5"/>
              </a:buClr>
              <a:buSzPts val="2000"/>
              <a:buChar char="•"/>
              <a:defRPr>
                <a:solidFill>
                  <a:schemeClr val="dk1"/>
                </a:solidFill>
              </a:defRPr>
            </a:lvl3pPr>
            <a:lvl4pPr marL="1828800" lvl="3" indent="-342900" algn="l">
              <a:lnSpc>
                <a:spcPct val="90000"/>
              </a:lnSpc>
              <a:spcBef>
                <a:spcPts val="500"/>
              </a:spcBef>
              <a:spcAft>
                <a:spcPct val="0"/>
              </a:spcAft>
              <a:buClr>
                <a:schemeClr val="accent5"/>
              </a:buClr>
              <a:buSzPts val="1800"/>
              <a:buChar char="•"/>
              <a:defRPr>
                <a:solidFill>
                  <a:schemeClr val="dk1"/>
                </a:solidFill>
              </a:defRPr>
            </a:lvl4pPr>
            <a:lvl5pPr marL="2286000" lvl="4" indent="-342900" algn="l">
              <a:lnSpc>
                <a:spcPct val="90000"/>
              </a:lnSpc>
              <a:spcBef>
                <a:spcPts val="500"/>
              </a:spcBef>
              <a:spcAft>
                <a:spcPct val="0"/>
              </a:spcAft>
              <a:buClr>
                <a:schemeClr val="accent5"/>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15" name="Google Shape;115;p3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16"/>
        <p:cNvGrpSpPr/>
        <p:nvPr/>
      </p:nvGrpSpPr>
      <p:grpSpPr>
        <a:xfrm>
          <a:off x="0" y="0"/>
          <a:ext cx="0" cy="0"/>
          <a:chOff x="0" y="0"/>
          <a:chExt cx="0" cy="0"/>
        </a:xfrm>
      </p:grpSpPr>
      <p:sp>
        <p:nvSpPr>
          <p:cNvPr id="117" name="Google Shape;117;p3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200"/>
              <a:buFont typeface="Helvetica Neue"/>
              <a:buNone/>
              <a:defRPr sz="3200" b="1">
                <a:solidFill>
                  <a:schemeClr val="accent3"/>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118" name="Google Shape;118;p37"/>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19" name="Google Shape;119;p37"/>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37"/>
          <p:cNvSpPr>
            <a:spLocks noGrp="1"/>
          </p:cNvSpPr>
          <p:nvPr>
            <p:ph type="pic" idx="2"/>
          </p:nvPr>
        </p:nvSpPr>
        <p:spPr>
          <a:xfrm>
            <a:off x="0" y="0"/>
            <a:ext cx="4340225" cy="6858000"/>
          </a:xfrm>
          <a:prstGeom prst="rect">
            <a:avLst/>
          </a:prstGeom>
          <a:noFill/>
          <a:ln>
            <a:noFill/>
          </a:ln>
        </p:spPr>
        <p:txBody>
          <a:bodyPr/>
          <a:lstStyle/>
          <a:p>
            <a:endParaRPr/>
          </a:p>
        </p:txBody>
      </p:sp>
      <p:sp>
        <p:nvSpPr>
          <p:cNvPr id="121" name="Google Shape;121;p3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22"/>
        <p:cNvGrpSpPr/>
        <p:nvPr/>
      </p:nvGrpSpPr>
      <p:grpSpPr>
        <a:xfrm>
          <a:off x="0" y="0"/>
          <a:ext cx="0" cy="0"/>
          <a:chOff x="0" y="0"/>
          <a:chExt cx="0" cy="0"/>
        </a:xfrm>
      </p:grpSpPr>
      <p:sp>
        <p:nvSpPr>
          <p:cNvPr id="123" name="Google Shape;123;p38"/>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200"/>
              <a:buFont typeface="Helvetica Neue"/>
              <a:buNone/>
              <a:defRPr sz="3200" b="1">
                <a:solidFill>
                  <a:schemeClr val="accen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124" name="Google Shape;124;p38"/>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5" name="Google Shape;125;p38"/>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38"/>
          <p:cNvSpPr>
            <a:spLocks noGrp="1"/>
          </p:cNvSpPr>
          <p:nvPr>
            <p:ph type="pic" idx="2"/>
          </p:nvPr>
        </p:nvSpPr>
        <p:spPr>
          <a:xfrm>
            <a:off x="0" y="0"/>
            <a:ext cx="4340225" cy="6858000"/>
          </a:xfrm>
          <a:prstGeom prst="rect">
            <a:avLst/>
          </a:prstGeom>
          <a:noFill/>
          <a:ln>
            <a:noFill/>
          </a:ln>
        </p:spPr>
        <p:txBody>
          <a:bodyPr/>
          <a:lstStyle/>
          <a:p>
            <a:endParaRPr/>
          </a:p>
        </p:txBody>
      </p:sp>
      <p:sp>
        <p:nvSpPr>
          <p:cNvPr id="127" name="Google Shape;127;p38"/>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28"/>
        <p:cNvGrpSpPr/>
        <p:nvPr/>
      </p:nvGrpSpPr>
      <p:grpSpPr>
        <a:xfrm>
          <a:off x="0" y="0"/>
          <a:ext cx="0" cy="0"/>
          <a:chOff x="0" y="0"/>
          <a:chExt cx="0" cy="0"/>
        </a:xfrm>
      </p:grpSpPr>
      <p:sp>
        <p:nvSpPr>
          <p:cNvPr id="129" name="Google Shape;129;p39"/>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200"/>
              <a:buFont typeface="Helvetica Neue"/>
              <a:buNone/>
              <a:defRPr sz="3200" b="1">
                <a:solidFill>
                  <a:schemeClr val="accent5"/>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130" name="Google Shape;130;p39"/>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1" name="Google Shape;131;p39"/>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39"/>
          <p:cNvSpPr>
            <a:spLocks noGrp="1"/>
          </p:cNvSpPr>
          <p:nvPr>
            <p:ph type="pic" idx="2"/>
          </p:nvPr>
        </p:nvSpPr>
        <p:spPr>
          <a:xfrm>
            <a:off x="0" y="0"/>
            <a:ext cx="4340225" cy="6858000"/>
          </a:xfrm>
          <a:prstGeom prst="rect">
            <a:avLst/>
          </a:prstGeom>
          <a:noFill/>
          <a:ln>
            <a:noFill/>
          </a:ln>
        </p:spPr>
        <p:txBody>
          <a:bodyPr/>
          <a:lstStyle/>
          <a:p>
            <a:endParaRPr/>
          </a:p>
        </p:txBody>
      </p:sp>
      <p:sp>
        <p:nvSpPr>
          <p:cNvPr id="133" name="Google Shape;133;p39"/>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5"/>
              </a:buClr>
              <a:buSzPts val="2800"/>
              <a:buChar char="•"/>
              <a:defRPr>
                <a:solidFill>
                  <a:schemeClr val="dk1"/>
                </a:solidFill>
              </a:defRPr>
            </a:lvl1pPr>
            <a:lvl2pPr marL="914400" lvl="1" indent="-381000" algn="l">
              <a:lnSpc>
                <a:spcPct val="90000"/>
              </a:lnSpc>
              <a:spcBef>
                <a:spcPts val="500"/>
              </a:spcBef>
              <a:spcAft>
                <a:spcPct val="0"/>
              </a:spcAft>
              <a:buClr>
                <a:schemeClr val="accent5"/>
              </a:buClr>
              <a:buSzPts val="2400"/>
              <a:buChar char="•"/>
              <a:defRPr>
                <a:solidFill>
                  <a:schemeClr val="dk1"/>
                </a:solidFill>
              </a:defRPr>
            </a:lvl2pPr>
            <a:lvl3pPr marL="1371600" lvl="2" indent="-355600" algn="l">
              <a:lnSpc>
                <a:spcPct val="90000"/>
              </a:lnSpc>
              <a:spcBef>
                <a:spcPts val="500"/>
              </a:spcBef>
              <a:spcAft>
                <a:spcPct val="0"/>
              </a:spcAft>
              <a:buClr>
                <a:schemeClr val="accent5"/>
              </a:buClr>
              <a:buSzPts val="2000"/>
              <a:buChar char="•"/>
              <a:defRPr>
                <a:solidFill>
                  <a:schemeClr val="dk1"/>
                </a:solidFill>
              </a:defRPr>
            </a:lvl3pPr>
            <a:lvl4pPr marL="1828800" lvl="3" indent="-342900" algn="l">
              <a:lnSpc>
                <a:spcPct val="90000"/>
              </a:lnSpc>
              <a:spcBef>
                <a:spcPts val="500"/>
              </a:spcBef>
              <a:spcAft>
                <a:spcPct val="0"/>
              </a:spcAft>
              <a:buClr>
                <a:schemeClr val="accent5"/>
              </a:buClr>
              <a:buSzPts val="1800"/>
              <a:buChar char="•"/>
              <a:defRPr>
                <a:solidFill>
                  <a:schemeClr val="dk1"/>
                </a:solidFill>
              </a:defRPr>
            </a:lvl4pPr>
            <a:lvl5pPr marL="2286000" lvl="4" indent="-342900" algn="l">
              <a:lnSpc>
                <a:spcPct val="90000"/>
              </a:lnSpc>
              <a:spcBef>
                <a:spcPts val="500"/>
              </a:spcBef>
              <a:spcAft>
                <a:spcPct val="0"/>
              </a:spcAft>
              <a:buClr>
                <a:schemeClr val="accent5"/>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600"/>
              <a:buFont typeface="Helvetica Neue"/>
              <a:buNone/>
              <a:defRPr sz="3600" b="1">
                <a:solidFill>
                  <a:schemeClr val="accent3"/>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19" name="Google Shape;19;p34"/>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20" name="Google Shape;20;p34"/>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34"/>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1"/>
              </a:buClr>
              <a:buSzPts val="2400"/>
              <a:buChar char="•"/>
              <a:defRPr/>
            </a:lvl2pPr>
            <a:lvl3pPr marL="1371600" lvl="2" indent="-355600" algn="l">
              <a:lnSpc>
                <a:spcPct val="90000"/>
              </a:lnSpc>
              <a:spcBef>
                <a:spcPts val="500"/>
              </a:spcBef>
              <a:spcAft>
                <a:spcPct val="0"/>
              </a:spcAft>
              <a:buClr>
                <a:schemeClr val="accent1"/>
              </a:buClr>
              <a:buSzPts val="2000"/>
              <a:buChar char="•"/>
              <a:defRPr/>
            </a:lvl3pPr>
            <a:lvl4pPr marL="1828800" lvl="3" indent="-342900" algn="l">
              <a:lnSpc>
                <a:spcPct val="90000"/>
              </a:lnSpc>
              <a:spcBef>
                <a:spcPts val="500"/>
              </a:spcBef>
              <a:spcAft>
                <a:spcPct val="0"/>
              </a:spcAft>
              <a:buClr>
                <a:schemeClr val="accent1"/>
              </a:buClr>
              <a:buSzPts val="1800"/>
              <a:buChar char="•"/>
              <a:defRPr/>
            </a:lvl4pPr>
            <a:lvl5pPr marL="2286000" lvl="4" indent="-342900" algn="l">
              <a:lnSpc>
                <a:spcPct val="90000"/>
              </a:lnSpc>
              <a:spcBef>
                <a:spcPts val="500"/>
              </a:spcBef>
              <a:spcAft>
                <a:spcPct val="0"/>
              </a:spcAft>
              <a:buClr>
                <a:schemeClr val="accent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2" name="Google Shape;22;p3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34"/>
        <p:cNvGrpSpPr/>
        <p:nvPr/>
      </p:nvGrpSpPr>
      <p:grpSpPr>
        <a:xfrm>
          <a:off x="0" y="0"/>
          <a:ext cx="0" cy="0"/>
          <a:chOff x="0" y="0"/>
          <a:chExt cx="0" cy="0"/>
        </a:xfrm>
      </p:grpSpPr>
      <p:sp>
        <p:nvSpPr>
          <p:cNvPr id="135" name="Google Shape;135;p40"/>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200"/>
              <a:buFont typeface="Helvetica Neue"/>
              <a:buNone/>
              <a:defRPr sz="3200" b="1">
                <a:solidFill>
                  <a:schemeClr val="accent4"/>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136" name="Google Shape;136;p40"/>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7" name="Google Shape;137;p40"/>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p40"/>
          <p:cNvSpPr>
            <a:spLocks noGrp="1"/>
          </p:cNvSpPr>
          <p:nvPr>
            <p:ph type="pic" idx="2"/>
          </p:nvPr>
        </p:nvSpPr>
        <p:spPr>
          <a:xfrm>
            <a:off x="0" y="0"/>
            <a:ext cx="4340225" cy="6858000"/>
          </a:xfrm>
          <a:prstGeom prst="rect">
            <a:avLst/>
          </a:prstGeom>
          <a:noFill/>
          <a:ln>
            <a:noFill/>
          </a:ln>
        </p:spPr>
        <p:txBody>
          <a:bodyPr/>
          <a:lstStyle/>
          <a:p>
            <a:endParaRPr/>
          </a:p>
        </p:txBody>
      </p:sp>
      <p:sp>
        <p:nvSpPr>
          <p:cNvPr id="139" name="Google Shape;139;p40"/>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140"/>
        <p:cNvGrpSpPr/>
        <p:nvPr/>
      </p:nvGrpSpPr>
      <p:grpSpPr>
        <a:xfrm>
          <a:off x="0" y="0"/>
          <a:ext cx="0" cy="0"/>
          <a:chOff x="0" y="0"/>
          <a:chExt cx="0" cy="0"/>
        </a:xfrm>
      </p:grpSpPr>
      <p:grpSp>
        <p:nvGrpSpPr>
          <p:cNvPr id="141" name="Google Shape;141;p41"/>
          <p:cNvGrpSpPr/>
          <p:nvPr/>
        </p:nvGrpSpPr>
        <p:grpSpPr>
          <a:xfrm>
            <a:off x="0" y="5303520"/>
            <a:ext cx="12191999" cy="1639827"/>
            <a:chOff x="0" y="5303520"/>
            <a:chExt cx="12191999" cy="1639827"/>
          </a:xfrm>
        </p:grpSpPr>
        <p:pic>
          <p:nvPicPr>
            <p:cNvPr id="142" name="Google Shape;142;p41"/>
            <p:cNvPicPr preferRelativeResize="0"/>
            <p:nvPr/>
          </p:nvPicPr>
          <p:blipFill>
            <a:blip r:embed="rId2">
              <a:alphaModFix amt="20000"/>
            </a:blip>
            <a:srcRect l="59835" t="10673" r="12103" b="6770"/>
            <a:stretch>
              <a:fillRect/>
            </a:stretch>
          </p:blipFill>
          <p:spPr>
            <a:xfrm rot="5400000">
              <a:off x="2302155" y="3001365"/>
              <a:ext cx="1639827" cy="6244138"/>
            </a:xfrm>
            <a:prstGeom prst="rect">
              <a:avLst/>
            </a:prstGeom>
            <a:noFill/>
            <a:ln>
              <a:noFill/>
            </a:ln>
          </p:spPr>
        </p:pic>
        <p:pic>
          <p:nvPicPr>
            <p:cNvPr id="143" name="Google Shape;143;p41"/>
            <p:cNvPicPr preferRelativeResize="0"/>
            <p:nvPr/>
          </p:nvPicPr>
          <p:blipFill>
            <a:blip r:embed="rId2">
              <a:alphaModFix amt="20000"/>
            </a:blip>
            <a:srcRect l="60063" t="10673" r="11951" b="6770"/>
            <a:stretch>
              <a:fillRect/>
            </a:stretch>
          </p:blipFill>
          <p:spPr>
            <a:xfrm rot="5400000">
              <a:off x="8439135" y="3108523"/>
              <a:ext cx="1557867" cy="5947862"/>
            </a:xfrm>
            <a:prstGeom prst="rect">
              <a:avLst/>
            </a:prstGeom>
            <a:noFill/>
            <a:ln>
              <a:noFill/>
            </a:ln>
          </p:spPr>
        </p:pic>
      </p:grpSp>
      <p:sp>
        <p:nvSpPr>
          <p:cNvPr id="144" name="Google Shape;144;p4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600"/>
              <a:buFont typeface="Helvetica Neue"/>
              <a:buNone/>
              <a:defRPr sz="3600" b="1">
                <a:solidFill>
                  <a:schemeClr val="accen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45" name="Google Shape;145;p41"/>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46" name="Google Shape;146;p41"/>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47"/>
        <p:cNvGrpSpPr/>
        <p:nvPr/>
      </p:nvGrpSpPr>
      <p:grpSpPr>
        <a:xfrm>
          <a:off x="0" y="0"/>
          <a:ext cx="0" cy="0"/>
          <a:chOff x="0" y="0"/>
          <a:chExt cx="0" cy="0"/>
        </a:xfrm>
      </p:grpSpPr>
      <p:grpSp>
        <p:nvGrpSpPr>
          <p:cNvPr id="148" name="Google Shape;148;p42"/>
          <p:cNvGrpSpPr/>
          <p:nvPr/>
        </p:nvGrpSpPr>
        <p:grpSpPr>
          <a:xfrm>
            <a:off x="0" y="5303520"/>
            <a:ext cx="12191999" cy="1639827"/>
            <a:chOff x="0" y="5303520"/>
            <a:chExt cx="12191999" cy="1639827"/>
          </a:xfrm>
        </p:grpSpPr>
        <p:pic>
          <p:nvPicPr>
            <p:cNvPr id="149" name="Google Shape;149;p42"/>
            <p:cNvPicPr preferRelativeResize="0"/>
            <p:nvPr/>
          </p:nvPicPr>
          <p:blipFill>
            <a:blip r:embed="rId2">
              <a:alphaModFix amt="20000"/>
            </a:blip>
            <a:srcRect l="59835" t="10673" r="12103" b="6770"/>
            <a:stretch>
              <a:fillRect/>
            </a:stretch>
          </p:blipFill>
          <p:spPr>
            <a:xfrm rot="5400000">
              <a:off x="2302155" y="3001365"/>
              <a:ext cx="1639827" cy="6244138"/>
            </a:xfrm>
            <a:prstGeom prst="rect">
              <a:avLst/>
            </a:prstGeom>
            <a:noFill/>
            <a:ln>
              <a:noFill/>
            </a:ln>
          </p:spPr>
        </p:pic>
        <p:pic>
          <p:nvPicPr>
            <p:cNvPr id="150" name="Google Shape;150;p42"/>
            <p:cNvPicPr preferRelativeResize="0"/>
            <p:nvPr/>
          </p:nvPicPr>
          <p:blipFill>
            <a:blip r:embed="rId2">
              <a:alphaModFix amt="20000"/>
            </a:blip>
            <a:srcRect l="60063" t="10673" r="11951" b="6770"/>
            <a:stretch>
              <a:fillRect/>
            </a:stretch>
          </p:blipFill>
          <p:spPr>
            <a:xfrm rot="5400000">
              <a:off x="8439135" y="3108523"/>
              <a:ext cx="1557867" cy="5947862"/>
            </a:xfrm>
            <a:prstGeom prst="rect">
              <a:avLst/>
            </a:prstGeom>
            <a:noFill/>
            <a:ln>
              <a:noFill/>
            </a:ln>
          </p:spPr>
        </p:pic>
      </p:grpSp>
      <p:sp>
        <p:nvSpPr>
          <p:cNvPr id="151" name="Google Shape;151;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600"/>
              <a:buFont typeface="Helvetica Neue"/>
              <a:buNone/>
              <a:defRPr sz="3600" b="1">
                <a:solidFill>
                  <a:schemeClr val="accent3"/>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52" name="Google Shape;152;p42"/>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1"/>
              </a:buClr>
              <a:buSzPts val="2400"/>
              <a:buChar char="•"/>
              <a:defRPr/>
            </a:lvl2pPr>
            <a:lvl3pPr marL="1371600" lvl="2" indent="-355600" algn="l">
              <a:lnSpc>
                <a:spcPct val="90000"/>
              </a:lnSpc>
              <a:spcBef>
                <a:spcPts val="500"/>
              </a:spcBef>
              <a:spcAft>
                <a:spcPct val="0"/>
              </a:spcAft>
              <a:buClr>
                <a:schemeClr val="accent1"/>
              </a:buClr>
              <a:buSzPts val="2000"/>
              <a:buChar char="•"/>
              <a:defRPr/>
            </a:lvl3pPr>
            <a:lvl4pPr marL="1828800" lvl="3" indent="-342900" algn="l">
              <a:lnSpc>
                <a:spcPct val="90000"/>
              </a:lnSpc>
              <a:spcBef>
                <a:spcPts val="500"/>
              </a:spcBef>
              <a:spcAft>
                <a:spcPct val="0"/>
              </a:spcAft>
              <a:buClr>
                <a:schemeClr val="accent1"/>
              </a:buClr>
              <a:buSzPts val="1800"/>
              <a:buChar char="•"/>
              <a:defRPr/>
            </a:lvl4pPr>
            <a:lvl5pPr marL="2286000" lvl="4" indent="-342900" algn="l">
              <a:lnSpc>
                <a:spcPct val="90000"/>
              </a:lnSpc>
              <a:spcBef>
                <a:spcPts val="500"/>
              </a:spcBef>
              <a:spcAft>
                <a:spcPct val="0"/>
              </a:spcAft>
              <a:buClr>
                <a:schemeClr val="accent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3" name="Google Shape;153;p42"/>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54"/>
        <p:cNvGrpSpPr/>
        <p:nvPr/>
      </p:nvGrpSpPr>
      <p:grpSpPr>
        <a:xfrm>
          <a:off x="0" y="0"/>
          <a:ext cx="0" cy="0"/>
          <a:chOff x="0" y="0"/>
          <a:chExt cx="0" cy="0"/>
        </a:xfrm>
      </p:grpSpPr>
      <p:sp>
        <p:nvSpPr>
          <p:cNvPr id="155" name="Google Shape;155;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600"/>
              <a:buFont typeface="Helvetica Neue"/>
              <a:buNone/>
              <a:defRPr sz="3600" b="1">
                <a:solidFill>
                  <a:schemeClr val="accent5"/>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56" name="Google Shape;156;p43"/>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6"/>
              </a:buClr>
              <a:buSzPts val="2400"/>
              <a:buChar char="•"/>
              <a:defRPr/>
            </a:lvl2pPr>
            <a:lvl3pPr marL="1371600" lvl="2" indent="-355600" algn="l">
              <a:lnSpc>
                <a:spcPct val="90000"/>
              </a:lnSpc>
              <a:spcBef>
                <a:spcPts val="500"/>
              </a:spcBef>
              <a:spcAft>
                <a:spcPct val="0"/>
              </a:spcAft>
              <a:buClr>
                <a:schemeClr val="accent6"/>
              </a:buClr>
              <a:buSzPts val="2000"/>
              <a:buChar char="•"/>
              <a:defRPr/>
            </a:lvl3pPr>
            <a:lvl4pPr marL="1828800" lvl="3" indent="-342900" algn="l">
              <a:lnSpc>
                <a:spcPct val="90000"/>
              </a:lnSpc>
              <a:spcBef>
                <a:spcPts val="500"/>
              </a:spcBef>
              <a:spcAft>
                <a:spcPct val="0"/>
              </a:spcAft>
              <a:buClr>
                <a:schemeClr val="accent6"/>
              </a:buClr>
              <a:buSzPts val="1800"/>
              <a:buChar char="•"/>
              <a:defRPr/>
            </a:lvl4pPr>
            <a:lvl5pPr marL="2286000" lvl="4" indent="-342900" algn="l">
              <a:lnSpc>
                <a:spcPct val="90000"/>
              </a:lnSpc>
              <a:spcBef>
                <a:spcPts val="500"/>
              </a:spcBef>
              <a:spcAft>
                <a:spcPct val="0"/>
              </a:spcAft>
              <a:buClr>
                <a:schemeClr val="accent6"/>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7" name="Google Shape;157;p43"/>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6"/>
              </a:buClr>
              <a:buSzPts val="2800"/>
              <a:buChar char="•"/>
              <a:defRPr>
                <a:solidFill>
                  <a:schemeClr val="dk1"/>
                </a:solidFill>
              </a:defRPr>
            </a:lvl1pPr>
            <a:lvl2pPr marL="914400" lvl="1" indent="-381000" algn="l">
              <a:lnSpc>
                <a:spcPct val="90000"/>
              </a:lnSpc>
              <a:spcBef>
                <a:spcPts val="500"/>
              </a:spcBef>
              <a:spcAft>
                <a:spcPct val="0"/>
              </a:spcAft>
              <a:buClr>
                <a:schemeClr val="accent6"/>
              </a:buClr>
              <a:buSzPts val="2400"/>
              <a:buChar char="•"/>
              <a:defRPr>
                <a:solidFill>
                  <a:schemeClr val="dk1"/>
                </a:solidFill>
              </a:defRPr>
            </a:lvl2pPr>
            <a:lvl3pPr marL="1371600" lvl="2" indent="-355600" algn="l">
              <a:lnSpc>
                <a:spcPct val="90000"/>
              </a:lnSpc>
              <a:spcBef>
                <a:spcPts val="500"/>
              </a:spcBef>
              <a:spcAft>
                <a:spcPct val="0"/>
              </a:spcAft>
              <a:buClr>
                <a:schemeClr val="accent6"/>
              </a:buClr>
              <a:buSzPts val="2000"/>
              <a:buChar char="•"/>
              <a:defRPr>
                <a:solidFill>
                  <a:schemeClr val="dk1"/>
                </a:solidFill>
              </a:defRPr>
            </a:lvl3pPr>
            <a:lvl4pPr marL="1828800" lvl="3" indent="-342900" algn="l">
              <a:lnSpc>
                <a:spcPct val="90000"/>
              </a:lnSpc>
              <a:spcBef>
                <a:spcPts val="500"/>
              </a:spcBef>
              <a:spcAft>
                <a:spcPct val="0"/>
              </a:spcAft>
              <a:buClr>
                <a:schemeClr val="accent6"/>
              </a:buClr>
              <a:buSzPts val="1800"/>
              <a:buChar char="•"/>
              <a:defRPr>
                <a:solidFill>
                  <a:schemeClr val="dk1"/>
                </a:solidFill>
              </a:defRPr>
            </a:lvl4pPr>
            <a:lvl5pPr marL="2286000" lvl="4" indent="-342900" algn="l">
              <a:lnSpc>
                <a:spcPct val="90000"/>
              </a:lnSpc>
              <a:spcBef>
                <a:spcPts val="500"/>
              </a:spcBef>
              <a:spcAft>
                <a:spcPct val="0"/>
              </a:spcAft>
              <a:buClr>
                <a:schemeClr val="accent6"/>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grpSp>
        <p:nvGrpSpPr>
          <p:cNvPr id="158" name="Google Shape;158;p43"/>
          <p:cNvGrpSpPr/>
          <p:nvPr/>
        </p:nvGrpSpPr>
        <p:grpSpPr>
          <a:xfrm>
            <a:off x="0" y="5303520"/>
            <a:ext cx="12191999" cy="1639827"/>
            <a:chOff x="0" y="5303520"/>
            <a:chExt cx="12191999" cy="1639827"/>
          </a:xfrm>
        </p:grpSpPr>
        <p:pic>
          <p:nvPicPr>
            <p:cNvPr id="159" name="Google Shape;159;p43"/>
            <p:cNvPicPr preferRelativeResize="0"/>
            <p:nvPr/>
          </p:nvPicPr>
          <p:blipFill>
            <a:blip r:embed="rId2">
              <a:alphaModFix amt="20000"/>
            </a:blip>
            <a:srcRect l="59835" t="10673" r="12103" b="6770"/>
            <a:stretch>
              <a:fillRect/>
            </a:stretch>
          </p:blipFill>
          <p:spPr>
            <a:xfrm rot="5400000">
              <a:off x="2302155" y="3001365"/>
              <a:ext cx="1639827" cy="6244138"/>
            </a:xfrm>
            <a:prstGeom prst="rect">
              <a:avLst/>
            </a:prstGeom>
            <a:noFill/>
            <a:ln>
              <a:noFill/>
            </a:ln>
          </p:spPr>
        </p:pic>
        <p:pic>
          <p:nvPicPr>
            <p:cNvPr id="160" name="Google Shape;160;p43"/>
            <p:cNvPicPr preferRelativeResize="0"/>
            <p:nvPr/>
          </p:nvPicPr>
          <p:blipFill>
            <a:blip r:embed="rId2">
              <a:alphaModFix amt="20000"/>
            </a:blip>
            <a:srcRect l="60063" t="10673" r="11951" b="6770"/>
            <a:stretch>
              <a:fillRect/>
            </a:stretch>
          </p:blipFill>
          <p:spPr>
            <a:xfrm rot="5400000">
              <a:off x="8439135" y="3108523"/>
              <a:ext cx="1557867" cy="5947862"/>
            </a:xfrm>
            <a:prstGeom prst="rect">
              <a:avLst/>
            </a:prstGeom>
            <a:noFill/>
            <a:ln>
              <a:noFill/>
            </a:ln>
          </p:spPr>
        </p:pic>
      </p:gr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61"/>
        <p:cNvGrpSpPr/>
        <p:nvPr/>
      </p:nvGrpSpPr>
      <p:grpSpPr>
        <a:xfrm>
          <a:off x="0" y="0"/>
          <a:ext cx="0" cy="0"/>
          <a:chOff x="0" y="0"/>
          <a:chExt cx="0" cy="0"/>
        </a:xfrm>
      </p:grpSpPr>
      <p:grpSp>
        <p:nvGrpSpPr>
          <p:cNvPr id="162" name="Google Shape;162;p44"/>
          <p:cNvGrpSpPr/>
          <p:nvPr/>
        </p:nvGrpSpPr>
        <p:grpSpPr>
          <a:xfrm>
            <a:off x="0" y="5303520"/>
            <a:ext cx="12191999" cy="1639827"/>
            <a:chOff x="0" y="5303520"/>
            <a:chExt cx="12191999" cy="1639827"/>
          </a:xfrm>
        </p:grpSpPr>
        <p:pic>
          <p:nvPicPr>
            <p:cNvPr id="163" name="Google Shape;163;p44"/>
            <p:cNvPicPr preferRelativeResize="0"/>
            <p:nvPr/>
          </p:nvPicPr>
          <p:blipFill>
            <a:blip r:embed="rId2">
              <a:alphaModFix amt="20000"/>
            </a:blip>
            <a:srcRect l="59835" t="10673" r="12103" b="6770"/>
            <a:stretch>
              <a:fillRect/>
            </a:stretch>
          </p:blipFill>
          <p:spPr>
            <a:xfrm rot="5400000">
              <a:off x="2302155" y="3001365"/>
              <a:ext cx="1639827" cy="6244138"/>
            </a:xfrm>
            <a:prstGeom prst="rect">
              <a:avLst/>
            </a:prstGeom>
            <a:noFill/>
            <a:ln>
              <a:noFill/>
            </a:ln>
          </p:spPr>
        </p:pic>
        <p:pic>
          <p:nvPicPr>
            <p:cNvPr id="164" name="Google Shape;164;p44"/>
            <p:cNvPicPr preferRelativeResize="0"/>
            <p:nvPr/>
          </p:nvPicPr>
          <p:blipFill>
            <a:blip r:embed="rId2">
              <a:alphaModFix amt="20000"/>
            </a:blip>
            <a:srcRect l="60063" t="10673" r="11951" b="6770"/>
            <a:stretch>
              <a:fillRect/>
            </a:stretch>
          </p:blipFill>
          <p:spPr>
            <a:xfrm rot="5400000">
              <a:off x="8439135" y="3108523"/>
              <a:ext cx="1557867" cy="5947862"/>
            </a:xfrm>
            <a:prstGeom prst="rect">
              <a:avLst/>
            </a:prstGeom>
            <a:noFill/>
            <a:ln>
              <a:noFill/>
            </a:ln>
          </p:spPr>
        </p:pic>
      </p:grpSp>
      <p:sp>
        <p:nvSpPr>
          <p:cNvPr id="165" name="Google Shape;165;p44"/>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600"/>
              <a:buFont typeface="Helvetica Neue"/>
              <a:buNone/>
              <a:defRPr sz="3600" b="1">
                <a:solidFill>
                  <a:schemeClr val="accent4"/>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66" name="Google Shape;166;p44"/>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2"/>
              </a:buClr>
              <a:buSzPts val="2400"/>
              <a:buChar char="•"/>
              <a:defRPr/>
            </a:lvl2pPr>
            <a:lvl3pPr marL="1371600" lvl="2" indent="-355600" algn="l">
              <a:lnSpc>
                <a:spcPct val="90000"/>
              </a:lnSpc>
              <a:spcBef>
                <a:spcPts val="500"/>
              </a:spcBef>
              <a:spcAft>
                <a:spcPct val="0"/>
              </a:spcAft>
              <a:buClr>
                <a:schemeClr val="accent2"/>
              </a:buClr>
              <a:buSzPts val="2000"/>
              <a:buChar char="•"/>
              <a:defRPr/>
            </a:lvl3pPr>
            <a:lvl4pPr marL="1828800" lvl="3" indent="-342900" algn="l">
              <a:lnSpc>
                <a:spcPct val="90000"/>
              </a:lnSpc>
              <a:spcBef>
                <a:spcPts val="500"/>
              </a:spcBef>
              <a:spcAft>
                <a:spcPct val="0"/>
              </a:spcAft>
              <a:buClr>
                <a:schemeClr val="accent2"/>
              </a:buClr>
              <a:buSzPts val="1800"/>
              <a:buChar char="•"/>
              <a:defRPr/>
            </a:lvl4pPr>
            <a:lvl5pPr marL="2286000" lvl="4" indent="-342900" algn="l">
              <a:lnSpc>
                <a:spcPct val="90000"/>
              </a:lnSpc>
              <a:spcBef>
                <a:spcPts val="500"/>
              </a:spcBef>
              <a:spcAft>
                <a:spcPct val="0"/>
              </a:spcAft>
              <a:buClr>
                <a:schemeClr val="accent2"/>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67" name="Google Shape;167;p44"/>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68"/>
        <p:cNvGrpSpPr/>
        <p:nvPr/>
      </p:nvGrpSpPr>
      <p:grpSpPr>
        <a:xfrm>
          <a:off x="0" y="0"/>
          <a:ext cx="0" cy="0"/>
          <a:chOff x="0" y="0"/>
          <a:chExt cx="0" cy="0"/>
        </a:xfrm>
      </p:grpSpPr>
      <p:sp>
        <p:nvSpPr>
          <p:cNvPr id="169" name="Google Shape;169;p47"/>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70" name="Google Shape;170;p47"/>
          <p:cNvGrpSpPr/>
          <p:nvPr/>
        </p:nvGrpSpPr>
        <p:grpSpPr>
          <a:xfrm>
            <a:off x="-208789" y="0"/>
            <a:ext cx="12609576" cy="2174490"/>
            <a:chOff x="-1" y="5043119"/>
            <a:chExt cx="12192000" cy="1814883"/>
          </a:xfrm>
        </p:grpSpPr>
        <p:pic>
          <p:nvPicPr>
            <p:cNvPr id="171" name="Google Shape;171;p47"/>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72" name="Google Shape;172;p47"/>
            <p:cNvPicPr preferRelativeResize="0"/>
            <p:nvPr/>
          </p:nvPicPr>
          <p:blipFill>
            <a:blip r:embed="rId2">
              <a:alphaModFix amt="20000"/>
            </a:blip>
            <a:srcRect l="54597" t="31445" r="16825" b="9027"/>
            <a:stretch>
              <a:fillRect/>
            </a:stretch>
          </p:blipFill>
          <p:spPr>
            <a:xfrm rot="5400000">
              <a:off x="8435259" y="3077812"/>
              <a:ext cx="1791433" cy="5722047"/>
            </a:xfrm>
            <a:prstGeom prst="rect">
              <a:avLst/>
            </a:prstGeom>
            <a:noFill/>
            <a:ln>
              <a:noFill/>
            </a:ln>
          </p:spPr>
        </p:pic>
      </p:grpSp>
      <p:cxnSp>
        <p:nvCxnSpPr>
          <p:cNvPr id="173" name="Google Shape;173;p47"/>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4" name="Google Shape;174;p47"/>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75" name="Google Shape;175;p47"/>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6" name="Google Shape;176;p47"/>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7" name="Google Shape;177;p47"/>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400"/>
              <a:buNone/>
              <a:defRPr sz="2400"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8" name="Google Shape;178;p47"/>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1"/>
              </a:buClr>
              <a:buSzPts val="2400"/>
              <a:buChar char="•"/>
              <a:defRPr sz="2400">
                <a:solidFill>
                  <a:schemeClr val="dk1"/>
                </a:solidFill>
              </a:defRPr>
            </a:lvl1pPr>
            <a:lvl2pPr marL="914400" lvl="1" indent="-381000" algn="l">
              <a:lnSpc>
                <a:spcPct val="90000"/>
              </a:lnSpc>
              <a:spcBef>
                <a:spcPts val="500"/>
              </a:spcBef>
              <a:spcAft>
                <a:spcPct val="0"/>
              </a:spcAft>
              <a:buClr>
                <a:schemeClr val="accent1"/>
              </a:buClr>
              <a:buSzPts val="2400"/>
              <a:buChar char="•"/>
              <a:defRPr sz="2400">
                <a:solidFill>
                  <a:schemeClr val="dk1"/>
                </a:solidFill>
              </a:defRPr>
            </a:lvl2pPr>
            <a:lvl3pPr marL="1371600" lvl="2" indent="-381000" algn="l">
              <a:lnSpc>
                <a:spcPct val="90000"/>
              </a:lnSpc>
              <a:spcBef>
                <a:spcPts val="500"/>
              </a:spcBef>
              <a:spcAft>
                <a:spcPct val="0"/>
              </a:spcAft>
              <a:buClr>
                <a:schemeClr val="accent1"/>
              </a:buClr>
              <a:buSzPts val="2400"/>
              <a:buChar char="•"/>
              <a:defRPr sz="2400">
                <a:solidFill>
                  <a:schemeClr val="dk1"/>
                </a:solidFill>
              </a:defRPr>
            </a:lvl3pPr>
            <a:lvl4pPr marL="1828800" lvl="3" indent="-381000" algn="l">
              <a:lnSpc>
                <a:spcPct val="90000"/>
              </a:lnSpc>
              <a:spcBef>
                <a:spcPts val="500"/>
              </a:spcBef>
              <a:spcAft>
                <a:spcPct val="0"/>
              </a:spcAft>
              <a:buClr>
                <a:schemeClr val="accent1"/>
              </a:buClr>
              <a:buSzPts val="2400"/>
              <a:buChar char="•"/>
              <a:defRPr sz="2400">
                <a:solidFill>
                  <a:schemeClr val="dk1"/>
                </a:solidFill>
              </a:defRPr>
            </a:lvl4pPr>
            <a:lvl5pPr marL="2286000" lvl="4" indent="-381000" algn="l">
              <a:lnSpc>
                <a:spcPct val="90000"/>
              </a:lnSpc>
              <a:spcBef>
                <a:spcPts val="500"/>
              </a:spcBef>
              <a:spcAft>
                <a:spcPct val="0"/>
              </a:spcAft>
              <a:buClr>
                <a:schemeClr val="accent1"/>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9" name="Google Shape;179;p47"/>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400"/>
              <a:buNone/>
              <a:defRPr sz="2400"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0" name="Google Shape;180;p47"/>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1"/>
              </a:buClr>
              <a:buSzPts val="2400"/>
              <a:buChar char="•"/>
              <a:defRPr sz="2400">
                <a:solidFill>
                  <a:schemeClr val="dk1"/>
                </a:solidFill>
              </a:defRPr>
            </a:lvl1pPr>
            <a:lvl2pPr marL="914400" lvl="1" indent="-381000" algn="l">
              <a:lnSpc>
                <a:spcPct val="90000"/>
              </a:lnSpc>
              <a:spcBef>
                <a:spcPts val="500"/>
              </a:spcBef>
              <a:spcAft>
                <a:spcPct val="0"/>
              </a:spcAft>
              <a:buClr>
                <a:schemeClr val="accent1"/>
              </a:buClr>
              <a:buSzPts val="2400"/>
              <a:buChar char="•"/>
              <a:defRPr sz="2400">
                <a:solidFill>
                  <a:schemeClr val="dk1"/>
                </a:solidFill>
              </a:defRPr>
            </a:lvl2pPr>
            <a:lvl3pPr marL="1371600" lvl="2" indent="-381000" algn="l">
              <a:lnSpc>
                <a:spcPct val="90000"/>
              </a:lnSpc>
              <a:spcBef>
                <a:spcPts val="500"/>
              </a:spcBef>
              <a:spcAft>
                <a:spcPct val="0"/>
              </a:spcAft>
              <a:buClr>
                <a:schemeClr val="accent1"/>
              </a:buClr>
              <a:buSzPts val="2400"/>
              <a:buChar char="•"/>
              <a:defRPr sz="2400">
                <a:solidFill>
                  <a:schemeClr val="dk1"/>
                </a:solidFill>
              </a:defRPr>
            </a:lvl3pPr>
            <a:lvl4pPr marL="1828800" lvl="3" indent="-381000" algn="l">
              <a:lnSpc>
                <a:spcPct val="90000"/>
              </a:lnSpc>
              <a:spcBef>
                <a:spcPts val="500"/>
              </a:spcBef>
              <a:spcAft>
                <a:spcPct val="0"/>
              </a:spcAft>
              <a:buClr>
                <a:schemeClr val="accent1"/>
              </a:buClr>
              <a:buSzPts val="2400"/>
              <a:buChar char="•"/>
              <a:defRPr sz="2400">
                <a:solidFill>
                  <a:schemeClr val="dk1"/>
                </a:solidFill>
              </a:defRPr>
            </a:lvl4pPr>
            <a:lvl5pPr marL="2286000" lvl="4" indent="-381000" algn="l">
              <a:lnSpc>
                <a:spcPct val="90000"/>
              </a:lnSpc>
              <a:spcBef>
                <a:spcPts val="500"/>
              </a:spcBef>
              <a:spcAft>
                <a:spcPct val="0"/>
              </a:spcAft>
              <a:buClr>
                <a:schemeClr val="accent1"/>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1"/>
        <p:cNvGrpSpPr/>
        <p:nvPr/>
      </p:nvGrpSpPr>
      <p:grpSpPr>
        <a:xfrm>
          <a:off x="0" y="0"/>
          <a:ext cx="0" cy="0"/>
          <a:chOff x="0" y="0"/>
          <a:chExt cx="0" cy="0"/>
        </a:xfrm>
      </p:grpSpPr>
      <p:sp>
        <p:nvSpPr>
          <p:cNvPr id="182" name="Google Shape;182;p49"/>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83" name="Google Shape;183;p49"/>
          <p:cNvGrpSpPr/>
          <p:nvPr/>
        </p:nvGrpSpPr>
        <p:grpSpPr>
          <a:xfrm>
            <a:off x="-208789" y="0"/>
            <a:ext cx="12609576" cy="2174490"/>
            <a:chOff x="-1" y="5043119"/>
            <a:chExt cx="12192000" cy="1814883"/>
          </a:xfrm>
        </p:grpSpPr>
        <p:pic>
          <p:nvPicPr>
            <p:cNvPr id="184" name="Google Shape;184;p49"/>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85" name="Google Shape;185;p49"/>
            <p:cNvPicPr preferRelativeResize="0"/>
            <p:nvPr/>
          </p:nvPicPr>
          <p:blipFill>
            <a:blip r:embed="rId2">
              <a:alphaModFix amt="20000"/>
            </a:blip>
            <a:srcRect l="54597" t="31445" r="16825" b="9027"/>
            <a:stretch>
              <a:fillRect/>
            </a:stretch>
          </p:blipFill>
          <p:spPr>
            <a:xfrm rot="5400000">
              <a:off x="8435259" y="3077812"/>
              <a:ext cx="1791433" cy="5722047"/>
            </a:xfrm>
            <a:prstGeom prst="rect">
              <a:avLst/>
            </a:prstGeom>
            <a:noFill/>
            <a:ln>
              <a:noFill/>
            </a:ln>
          </p:spPr>
        </p:pic>
      </p:grpSp>
      <p:cxnSp>
        <p:nvCxnSpPr>
          <p:cNvPr id="186" name="Google Shape;186;p49"/>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7" name="Google Shape;187;p4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88" name="Google Shape;188;p4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9" name="Google Shape;189;p4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0" name="Google Shape;190;p4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400"/>
              <a:buNone/>
              <a:defRPr sz="2400"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1" name="Google Shape;191;p4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2"/>
              </a:buClr>
              <a:buSzPts val="2400"/>
              <a:buChar char="•"/>
              <a:defRPr sz="2400">
                <a:solidFill>
                  <a:schemeClr val="dk1"/>
                </a:solidFill>
              </a:defRPr>
            </a:lvl1pPr>
            <a:lvl2pPr marL="914400" lvl="1" indent="-381000" algn="l">
              <a:lnSpc>
                <a:spcPct val="90000"/>
              </a:lnSpc>
              <a:spcBef>
                <a:spcPts val="500"/>
              </a:spcBef>
              <a:spcAft>
                <a:spcPct val="0"/>
              </a:spcAft>
              <a:buClr>
                <a:schemeClr val="accent2"/>
              </a:buClr>
              <a:buSzPts val="2400"/>
              <a:buChar char="•"/>
              <a:defRPr sz="2400">
                <a:solidFill>
                  <a:schemeClr val="dk1"/>
                </a:solidFill>
              </a:defRPr>
            </a:lvl2pPr>
            <a:lvl3pPr marL="1371600" lvl="2" indent="-381000" algn="l">
              <a:lnSpc>
                <a:spcPct val="90000"/>
              </a:lnSpc>
              <a:spcBef>
                <a:spcPts val="500"/>
              </a:spcBef>
              <a:spcAft>
                <a:spcPct val="0"/>
              </a:spcAft>
              <a:buClr>
                <a:schemeClr val="accent2"/>
              </a:buClr>
              <a:buSzPts val="2400"/>
              <a:buChar char="•"/>
              <a:defRPr sz="2400">
                <a:solidFill>
                  <a:schemeClr val="dk1"/>
                </a:solidFill>
              </a:defRPr>
            </a:lvl3pPr>
            <a:lvl4pPr marL="1828800" lvl="3" indent="-381000" algn="l">
              <a:lnSpc>
                <a:spcPct val="90000"/>
              </a:lnSpc>
              <a:spcBef>
                <a:spcPts val="500"/>
              </a:spcBef>
              <a:spcAft>
                <a:spcPct val="0"/>
              </a:spcAft>
              <a:buClr>
                <a:schemeClr val="accent2"/>
              </a:buClr>
              <a:buSzPts val="2400"/>
              <a:buChar char="•"/>
              <a:defRPr sz="2400">
                <a:solidFill>
                  <a:schemeClr val="dk1"/>
                </a:solidFill>
              </a:defRPr>
            </a:lvl4pPr>
            <a:lvl5pPr marL="2286000" lvl="4" indent="-381000" algn="l">
              <a:lnSpc>
                <a:spcPct val="90000"/>
              </a:lnSpc>
              <a:spcBef>
                <a:spcPts val="500"/>
              </a:spcBef>
              <a:spcAft>
                <a:spcPct val="0"/>
              </a:spcAft>
              <a:buClr>
                <a:schemeClr val="accent2"/>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2" name="Google Shape;192;p4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400"/>
              <a:buNone/>
              <a:defRPr sz="2400"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3" name="Google Shape;193;p4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2"/>
              </a:buClr>
              <a:buSzPts val="2400"/>
              <a:buChar char="•"/>
              <a:defRPr sz="2400">
                <a:solidFill>
                  <a:schemeClr val="dk1"/>
                </a:solidFill>
              </a:defRPr>
            </a:lvl1pPr>
            <a:lvl2pPr marL="914400" lvl="1" indent="-381000" algn="l">
              <a:lnSpc>
                <a:spcPct val="90000"/>
              </a:lnSpc>
              <a:spcBef>
                <a:spcPts val="500"/>
              </a:spcBef>
              <a:spcAft>
                <a:spcPct val="0"/>
              </a:spcAft>
              <a:buClr>
                <a:schemeClr val="accent2"/>
              </a:buClr>
              <a:buSzPts val="2400"/>
              <a:buChar char="•"/>
              <a:defRPr sz="2400">
                <a:solidFill>
                  <a:schemeClr val="dk1"/>
                </a:solidFill>
              </a:defRPr>
            </a:lvl2pPr>
            <a:lvl3pPr marL="1371600" lvl="2" indent="-381000" algn="l">
              <a:lnSpc>
                <a:spcPct val="90000"/>
              </a:lnSpc>
              <a:spcBef>
                <a:spcPts val="500"/>
              </a:spcBef>
              <a:spcAft>
                <a:spcPct val="0"/>
              </a:spcAft>
              <a:buClr>
                <a:schemeClr val="accent2"/>
              </a:buClr>
              <a:buSzPts val="2400"/>
              <a:buChar char="•"/>
              <a:defRPr sz="2400">
                <a:solidFill>
                  <a:schemeClr val="dk1"/>
                </a:solidFill>
              </a:defRPr>
            </a:lvl3pPr>
            <a:lvl4pPr marL="1828800" lvl="3" indent="-381000" algn="l">
              <a:lnSpc>
                <a:spcPct val="90000"/>
              </a:lnSpc>
              <a:spcBef>
                <a:spcPts val="500"/>
              </a:spcBef>
              <a:spcAft>
                <a:spcPct val="0"/>
              </a:spcAft>
              <a:buClr>
                <a:schemeClr val="accent2"/>
              </a:buClr>
              <a:buSzPts val="2400"/>
              <a:buChar char="•"/>
              <a:defRPr sz="2400">
                <a:solidFill>
                  <a:schemeClr val="dk1"/>
                </a:solidFill>
              </a:defRPr>
            </a:lvl4pPr>
            <a:lvl5pPr marL="2286000" lvl="4" indent="-381000" algn="l">
              <a:lnSpc>
                <a:spcPct val="90000"/>
              </a:lnSpc>
              <a:spcBef>
                <a:spcPts val="500"/>
              </a:spcBef>
              <a:spcAft>
                <a:spcPct val="0"/>
              </a:spcAft>
              <a:buClr>
                <a:schemeClr val="accent2"/>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4"/>
        <p:cNvGrpSpPr/>
        <p:nvPr/>
      </p:nvGrpSpPr>
      <p:grpSpPr>
        <a:xfrm>
          <a:off x="0" y="0"/>
          <a:ext cx="0" cy="0"/>
          <a:chOff x="0" y="0"/>
          <a:chExt cx="0" cy="0"/>
        </a:xfrm>
      </p:grpSpPr>
      <p:sp>
        <p:nvSpPr>
          <p:cNvPr id="195" name="Google Shape;195;p50"/>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50"/>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50"/>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8" name="Google Shape;198;p50"/>
          <p:cNvPicPr preferRelativeResize="0"/>
          <p:nvPr/>
        </p:nvPicPr>
        <p:blipFill>
          <a:blip r:embed="rId2">
            <a:alphaModFix amt="20000"/>
          </a:blip>
          <a:srcRect l="60398" t="16294" r="3320" b="6458"/>
          <a:stretch>
            <a:fillRect/>
          </a:stretch>
        </p:blipFill>
        <p:spPr>
          <a:xfrm rot="5400000">
            <a:off x="4171319" y="95874"/>
            <a:ext cx="3849350" cy="12192003"/>
          </a:xfrm>
          <a:prstGeom prst="rect">
            <a:avLst/>
          </a:prstGeom>
          <a:noFill/>
          <a:ln>
            <a:noFill/>
          </a:ln>
        </p:spPr>
      </p:pic>
      <p:sp>
        <p:nvSpPr>
          <p:cNvPr id="199" name="Google Shape;199;p50"/>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00" name="Google Shape;200;p50"/>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1"/>
        <p:cNvGrpSpPr/>
        <p:nvPr/>
      </p:nvGrpSpPr>
      <p:grpSpPr>
        <a:xfrm>
          <a:off x="0" y="0"/>
          <a:ext cx="0" cy="0"/>
          <a:chOff x="0" y="0"/>
          <a:chExt cx="0" cy="0"/>
        </a:xfrm>
      </p:grpSpPr>
      <p:sp>
        <p:nvSpPr>
          <p:cNvPr id="202" name="Google Shape;202;p51"/>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51"/>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p51"/>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5" name="Google Shape;205;p51"/>
          <p:cNvPicPr preferRelativeResize="0"/>
          <p:nvPr/>
        </p:nvPicPr>
        <p:blipFill>
          <a:blip r:embed="rId2">
            <a:alphaModFix amt="20000"/>
          </a:blip>
          <a:srcRect l="60398" t="16294" r="3320" b="6458"/>
          <a:stretch>
            <a:fillRect/>
          </a:stretch>
        </p:blipFill>
        <p:spPr>
          <a:xfrm rot="5400000">
            <a:off x="4171319" y="95874"/>
            <a:ext cx="3849350" cy="12192003"/>
          </a:xfrm>
          <a:prstGeom prst="rect">
            <a:avLst/>
          </a:prstGeom>
          <a:noFill/>
          <a:ln>
            <a:noFill/>
          </a:ln>
        </p:spPr>
      </p:pic>
      <p:sp>
        <p:nvSpPr>
          <p:cNvPr id="206" name="Google Shape;206;p51"/>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07" name="Google Shape;207;p51"/>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8"/>
        <p:cNvGrpSpPr/>
        <p:nvPr/>
      </p:nvGrpSpPr>
      <p:grpSpPr>
        <a:xfrm>
          <a:off x="0" y="0"/>
          <a:ext cx="0" cy="0"/>
          <a:chOff x="0" y="0"/>
          <a:chExt cx="0" cy="0"/>
        </a:xfrm>
      </p:grpSpPr>
      <p:sp>
        <p:nvSpPr>
          <p:cNvPr id="209" name="Google Shape;209;p52"/>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52"/>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52"/>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p52"/>
          <p:cNvPicPr preferRelativeResize="0"/>
          <p:nvPr/>
        </p:nvPicPr>
        <p:blipFill>
          <a:blip r:embed="rId2">
            <a:alphaModFix amt="20000"/>
          </a:blip>
          <a:srcRect l="60398" t="16294" r="3320" b="6458"/>
          <a:stretch>
            <a:fillRect/>
          </a:stretch>
        </p:blipFill>
        <p:spPr>
          <a:xfrm rot="5400000">
            <a:off x="4171319" y="95874"/>
            <a:ext cx="3849350" cy="12192003"/>
          </a:xfrm>
          <a:prstGeom prst="rect">
            <a:avLst/>
          </a:prstGeom>
          <a:noFill/>
          <a:ln>
            <a:noFill/>
          </a:ln>
        </p:spPr>
      </p:pic>
      <p:sp>
        <p:nvSpPr>
          <p:cNvPr id="213" name="Google Shape;213;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14" name="Google Shape;214;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23"/>
        <p:cNvGrpSpPr/>
        <p:nvPr/>
      </p:nvGrpSpPr>
      <p:grpSpPr>
        <a:xfrm>
          <a:off x="0" y="0"/>
          <a:ext cx="0" cy="0"/>
          <a:chOff x="0" y="0"/>
          <a:chExt cx="0" cy="0"/>
        </a:xfrm>
      </p:grpSpPr>
      <p:sp>
        <p:nvSpPr>
          <p:cNvPr id="24" name="Google Shape;24;p3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600"/>
              <a:buFont typeface="Helvetica Neue"/>
              <a:buNone/>
              <a:defRPr sz="3600" b="1">
                <a:solidFill>
                  <a:schemeClr val="accent4"/>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25" name="Google Shape;25;p36"/>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26" name="Google Shape;26;p36"/>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36"/>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2"/>
              </a:buClr>
              <a:buSzPts val="2400"/>
              <a:buChar char="•"/>
              <a:defRPr/>
            </a:lvl2pPr>
            <a:lvl3pPr marL="1371600" lvl="2" indent="-355600" algn="l">
              <a:lnSpc>
                <a:spcPct val="90000"/>
              </a:lnSpc>
              <a:spcBef>
                <a:spcPts val="500"/>
              </a:spcBef>
              <a:spcAft>
                <a:spcPct val="0"/>
              </a:spcAft>
              <a:buClr>
                <a:schemeClr val="accent2"/>
              </a:buClr>
              <a:buSzPts val="2000"/>
              <a:buChar char="•"/>
              <a:defRPr/>
            </a:lvl3pPr>
            <a:lvl4pPr marL="1828800" lvl="3" indent="-342900" algn="l">
              <a:lnSpc>
                <a:spcPct val="90000"/>
              </a:lnSpc>
              <a:spcBef>
                <a:spcPts val="500"/>
              </a:spcBef>
              <a:spcAft>
                <a:spcPct val="0"/>
              </a:spcAft>
              <a:buClr>
                <a:schemeClr val="accent2"/>
              </a:buClr>
              <a:buSzPts val="1800"/>
              <a:buChar char="•"/>
              <a:defRPr/>
            </a:lvl4pPr>
            <a:lvl5pPr marL="2286000" lvl="4" indent="-342900" algn="l">
              <a:lnSpc>
                <a:spcPct val="90000"/>
              </a:lnSpc>
              <a:spcBef>
                <a:spcPts val="500"/>
              </a:spcBef>
              <a:spcAft>
                <a:spcPct val="0"/>
              </a:spcAft>
              <a:buClr>
                <a:schemeClr val="accent2"/>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8" name="Google Shape;28;p36"/>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5"/>
        <p:cNvGrpSpPr/>
        <p:nvPr/>
      </p:nvGrpSpPr>
      <p:grpSpPr>
        <a:xfrm>
          <a:off x="0" y="0"/>
          <a:ext cx="0" cy="0"/>
          <a:chOff x="0" y="0"/>
          <a:chExt cx="0" cy="0"/>
        </a:xfrm>
      </p:grpSpPr>
      <p:sp>
        <p:nvSpPr>
          <p:cNvPr id="216" name="Google Shape;216;p53"/>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53"/>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53"/>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p53"/>
          <p:cNvPicPr preferRelativeResize="0"/>
          <p:nvPr/>
        </p:nvPicPr>
        <p:blipFill>
          <a:blip r:embed="rId2">
            <a:alphaModFix amt="20000"/>
          </a:blip>
          <a:srcRect l="60398" t="16294" r="3320" b="6458"/>
          <a:stretch>
            <a:fillRect/>
          </a:stretch>
        </p:blipFill>
        <p:spPr>
          <a:xfrm rot="5400000">
            <a:off x="4171319" y="95874"/>
            <a:ext cx="3849350" cy="12192003"/>
          </a:xfrm>
          <a:prstGeom prst="rect">
            <a:avLst/>
          </a:prstGeom>
          <a:noFill/>
          <a:ln>
            <a:noFill/>
          </a:ln>
        </p:spPr>
      </p:pic>
      <p:sp>
        <p:nvSpPr>
          <p:cNvPr id="220" name="Google Shape;220;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21" name="Google Shape;221;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600"/>
              <a:buFont typeface="Helvetica Neue"/>
              <a:buNone/>
              <a:defRPr sz="3600" b="1">
                <a:solidFill>
                  <a:schemeClr val="accent1"/>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cxnSp>
        <p:nvCxnSpPr>
          <p:cNvPr id="31" name="Google Shape;31;p33"/>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32" name="Google Shape;32;p33"/>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33"/>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4" name="Google Shape;34;p33"/>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rotWithShape="1">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24"/>
          <p:cNvSpPr/>
          <p:nvPr/>
        </p:nvSpPr>
        <p:spPr>
          <a:xfrm>
            <a:off x="0" y="0"/>
            <a:ext cx="12192000" cy="6858000"/>
          </a:xfrm>
          <a:prstGeom prst="rect">
            <a:avLst/>
          </a:prstGeom>
          <a:solidFill>
            <a:srgbClr val="026794">
              <a:alpha val="74117"/>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4"/>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9" name="Google Shape;39;p2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0" name="Google Shape;40;p24"/>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rotWithShape="1">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25"/>
          <p:cNvSpPr/>
          <p:nvPr/>
        </p:nvSpPr>
        <p:spPr>
          <a:xfrm>
            <a:off x="0" y="0"/>
            <a:ext cx="12192000" cy="6858000"/>
          </a:xfrm>
          <a:prstGeom prst="rect">
            <a:avLst/>
          </a:prstGeom>
          <a:solidFill>
            <a:srgbClr val="35B2B4">
              <a:alpha val="76862"/>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25"/>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4" name="Google Shape;44;p25"/>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5" name="Google Shape;45;p25"/>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46"/>
        <p:cNvGrpSpPr/>
        <p:nvPr/>
      </p:nvGrpSpPr>
      <p:grpSpPr>
        <a:xfrm>
          <a:off x="0" y="0"/>
          <a:ext cx="0" cy="0"/>
          <a:chOff x="0" y="0"/>
          <a:chExt cx="0" cy="0"/>
        </a:xfrm>
      </p:grpSpPr>
      <p:sp>
        <p:nvSpPr>
          <p:cNvPr id="47" name="Google Shape;4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29"/>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49" name="Google Shape;49;p29"/>
          <p:cNvPicPr preferRelativeResize="0"/>
          <p:nvPr/>
        </p:nvPicPr>
        <p:blipFill>
          <a:blip r:embed="rId2">
            <a:alphaModFix amt="20000"/>
          </a:blip>
          <a:srcRect l="4826" t="9031" r="39371" b="9028"/>
          <a:stretch>
            <a:fillRect/>
          </a:stretch>
        </p:blipFill>
        <p:spPr>
          <a:xfrm>
            <a:off x="0" y="0"/>
            <a:ext cx="3572540" cy="6858000"/>
          </a:xfrm>
          <a:prstGeom prst="rect">
            <a:avLst/>
          </a:prstGeom>
          <a:noFill/>
          <a:ln>
            <a:noFill/>
          </a:ln>
        </p:spPr>
      </p:pic>
      <p:sp>
        <p:nvSpPr>
          <p:cNvPr id="50" name="Google Shape;50;p2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026794"/>
              </a:buClr>
              <a:buSzPts val="3200"/>
              <a:buNone/>
              <a:defRPr sz="3200" b="1">
                <a:solidFill>
                  <a:srgbClr val="026794"/>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1" name="Google Shape;51;p29"/>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2" name="Google Shape;52;p2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rotWithShape="1">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27"/>
          <p:cNvSpPr/>
          <p:nvPr/>
        </p:nvSpPr>
        <p:spPr>
          <a:xfrm>
            <a:off x="0" y="0"/>
            <a:ext cx="12192000" cy="6858000"/>
          </a:xfrm>
          <a:prstGeom prst="rect">
            <a:avLst/>
          </a:prstGeom>
          <a:solidFill>
            <a:srgbClr val="97467D">
              <a:alpha val="76862"/>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27"/>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6" name="Google Shape;56;p27"/>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7" name="Google Shape;57;p27"/>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
          <p:cNvSpPr/>
          <p:nvPr/>
        </p:nvSpPr>
        <p:spPr>
          <a:xfrm>
            <a:off x="4512366" y="3588025"/>
            <a:ext cx="7679700" cy="291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p5"/>
          <p:cNvPicPr preferRelativeResize="0"/>
          <p:nvPr/>
        </p:nvPicPr>
        <p:blipFill>
          <a:blip r:embed="rId3">
            <a:alphaModFix/>
          </a:blip>
          <a:stretch>
            <a:fillRect/>
          </a:stretch>
        </p:blipFill>
        <p:spPr>
          <a:xfrm>
            <a:off x="7676350" y="5194625"/>
            <a:ext cx="4465448" cy="1273500"/>
          </a:xfrm>
          <a:prstGeom prst="rect">
            <a:avLst/>
          </a:prstGeom>
          <a:noFill/>
          <a:ln>
            <a:noFill/>
          </a:ln>
        </p:spPr>
      </p:pic>
      <p:pic>
        <p:nvPicPr>
          <p:cNvPr id="228" name="Google Shape;228;p5"/>
          <p:cNvPicPr preferRelativeResize="0"/>
          <p:nvPr/>
        </p:nvPicPr>
        <p:blipFill>
          <a:blip r:embed="rId4">
            <a:alphaModFix/>
          </a:blip>
          <a:stretch>
            <a:fillRect/>
          </a:stretch>
        </p:blipFill>
        <p:spPr>
          <a:xfrm>
            <a:off x="4013650" y="5104600"/>
            <a:ext cx="3743400" cy="1453550"/>
          </a:xfrm>
          <a:prstGeom prst="rect">
            <a:avLst/>
          </a:prstGeom>
          <a:noFill/>
          <a:ln>
            <a:noFill/>
          </a:ln>
        </p:spPr>
      </p:pic>
      <p:sp>
        <p:nvSpPr>
          <p:cNvPr id="229" name="Google Shape;229;p5"/>
          <p:cNvSpPr txBox="1"/>
          <p:nvPr/>
        </p:nvSpPr>
        <p:spPr>
          <a:xfrm>
            <a:off x="4790637" y="1014300"/>
            <a:ext cx="6849979" cy="351630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ct val="0"/>
              </a:spcBef>
              <a:spcAft>
                <a:spcPct val="0"/>
              </a:spcAft>
              <a:buNone/>
            </a:pPr>
            <a:r>
              <a:rPr lang="es" sz="3800" b="1" i="0" strike="noStrike" cap="none" spc="0" baseline="0" dirty="0">
                <a:solidFill>
                  <a:srgbClr val="02628C"/>
                </a:solidFill>
                <a:effectLst/>
                <a:latin typeface="Arial"/>
                <a:ea typeface="Arial"/>
                <a:cs typeface="Arial"/>
              </a:rPr>
              <a:t>Servicios de salud mental y apoyo psicosocial para niños, niñas y adolescentes y sus cuidadores en el contexto de la COVID-19</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f1b2aca0c4_0_68"/>
          <p:cNvSpPr txBox="1">
            <a:spLocks noGrp="1"/>
          </p:cNvSpPr>
          <p:nvPr>
            <p:ph type="title"/>
          </p:nvPr>
        </p:nvSpPr>
        <p:spPr>
          <a:xfrm>
            <a:off x="656023" y="365125"/>
            <a:ext cx="10515600" cy="1325700"/>
          </a:xfrm>
          <a:prstGeom prst="rect">
            <a:avLst/>
          </a:prstGeom>
        </p:spPr>
        <p:txBody>
          <a:bodyPr spcFirstLastPara="1" wrap="square" lIns="91425" tIns="45700" rIns="91425" bIns="45700" anchor="ctr" anchorCtr="0">
            <a:normAutofit/>
          </a:bodyPr>
          <a:lstStyle/>
          <a:p>
            <a:pPr marL="0" lvl="0" indent="0" algn="l" rtl="0">
              <a:spcBef>
                <a:spcPct val="0"/>
              </a:spcBef>
              <a:spcAft>
                <a:spcPct val="0"/>
              </a:spcAft>
              <a:buNone/>
            </a:pPr>
            <a:r>
              <a:rPr lang="es" sz="3600" b="1" i="0" strike="noStrike" cap="none" spc="0" baseline="0">
                <a:solidFill>
                  <a:srgbClr val="02628C"/>
                </a:solidFill>
                <a:effectLst/>
                <a:latin typeface="Helvetica Neue"/>
                <a:ea typeface="Helvetica Neue"/>
                <a:cs typeface="Helvetica Neue"/>
              </a:rPr>
              <a:t>Factores de estrés específicos de los niños y niñas:</a:t>
            </a:r>
          </a:p>
        </p:txBody>
      </p:sp>
      <p:sp>
        <p:nvSpPr>
          <p:cNvPr id="295" name="Google Shape;295;gf1b2aca0c4_0_68"/>
          <p:cNvSpPr txBox="1">
            <a:spLocks noGrp="1"/>
          </p:cNvSpPr>
          <p:nvPr>
            <p:ph type="body" idx="2"/>
          </p:nvPr>
        </p:nvSpPr>
        <p:spPr>
          <a:xfrm>
            <a:off x="543275" y="1690825"/>
            <a:ext cx="10932900" cy="4695900"/>
          </a:xfrm>
          <a:prstGeom prst="rect">
            <a:avLst/>
          </a:prstGeom>
        </p:spPr>
        <p:txBody>
          <a:bodyPr spcFirstLastPara="1" wrap="square" lIns="91425" tIns="45700" rIns="91425" bIns="45700" anchor="t" anchorCtr="0">
            <a:normAutofit fontScale="92500"/>
          </a:bodyPr>
          <a:lstStyle/>
          <a:p>
            <a:pPr marL="457200" lvl="0" indent="-390715" algn="l" rtl="0">
              <a:lnSpc>
                <a:spcPct val="150000"/>
              </a:lnSpc>
              <a:spcBef>
                <a:spcPts val="400"/>
              </a:spcBef>
              <a:spcAft>
                <a:spcPct val="0"/>
              </a:spcAft>
              <a:buClr>
                <a:srgbClr val="97467D"/>
              </a:buClr>
              <a:buSzTx/>
              <a:buChar char="➔"/>
            </a:pPr>
            <a:r>
              <a:rPr lang="es" sz="2760" b="0" i="0" strike="noStrike" cap="none" spc="0" baseline="0">
                <a:solidFill>
                  <a:srgbClr val="212E3B"/>
                </a:solidFill>
                <a:effectLst/>
                <a:latin typeface="Arial"/>
                <a:ea typeface="Arial"/>
                <a:cs typeface="Arial"/>
              </a:rPr>
              <a:t>Aislamiento de los amigos y las relaciones familiares de apoyo</a:t>
            </a:r>
          </a:p>
          <a:p>
            <a:pPr marL="457200" lvl="0" indent="-390715" algn="l" rtl="0">
              <a:lnSpc>
                <a:spcPct val="150000"/>
              </a:lnSpc>
              <a:spcBef>
                <a:spcPct val="0"/>
              </a:spcBef>
              <a:spcAft>
                <a:spcPct val="0"/>
              </a:spcAft>
              <a:buClr>
                <a:srgbClr val="97467D"/>
              </a:buClr>
              <a:buSzTx/>
              <a:buChar char="➔"/>
            </a:pPr>
            <a:r>
              <a:rPr lang="es" sz="2760" b="0" i="0" strike="noStrike" cap="none" spc="0" baseline="0">
                <a:solidFill>
                  <a:srgbClr val="212E3B"/>
                </a:solidFill>
                <a:effectLst/>
                <a:latin typeface="Arial"/>
                <a:ea typeface="Arial"/>
                <a:cs typeface="Arial"/>
              </a:rPr>
              <a:t>Pérdida de la estructura escolar</a:t>
            </a:r>
          </a:p>
          <a:p>
            <a:pPr marL="457200" lvl="0" indent="-390715" algn="l" rtl="0">
              <a:lnSpc>
                <a:spcPct val="150000"/>
              </a:lnSpc>
              <a:spcBef>
                <a:spcPct val="0"/>
              </a:spcBef>
              <a:spcAft>
                <a:spcPct val="0"/>
              </a:spcAft>
              <a:buClr>
                <a:srgbClr val="97467D"/>
              </a:buClr>
              <a:buSzTx/>
              <a:buChar char="➔"/>
            </a:pPr>
            <a:r>
              <a:rPr lang="es" sz="2760" b="0" i="0" strike="noStrike" cap="none" spc="0" baseline="0">
                <a:solidFill>
                  <a:srgbClr val="212E3B"/>
                </a:solidFill>
                <a:effectLst/>
                <a:latin typeface="Arial"/>
                <a:ea typeface="Arial"/>
                <a:cs typeface="Arial"/>
              </a:rPr>
              <a:t>Pérdida de rutinas familiares</a:t>
            </a:r>
          </a:p>
          <a:p>
            <a:pPr marL="457200" lvl="0" indent="-390715" algn="l" rtl="0">
              <a:lnSpc>
                <a:spcPct val="150000"/>
              </a:lnSpc>
              <a:spcBef>
                <a:spcPct val="0"/>
              </a:spcBef>
              <a:spcAft>
                <a:spcPct val="0"/>
              </a:spcAft>
              <a:buClr>
                <a:srgbClr val="97467D"/>
              </a:buClr>
              <a:buSzTx/>
              <a:buChar char="➔"/>
            </a:pPr>
            <a:r>
              <a:rPr lang="es" sz="2760" b="0" i="0" strike="noStrike" cap="none" spc="0" baseline="0">
                <a:solidFill>
                  <a:srgbClr val="212E3B"/>
                </a:solidFill>
                <a:effectLst/>
                <a:latin typeface="Arial"/>
                <a:ea typeface="Arial"/>
                <a:cs typeface="Arial"/>
              </a:rPr>
              <a:t>Falta de comprensión e información sobre lo que está sucediendo.</a:t>
            </a:r>
          </a:p>
          <a:p>
            <a:pPr marL="457200" marR="228600" lvl="0" indent="-390715" algn="l" rtl="0">
              <a:lnSpc>
                <a:spcPct val="150000"/>
              </a:lnSpc>
              <a:spcBef>
                <a:spcPct val="0"/>
              </a:spcBef>
              <a:spcAft>
                <a:spcPct val="0"/>
              </a:spcAft>
              <a:buClr>
                <a:srgbClr val="97467D"/>
              </a:buClr>
              <a:buSzTx/>
              <a:buChar char="➔"/>
            </a:pPr>
            <a:r>
              <a:rPr lang="es" sz="2760" b="0" i="0" strike="noStrike" cap="none" spc="0" baseline="0">
                <a:solidFill>
                  <a:srgbClr val="212E3B"/>
                </a:solidFill>
                <a:effectLst/>
                <a:latin typeface="Arial"/>
                <a:ea typeface="Arial"/>
                <a:cs typeface="Arial"/>
              </a:rPr>
              <a:t>Preocupación y tristeza por el virus y su impacto en su familia</a:t>
            </a:r>
          </a:p>
          <a:p>
            <a:pPr marL="457200" marR="63500" lvl="0" indent="-390715" algn="l" rtl="0">
              <a:lnSpc>
                <a:spcPct val="150000"/>
              </a:lnSpc>
              <a:spcBef>
                <a:spcPct val="0"/>
              </a:spcBef>
              <a:spcAft>
                <a:spcPct val="0"/>
              </a:spcAft>
              <a:buClr>
                <a:srgbClr val="97467D"/>
              </a:buClr>
              <a:buSzTx/>
              <a:buChar char="➔"/>
            </a:pPr>
            <a:r>
              <a:rPr lang="es" sz="2760" b="0" i="0" strike="noStrike" cap="none" spc="0" baseline="0">
                <a:solidFill>
                  <a:srgbClr val="212E3B"/>
                </a:solidFill>
                <a:effectLst/>
                <a:latin typeface="Arial"/>
                <a:ea typeface="Arial"/>
                <a:cs typeface="Arial"/>
              </a:rPr>
              <a:t>Pérdida de oportunidades de jugar con otros niños y niñas</a:t>
            </a:r>
          </a:p>
          <a:p>
            <a:pPr marL="457200" marR="673100" lvl="0" indent="-390715" algn="l" rtl="0">
              <a:lnSpc>
                <a:spcPct val="150000"/>
              </a:lnSpc>
              <a:spcBef>
                <a:spcPct val="0"/>
              </a:spcBef>
              <a:spcAft>
                <a:spcPct val="0"/>
              </a:spcAft>
              <a:buClr>
                <a:srgbClr val="97467D"/>
              </a:buClr>
              <a:buSzTx/>
              <a:buChar char="➔"/>
            </a:pPr>
            <a:r>
              <a:rPr lang="es" sz="2760" b="0" i="0" strike="noStrike" cap="none" spc="0" baseline="0">
                <a:solidFill>
                  <a:srgbClr val="212E3B"/>
                </a:solidFill>
                <a:effectLst/>
                <a:latin typeface="Arial"/>
                <a:ea typeface="Arial"/>
                <a:cs typeface="Arial"/>
              </a:rPr>
              <a:t>No sentirse seguros o protegidos en un entorno familiar </a:t>
            </a:r>
          </a:p>
          <a:p>
            <a:pPr marL="457200" lvl="0" indent="0" algn="l" rtl="0">
              <a:lnSpc>
                <a:spcPct val="115000"/>
              </a:lnSpc>
              <a:spcBef>
                <a:spcPts val="1000"/>
              </a:spcBef>
              <a:spcAft>
                <a:spcPts val="1000"/>
              </a:spcAft>
              <a:buNone/>
            </a:pPr>
            <a:endParaRPr sz="296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f1b2aca0c4_0_75"/>
          <p:cNvSpPr txBox="1">
            <a:spLocks noGrp="1"/>
          </p:cNvSpPr>
          <p:nvPr>
            <p:ph type="title"/>
          </p:nvPr>
        </p:nvSpPr>
        <p:spPr>
          <a:xfrm>
            <a:off x="656023" y="365125"/>
            <a:ext cx="10788878" cy="1325700"/>
          </a:xfrm>
          <a:prstGeom prst="rect">
            <a:avLst/>
          </a:prstGeom>
        </p:spPr>
        <p:txBody>
          <a:bodyPr spcFirstLastPara="1" wrap="square" lIns="91425" tIns="45700" rIns="91425" bIns="45700" anchor="ctr" anchorCtr="0">
            <a:normAutofit/>
          </a:bodyPr>
          <a:lstStyle/>
          <a:p>
            <a:pPr marL="0" lvl="0" indent="0" algn="l" rtl="0">
              <a:spcBef>
                <a:spcPct val="0"/>
              </a:spcBef>
              <a:spcAft>
                <a:spcPct val="0"/>
              </a:spcAft>
              <a:buNone/>
            </a:pPr>
            <a:r>
              <a:rPr lang="es" sz="3600" b="1" i="0" strike="noStrike" cap="none" spc="0" baseline="0" dirty="0">
                <a:solidFill>
                  <a:srgbClr val="02628C"/>
                </a:solidFill>
                <a:effectLst/>
                <a:latin typeface="Helvetica Neue"/>
                <a:ea typeface="Helvetica Neue"/>
                <a:cs typeface="Helvetica Neue"/>
              </a:rPr>
              <a:t>Factores de estrés específicos de los adolescentes:</a:t>
            </a:r>
          </a:p>
        </p:txBody>
      </p:sp>
      <p:sp>
        <p:nvSpPr>
          <p:cNvPr id="302" name="Google Shape;302;gf1b2aca0c4_0_75"/>
          <p:cNvSpPr txBox="1"/>
          <p:nvPr/>
        </p:nvSpPr>
        <p:spPr>
          <a:xfrm>
            <a:off x="721075" y="1690825"/>
            <a:ext cx="10788879" cy="4798862"/>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400"/>
              </a:spcBef>
              <a:spcAft>
                <a:spcPct val="0"/>
              </a:spcAft>
              <a:buClr>
                <a:schemeClr val="accent3"/>
              </a:buClr>
              <a:buSzPts val="2200"/>
              <a:buChar char="➔"/>
            </a:pPr>
            <a:r>
              <a:rPr lang="es" sz="2200" b="0" i="0" strike="noStrike" cap="none" spc="0" baseline="0">
                <a:solidFill>
                  <a:srgbClr val="000000"/>
                </a:solidFill>
                <a:effectLst/>
                <a:latin typeface="Arial"/>
                <a:ea typeface="Arial"/>
                <a:cs typeface="Arial"/>
              </a:rPr>
              <a:t>Falta de contacto con compañeros con quienes tenían relaciones de apoyo </a:t>
            </a:r>
          </a:p>
          <a:p>
            <a:pPr marL="457200" lvl="0" indent="-368300" algn="l" rtl="0">
              <a:lnSpc>
                <a:spcPct val="115000"/>
              </a:lnSpc>
              <a:spcBef>
                <a:spcPts val="1000"/>
              </a:spcBef>
              <a:spcAft>
                <a:spcPct val="0"/>
              </a:spcAft>
              <a:buClr>
                <a:schemeClr val="accent3"/>
              </a:buClr>
              <a:buSzPts val="2200"/>
              <a:buChar char="➔"/>
            </a:pPr>
            <a:r>
              <a:rPr lang="es" sz="2200" b="0" i="0" strike="noStrike" cap="none" spc="0" baseline="0">
                <a:solidFill>
                  <a:srgbClr val="000000"/>
                </a:solidFill>
                <a:effectLst/>
                <a:latin typeface="Arial"/>
                <a:ea typeface="Arial"/>
                <a:cs typeface="Arial"/>
              </a:rPr>
              <a:t>Pérdida de autonomía e independencia</a:t>
            </a:r>
          </a:p>
          <a:p>
            <a:pPr marL="457200" lvl="0" indent="-368300" algn="l" rtl="0">
              <a:lnSpc>
                <a:spcPct val="115000"/>
              </a:lnSpc>
              <a:spcBef>
                <a:spcPts val="1000"/>
              </a:spcBef>
              <a:spcAft>
                <a:spcPct val="0"/>
              </a:spcAft>
              <a:buClr>
                <a:schemeClr val="accent3"/>
              </a:buClr>
              <a:buSzPts val="2200"/>
              <a:buChar char="➔"/>
            </a:pPr>
            <a:r>
              <a:rPr lang="es" sz="2200" b="0" i="0" strike="noStrike" cap="none" spc="0" baseline="0">
                <a:solidFill>
                  <a:srgbClr val="000000"/>
                </a:solidFill>
                <a:effectLst/>
                <a:latin typeface="Arial"/>
                <a:ea typeface="Arial"/>
                <a:cs typeface="Arial"/>
              </a:rPr>
              <a:t>Perderse eventos y celebraciones de etapas clave de la vida </a:t>
            </a:r>
          </a:p>
          <a:p>
            <a:pPr marL="457200" marR="63500" lvl="0" indent="-368300" algn="l" rtl="0">
              <a:lnSpc>
                <a:spcPct val="115000"/>
              </a:lnSpc>
              <a:spcBef>
                <a:spcPts val="1000"/>
              </a:spcBef>
              <a:spcAft>
                <a:spcPct val="0"/>
              </a:spcAft>
              <a:buClr>
                <a:schemeClr val="accent3"/>
              </a:buClr>
              <a:buSzPts val="2200"/>
              <a:buChar char="➔"/>
            </a:pPr>
            <a:r>
              <a:rPr lang="es" sz="2200" b="0" i="0" strike="noStrike" cap="none" spc="0" baseline="0">
                <a:solidFill>
                  <a:srgbClr val="000000"/>
                </a:solidFill>
                <a:effectLst/>
                <a:latin typeface="Arial"/>
                <a:ea typeface="Arial"/>
                <a:cs typeface="Arial"/>
              </a:rPr>
              <a:t>Suspensión de oportunidades de aprendizaje continuo </a:t>
            </a:r>
            <a:r>
              <a:rPr lang="es" sz="2200" b="0" i="1" strike="noStrike" cap="none" spc="0" baseline="0">
                <a:solidFill>
                  <a:srgbClr val="000000"/>
                </a:solidFill>
                <a:effectLst/>
                <a:latin typeface="Arial"/>
                <a:ea typeface="Arial"/>
                <a:cs typeface="Arial"/>
              </a:rPr>
              <a:t>(* esto también se aplica a los niños y niñas)</a:t>
            </a:r>
          </a:p>
          <a:p>
            <a:pPr marL="457200" lvl="0" indent="-368300" algn="l" rtl="0">
              <a:lnSpc>
                <a:spcPct val="115000"/>
              </a:lnSpc>
              <a:spcBef>
                <a:spcPts val="1000"/>
              </a:spcBef>
              <a:spcAft>
                <a:spcPct val="0"/>
              </a:spcAft>
              <a:buClr>
                <a:schemeClr val="accent3"/>
              </a:buClr>
              <a:buSzPts val="2200"/>
              <a:buChar char="➔"/>
            </a:pPr>
            <a:r>
              <a:rPr lang="es" sz="2200" b="0" i="0" strike="noStrike" cap="none" spc="0" baseline="0">
                <a:solidFill>
                  <a:srgbClr val="000000"/>
                </a:solidFill>
                <a:effectLst/>
                <a:latin typeface="Arial"/>
                <a:ea typeface="Arial"/>
                <a:cs typeface="Arial"/>
              </a:rPr>
              <a:t>Pérdida de acceso a los servicios de salud sexual y reproductiva</a:t>
            </a:r>
          </a:p>
          <a:p>
            <a:pPr marL="457200" marR="304800" lvl="0" indent="-368300" algn="l" rtl="0">
              <a:lnSpc>
                <a:spcPct val="115000"/>
              </a:lnSpc>
              <a:spcBef>
                <a:spcPts val="1000"/>
              </a:spcBef>
              <a:spcAft>
                <a:spcPct val="0"/>
              </a:spcAft>
              <a:buClr>
                <a:schemeClr val="accent3"/>
              </a:buClr>
              <a:buSzPts val="2200"/>
              <a:buChar char="➔"/>
            </a:pPr>
            <a:r>
              <a:rPr lang="es" sz="2200" b="0" i="0" strike="noStrike" cap="none" spc="0" baseline="0">
                <a:solidFill>
                  <a:srgbClr val="000000"/>
                </a:solidFill>
                <a:effectLst/>
                <a:latin typeface="Arial"/>
                <a:ea typeface="Arial"/>
                <a:cs typeface="Arial"/>
              </a:rPr>
              <a:t>Demasiada información angustiosa en las redes sociales, que causa ansiedad y estrés</a:t>
            </a:r>
          </a:p>
          <a:p>
            <a:pPr marL="457200" lvl="0" indent="-368300" algn="l" rtl="0">
              <a:lnSpc>
                <a:spcPct val="115000"/>
              </a:lnSpc>
              <a:spcBef>
                <a:spcPts val="1000"/>
              </a:spcBef>
              <a:spcAft>
                <a:spcPct val="0"/>
              </a:spcAft>
              <a:buClr>
                <a:schemeClr val="accent3"/>
              </a:buClr>
              <a:buSzPts val="2200"/>
              <a:buChar char="➔"/>
            </a:pPr>
            <a:r>
              <a:rPr lang="es" sz="2200" b="0" i="0" strike="noStrike" cap="none" spc="0" baseline="0">
                <a:solidFill>
                  <a:srgbClr val="000000"/>
                </a:solidFill>
                <a:effectLst/>
                <a:latin typeface="Arial"/>
                <a:ea typeface="Arial"/>
                <a:cs typeface="Arial"/>
              </a:rPr>
              <a:t>Reducción de oportunidades para hacer ejercicio</a:t>
            </a:r>
          </a:p>
          <a:p>
            <a:pPr marL="0" lvl="0" indent="0" algn="l" rtl="0">
              <a:spcBef>
                <a:spcPts val="1000"/>
              </a:spcBef>
              <a:spcAft>
                <a:spcPct val="0"/>
              </a:spcAft>
              <a:buNone/>
            </a:pPr>
            <a:endParaRPr sz="1654"/>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f1b2aca0c4_0_83"/>
          <p:cNvSpPr txBox="1">
            <a:spLocks noGrp="1"/>
          </p:cNvSpPr>
          <p:nvPr>
            <p:ph type="title"/>
          </p:nvPr>
        </p:nvSpPr>
        <p:spPr>
          <a:xfrm>
            <a:off x="656023" y="365125"/>
            <a:ext cx="10515600" cy="1325700"/>
          </a:xfrm>
          <a:prstGeom prst="rect">
            <a:avLst/>
          </a:prstGeom>
        </p:spPr>
        <p:txBody>
          <a:bodyPr spcFirstLastPara="1" wrap="square" lIns="91425" tIns="45700" rIns="91425" bIns="45700" anchor="ctr" anchorCtr="0">
            <a:normAutofit/>
          </a:bodyPr>
          <a:lstStyle/>
          <a:p>
            <a:pPr marL="0" lvl="0" indent="0" algn="l" rtl="0">
              <a:spcBef>
                <a:spcPct val="0"/>
              </a:spcBef>
              <a:spcAft>
                <a:spcPct val="0"/>
              </a:spcAft>
              <a:buNone/>
            </a:pPr>
            <a:r>
              <a:rPr lang="es" sz="3600" b="1" i="0" strike="noStrike" cap="none" spc="0" baseline="0">
                <a:solidFill>
                  <a:srgbClr val="02628C"/>
                </a:solidFill>
                <a:effectLst/>
                <a:latin typeface="Helvetica Neue"/>
                <a:ea typeface="Helvetica Neue"/>
                <a:cs typeface="Helvetica Neue"/>
              </a:rPr>
              <a:t>Factores de estrés específicos de las familias y los cuidadores:</a:t>
            </a:r>
          </a:p>
        </p:txBody>
      </p:sp>
      <p:sp>
        <p:nvSpPr>
          <p:cNvPr id="309" name="Google Shape;309;gf1b2aca0c4_0_83"/>
          <p:cNvSpPr txBox="1">
            <a:spLocks noGrp="1"/>
          </p:cNvSpPr>
          <p:nvPr>
            <p:ph type="body" idx="2"/>
          </p:nvPr>
        </p:nvSpPr>
        <p:spPr>
          <a:xfrm>
            <a:off x="567125" y="1848325"/>
            <a:ext cx="10783800" cy="4572600"/>
          </a:xfrm>
          <a:prstGeom prst="rect">
            <a:avLst/>
          </a:prstGeom>
        </p:spPr>
        <p:txBody>
          <a:bodyPr spcFirstLastPara="1" wrap="square" lIns="91425" tIns="45700" rIns="91425" bIns="45700" anchor="t" anchorCtr="0">
            <a:normAutofit lnSpcReduction="10000"/>
          </a:bodyPr>
          <a:lstStyle/>
          <a:p>
            <a:pPr marL="457200" lvl="0" indent="-381000" algn="l" rtl="0">
              <a:lnSpc>
                <a:spcPct val="115000"/>
              </a:lnSpc>
              <a:spcBef>
                <a:spcPct val="0"/>
              </a:spcBef>
              <a:spcAft>
                <a:spcPct val="0"/>
              </a:spcAft>
              <a:buSzPts val="2400"/>
              <a:buChar char="➔"/>
            </a:pPr>
            <a:r>
              <a:rPr lang="es" sz="2500" b="0" i="0" strike="noStrike" cap="none" spc="0" baseline="0">
                <a:solidFill>
                  <a:srgbClr val="000000"/>
                </a:solidFill>
                <a:effectLst/>
                <a:latin typeface="Arial"/>
                <a:ea typeface="Arial"/>
                <a:cs typeface="Arial"/>
              </a:rPr>
              <a:t>Amenaza a los medios de vida </a:t>
            </a:r>
          </a:p>
          <a:p>
            <a:pPr marL="457200" marR="330200" lvl="0" indent="-412750" algn="l" rtl="0">
              <a:lnSpc>
                <a:spcPct val="115000"/>
              </a:lnSpc>
              <a:spcBef>
                <a:spcPts val="1000"/>
              </a:spcBef>
              <a:spcAft>
                <a:spcPct val="0"/>
              </a:spcAft>
              <a:buSzPts val="2900"/>
              <a:buChar char="➔"/>
            </a:pPr>
            <a:r>
              <a:rPr lang="es" sz="2500" b="0" i="0" strike="noStrike" cap="none" spc="0" baseline="0">
                <a:solidFill>
                  <a:srgbClr val="000000"/>
                </a:solidFill>
                <a:effectLst/>
                <a:latin typeface="Arial"/>
                <a:ea typeface="Arial"/>
                <a:cs typeface="Arial"/>
              </a:rPr>
              <a:t>Pérdida del sentido de pertenencia a un grupo comunitario</a:t>
            </a:r>
          </a:p>
          <a:p>
            <a:pPr marL="457200" lvl="0" indent="-412750" algn="l" rtl="0">
              <a:lnSpc>
                <a:spcPct val="115000"/>
              </a:lnSpc>
              <a:spcBef>
                <a:spcPts val="1000"/>
              </a:spcBef>
              <a:spcAft>
                <a:spcPct val="0"/>
              </a:spcAft>
              <a:buSzPts val="2900"/>
              <a:buChar char="➔"/>
            </a:pPr>
            <a:r>
              <a:rPr lang="es" sz="2500" b="0" i="0" strike="noStrike" cap="none" spc="0" baseline="0">
                <a:solidFill>
                  <a:srgbClr val="000000"/>
                </a:solidFill>
                <a:effectLst/>
                <a:latin typeface="Arial"/>
                <a:ea typeface="Arial"/>
                <a:cs typeface="Arial"/>
              </a:rPr>
              <a:t>Falta de contacto con las redes de apoyo</a:t>
            </a:r>
          </a:p>
          <a:p>
            <a:pPr marL="457200" lvl="0" indent="-412750" algn="l" rtl="0">
              <a:lnSpc>
                <a:spcPct val="115000"/>
              </a:lnSpc>
              <a:spcBef>
                <a:spcPts val="1000"/>
              </a:spcBef>
              <a:spcAft>
                <a:spcPct val="0"/>
              </a:spcAft>
              <a:buSzPts val="2900"/>
              <a:buChar char="➔"/>
            </a:pPr>
            <a:r>
              <a:rPr lang="es" sz="2500" b="0" i="0" strike="noStrike" cap="none" spc="0" baseline="0">
                <a:solidFill>
                  <a:srgbClr val="000000"/>
                </a:solidFill>
                <a:effectLst/>
                <a:latin typeface="Arial"/>
                <a:ea typeface="Arial"/>
                <a:cs typeface="Arial"/>
              </a:rPr>
              <a:t>Equilibrar el trabajo y el cuidado de los niños y niñas que no asisten a la escuela</a:t>
            </a:r>
          </a:p>
          <a:p>
            <a:pPr marL="457200" marR="165100" lvl="0" indent="-412750" algn="l" rtl="0">
              <a:lnSpc>
                <a:spcPct val="115000"/>
              </a:lnSpc>
              <a:spcBef>
                <a:spcPts val="1000"/>
              </a:spcBef>
              <a:spcAft>
                <a:spcPct val="0"/>
              </a:spcAft>
              <a:buSzPts val="2900"/>
              <a:buChar char="➔"/>
            </a:pPr>
            <a:r>
              <a:rPr lang="es" sz="2500" b="0" i="0" strike="noStrike" cap="none" spc="0" baseline="0">
                <a:solidFill>
                  <a:srgbClr val="000000"/>
                </a:solidFill>
                <a:effectLst/>
                <a:latin typeface="Arial"/>
                <a:ea typeface="Arial"/>
                <a:cs typeface="Arial"/>
              </a:rPr>
              <a:t>Pérdida del apoyo de una segunda persona para ayudar con el cuidado</a:t>
            </a:r>
          </a:p>
          <a:p>
            <a:pPr marL="457200" lvl="0" indent="-412750" algn="l" rtl="0">
              <a:lnSpc>
                <a:spcPct val="115000"/>
              </a:lnSpc>
              <a:spcBef>
                <a:spcPts val="1000"/>
              </a:spcBef>
              <a:spcAft>
                <a:spcPct val="0"/>
              </a:spcAft>
              <a:buSzPts val="2900"/>
              <a:buChar char="➔"/>
            </a:pPr>
            <a:r>
              <a:rPr lang="es" sz="2500" b="0" i="0" strike="noStrike" cap="none" spc="0" baseline="0">
                <a:solidFill>
                  <a:srgbClr val="000000"/>
                </a:solidFill>
                <a:effectLst/>
                <a:latin typeface="Arial"/>
                <a:ea typeface="Arial"/>
                <a:cs typeface="Arial"/>
              </a:rPr>
              <a:t>Sentirse impotente para proteger a la familia</a:t>
            </a:r>
          </a:p>
          <a:p>
            <a:pPr marL="457200" lvl="0" indent="-412750" algn="l" rtl="0">
              <a:lnSpc>
                <a:spcPct val="115000"/>
              </a:lnSpc>
              <a:spcBef>
                <a:spcPts val="1200"/>
              </a:spcBef>
              <a:spcAft>
                <a:spcPct val="0"/>
              </a:spcAft>
              <a:buSzPts val="2900"/>
              <a:buChar char="➔"/>
            </a:pPr>
            <a:r>
              <a:rPr lang="es" sz="2500" b="0" i="0" strike="noStrike" cap="none" spc="0" baseline="0">
                <a:solidFill>
                  <a:srgbClr val="000000"/>
                </a:solidFill>
                <a:effectLst/>
                <a:latin typeface="Arial"/>
                <a:ea typeface="Arial"/>
                <a:cs typeface="Arial"/>
              </a:rPr>
              <a:t>Necesidad de cuidar a los miembros mayores de la familia</a:t>
            </a:r>
          </a:p>
          <a:p>
            <a:pPr marL="457200" lvl="0" indent="0" algn="l" rtl="0">
              <a:lnSpc>
                <a:spcPct val="115000"/>
              </a:lnSpc>
              <a:spcBef>
                <a:spcPts val="1000"/>
              </a:spcBef>
              <a:spcAft>
                <a:spcPts val="600"/>
              </a:spcAft>
              <a:buNone/>
            </a:pPr>
            <a:endParaRPr sz="2000">
              <a:solidFill>
                <a:srgbClr val="000000"/>
              </a:solidFill>
              <a:latin typeface="Arial"/>
              <a:ea typeface="Arial"/>
              <a:cs typeface="Arial"/>
              <a:sym typeface="Aria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f700e7d5b5_0_8"/>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SzPts val="3600"/>
              <a:buNone/>
            </a:pPr>
            <a:r>
              <a:rPr lang="es" sz="3600" b="1" i="0" strike="noStrike" cap="none" spc="0" baseline="0">
                <a:solidFill>
                  <a:srgbClr val="97467C"/>
                </a:solidFill>
                <a:effectLst/>
                <a:latin typeface="Helvetica Neue"/>
                <a:ea typeface="Helvetica Neue"/>
                <a:cs typeface="Helvetica Neue"/>
              </a:rPr>
              <a:t>Habilidades psicosociales básicas</a:t>
            </a:r>
          </a:p>
        </p:txBody>
      </p:sp>
      <p:sp>
        <p:nvSpPr>
          <p:cNvPr id="316" name="Google Shape;316;gf700e7d5b5_0_8"/>
          <p:cNvSpPr txBox="1">
            <a:spLocks noGrp="1"/>
          </p:cNvSpPr>
          <p:nvPr>
            <p:ph type="body" idx="1"/>
          </p:nvPr>
        </p:nvSpPr>
        <p:spPr>
          <a:xfrm>
            <a:off x="656022" y="1971675"/>
            <a:ext cx="10820100" cy="4857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ct val="0"/>
              </a:spcAft>
              <a:buSzPts val="2800"/>
              <a:buNone/>
            </a:pPr>
            <a:r>
              <a:rPr lang="es" sz="2800" b="1" i="0" strike="noStrike" cap="none" spc="0" baseline="0">
                <a:solidFill>
                  <a:srgbClr val="02628C"/>
                </a:solidFill>
                <a:effectLst/>
                <a:latin typeface="Helvetica Neue"/>
                <a:ea typeface="Helvetica Neue"/>
                <a:cs typeface="Helvetica Neue"/>
              </a:rPr>
              <a:t>Al final de esta sesión, usted será capaz de:</a:t>
            </a:r>
          </a:p>
        </p:txBody>
      </p:sp>
      <p:sp>
        <p:nvSpPr>
          <p:cNvPr id="317" name="Google Shape;317;gf700e7d5b5_0_8"/>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lnSpcReduction="10000"/>
          </a:bodyPr>
          <a:lstStyle/>
          <a:p>
            <a:pPr marL="457200" marR="0" lvl="0" indent="-406400" algn="l" rtl="0">
              <a:lnSpc>
                <a:spcPct val="115000"/>
              </a:lnSpc>
              <a:spcBef>
                <a:spcPct val="0"/>
              </a:spcBef>
              <a:spcAft>
                <a:spcPct val="0"/>
              </a:spcAft>
              <a:buSzPts val="2800"/>
              <a:buChar char="•"/>
            </a:pPr>
            <a:r>
              <a:rPr lang="es" sz="2800" b="0" i="0" strike="noStrike" cap="none" spc="0" baseline="0">
                <a:solidFill>
                  <a:srgbClr val="545554"/>
                </a:solidFill>
                <a:effectLst/>
                <a:latin typeface="Helvetica Neue"/>
                <a:ea typeface="Helvetica Neue"/>
                <a:cs typeface="Helvetica Neue"/>
              </a:rPr>
              <a:t>Reconocer signos emocionales, conductuales y físicos de angustia </a:t>
            </a:r>
          </a:p>
          <a:p>
            <a:pPr marL="457200" marR="0" lvl="0" indent="-406400" algn="l" rtl="0">
              <a:lnSpc>
                <a:spcPct val="115000"/>
              </a:lnSpc>
              <a:spcBef>
                <a:spcPct val="0"/>
              </a:spcBef>
              <a:spcAft>
                <a:spcPct val="0"/>
              </a:spcAft>
              <a:buSzPts val="2800"/>
              <a:buChar char="•"/>
            </a:pPr>
            <a:r>
              <a:rPr lang="es" sz="2800" b="0" i="0" strike="noStrike" cap="none" spc="0" baseline="0">
                <a:solidFill>
                  <a:srgbClr val="545554"/>
                </a:solidFill>
                <a:effectLst/>
                <a:latin typeface="Helvetica Neue"/>
                <a:ea typeface="Helvetica Neue"/>
                <a:cs typeface="Helvetica Neue"/>
              </a:rPr>
              <a:t>Describir los elementos básicos de la comunicación de apoyo</a:t>
            </a:r>
          </a:p>
          <a:p>
            <a:pPr marL="457200" marR="0" lvl="0" indent="-406400" algn="l" rtl="0">
              <a:lnSpc>
                <a:spcPct val="115000"/>
              </a:lnSpc>
              <a:spcBef>
                <a:spcPct val="0"/>
              </a:spcBef>
              <a:spcAft>
                <a:spcPct val="0"/>
              </a:spcAft>
              <a:buSzPts val="2800"/>
              <a:buChar char="•"/>
            </a:pPr>
            <a:r>
              <a:rPr lang="es" sz="2800" b="0" i="0" strike="noStrike" cap="none" spc="0" baseline="0">
                <a:solidFill>
                  <a:srgbClr val="545554"/>
                </a:solidFill>
                <a:effectLst/>
                <a:latin typeface="Helvetica Neue"/>
                <a:ea typeface="Helvetica Neue"/>
                <a:cs typeface="Helvetica Neue"/>
              </a:rPr>
              <a:t>Demostrar habilidades de comunicación apropiadas cuando se trabaja con niños y niñas</a:t>
            </a:r>
          </a:p>
          <a:p>
            <a:pPr marL="457200" marR="0" lvl="0" indent="-406400" algn="l" rtl="0">
              <a:lnSpc>
                <a:spcPct val="115000"/>
              </a:lnSpc>
              <a:spcBef>
                <a:spcPct val="0"/>
              </a:spcBef>
              <a:spcAft>
                <a:spcPct val="0"/>
              </a:spcAft>
              <a:buSzPts val="2800"/>
              <a:buChar char="•"/>
            </a:pPr>
            <a:r>
              <a:rPr lang="es" sz="2800" b="0" i="0" strike="noStrike" cap="none" spc="0" baseline="0">
                <a:solidFill>
                  <a:srgbClr val="545554"/>
                </a:solidFill>
                <a:effectLst/>
                <a:latin typeface="Helvetica Neue"/>
                <a:ea typeface="Helvetica Neue"/>
                <a:cs typeface="Helvetica Neue"/>
              </a:rPr>
              <a:t>Describir habilidades psicosociales básicas</a:t>
            </a:r>
          </a:p>
          <a:p>
            <a:pPr marL="457200" marR="0" lvl="0" indent="-406400" algn="l" rtl="0">
              <a:lnSpc>
                <a:spcPct val="115000"/>
              </a:lnSpc>
              <a:spcBef>
                <a:spcPct val="0"/>
              </a:spcBef>
              <a:spcAft>
                <a:spcPct val="0"/>
              </a:spcAft>
              <a:buSzPts val="2800"/>
              <a:buChar char="•"/>
            </a:pPr>
            <a:r>
              <a:rPr lang="es" sz="2800" b="0" i="0" strike="noStrike" cap="none" spc="0" baseline="0">
                <a:solidFill>
                  <a:srgbClr val="545554"/>
                </a:solidFill>
                <a:effectLst/>
                <a:latin typeface="Helvetica Neue"/>
                <a:ea typeface="Helvetica Neue"/>
                <a:cs typeface="Helvetica Neue"/>
              </a:rPr>
              <a:t>Demostrar cómo usar estas habilidades en la respuesta a la COVID-19 para ayudar a otros a sentirse apoyados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f1b2aca0c4_0_93"/>
          <p:cNvSpPr txBox="1">
            <a:spLocks noGrp="1"/>
          </p:cNvSpPr>
          <p:nvPr>
            <p:ph type="title"/>
          </p:nvPr>
        </p:nvSpPr>
        <p:spPr>
          <a:xfrm>
            <a:off x="656023" y="365125"/>
            <a:ext cx="10515600" cy="1325700"/>
          </a:xfrm>
          <a:prstGeom prst="rect">
            <a:avLst/>
          </a:prstGeom>
        </p:spPr>
        <p:txBody>
          <a:bodyPr spcFirstLastPara="1" wrap="square" lIns="91425" tIns="45700" rIns="91425" bIns="45700" anchor="ctr" anchorCtr="0">
            <a:normAutofit/>
          </a:bodyPr>
          <a:lstStyle/>
          <a:p>
            <a:pPr marL="0" lvl="0" indent="0" algn="l" rtl="0">
              <a:spcBef>
                <a:spcPct val="0"/>
              </a:spcBef>
              <a:spcAft>
                <a:spcPct val="0"/>
              </a:spcAft>
              <a:buNone/>
            </a:pPr>
            <a:r>
              <a:rPr lang="es" sz="3600" b="1" i="0" strike="noStrike" cap="none" spc="0" baseline="0">
                <a:solidFill>
                  <a:srgbClr val="97467C"/>
                </a:solidFill>
                <a:effectLst/>
                <a:latin typeface="Helvetica Neue"/>
                <a:ea typeface="Helvetica Neue"/>
                <a:cs typeface="Helvetica Neue"/>
              </a:rPr>
              <a:t>Escucha activa </a:t>
            </a:r>
          </a:p>
        </p:txBody>
      </p:sp>
      <p:sp>
        <p:nvSpPr>
          <p:cNvPr id="324" name="Google Shape;324;gf1b2aca0c4_0_93"/>
          <p:cNvSpPr txBox="1">
            <a:spLocks noGrp="1"/>
          </p:cNvSpPr>
          <p:nvPr>
            <p:ph type="body" idx="2"/>
          </p:nvPr>
        </p:nvSpPr>
        <p:spPr>
          <a:xfrm>
            <a:off x="479775" y="1788472"/>
            <a:ext cx="10996500" cy="4555200"/>
          </a:xfrm>
          <a:prstGeom prst="rect">
            <a:avLst/>
          </a:prstGeom>
        </p:spPr>
        <p:txBody>
          <a:bodyPr spcFirstLastPara="1" wrap="square" lIns="91425" tIns="45700" rIns="91425" bIns="45700" anchor="t" anchorCtr="0">
            <a:normAutofit/>
          </a:bodyPr>
          <a:lstStyle/>
          <a:p>
            <a:pPr marL="457200" lvl="0" indent="-406400" algn="l" rtl="0">
              <a:spcBef>
                <a:spcPts val="1000"/>
              </a:spcBef>
              <a:spcAft>
                <a:spcPct val="0"/>
              </a:spcAft>
              <a:buSzPts val="2800"/>
              <a:buAutoNum type="arabicPeriod"/>
            </a:pPr>
            <a:r>
              <a:rPr lang="es" sz="2800" b="0" i="0" strike="noStrike" cap="none" spc="0" baseline="0" dirty="0">
                <a:solidFill>
                  <a:srgbClr val="02628C"/>
                </a:solidFill>
                <a:effectLst/>
                <a:latin typeface="Helvetica Neue"/>
                <a:ea typeface="Helvetica Neue"/>
                <a:cs typeface="Helvetica Neue"/>
              </a:rPr>
              <a:t>Escuchar atentamente.</a:t>
            </a:r>
            <a:r>
              <a:rPr lang="es" sz="2800" b="0" i="0" strike="noStrike" cap="none" spc="0" baseline="0" dirty="0">
                <a:solidFill>
                  <a:srgbClr val="545554"/>
                </a:solidFill>
                <a:effectLst/>
                <a:latin typeface="Helvetica Neue"/>
                <a:ea typeface="Helvetica Neue"/>
                <a:cs typeface="Helvetica Neue"/>
              </a:rPr>
              <a:t> </a:t>
            </a:r>
            <a:r>
              <a:rPr lang="es" sz="2800" b="0" i="0" strike="noStrike" cap="none" spc="0" baseline="0" dirty="0">
                <a:solidFill>
                  <a:srgbClr val="000000"/>
                </a:solidFill>
                <a:effectLst/>
                <a:latin typeface="Arial"/>
                <a:ea typeface="Arial"/>
                <a:cs typeface="Arial"/>
              </a:rPr>
              <a:t>Trate de comprender el punto de vista y los sentimientos de la persona.</a:t>
            </a:r>
            <a:r>
              <a:rPr lang="es" sz="2800" b="0" i="0" strike="noStrike" cap="none" spc="0" baseline="0" dirty="0">
                <a:solidFill>
                  <a:srgbClr val="000000"/>
                </a:solidFill>
                <a:effectLst/>
                <a:latin typeface="Times New Roman"/>
                <a:ea typeface="Times New Roman"/>
                <a:cs typeface="Times New Roman"/>
              </a:rPr>
              <a:t> </a:t>
            </a:r>
            <a:r>
              <a:rPr lang="es" sz="2800" b="0" i="0" strike="noStrike" cap="none" spc="0" baseline="0" dirty="0">
                <a:solidFill>
                  <a:srgbClr val="000000"/>
                </a:solidFill>
                <a:effectLst/>
                <a:latin typeface="Arial"/>
                <a:ea typeface="Arial"/>
                <a:cs typeface="Arial"/>
              </a:rPr>
              <a:t>Deje hablar; permanezca en silencio hasta que la persona haya terminado</a:t>
            </a:r>
            <a:br>
              <a:rPr sz="2800" dirty="0"/>
            </a:br>
            <a:endParaRPr sz="2800" dirty="0"/>
          </a:p>
          <a:p>
            <a:pPr marL="457200" lvl="0" indent="-406400" algn="l" rtl="0">
              <a:spcBef>
                <a:spcPts val="1000"/>
              </a:spcBef>
              <a:spcAft>
                <a:spcPct val="0"/>
              </a:spcAft>
              <a:buSzPts val="2800"/>
              <a:buAutoNum type="arabicPeriod"/>
            </a:pPr>
            <a:r>
              <a:rPr lang="es" sz="2800" b="0" i="0" strike="noStrike" cap="none" spc="0" baseline="0" dirty="0">
                <a:solidFill>
                  <a:srgbClr val="02628C"/>
                </a:solidFill>
                <a:effectLst/>
                <a:latin typeface="Helvetica Neue"/>
                <a:ea typeface="Helvetica Neue"/>
                <a:cs typeface="Helvetica Neue"/>
              </a:rPr>
              <a:t>Repetir. </a:t>
            </a:r>
            <a:r>
              <a:rPr lang="es" sz="2800" b="0" i="0" strike="noStrike" cap="none" spc="0" baseline="0" dirty="0">
                <a:solidFill>
                  <a:srgbClr val="000000"/>
                </a:solidFill>
                <a:effectLst/>
                <a:latin typeface="Arial"/>
                <a:ea typeface="Arial"/>
                <a:cs typeface="Arial"/>
              </a:rPr>
              <a:t>Repetir mensajes y palabras clave que la persona ha dicho. Solicite una aclaración si no comprende. </a:t>
            </a:r>
            <a:br>
              <a:rPr sz="2800" dirty="0"/>
            </a:br>
            <a:r>
              <a:rPr lang="es" sz="2800" b="0" i="0" strike="noStrike" cap="none" spc="0" baseline="0" dirty="0">
                <a:solidFill>
                  <a:srgbClr val="000000"/>
                </a:solidFill>
                <a:effectLst/>
                <a:latin typeface="Arial"/>
                <a:ea typeface="Arial"/>
                <a:cs typeface="Arial"/>
              </a:rPr>
              <a:t> </a:t>
            </a:r>
          </a:p>
          <a:p>
            <a:pPr marL="457200" lvl="0" indent="-406400" algn="l" rtl="0">
              <a:spcBef>
                <a:spcPts val="1000"/>
              </a:spcBef>
              <a:spcAft>
                <a:spcPct val="0"/>
              </a:spcAft>
              <a:buSzPts val="2800"/>
              <a:buAutoNum type="arabicPeriod"/>
            </a:pPr>
            <a:r>
              <a:rPr lang="es" sz="2800" b="0" i="0" strike="noStrike" cap="none" spc="0" baseline="0" dirty="0">
                <a:solidFill>
                  <a:srgbClr val="02628C"/>
                </a:solidFill>
                <a:effectLst/>
                <a:latin typeface="Helvetica Neue"/>
                <a:ea typeface="Helvetica Neue"/>
                <a:cs typeface="Helvetica Neue"/>
              </a:rPr>
              <a:t>Resumir. </a:t>
            </a:r>
            <a:r>
              <a:rPr lang="es" sz="2800" b="0" i="0" strike="noStrike" cap="none" spc="0" baseline="0" dirty="0">
                <a:solidFill>
                  <a:srgbClr val="000000"/>
                </a:solidFill>
                <a:effectLst/>
                <a:latin typeface="Arial"/>
                <a:ea typeface="Arial"/>
                <a:cs typeface="Arial"/>
              </a:rPr>
              <a:t>Identificar y reflejar los puntos clave que escuchó decir a la persona, para que sepa que la ha escuchado y para asegurarse de que usted ha entendido correctamente.</a:t>
            </a:r>
          </a:p>
          <a:p>
            <a:pPr marL="0" lvl="0" indent="0" algn="l" rtl="0">
              <a:spcBef>
                <a:spcPts val="1000"/>
              </a:spcBef>
              <a:spcAft>
                <a:spcPct val="0"/>
              </a:spcAft>
              <a:buNone/>
            </a:pPr>
            <a:endParaRPr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e5fa2d5246_0_344"/>
          <p:cNvSpPr txBox="1">
            <a:spLocks noGrp="1"/>
          </p:cNvSpPr>
          <p:nvPr>
            <p:ph type="title"/>
          </p:nvPr>
        </p:nvSpPr>
        <p:spPr>
          <a:xfrm>
            <a:off x="656023" y="24659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SzPts val="3600"/>
              <a:buNone/>
            </a:pPr>
            <a:r>
              <a:rPr lang="es" sz="3600" b="1" i="0" strike="noStrike" cap="none" spc="0" baseline="0">
                <a:solidFill>
                  <a:srgbClr val="FFFFFF"/>
                </a:solidFill>
                <a:effectLst/>
                <a:latin typeface="Helvetica Neue"/>
                <a:ea typeface="Helvetica Neue"/>
                <a:cs typeface="Helvetica Neue"/>
              </a:rPr>
              <a:t>Ejercicio de grupo</a:t>
            </a:r>
          </a:p>
        </p:txBody>
      </p:sp>
      <p:sp>
        <p:nvSpPr>
          <p:cNvPr id="331" name="Google Shape;331;ge5fa2d5246_0_344"/>
          <p:cNvSpPr txBox="1">
            <a:spLocks noGrp="1"/>
          </p:cNvSpPr>
          <p:nvPr>
            <p:ph type="body" idx="4"/>
          </p:nvPr>
        </p:nvSpPr>
        <p:spPr>
          <a:xfrm>
            <a:off x="544075" y="2160775"/>
            <a:ext cx="10738800" cy="3382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ct val="0"/>
              </a:spcBef>
              <a:spcAft>
                <a:spcPct val="0"/>
              </a:spcAft>
              <a:buSzPts val="2400"/>
              <a:buNone/>
            </a:pPr>
            <a:r>
              <a:rPr lang="es" sz="2900" b="0" i="0" strike="noStrike" cap="none" spc="0" baseline="0" dirty="0">
                <a:solidFill>
                  <a:srgbClr val="212E3B"/>
                </a:solidFill>
                <a:effectLst/>
                <a:latin typeface="Arial"/>
                <a:ea typeface="Arial"/>
                <a:cs typeface="Arial"/>
              </a:rPr>
              <a:t>Piense en un momento en el que se sintió apoyado por alguien a quien acababa de conocer. Reflexione sobre las siguientes preguntas: </a:t>
            </a:r>
          </a:p>
          <a:p>
            <a:pPr marL="0" lvl="0" indent="0" algn="l" rtl="0">
              <a:lnSpc>
                <a:spcPct val="100000"/>
              </a:lnSpc>
              <a:spcBef>
                <a:spcPct val="0"/>
              </a:spcBef>
              <a:spcAft>
                <a:spcPct val="0"/>
              </a:spcAft>
              <a:buSzPts val="2400"/>
              <a:buNone/>
            </a:pPr>
            <a:endParaRPr sz="2900" dirty="0">
              <a:solidFill>
                <a:schemeClr val="dk2"/>
              </a:solidFill>
              <a:latin typeface="Arial"/>
              <a:ea typeface="Arial"/>
              <a:cs typeface="Arial"/>
              <a:sym typeface="Arial"/>
            </a:endParaRPr>
          </a:p>
          <a:p>
            <a:pPr marL="457200" lvl="0" indent="-412750" algn="l" rtl="0">
              <a:lnSpc>
                <a:spcPct val="100000"/>
              </a:lnSpc>
              <a:spcBef>
                <a:spcPct val="0"/>
              </a:spcBef>
              <a:spcAft>
                <a:spcPct val="0"/>
              </a:spcAft>
              <a:buClr>
                <a:schemeClr val="dk2"/>
              </a:buClr>
              <a:buSzPts val="2900"/>
              <a:buFont typeface="Arial"/>
              <a:buAutoNum type="arabicPeriod"/>
            </a:pPr>
            <a:r>
              <a:rPr lang="es" sz="2900" b="0" i="0" strike="noStrike" cap="none" spc="0" baseline="0" dirty="0">
                <a:solidFill>
                  <a:srgbClr val="212E3B"/>
                </a:solidFill>
                <a:effectLst/>
                <a:latin typeface="Arial"/>
                <a:ea typeface="Arial"/>
                <a:cs typeface="Arial"/>
              </a:rPr>
              <a:t>¿Cómo le habló la persona? </a:t>
            </a:r>
          </a:p>
          <a:p>
            <a:pPr marL="457200" lvl="0" indent="-412750" algn="l" rtl="0">
              <a:lnSpc>
                <a:spcPct val="100000"/>
              </a:lnSpc>
              <a:spcBef>
                <a:spcPct val="0"/>
              </a:spcBef>
              <a:spcAft>
                <a:spcPct val="0"/>
              </a:spcAft>
              <a:buClr>
                <a:schemeClr val="dk2"/>
              </a:buClr>
              <a:buSzPts val="2900"/>
              <a:buFont typeface="Arial"/>
              <a:buAutoNum type="arabicPeriod"/>
            </a:pPr>
            <a:r>
              <a:rPr lang="es" sz="2900" b="0" i="0" strike="noStrike" cap="none" spc="0" baseline="0" dirty="0">
                <a:solidFill>
                  <a:srgbClr val="212E3B"/>
                </a:solidFill>
                <a:effectLst/>
                <a:latin typeface="Arial"/>
                <a:ea typeface="Arial"/>
                <a:cs typeface="Arial"/>
              </a:rPr>
              <a:t>¿Cómo era su lenguaje corporal y qué notó usted al respecto?</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e5fa2d5246_0_369"/>
          <p:cNvSpPr txBox="1">
            <a:spLocks noGrp="1"/>
          </p:cNvSpPr>
          <p:nvPr>
            <p:ph type="title"/>
          </p:nvPr>
        </p:nvSpPr>
        <p:spPr>
          <a:xfrm>
            <a:off x="605123" y="259319"/>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SzPts val="3600"/>
              <a:buNone/>
            </a:pPr>
            <a:r>
              <a:rPr lang="es" sz="3600" b="1" i="0" strike="noStrike" cap="none" spc="0" baseline="0" dirty="0">
                <a:solidFill>
                  <a:srgbClr val="FFFFFF"/>
                </a:solidFill>
                <a:effectLst/>
                <a:latin typeface="Helvetica Neue"/>
                <a:ea typeface="Helvetica Neue"/>
                <a:cs typeface="Helvetica Neue"/>
              </a:rPr>
              <a:t>Actividad “¿De qué lado me pongo?”</a:t>
            </a:r>
          </a:p>
        </p:txBody>
      </p:sp>
      <p:sp>
        <p:nvSpPr>
          <p:cNvPr id="338" name="Google Shape;338;ge5fa2d5246_0_369"/>
          <p:cNvSpPr txBox="1">
            <a:spLocks noGrp="1"/>
          </p:cNvSpPr>
          <p:nvPr>
            <p:ph type="body" idx="2"/>
          </p:nvPr>
        </p:nvSpPr>
        <p:spPr>
          <a:xfrm>
            <a:off x="656025" y="2479156"/>
            <a:ext cx="10820100" cy="3940800"/>
          </a:xfrm>
          <a:prstGeom prst="rect">
            <a:avLst/>
          </a:prstGeom>
          <a:solidFill>
            <a:schemeClr val="lt1"/>
          </a:solidFill>
          <a:ln>
            <a:noFill/>
          </a:ln>
        </p:spPr>
        <p:txBody>
          <a:bodyPr spcFirstLastPara="1" wrap="square" lIns="91425" tIns="45700" rIns="91425" bIns="45700" anchor="t" anchorCtr="0">
            <a:normAutofit/>
          </a:bodyPr>
          <a:lstStyle/>
          <a:p>
            <a:pPr marL="457200" lvl="0" indent="0" algn="l" rtl="0">
              <a:lnSpc>
                <a:spcPct val="90000"/>
              </a:lnSpc>
              <a:spcBef>
                <a:spcPct val="0"/>
              </a:spcBef>
              <a:spcAft>
                <a:spcPct val="0"/>
              </a:spcAft>
              <a:buNone/>
            </a:pPr>
            <a:r>
              <a:rPr lang="es" sz="2700" b="0" i="0" strike="noStrike" cap="none" spc="0" baseline="0" dirty="0">
                <a:solidFill>
                  <a:srgbClr val="212E3B"/>
                </a:solidFill>
                <a:effectLst/>
                <a:latin typeface="Helvetica Neue"/>
                <a:ea typeface="Helvetica Neue"/>
                <a:cs typeface="Helvetica Neue"/>
              </a:rPr>
              <a:t>Escuche los ejemplos de comportamientos. </a:t>
            </a:r>
          </a:p>
          <a:p>
            <a:pPr marL="457200" lvl="0" indent="0" algn="l" rtl="0">
              <a:lnSpc>
                <a:spcPct val="90000"/>
              </a:lnSpc>
              <a:spcBef>
                <a:spcPct val="0"/>
              </a:spcBef>
              <a:spcAft>
                <a:spcPct val="0"/>
              </a:spcAft>
              <a:buNone/>
            </a:pPr>
            <a:endParaRPr sz="2700" dirty="0">
              <a:solidFill>
                <a:schemeClr val="dk2"/>
              </a:solidFill>
            </a:endParaRPr>
          </a:p>
          <a:p>
            <a:pPr marL="457200" lvl="0" indent="0" algn="l" rtl="0">
              <a:lnSpc>
                <a:spcPct val="90000"/>
              </a:lnSpc>
              <a:spcBef>
                <a:spcPct val="0"/>
              </a:spcBef>
              <a:spcAft>
                <a:spcPct val="0"/>
              </a:spcAft>
              <a:buNone/>
            </a:pPr>
            <a:r>
              <a:rPr lang="es" sz="2700" b="0" i="0" strike="noStrike" cap="none" spc="0" baseline="0" dirty="0">
                <a:solidFill>
                  <a:srgbClr val="212E3B"/>
                </a:solidFill>
                <a:effectLst/>
                <a:latin typeface="Helvetica Neue"/>
                <a:ea typeface="Helvetica Neue"/>
                <a:cs typeface="Helvetica Neue"/>
              </a:rPr>
              <a:t>Si cree que el comportamiento es de </a:t>
            </a:r>
            <a:r>
              <a:rPr lang="es" sz="2700" b="1" i="0" strike="noStrike" cap="none" spc="0" baseline="0" dirty="0">
                <a:solidFill>
                  <a:srgbClr val="97467D"/>
                </a:solidFill>
                <a:effectLst/>
                <a:latin typeface="Helvetica Neue"/>
                <a:ea typeface="Helvetica Neue"/>
                <a:cs typeface="Helvetica Neue"/>
              </a:rPr>
              <a:t>apoyo</a:t>
            </a:r>
            <a:r>
              <a:rPr lang="es" sz="2700" b="0" i="0" strike="noStrike" cap="none" spc="0" baseline="0" dirty="0">
                <a:solidFill>
                  <a:srgbClr val="97467D"/>
                </a:solidFill>
                <a:effectLst/>
                <a:latin typeface="Helvetica Neue"/>
                <a:ea typeface="Helvetica Neue"/>
                <a:cs typeface="Helvetica Neue"/>
              </a:rPr>
              <a:t>, </a:t>
            </a:r>
            <a:r>
              <a:rPr lang="es" sz="2700" b="0" i="0" strike="noStrike" cap="none" spc="0" baseline="0" dirty="0">
                <a:solidFill>
                  <a:srgbClr val="212E3B"/>
                </a:solidFill>
                <a:effectLst/>
                <a:latin typeface="Helvetica Neue"/>
                <a:ea typeface="Helvetica Neue"/>
                <a:cs typeface="Helvetica Neue"/>
              </a:rPr>
              <a:t>póngase </a:t>
            </a:r>
            <a:r>
              <a:rPr lang="es" sz="2700" b="0" i="0" strike="noStrike" cap="none" spc="0" baseline="0" dirty="0">
                <a:solidFill>
                  <a:srgbClr val="97467D"/>
                </a:solidFill>
                <a:effectLst/>
                <a:latin typeface="Helvetica Neue"/>
                <a:ea typeface="Helvetica Neue"/>
                <a:cs typeface="Helvetica Neue"/>
              </a:rPr>
              <a:t>del lado izquierdo</a:t>
            </a:r>
            <a:r>
              <a:rPr lang="es" sz="2700" b="0" i="0" strike="noStrike" cap="none" spc="0" baseline="0" dirty="0">
                <a:solidFill>
                  <a:srgbClr val="212E3B"/>
                </a:solidFill>
                <a:effectLst/>
                <a:latin typeface="Helvetica Neue"/>
                <a:ea typeface="Helvetica Neue"/>
                <a:cs typeface="Helvetica Neue"/>
              </a:rPr>
              <a:t> de la sala. </a:t>
            </a:r>
          </a:p>
          <a:p>
            <a:pPr marL="457200" lvl="0" indent="0" algn="l" rtl="0">
              <a:lnSpc>
                <a:spcPct val="90000"/>
              </a:lnSpc>
              <a:spcBef>
                <a:spcPct val="0"/>
              </a:spcBef>
              <a:spcAft>
                <a:spcPct val="0"/>
              </a:spcAft>
              <a:buNone/>
            </a:pPr>
            <a:endParaRPr sz="2700" dirty="0">
              <a:solidFill>
                <a:schemeClr val="dk2"/>
              </a:solidFill>
            </a:endParaRPr>
          </a:p>
          <a:p>
            <a:pPr marL="457200" lvl="0" indent="0" algn="l" rtl="0">
              <a:lnSpc>
                <a:spcPct val="90000"/>
              </a:lnSpc>
              <a:spcBef>
                <a:spcPct val="0"/>
              </a:spcBef>
              <a:spcAft>
                <a:spcPct val="0"/>
              </a:spcAft>
              <a:buNone/>
            </a:pPr>
            <a:r>
              <a:rPr lang="es" sz="2700" b="0" i="0" strike="noStrike" cap="none" spc="0" baseline="0" dirty="0">
                <a:solidFill>
                  <a:srgbClr val="212E3B"/>
                </a:solidFill>
                <a:effectLst/>
                <a:latin typeface="Helvetica Neue"/>
                <a:ea typeface="Helvetica Neue"/>
                <a:cs typeface="Helvetica Neue"/>
              </a:rPr>
              <a:t>Si cree que el comportamiento refleja </a:t>
            </a:r>
            <a:r>
              <a:rPr lang="es" sz="2700" b="1" i="0" strike="noStrike" cap="none" spc="0" baseline="0" dirty="0">
                <a:solidFill>
                  <a:srgbClr val="97467D"/>
                </a:solidFill>
                <a:effectLst/>
                <a:latin typeface="Helvetica Neue"/>
                <a:ea typeface="Helvetica Neue"/>
                <a:cs typeface="Helvetica Neue"/>
              </a:rPr>
              <a:t>falta de apoyo,</a:t>
            </a:r>
            <a:r>
              <a:rPr lang="es" sz="2700" b="0" i="0" strike="noStrike" cap="none" spc="0" baseline="0" dirty="0">
                <a:solidFill>
                  <a:srgbClr val="212E3B"/>
                </a:solidFill>
                <a:effectLst/>
                <a:latin typeface="Helvetica Neue"/>
                <a:ea typeface="Helvetica Neue"/>
                <a:cs typeface="Helvetica Neue"/>
              </a:rPr>
              <a:t> póngase </a:t>
            </a:r>
            <a:r>
              <a:rPr lang="es" sz="2700" b="0" i="0" strike="noStrike" cap="none" spc="0" baseline="0" dirty="0">
                <a:solidFill>
                  <a:srgbClr val="97467D"/>
                </a:solidFill>
                <a:effectLst/>
                <a:latin typeface="Helvetica Neue"/>
                <a:ea typeface="Helvetica Neue"/>
                <a:cs typeface="Helvetica Neue"/>
              </a:rPr>
              <a:t>del lado derecho </a:t>
            </a:r>
            <a:r>
              <a:rPr lang="es" sz="2700" b="0" i="0" strike="noStrike" cap="none" spc="0" baseline="0" dirty="0">
                <a:solidFill>
                  <a:srgbClr val="212E3B"/>
                </a:solidFill>
                <a:effectLst/>
                <a:latin typeface="Helvetica Neue"/>
                <a:ea typeface="Helvetica Neue"/>
                <a:cs typeface="Helvetica Neue"/>
              </a:rPr>
              <a:t>de la sala.</a:t>
            </a:r>
          </a:p>
          <a:p>
            <a:pPr marL="457200" lvl="0" indent="0" algn="l" rtl="0">
              <a:lnSpc>
                <a:spcPct val="90000"/>
              </a:lnSpc>
              <a:spcBef>
                <a:spcPct val="0"/>
              </a:spcBef>
              <a:spcAft>
                <a:spcPct val="0"/>
              </a:spcAft>
              <a:buNone/>
            </a:pPr>
            <a:endParaRPr sz="2700" b="1" dirty="0">
              <a:solidFill>
                <a:schemeClr val="accent3"/>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f700e7d5b5_0_15"/>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SzPts val="3600"/>
              <a:buNone/>
            </a:pPr>
            <a:r>
              <a:rPr lang="es" sz="3600" b="1" i="0" strike="noStrike" cap="none" spc="0" baseline="0">
                <a:solidFill>
                  <a:srgbClr val="97467C"/>
                </a:solidFill>
                <a:effectLst/>
                <a:latin typeface="Helvetica Neue"/>
                <a:ea typeface="Helvetica Neue"/>
                <a:cs typeface="Helvetica Neue"/>
              </a:rPr>
              <a:t>Ayudar a los padres y cuidadores a apoyar el bienestar de los NNA</a:t>
            </a:r>
          </a:p>
        </p:txBody>
      </p:sp>
      <p:sp>
        <p:nvSpPr>
          <p:cNvPr id="345" name="Google Shape;345;gf700e7d5b5_0_15"/>
          <p:cNvSpPr txBox="1">
            <a:spLocks noGrp="1"/>
          </p:cNvSpPr>
          <p:nvPr>
            <p:ph type="body" idx="1"/>
          </p:nvPr>
        </p:nvSpPr>
        <p:spPr>
          <a:xfrm>
            <a:off x="656022" y="1971675"/>
            <a:ext cx="10820100" cy="4857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ct val="0"/>
              </a:spcAft>
              <a:buSzPts val="2800"/>
              <a:buNone/>
            </a:pPr>
            <a:r>
              <a:rPr lang="es" sz="2800" b="1" i="0" strike="noStrike" cap="none" spc="0" baseline="0">
                <a:solidFill>
                  <a:srgbClr val="02628C"/>
                </a:solidFill>
                <a:effectLst/>
                <a:latin typeface="Helvetica Neue"/>
                <a:ea typeface="Helvetica Neue"/>
                <a:cs typeface="Helvetica Neue"/>
              </a:rPr>
              <a:t>Al final de esta sesión, usted será capaz de:</a:t>
            </a:r>
          </a:p>
        </p:txBody>
      </p:sp>
      <p:sp>
        <p:nvSpPr>
          <p:cNvPr id="346" name="Google Shape;346;gf700e7d5b5_0_15"/>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lnSpcReduction="10000"/>
          </a:bodyPr>
          <a:lstStyle/>
          <a:p>
            <a:pPr marL="457200" marR="0" lvl="0" indent="-406400" algn="l" rtl="0">
              <a:lnSpc>
                <a:spcPct val="115000"/>
              </a:lnSpc>
              <a:spcBef>
                <a:spcPct val="0"/>
              </a:spcBef>
              <a:spcAft>
                <a:spcPct val="0"/>
              </a:spcAft>
              <a:buSzPts val="2800"/>
              <a:buChar char="•"/>
            </a:pPr>
            <a:r>
              <a:rPr lang="es" sz="2800" b="0" i="0" strike="noStrike" cap="none" spc="0" baseline="0" dirty="0">
                <a:solidFill>
                  <a:srgbClr val="545554"/>
                </a:solidFill>
                <a:effectLst/>
                <a:latin typeface="Helvetica Neue"/>
                <a:ea typeface="Helvetica Neue"/>
                <a:cs typeface="Helvetica Neue"/>
              </a:rPr>
              <a:t>Identificar formas de ayudar a los NNA a sobrellevar el estrés durante la pandemia de COVID-19</a:t>
            </a:r>
          </a:p>
          <a:p>
            <a:pPr marL="457200" marR="0" lvl="0" indent="-406400" algn="l" rtl="0">
              <a:lnSpc>
                <a:spcPct val="115000"/>
              </a:lnSpc>
              <a:spcBef>
                <a:spcPct val="0"/>
              </a:spcBef>
              <a:spcAft>
                <a:spcPct val="0"/>
              </a:spcAft>
              <a:buSzPts val="2800"/>
              <a:buChar char="•"/>
            </a:pPr>
            <a:r>
              <a:rPr lang="es" sz="2800" b="0" i="0" strike="noStrike" cap="none" spc="0" baseline="0" dirty="0">
                <a:solidFill>
                  <a:srgbClr val="545554"/>
                </a:solidFill>
                <a:effectLst/>
                <a:latin typeface="Helvetica Neue"/>
                <a:ea typeface="Helvetica Neue"/>
                <a:cs typeface="Helvetica Neue"/>
              </a:rPr>
              <a:t>Discutir cómo apoyar a los NNA en su propio bienestar psicosocial.</a:t>
            </a:r>
          </a:p>
          <a:p>
            <a:pPr marL="457200" marR="0" lvl="0" indent="-406400" algn="l" rtl="0">
              <a:lnSpc>
                <a:spcPct val="115000"/>
              </a:lnSpc>
              <a:spcBef>
                <a:spcPct val="0"/>
              </a:spcBef>
              <a:spcAft>
                <a:spcPct val="0"/>
              </a:spcAft>
              <a:buSzPts val="2800"/>
              <a:buChar char="•"/>
            </a:pPr>
            <a:r>
              <a:rPr lang="es" sz="2800" b="0" i="0" strike="noStrike" cap="none" spc="0" baseline="0" dirty="0">
                <a:solidFill>
                  <a:srgbClr val="545554"/>
                </a:solidFill>
                <a:effectLst/>
                <a:latin typeface="Helvetica Neue"/>
                <a:ea typeface="Helvetica Neue"/>
                <a:cs typeface="Helvetica Neue"/>
              </a:rPr>
              <a:t>Explicar formas en que los padres y cuidadores pueden apoyar el bienestar de sus hijos.</a:t>
            </a:r>
          </a:p>
          <a:p>
            <a:pPr marL="457200" marR="0" lvl="0" indent="-406400" algn="l" rtl="0">
              <a:lnSpc>
                <a:spcPct val="115000"/>
              </a:lnSpc>
              <a:spcBef>
                <a:spcPct val="0"/>
              </a:spcBef>
              <a:spcAft>
                <a:spcPct val="0"/>
              </a:spcAft>
              <a:buSzPts val="2800"/>
              <a:buChar char="•"/>
            </a:pPr>
            <a:r>
              <a:rPr lang="es" sz="2800" b="0" i="0" strike="noStrike" cap="none" spc="0" baseline="0" dirty="0">
                <a:solidFill>
                  <a:srgbClr val="545554"/>
                </a:solidFill>
                <a:effectLst/>
                <a:latin typeface="Helvetica Neue"/>
                <a:ea typeface="Helvetica Neue"/>
                <a:cs typeface="Helvetica Neue"/>
              </a:rPr>
              <a:t>Hablar sobre cómo los padres y los cuidadores pueden hablar con sus hijos sobre el duelo.</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e5fa2d5246_0_394"/>
          <p:cNvSpPr txBox="1">
            <a:spLocks noGrp="1"/>
          </p:cNvSpPr>
          <p:nvPr>
            <p:ph type="body" idx="1"/>
          </p:nvPr>
        </p:nvSpPr>
        <p:spPr>
          <a:xfrm>
            <a:off x="4100513" y="528638"/>
            <a:ext cx="7300800" cy="1271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ct val="0"/>
              </a:spcAft>
              <a:buSzPts val="3200"/>
              <a:buNone/>
            </a:pPr>
            <a:r>
              <a:rPr lang="es" sz="3200" b="1" i="0" strike="noStrike" cap="none" spc="0" baseline="0">
                <a:solidFill>
                  <a:srgbClr val="0388C5"/>
                </a:solidFill>
                <a:effectLst/>
                <a:latin typeface="Helvetica Neue"/>
                <a:ea typeface="Helvetica Neue"/>
                <a:cs typeface="Helvetica Neue"/>
              </a:rPr>
              <a:t>Duelo</a:t>
            </a:r>
          </a:p>
        </p:txBody>
      </p:sp>
      <p:sp>
        <p:nvSpPr>
          <p:cNvPr id="353" name="Google Shape;353;ge5fa2d5246_0_394"/>
          <p:cNvSpPr txBox="1">
            <a:spLocks noGrp="1"/>
          </p:cNvSpPr>
          <p:nvPr>
            <p:ph type="body" idx="2"/>
          </p:nvPr>
        </p:nvSpPr>
        <p:spPr>
          <a:xfrm>
            <a:off x="4100525" y="1532975"/>
            <a:ext cx="7300800" cy="4621800"/>
          </a:xfrm>
          <a:prstGeom prst="rect">
            <a:avLst/>
          </a:prstGeom>
          <a:noFill/>
          <a:ln>
            <a:noFill/>
          </a:ln>
        </p:spPr>
        <p:txBody>
          <a:bodyPr spcFirstLastPara="1" wrap="square" lIns="91425" tIns="45700" rIns="91425" bIns="45700" anchor="t" anchorCtr="0">
            <a:normAutofit/>
          </a:bodyPr>
          <a:lstStyle/>
          <a:p>
            <a:pPr marL="457200" marR="0" lvl="0" indent="-495300" algn="l" rtl="0">
              <a:lnSpc>
                <a:spcPct val="150000"/>
              </a:lnSpc>
              <a:spcBef>
                <a:spcPct val="0"/>
              </a:spcBef>
              <a:spcAft>
                <a:spcPct val="0"/>
              </a:spcAft>
              <a:buSzPts val="4200"/>
              <a:buChar char="•"/>
            </a:pPr>
            <a:r>
              <a:rPr lang="es" sz="2600" b="0" i="0" strike="noStrike" cap="none" spc="0" baseline="0">
                <a:solidFill>
                  <a:srgbClr val="000000"/>
                </a:solidFill>
                <a:effectLst/>
                <a:latin typeface="Arial"/>
                <a:ea typeface="Arial"/>
                <a:cs typeface="Arial"/>
              </a:rPr>
              <a:t>¿Qué es el duelo? </a:t>
            </a:r>
          </a:p>
          <a:p>
            <a:pPr marL="457200" marR="0" lvl="0" indent="-495300" algn="l" rtl="0">
              <a:lnSpc>
                <a:spcPct val="150000"/>
              </a:lnSpc>
              <a:spcBef>
                <a:spcPct val="0"/>
              </a:spcBef>
              <a:spcAft>
                <a:spcPct val="0"/>
              </a:spcAft>
              <a:buSzPts val="4200"/>
              <a:buChar char="•"/>
            </a:pPr>
            <a:r>
              <a:rPr lang="es" sz="2600" b="0" i="0" strike="noStrike" cap="none" spc="0" baseline="0">
                <a:solidFill>
                  <a:srgbClr val="000000"/>
                </a:solidFill>
                <a:effectLst/>
                <a:latin typeface="Arial"/>
                <a:ea typeface="Arial"/>
                <a:cs typeface="Arial"/>
              </a:rPr>
              <a:t>¿Cómo pueden reaccionar los NNA? </a:t>
            </a:r>
          </a:p>
          <a:p>
            <a:pPr marL="457200" marR="0" lvl="0" indent="-495300" algn="l" rtl="0">
              <a:lnSpc>
                <a:spcPct val="150000"/>
              </a:lnSpc>
              <a:spcBef>
                <a:spcPct val="0"/>
              </a:spcBef>
              <a:spcAft>
                <a:spcPct val="0"/>
              </a:spcAft>
              <a:buSzPts val="4200"/>
              <a:buChar char="•"/>
            </a:pPr>
            <a:r>
              <a:rPr lang="es" sz="2600" b="0" i="0" strike="noStrike" cap="none" spc="0" baseline="0">
                <a:solidFill>
                  <a:srgbClr val="000000"/>
                </a:solidFill>
                <a:effectLst/>
                <a:latin typeface="Arial"/>
                <a:ea typeface="Arial"/>
                <a:cs typeface="Arial"/>
              </a:rPr>
              <a:t>¿Cómo viven los NNA de diferentes edades las pérdidas y el duelo?</a:t>
            </a:r>
          </a:p>
        </p:txBody>
      </p:sp>
      <p:sp>
        <p:nvSpPr>
          <p:cNvPr id="354" name="Google Shape;354;ge5fa2d5246_0_394"/>
          <p:cNvSpPr txBox="1">
            <a:spLocks noGrp="1"/>
          </p:cNvSpPr>
          <p:nvPr>
            <p:ph type="body" idx="3"/>
          </p:nvPr>
        </p:nvSpPr>
        <p:spPr>
          <a:xfrm>
            <a:off x="284417" y="528638"/>
            <a:ext cx="2970900" cy="4799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ct val="0"/>
              </a:spcAft>
              <a:buSzPts val="3600"/>
              <a:buNone/>
            </a:pPr>
            <a:r>
              <a:rPr lang="es" sz="3600" b="1" i="0" strike="noStrike" cap="none" spc="0" baseline="0">
                <a:solidFill>
                  <a:srgbClr val="FFFFFF"/>
                </a:solidFill>
                <a:effectLst/>
                <a:latin typeface="Helvetica Neue"/>
                <a:ea typeface="Helvetica Neue"/>
                <a:cs typeface="Helvetica Neue"/>
              </a:rPr>
              <a:t>Apoyo al bienestar de los niños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f700e7d5b5_0_22"/>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SzPts val="3600"/>
              <a:buNone/>
            </a:pPr>
            <a:r>
              <a:rPr lang="es" sz="3600" b="1" i="0" strike="noStrike" cap="none" spc="0" baseline="0">
                <a:solidFill>
                  <a:srgbClr val="97467C"/>
                </a:solidFill>
                <a:effectLst/>
                <a:latin typeface="Helvetica Neue"/>
                <a:ea typeface="Helvetica Neue"/>
                <a:cs typeface="Helvetica Neue"/>
              </a:rPr>
              <a:t>Apoyar el bienestar de los padres y cuidadores</a:t>
            </a:r>
          </a:p>
        </p:txBody>
      </p:sp>
      <p:sp>
        <p:nvSpPr>
          <p:cNvPr id="361" name="Google Shape;361;gf700e7d5b5_0_22"/>
          <p:cNvSpPr txBox="1">
            <a:spLocks noGrp="1"/>
          </p:cNvSpPr>
          <p:nvPr>
            <p:ph type="body" idx="1"/>
          </p:nvPr>
        </p:nvSpPr>
        <p:spPr>
          <a:xfrm>
            <a:off x="656022" y="1971675"/>
            <a:ext cx="10820100" cy="4857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ct val="0"/>
              </a:spcAft>
              <a:buSzPts val="2800"/>
              <a:buNone/>
            </a:pPr>
            <a:r>
              <a:rPr lang="es" sz="2800" b="1" i="0" strike="noStrike" cap="none" spc="0" baseline="0">
                <a:solidFill>
                  <a:srgbClr val="02628C"/>
                </a:solidFill>
                <a:effectLst/>
                <a:latin typeface="Helvetica Neue"/>
                <a:ea typeface="Helvetica Neue"/>
                <a:cs typeface="Helvetica Neue"/>
              </a:rPr>
              <a:t>Al final de esta sesión, usted será capaz de:</a:t>
            </a:r>
          </a:p>
        </p:txBody>
      </p:sp>
      <p:sp>
        <p:nvSpPr>
          <p:cNvPr id="362" name="Google Shape;362;gf700e7d5b5_0_22"/>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marL="457200" marR="0" lvl="0" indent="-406400" algn="l" rtl="0">
              <a:lnSpc>
                <a:spcPct val="115000"/>
              </a:lnSpc>
              <a:spcBef>
                <a:spcPct val="0"/>
              </a:spcBef>
              <a:spcAft>
                <a:spcPct val="0"/>
              </a:spcAft>
              <a:buSzPts val="2800"/>
              <a:buChar char="•"/>
            </a:pPr>
            <a:r>
              <a:rPr lang="es" sz="2800" b="0" i="0" strike="noStrike" cap="none" spc="0" baseline="0">
                <a:solidFill>
                  <a:srgbClr val="545554"/>
                </a:solidFill>
                <a:effectLst/>
                <a:latin typeface="Helvetica Neue"/>
                <a:ea typeface="Helvetica Neue"/>
                <a:cs typeface="Helvetica Neue"/>
              </a:rPr>
              <a:t>Discutir la importancia del cuidado personal y las formas de practicarlo.</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e5fa2d5246_0_0"/>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SzPts val="3600"/>
              <a:buNone/>
            </a:pPr>
            <a:r>
              <a:rPr lang="es" sz="3600" b="1" i="0" strike="noStrike" cap="none" spc="0" baseline="0">
                <a:solidFill>
                  <a:srgbClr val="97467C"/>
                </a:solidFill>
                <a:effectLst/>
                <a:latin typeface="Helvetica Neue"/>
                <a:ea typeface="Helvetica Neue"/>
                <a:cs typeface="Helvetica Neue"/>
              </a:rPr>
              <a:t>Objetivos del curso</a:t>
            </a:r>
          </a:p>
        </p:txBody>
      </p:sp>
      <p:sp>
        <p:nvSpPr>
          <p:cNvPr id="236" name="Google Shape;236;ge5fa2d5246_0_0"/>
          <p:cNvSpPr txBox="1">
            <a:spLocks noGrp="1"/>
          </p:cNvSpPr>
          <p:nvPr>
            <p:ph type="body" idx="1"/>
          </p:nvPr>
        </p:nvSpPr>
        <p:spPr>
          <a:xfrm>
            <a:off x="656022" y="1971675"/>
            <a:ext cx="10820100" cy="4857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ct val="0"/>
              </a:spcAft>
              <a:buSzPts val="2800"/>
              <a:buNone/>
            </a:pPr>
            <a:r>
              <a:rPr lang="es" sz="2800" b="1" i="0" strike="noStrike" cap="none" spc="0" baseline="0">
                <a:solidFill>
                  <a:srgbClr val="02628C"/>
                </a:solidFill>
                <a:effectLst/>
                <a:latin typeface="Helvetica Neue"/>
                <a:ea typeface="Helvetica Neue"/>
                <a:cs typeface="Helvetica Neue"/>
              </a:rPr>
              <a:t>Al final del curso, usted será capaz de:</a:t>
            </a:r>
          </a:p>
        </p:txBody>
      </p:sp>
      <p:sp>
        <p:nvSpPr>
          <p:cNvPr id="237" name="Google Shape;237;ge5fa2d5246_0_0"/>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fontScale="90000" lnSpcReduction="20000"/>
          </a:bodyPr>
          <a:lstStyle/>
          <a:p>
            <a:pPr marL="457200" marR="0" lvl="0" indent="-379730" algn="l" rtl="0">
              <a:lnSpc>
                <a:spcPct val="115000"/>
              </a:lnSpc>
              <a:spcBef>
                <a:spcPct val="0"/>
              </a:spcBef>
              <a:spcAft>
                <a:spcPct val="0"/>
              </a:spcAft>
              <a:buSzTx/>
              <a:buChar char="•"/>
            </a:pPr>
            <a:r>
              <a:rPr lang="es" sz="2800" b="0" i="0" strike="noStrike" cap="none" spc="0" baseline="0" dirty="0">
                <a:solidFill>
                  <a:srgbClr val="545554"/>
                </a:solidFill>
                <a:effectLst/>
                <a:latin typeface="Helvetica Neue"/>
                <a:ea typeface="Helvetica Neue"/>
                <a:cs typeface="Helvetica Neue"/>
              </a:rPr>
              <a:t>Reconocer los factores de estrés específicos de la COVID-19 para los niños, niñas y adolescentes (NNA) y sus cuidadores.</a:t>
            </a:r>
          </a:p>
          <a:p>
            <a:pPr marL="457200" marR="0" lvl="0" indent="-379730" algn="l" rtl="0">
              <a:lnSpc>
                <a:spcPct val="115000"/>
              </a:lnSpc>
              <a:spcBef>
                <a:spcPct val="0"/>
              </a:spcBef>
              <a:spcAft>
                <a:spcPct val="0"/>
              </a:spcAft>
              <a:buSzTx/>
              <a:buChar char="•"/>
            </a:pPr>
            <a:r>
              <a:rPr lang="es" sz="2800" b="0" i="0" strike="noStrike" cap="none" spc="0" baseline="0" dirty="0">
                <a:solidFill>
                  <a:srgbClr val="545554"/>
                </a:solidFill>
                <a:effectLst/>
                <a:latin typeface="Helvetica Neue"/>
                <a:ea typeface="Helvetica Neue"/>
                <a:cs typeface="Helvetica Neue"/>
              </a:rPr>
              <a:t>Describir los signos de angustia entre los NNA, los cuidadores y las familias en el contexto de la COVID-19. </a:t>
            </a:r>
          </a:p>
          <a:p>
            <a:pPr marL="457200" marR="0" lvl="0" indent="-379730" algn="l" rtl="0">
              <a:lnSpc>
                <a:spcPct val="115000"/>
              </a:lnSpc>
              <a:spcBef>
                <a:spcPct val="0"/>
              </a:spcBef>
              <a:spcAft>
                <a:spcPct val="0"/>
              </a:spcAft>
              <a:buSzTx/>
              <a:buChar char="•"/>
            </a:pPr>
            <a:r>
              <a:rPr lang="es" sz="2800" b="0" i="0" strike="noStrike" cap="none" spc="0" baseline="0" dirty="0">
                <a:solidFill>
                  <a:srgbClr val="545554"/>
                </a:solidFill>
                <a:effectLst/>
                <a:latin typeface="Helvetica Neue"/>
                <a:ea typeface="Helvetica Neue"/>
                <a:cs typeface="Helvetica Neue"/>
              </a:rPr>
              <a:t>Demostrar cómo utilizar las habilidades psicosociales básicas en el contexto de la COVID-19 para ayudar a los NNA y a los cuidadores a sentirse apoyados.</a:t>
            </a:r>
          </a:p>
          <a:p>
            <a:pPr marL="457200" marR="0" lvl="0" indent="-379730" algn="l" rtl="0">
              <a:lnSpc>
                <a:spcPct val="115000"/>
              </a:lnSpc>
              <a:spcBef>
                <a:spcPct val="0"/>
              </a:spcBef>
              <a:spcAft>
                <a:spcPct val="0"/>
              </a:spcAft>
              <a:buSzTx/>
              <a:buChar char="•"/>
            </a:pPr>
            <a:r>
              <a:rPr lang="es" sz="2800" b="0" i="0" strike="noStrike" cap="none" spc="0" baseline="0" dirty="0">
                <a:solidFill>
                  <a:srgbClr val="545554"/>
                </a:solidFill>
                <a:effectLst/>
                <a:latin typeface="Helvetica Neue"/>
                <a:ea typeface="Helvetica Neue"/>
                <a:cs typeface="Helvetica Neue"/>
              </a:rPr>
              <a:t>Reconocer signos de angustia grave en el contexto de la COVID-19 y saber cómo responder y hacer las derivaciones adecuadas para obtener más apoyo.</a:t>
            </a:r>
          </a:p>
          <a:p>
            <a:pPr marL="457200" marR="0" lvl="0" indent="0" algn="l" rtl="0">
              <a:lnSpc>
                <a:spcPct val="115000"/>
              </a:lnSpc>
              <a:spcBef>
                <a:spcPct val="0"/>
              </a:spcBef>
              <a:spcAft>
                <a:spcPct val="0"/>
              </a:spcAft>
              <a:buNone/>
            </a:pPr>
            <a:endParaRPr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f700e7d5b5_0_29"/>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SzPts val="3600"/>
              <a:buNone/>
            </a:pPr>
            <a:r>
              <a:rPr lang="es" sz="3600" b="1" i="0" strike="noStrike" cap="none" spc="0" baseline="0">
                <a:solidFill>
                  <a:srgbClr val="97467C"/>
                </a:solidFill>
                <a:effectLst/>
                <a:latin typeface="Helvetica Neue"/>
                <a:ea typeface="Helvetica Neue"/>
                <a:cs typeface="Helvetica Neue"/>
              </a:rPr>
              <a:t>Apoyar a los NNA y cuidadores con angustia grave</a:t>
            </a:r>
          </a:p>
        </p:txBody>
      </p:sp>
      <p:sp>
        <p:nvSpPr>
          <p:cNvPr id="369" name="Google Shape;369;gf700e7d5b5_0_29"/>
          <p:cNvSpPr txBox="1">
            <a:spLocks noGrp="1"/>
          </p:cNvSpPr>
          <p:nvPr>
            <p:ph type="body" idx="1"/>
          </p:nvPr>
        </p:nvSpPr>
        <p:spPr>
          <a:xfrm>
            <a:off x="656022" y="1971675"/>
            <a:ext cx="10820100" cy="4857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ct val="0"/>
              </a:spcAft>
              <a:buSzPts val="2800"/>
              <a:buNone/>
            </a:pPr>
            <a:r>
              <a:rPr lang="es" sz="2800" b="1" i="0" strike="noStrike" cap="none" spc="0" baseline="0">
                <a:solidFill>
                  <a:srgbClr val="02628C"/>
                </a:solidFill>
                <a:effectLst/>
                <a:latin typeface="Helvetica Neue"/>
                <a:ea typeface="Helvetica Neue"/>
                <a:cs typeface="Helvetica Neue"/>
              </a:rPr>
              <a:t>Al final de esta sesión, usted será capaz de:</a:t>
            </a:r>
          </a:p>
        </p:txBody>
      </p:sp>
      <p:sp>
        <p:nvSpPr>
          <p:cNvPr id="370" name="Google Shape;370;gf700e7d5b5_0_29"/>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fontScale="90000"/>
          </a:bodyPr>
          <a:lstStyle/>
          <a:p>
            <a:pPr marL="457200" marR="0" lvl="0" indent="-406400" algn="l" rtl="0">
              <a:lnSpc>
                <a:spcPct val="115000"/>
              </a:lnSpc>
              <a:spcBef>
                <a:spcPct val="0"/>
              </a:spcBef>
              <a:spcAft>
                <a:spcPct val="0"/>
              </a:spcAft>
              <a:buSzPts val="2800"/>
              <a:buChar char="•"/>
            </a:pPr>
            <a:r>
              <a:rPr lang="es" sz="2800" b="0" i="0" strike="noStrike" cap="none" spc="0" baseline="0">
                <a:solidFill>
                  <a:srgbClr val="545554"/>
                </a:solidFill>
                <a:effectLst/>
                <a:latin typeface="Helvetica Neue"/>
                <a:ea typeface="Helvetica Neue"/>
                <a:cs typeface="Helvetica Neue"/>
              </a:rPr>
              <a:t>Identificar síntomas de angustia grave en diferentes grupos de edad.</a:t>
            </a:r>
          </a:p>
          <a:p>
            <a:pPr marL="457200" marR="0" lvl="0" indent="-406400" algn="l" rtl="0">
              <a:lnSpc>
                <a:spcPct val="115000"/>
              </a:lnSpc>
              <a:spcBef>
                <a:spcPct val="0"/>
              </a:spcBef>
              <a:spcAft>
                <a:spcPct val="0"/>
              </a:spcAft>
              <a:buSzPts val="2800"/>
              <a:buChar char="•"/>
            </a:pPr>
            <a:r>
              <a:rPr lang="es" sz="2800" b="0" i="0" strike="noStrike" cap="none" spc="0" baseline="0">
                <a:solidFill>
                  <a:srgbClr val="545554"/>
                </a:solidFill>
                <a:effectLst/>
                <a:latin typeface="Helvetica Neue"/>
                <a:ea typeface="Helvetica Neue"/>
                <a:cs typeface="Helvetica Neue"/>
              </a:rPr>
              <a:t>Enumerar ejemplos específicos de cómo apoyar a los NNA y cuidadores con angustia, y saber cuándo derivarlos a ayuda más especializada.</a:t>
            </a:r>
          </a:p>
          <a:p>
            <a:pPr marL="457200" marR="0" lvl="0" indent="-406400" algn="l" rtl="0">
              <a:lnSpc>
                <a:spcPct val="115000"/>
              </a:lnSpc>
              <a:spcBef>
                <a:spcPct val="0"/>
              </a:spcBef>
              <a:spcAft>
                <a:spcPct val="0"/>
              </a:spcAft>
              <a:buSzPts val="2800"/>
              <a:buChar char="•"/>
            </a:pPr>
            <a:r>
              <a:rPr lang="es" sz="2800" b="0" i="0" strike="noStrike" cap="none" spc="0" baseline="0">
                <a:solidFill>
                  <a:srgbClr val="545554"/>
                </a:solidFill>
                <a:effectLst/>
                <a:latin typeface="Helvetica Neue"/>
                <a:ea typeface="Helvetica Neue"/>
                <a:cs typeface="Helvetica Neue"/>
              </a:rPr>
              <a:t>Recordar formas de brindar apoyo a distancia a NNA y cuidadores en peligro.</a:t>
            </a:r>
          </a:p>
          <a:p>
            <a:pPr marL="457200" marR="0" lvl="0" indent="-406400" algn="l" rtl="0">
              <a:lnSpc>
                <a:spcPct val="115000"/>
              </a:lnSpc>
              <a:spcBef>
                <a:spcPct val="0"/>
              </a:spcBef>
              <a:spcAft>
                <a:spcPct val="0"/>
              </a:spcAft>
              <a:buSzPts val="2800"/>
              <a:buChar char="•"/>
            </a:pPr>
            <a:r>
              <a:rPr lang="es" sz="2800" b="0" i="0" strike="noStrike" cap="none" spc="0" baseline="0">
                <a:solidFill>
                  <a:srgbClr val="545554"/>
                </a:solidFill>
                <a:effectLst/>
                <a:latin typeface="Helvetica Neue"/>
                <a:ea typeface="Helvetica Neue"/>
                <a:cs typeface="Helvetica Neue"/>
              </a:rPr>
              <a:t>Hablar sobre los servicios disponibles y cómo localizar y actualizar los servicios durante la pandemia de COVID-19.</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f6b27a14d5_0_27"/>
          <p:cNvSpPr txBox="1">
            <a:spLocks noGrp="1"/>
          </p:cNvSpPr>
          <p:nvPr>
            <p:ph type="title"/>
          </p:nvPr>
        </p:nvSpPr>
        <p:spPr>
          <a:xfrm>
            <a:off x="656023" y="24659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SzPts val="3600"/>
              <a:buNone/>
            </a:pPr>
            <a:r>
              <a:rPr lang="es" sz="3600" b="1" i="0" strike="noStrike" cap="none" spc="0" baseline="0">
                <a:solidFill>
                  <a:srgbClr val="FFFFFF"/>
                </a:solidFill>
                <a:effectLst/>
                <a:latin typeface="Helvetica Neue"/>
                <a:ea typeface="Helvetica Neue"/>
                <a:cs typeface="Helvetica Neue"/>
              </a:rPr>
              <a:t>Ejercicio de grupo</a:t>
            </a:r>
          </a:p>
        </p:txBody>
      </p:sp>
      <p:sp>
        <p:nvSpPr>
          <p:cNvPr id="377" name="Google Shape;377;gf6b27a14d5_0_27"/>
          <p:cNvSpPr txBox="1">
            <a:spLocks noGrp="1"/>
          </p:cNvSpPr>
          <p:nvPr>
            <p:ph type="body" idx="4"/>
          </p:nvPr>
        </p:nvSpPr>
        <p:spPr>
          <a:xfrm>
            <a:off x="726600" y="2132856"/>
            <a:ext cx="10738800" cy="33828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00000"/>
              </a:lnSpc>
              <a:spcBef>
                <a:spcPct val="0"/>
              </a:spcBef>
              <a:spcAft>
                <a:spcPct val="0"/>
              </a:spcAft>
              <a:buNone/>
            </a:pPr>
            <a:r>
              <a:rPr lang="es" sz="4100" b="0" i="0" strike="noStrike" cap="none" spc="0" baseline="0" dirty="0">
                <a:solidFill>
                  <a:srgbClr val="405D78"/>
                </a:solidFill>
                <a:effectLst/>
                <a:latin typeface="Helvetica Neue"/>
                <a:ea typeface="Helvetica Neue"/>
                <a:cs typeface="Helvetica Neue"/>
              </a:rPr>
              <a:t>En grupos de alrededor de 4 participantes, tracen en un rotafolio los servicios disponibles en su comunidad o contexto (incluidos los servicios especializados) en el contexto de la COVID-19 y discutan lo siguiente:</a:t>
            </a:r>
          </a:p>
          <a:p>
            <a:pPr marL="0" lvl="0" indent="0" algn="l" rtl="0">
              <a:lnSpc>
                <a:spcPct val="100000"/>
              </a:lnSpc>
              <a:spcBef>
                <a:spcPct val="0"/>
              </a:spcBef>
              <a:spcAft>
                <a:spcPct val="0"/>
              </a:spcAft>
              <a:buNone/>
            </a:pPr>
            <a:r>
              <a:rPr lang="en-US" sz="4100" dirty="0">
                <a:solidFill>
                  <a:schemeClr val="accent6"/>
                </a:solidFill>
              </a:rPr>
              <a:t>	</a:t>
            </a:r>
            <a:endParaRPr sz="4100" dirty="0">
              <a:solidFill>
                <a:schemeClr val="accent6"/>
              </a:solidFill>
            </a:endParaRPr>
          </a:p>
          <a:p>
            <a:pPr marL="539750" lvl="0" indent="-446088" algn="l" rtl="0">
              <a:lnSpc>
                <a:spcPct val="100000"/>
              </a:lnSpc>
              <a:spcBef>
                <a:spcPct val="0"/>
              </a:spcBef>
              <a:spcAft>
                <a:spcPct val="0"/>
              </a:spcAft>
              <a:buNone/>
              <a:tabLst>
                <a:tab pos="539750" algn="l"/>
              </a:tabLst>
            </a:pPr>
            <a:r>
              <a:rPr lang="es" sz="4100" b="0" i="0" strike="noStrike" cap="none" spc="0" baseline="0" dirty="0">
                <a:solidFill>
                  <a:srgbClr val="405D78"/>
                </a:solidFill>
                <a:effectLst/>
                <a:latin typeface="Helvetica Neue"/>
                <a:ea typeface="Helvetica Neue"/>
                <a:cs typeface="Helvetica Neue"/>
              </a:rPr>
              <a:t>1.	disponibilidad, proceso, funciones y responsabilidades para actualizar la localización de los servicios;</a:t>
            </a:r>
          </a:p>
          <a:p>
            <a:pPr marL="539750" lvl="0" indent="-446088" algn="l" rtl="0">
              <a:lnSpc>
                <a:spcPct val="100000"/>
              </a:lnSpc>
              <a:spcBef>
                <a:spcPct val="0"/>
              </a:spcBef>
              <a:spcAft>
                <a:spcPct val="0"/>
              </a:spcAft>
              <a:buNone/>
              <a:tabLst>
                <a:tab pos="539750" algn="l"/>
              </a:tabLst>
            </a:pPr>
            <a:r>
              <a:rPr lang="es" sz="4100" b="0" i="0" strike="noStrike" cap="none" spc="0" baseline="0" dirty="0">
                <a:solidFill>
                  <a:srgbClr val="405D78"/>
                </a:solidFill>
                <a:effectLst/>
                <a:latin typeface="Helvetica Neue"/>
                <a:ea typeface="Helvetica Neue"/>
                <a:cs typeface="Helvetica Neue"/>
              </a:rPr>
              <a:t>2.	desafíos para acceder a estos servicios durante la COVID-19;</a:t>
            </a:r>
          </a:p>
          <a:p>
            <a:pPr marL="539750" lvl="0" indent="-446088" algn="l" rtl="0">
              <a:lnSpc>
                <a:spcPct val="100000"/>
              </a:lnSpc>
              <a:spcBef>
                <a:spcPct val="0"/>
              </a:spcBef>
              <a:spcAft>
                <a:spcPct val="0"/>
              </a:spcAft>
              <a:buNone/>
              <a:tabLst>
                <a:tab pos="539750" algn="l"/>
              </a:tabLst>
            </a:pPr>
            <a:r>
              <a:rPr lang="es" sz="4100" b="0" i="0" strike="noStrike" cap="none" spc="0" baseline="0" dirty="0">
                <a:solidFill>
                  <a:srgbClr val="405D78"/>
                </a:solidFill>
                <a:effectLst/>
                <a:latin typeface="Helvetica Neue"/>
                <a:ea typeface="Helvetica Neue"/>
                <a:cs typeface="Helvetica Neue"/>
              </a:rPr>
              <a:t>3.	mejores prácticas. </a:t>
            </a:r>
          </a:p>
          <a:p>
            <a:pPr marL="0" lvl="0" indent="0" algn="l" rtl="0">
              <a:lnSpc>
                <a:spcPct val="100000"/>
              </a:lnSpc>
              <a:spcBef>
                <a:spcPct val="0"/>
              </a:spcBef>
              <a:spcAft>
                <a:spcPct val="0"/>
              </a:spcAft>
              <a:buNone/>
            </a:pPr>
            <a:endParaRPr sz="4100" dirty="0">
              <a:solidFill>
                <a:schemeClr val="accent3"/>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f700e7d5b5_0_36"/>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SzPts val="3600"/>
              <a:buNone/>
            </a:pPr>
            <a:r>
              <a:rPr lang="es" sz="3600" b="1" i="0" strike="noStrike" cap="none" spc="0" baseline="0">
                <a:solidFill>
                  <a:srgbClr val="97467C"/>
                </a:solidFill>
                <a:effectLst/>
                <a:latin typeface="Helvetica Neue"/>
                <a:ea typeface="Helvetica Neue"/>
                <a:cs typeface="Helvetica Neue"/>
              </a:rPr>
              <a:t>Fortalecer el bienestar psicosocial de los NNA y los cuidadores durante la COVID-19</a:t>
            </a:r>
          </a:p>
        </p:txBody>
      </p:sp>
      <p:sp>
        <p:nvSpPr>
          <p:cNvPr id="384" name="Google Shape;384;gf700e7d5b5_0_36"/>
          <p:cNvSpPr txBox="1">
            <a:spLocks noGrp="1"/>
          </p:cNvSpPr>
          <p:nvPr>
            <p:ph type="body" idx="1"/>
          </p:nvPr>
        </p:nvSpPr>
        <p:spPr>
          <a:xfrm>
            <a:off x="656022" y="1971675"/>
            <a:ext cx="10820100" cy="4857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ct val="0"/>
              </a:spcAft>
              <a:buSzPts val="2800"/>
              <a:buNone/>
            </a:pPr>
            <a:r>
              <a:rPr lang="es" sz="2800" b="1" i="0" strike="noStrike" cap="none" spc="0" baseline="0">
                <a:solidFill>
                  <a:srgbClr val="02628C"/>
                </a:solidFill>
                <a:effectLst/>
                <a:latin typeface="Helvetica Neue"/>
                <a:ea typeface="Helvetica Neue"/>
                <a:cs typeface="Helvetica Neue"/>
              </a:rPr>
              <a:t>Al final de esta sesión, usted será capaz de:</a:t>
            </a:r>
          </a:p>
        </p:txBody>
      </p:sp>
      <p:sp>
        <p:nvSpPr>
          <p:cNvPr id="385" name="Google Shape;385;gf700e7d5b5_0_36"/>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marL="457200" marR="0" lvl="0" indent="-406400" algn="l" rtl="0">
              <a:lnSpc>
                <a:spcPct val="115000"/>
              </a:lnSpc>
              <a:spcBef>
                <a:spcPct val="0"/>
              </a:spcBef>
              <a:spcAft>
                <a:spcPct val="0"/>
              </a:spcAft>
              <a:buSzPts val="2800"/>
              <a:buChar char="•"/>
            </a:pPr>
            <a:r>
              <a:rPr lang="es" sz="2800" b="0" i="0" strike="noStrike" cap="none" spc="0" baseline="0">
                <a:solidFill>
                  <a:srgbClr val="545554"/>
                </a:solidFill>
                <a:effectLst/>
                <a:latin typeface="Helvetica Neue"/>
                <a:ea typeface="Helvetica Neue"/>
                <a:cs typeface="Helvetica Neue"/>
              </a:rPr>
              <a:t>Identificar cómo puede que sea necesario adaptar los servicios a la modalidad a distancia en el contexto de la COVID-19.</a:t>
            </a:r>
          </a:p>
          <a:p>
            <a:pPr marL="457200" marR="0" lvl="0" indent="-406400" algn="l" rtl="0">
              <a:lnSpc>
                <a:spcPct val="115000"/>
              </a:lnSpc>
              <a:spcBef>
                <a:spcPct val="0"/>
              </a:spcBef>
              <a:spcAft>
                <a:spcPct val="0"/>
              </a:spcAft>
              <a:buSzPts val="2800"/>
              <a:buChar char="•"/>
            </a:pPr>
            <a:r>
              <a:rPr lang="es" sz="2800" b="0" i="0" strike="noStrike" cap="none" spc="0" baseline="0">
                <a:solidFill>
                  <a:srgbClr val="545554"/>
                </a:solidFill>
                <a:effectLst/>
                <a:latin typeface="Helvetica Neue"/>
                <a:ea typeface="Helvetica Neue"/>
                <a:cs typeface="Helvetica Neue"/>
              </a:rPr>
              <a:t>Explicar cómo los NNA y cuidadores pueden ser participantes activos contra la COVID-19.</a:t>
            </a:r>
          </a:p>
          <a:p>
            <a:pPr marL="0" marR="0" lvl="0" indent="0" algn="l" rtl="0">
              <a:lnSpc>
                <a:spcPct val="115000"/>
              </a:lnSpc>
              <a:spcBef>
                <a:spcPct val="0"/>
              </a:spcBef>
              <a:spcAft>
                <a:spcPct val="0"/>
              </a:spcAft>
              <a:buNone/>
            </a:pPr>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f6b27a14d5_0_37"/>
          <p:cNvSpPr txBox="1">
            <a:spLocks noGrp="1"/>
          </p:cNvSpPr>
          <p:nvPr>
            <p:ph type="title"/>
          </p:nvPr>
        </p:nvSpPr>
        <p:spPr>
          <a:xfrm>
            <a:off x="605123" y="259319"/>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SzPts val="3600"/>
              <a:buNone/>
            </a:pPr>
            <a:r>
              <a:rPr lang="es" sz="3600" b="1" i="0" strike="noStrike" cap="none" spc="0" baseline="0">
                <a:solidFill>
                  <a:srgbClr val="FFFFFF"/>
                </a:solidFill>
                <a:effectLst/>
                <a:latin typeface="Helvetica Neue"/>
                <a:ea typeface="Helvetica Neue"/>
                <a:cs typeface="Helvetica Neue"/>
              </a:rPr>
              <a:t>Trabajo en grupo</a:t>
            </a:r>
          </a:p>
        </p:txBody>
      </p:sp>
      <p:sp>
        <p:nvSpPr>
          <p:cNvPr id="392" name="Google Shape;392;gf6b27a14d5_0_37"/>
          <p:cNvSpPr txBox="1">
            <a:spLocks noGrp="1"/>
          </p:cNvSpPr>
          <p:nvPr>
            <p:ph type="body" idx="2"/>
          </p:nvPr>
        </p:nvSpPr>
        <p:spPr>
          <a:xfrm>
            <a:off x="656025" y="2063174"/>
            <a:ext cx="10820100" cy="4356900"/>
          </a:xfrm>
          <a:prstGeom prst="rect">
            <a:avLst/>
          </a:prstGeom>
          <a:solidFill>
            <a:schemeClr val="lt1"/>
          </a:solidFill>
          <a:ln>
            <a:noFill/>
          </a:ln>
        </p:spPr>
        <p:txBody>
          <a:bodyPr spcFirstLastPara="1" wrap="square" lIns="91425" tIns="45700" rIns="91425" bIns="45700" anchor="t" anchorCtr="0">
            <a:normAutofit lnSpcReduction="10000"/>
          </a:bodyPr>
          <a:lstStyle/>
          <a:p>
            <a:pPr marL="0" lvl="0" indent="0" algn="l" rtl="0">
              <a:lnSpc>
                <a:spcPct val="90000"/>
              </a:lnSpc>
              <a:spcBef>
                <a:spcPct val="0"/>
              </a:spcBef>
              <a:spcAft>
                <a:spcPct val="0"/>
              </a:spcAft>
              <a:buNone/>
            </a:pPr>
            <a:r>
              <a:rPr lang="es" sz="2700" b="0" i="0" strike="noStrike" cap="none" spc="0" baseline="0" dirty="0">
                <a:solidFill>
                  <a:srgbClr val="212E3B"/>
                </a:solidFill>
                <a:effectLst/>
                <a:latin typeface="Helvetica Neue"/>
                <a:ea typeface="Helvetica Neue"/>
                <a:cs typeface="Helvetica Neue"/>
              </a:rPr>
              <a:t>Grupo 1  Niños</a:t>
            </a:r>
          </a:p>
          <a:p>
            <a:pPr marL="0" lvl="0" indent="0" algn="l" rtl="0">
              <a:lnSpc>
                <a:spcPct val="90000"/>
              </a:lnSpc>
              <a:spcBef>
                <a:spcPct val="0"/>
              </a:spcBef>
              <a:spcAft>
                <a:spcPct val="0"/>
              </a:spcAft>
              <a:buNone/>
            </a:pPr>
            <a:r>
              <a:rPr lang="es" sz="2700" b="0" i="0" strike="noStrike" cap="none" spc="0" baseline="0" dirty="0">
                <a:solidFill>
                  <a:srgbClr val="212E3B"/>
                </a:solidFill>
                <a:effectLst/>
                <a:latin typeface="Helvetica Neue"/>
                <a:ea typeface="Helvetica Neue"/>
                <a:cs typeface="Helvetica Neue"/>
              </a:rPr>
              <a:t>Grupo 2  Adolescentes</a:t>
            </a:r>
          </a:p>
          <a:p>
            <a:pPr marL="0" lvl="0" indent="0" algn="l" rtl="0">
              <a:lnSpc>
                <a:spcPct val="90000"/>
              </a:lnSpc>
              <a:spcBef>
                <a:spcPct val="0"/>
              </a:spcBef>
              <a:spcAft>
                <a:spcPct val="0"/>
              </a:spcAft>
              <a:buNone/>
            </a:pPr>
            <a:r>
              <a:rPr lang="es" sz="2700" b="0" i="0" strike="noStrike" cap="none" spc="0" baseline="0" dirty="0">
                <a:solidFill>
                  <a:srgbClr val="212E3B"/>
                </a:solidFill>
                <a:effectLst/>
                <a:latin typeface="Helvetica Neue"/>
                <a:ea typeface="Helvetica Neue"/>
                <a:cs typeface="Helvetica Neue"/>
              </a:rPr>
              <a:t>Grupo 3  Padres/cuidadores</a:t>
            </a:r>
          </a:p>
          <a:p>
            <a:pPr marL="0" lvl="0" indent="0" algn="l" rtl="0">
              <a:lnSpc>
                <a:spcPct val="90000"/>
              </a:lnSpc>
              <a:spcBef>
                <a:spcPct val="0"/>
              </a:spcBef>
              <a:spcAft>
                <a:spcPct val="0"/>
              </a:spcAft>
              <a:buNone/>
            </a:pPr>
            <a:endParaRPr sz="2700" dirty="0">
              <a:solidFill>
                <a:schemeClr val="accent3"/>
              </a:solidFill>
            </a:endParaRPr>
          </a:p>
          <a:p>
            <a:pPr marL="0" lvl="0" indent="0" algn="l" rtl="0">
              <a:lnSpc>
                <a:spcPct val="90000"/>
              </a:lnSpc>
              <a:spcBef>
                <a:spcPct val="0"/>
              </a:spcBef>
              <a:spcAft>
                <a:spcPct val="0"/>
              </a:spcAft>
              <a:buNone/>
            </a:pPr>
            <a:r>
              <a:rPr lang="es" sz="2700" b="0" i="0" strike="noStrike" cap="none" spc="0" baseline="0" dirty="0">
                <a:solidFill>
                  <a:srgbClr val="97467C"/>
                </a:solidFill>
                <a:effectLst/>
                <a:latin typeface="Helvetica Neue"/>
                <a:ea typeface="Helvetica Neue"/>
                <a:cs typeface="Helvetica Neue"/>
              </a:rPr>
              <a:t>Discutir: </a:t>
            </a:r>
          </a:p>
          <a:p>
            <a:pPr marL="0" lvl="0" indent="0" algn="l" rtl="0">
              <a:lnSpc>
                <a:spcPct val="90000"/>
              </a:lnSpc>
              <a:spcBef>
                <a:spcPct val="0"/>
              </a:spcBef>
              <a:spcAft>
                <a:spcPct val="0"/>
              </a:spcAft>
              <a:buNone/>
            </a:pPr>
            <a:endParaRPr sz="2700" dirty="0">
              <a:solidFill>
                <a:schemeClr val="accent3"/>
              </a:solidFill>
            </a:endParaRPr>
          </a:p>
          <a:p>
            <a:pPr marL="457200" lvl="0" indent="-400050" algn="l" rtl="0">
              <a:lnSpc>
                <a:spcPct val="90000"/>
              </a:lnSpc>
              <a:spcBef>
                <a:spcPct val="0"/>
              </a:spcBef>
              <a:spcAft>
                <a:spcPct val="0"/>
              </a:spcAft>
              <a:buClr>
                <a:srgbClr val="97467D"/>
              </a:buClr>
              <a:buSzPts val="2700"/>
              <a:buChar char="●"/>
            </a:pPr>
            <a:r>
              <a:rPr lang="es" sz="2700" b="0" i="0" strike="noStrike" cap="none" spc="0" baseline="0" dirty="0">
                <a:solidFill>
                  <a:srgbClr val="212E3B"/>
                </a:solidFill>
                <a:effectLst/>
                <a:latin typeface="Helvetica Neue"/>
                <a:ea typeface="Helvetica Neue"/>
                <a:cs typeface="Helvetica Neue"/>
              </a:rPr>
              <a:t>las fortalezas de ese grupo </a:t>
            </a:r>
          </a:p>
          <a:p>
            <a:pPr marL="457200" lvl="0" indent="-400050" algn="l" rtl="0">
              <a:lnSpc>
                <a:spcPct val="90000"/>
              </a:lnSpc>
              <a:spcBef>
                <a:spcPct val="0"/>
              </a:spcBef>
              <a:spcAft>
                <a:spcPct val="0"/>
              </a:spcAft>
              <a:buClr>
                <a:srgbClr val="97467D"/>
              </a:buClr>
              <a:buSzPts val="2700"/>
              <a:buChar char="●"/>
            </a:pPr>
            <a:r>
              <a:rPr lang="es" sz="2700" b="0" i="0" strike="noStrike" cap="none" spc="0" baseline="0" dirty="0">
                <a:solidFill>
                  <a:srgbClr val="212E3B"/>
                </a:solidFill>
                <a:effectLst/>
                <a:latin typeface="Helvetica Neue"/>
                <a:ea typeface="Helvetica Neue"/>
                <a:cs typeface="Helvetica Neue"/>
              </a:rPr>
              <a:t>cómo pueden contribuir como socios efectivos en los esfuerzos contra la COVID-19 </a:t>
            </a:r>
          </a:p>
          <a:p>
            <a:pPr marL="0" lvl="0" indent="0" algn="l" rtl="0">
              <a:lnSpc>
                <a:spcPct val="90000"/>
              </a:lnSpc>
              <a:spcBef>
                <a:spcPct val="0"/>
              </a:spcBef>
              <a:spcAft>
                <a:spcPct val="0"/>
              </a:spcAft>
              <a:buNone/>
            </a:pPr>
            <a:endParaRPr sz="2700" dirty="0">
              <a:solidFill>
                <a:schemeClr val="dk2"/>
              </a:solidFill>
            </a:endParaRPr>
          </a:p>
          <a:p>
            <a:pPr marL="0" lvl="0" indent="0" algn="l" rtl="0">
              <a:lnSpc>
                <a:spcPct val="90000"/>
              </a:lnSpc>
              <a:spcBef>
                <a:spcPct val="0"/>
              </a:spcBef>
              <a:spcAft>
                <a:spcPct val="0"/>
              </a:spcAft>
              <a:buNone/>
            </a:pPr>
            <a:r>
              <a:rPr lang="es" sz="2700" b="0" i="0" strike="noStrike" cap="none" spc="0" baseline="0" dirty="0">
                <a:solidFill>
                  <a:srgbClr val="97467D"/>
                </a:solidFill>
                <a:effectLst/>
                <a:latin typeface="Helvetica Neue"/>
                <a:ea typeface="Helvetica Neue"/>
                <a:cs typeface="Helvetica Neue"/>
              </a:rPr>
              <a:t>Haga una lista</a:t>
            </a:r>
            <a:r>
              <a:rPr lang="es" sz="2700" b="0" i="0" strike="noStrike" cap="none" spc="0" baseline="0" dirty="0">
                <a:solidFill>
                  <a:srgbClr val="212E3B"/>
                </a:solidFill>
                <a:effectLst/>
                <a:latin typeface="Helvetica Neue"/>
                <a:ea typeface="Helvetica Neue"/>
                <a:cs typeface="Helvetica Neue"/>
              </a:rPr>
              <a:t> de las formas en que este grupo podría contribuir a la lucha contra la COVID-19.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f700e7d5b5_0_44"/>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SzPts val="3600"/>
              <a:buNone/>
            </a:pPr>
            <a:r>
              <a:rPr lang="es" sz="3600" b="1" i="0" strike="noStrike" cap="none" spc="0" baseline="0">
                <a:solidFill>
                  <a:srgbClr val="97467C"/>
                </a:solidFill>
                <a:effectLst/>
                <a:latin typeface="Helvetica Neue"/>
                <a:ea typeface="Helvetica Neue"/>
                <a:cs typeface="Helvetica Neue"/>
              </a:rPr>
              <a:t>Evaluación y cierre</a:t>
            </a:r>
          </a:p>
        </p:txBody>
      </p:sp>
      <p:sp>
        <p:nvSpPr>
          <p:cNvPr id="399" name="Google Shape;399;gf700e7d5b5_0_44"/>
          <p:cNvSpPr txBox="1">
            <a:spLocks noGrp="1"/>
          </p:cNvSpPr>
          <p:nvPr>
            <p:ph type="body" idx="1"/>
          </p:nvPr>
        </p:nvSpPr>
        <p:spPr>
          <a:xfrm>
            <a:off x="656022" y="1971675"/>
            <a:ext cx="10820100" cy="4857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ct val="0"/>
              </a:spcAft>
              <a:buSzPts val="2800"/>
              <a:buNone/>
            </a:pPr>
            <a:r>
              <a:rPr lang="es" sz="2800" b="1" i="0" strike="noStrike" cap="none" spc="0" baseline="0">
                <a:solidFill>
                  <a:srgbClr val="02628C"/>
                </a:solidFill>
                <a:effectLst/>
                <a:latin typeface="Helvetica Neue"/>
                <a:ea typeface="Helvetica Neue"/>
                <a:cs typeface="Helvetica Neue"/>
              </a:rPr>
              <a:t>Al final de esta sesión, usted será capaz de:</a:t>
            </a:r>
          </a:p>
        </p:txBody>
      </p:sp>
      <p:sp>
        <p:nvSpPr>
          <p:cNvPr id="400" name="Google Shape;400;gf700e7d5b5_0_44"/>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marL="457200" marR="0" lvl="0" indent="-406400" algn="l" rtl="0">
              <a:lnSpc>
                <a:spcPct val="115000"/>
              </a:lnSpc>
              <a:spcBef>
                <a:spcPct val="0"/>
              </a:spcBef>
              <a:spcAft>
                <a:spcPct val="0"/>
              </a:spcAft>
              <a:buSzPts val="2800"/>
              <a:buChar char="•"/>
            </a:pPr>
            <a:r>
              <a:rPr lang="es" sz="2800" b="0" i="0" strike="noStrike" cap="none" spc="0" baseline="0">
                <a:solidFill>
                  <a:srgbClr val="545554"/>
                </a:solidFill>
                <a:effectLst/>
                <a:latin typeface="Helvetica Neue"/>
                <a:ea typeface="Helvetica Neue"/>
                <a:cs typeface="Helvetica Neue"/>
              </a:rPr>
              <a:t>Identificar los aprendizajes clave del curso.</a:t>
            </a:r>
          </a:p>
          <a:p>
            <a:pPr marL="457200" marR="0" lvl="0" indent="-406400" algn="l" rtl="0">
              <a:lnSpc>
                <a:spcPct val="115000"/>
              </a:lnSpc>
              <a:spcBef>
                <a:spcPct val="0"/>
              </a:spcBef>
              <a:spcAft>
                <a:spcPct val="0"/>
              </a:spcAft>
              <a:buSzPts val="2800"/>
              <a:buChar char="•"/>
            </a:pPr>
            <a:r>
              <a:rPr lang="es" sz="2800" b="0" i="0" strike="noStrike" cap="none" spc="0" baseline="0">
                <a:solidFill>
                  <a:srgbClr val="545554"/>
                </a:solidFill>
                <a:effectLst/>
                <a:latin typeface="Helvetica Neue"/>
                <a:ea typeface="Helvetica Neue"/>
                <a:cs typeface="Helvetica Neue"/>
              </a:rPr>
              <a:t>Evaluar el curso y hacer comentarios a los facilitadores.</a:t>
            </a:r>
          </a:p>
          <a:p>
            <a:pPr marL="0" marR="0" lvl="0" indent="0" algn="l" rtl="0">
              <a:lnSpc>
                <a:spcPct val="115000"/>
              </a:lnSpc>
              <a:spcBef>
                <a:spcPct val="0"/>
              </a:spcBef>
              <a:spcAft>
                <a:spcPct val="0"/>
              </a:spcAft>
              <a:buNone/>
            </a:pPr>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e5fa2d5246_0_14"/>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SzPts val="3600"/>
              <a:buNone/>
            </a:pPr>
            <a:r>
              <a:rPr lang="es" sz="3600" b="1" i="0" strike="noStrike" cap="none" spc="0" baseline="0">
                <a:solidFill>
                  <a:srgbClr val="94CC7A"/>
                </a:solidFill>
                <a:effectLst/>
                <a:latin typeface="Helvetica Neue"/>
                <a:ea typeface="Helvetica Neue"/>
                <a:cs typeface="Helvetica Neue"/>
              </a:rPr>
              <a:t>Estructura del curso</a:t>
            </a:r>
          </a:p>
        </p:txBody>
      </p:sp>
      <p:sp>
        <p:nvSpPr>
          <p:cNvPr id="244" name="Google Shape;244;ge5fa2d5246_0_14"/>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ct val="0"/>
              </a:spcAft>
              <a:buSzPts val="2800"/>
              <a:buNone/>
            </a:pPr>
            <a:r>
              <a:rPr lang="es" sz="2800" b="0" i="1" strike="noStrike" cap="none" spc="0" baseline="0">
                <a:solidFill>
                  <a:srgbClr val="545554"/>
                </a:solidFill>
                <a:effectLst/>
                <a:latin typeface="Helvetica Neue"/>
                <a:ea typeface="Helvetica Neue"/>
                <a:cs typeface="Helvetica Neue"/>
              </a:rPr>
              <a:t>[Insert relevant course agenda]</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f700e7d5b5_0_0"/>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SzPts val="3600"/>
              <a:buNone/>
            </a:pPr>
            <a:r>
              <a:rPr lang="es" sz="3600" b="1" i="0" strike="noStrike" cap="none" spc="0" baseline="0">
                <a:solidFill>
                  <a:srgbClr val="97467C"/>
                </a:solidFill>
                <a:effectLst/>
                <a:latin typeface="Helvetica Neue"/>
                <a:ea typeface="Helvetica Neue"/>
                <a:cs typeface="Helvetica Neue"/>
              </a:rPr>
              <a:t>Comprender la salud mental y la angustia psicosocial en el contexto de la COVID-19</a:t>
            </a:r>
          </a:p>
        </p:txBody>
      </p:sp>
      <p:sp>
        <p:nvSpPr>
          <p:cNvPr id="251" name="Google Shape;251;gf700e7d5b5_0_0"/>
          <p:cNvSpPr txBox="1">
            <a:spLocks noGrp="1"/>
          </p:cNvSpPr>
          <p:nvPr>
            <p:ph type="body" idx="1"/>
          </p:nvPr>
        </p:nvSpPr>
        <p:spPr>
          <a:xfrm>
            <a:off x="656022" y="1971675"/>
            <a:ext cx="10820100" cy="4857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ct val="0"/>
              </a:spcAft>
              <a:buSzPts val="2800"/>
              <a:buNone/>
            </a:pPr>
            <a:r>
              <a:rPr lang="es" sz="2800" b="1" i="0" strike="noStrike" cap="none" spc="0" baseline="0">
                <a:solidFill>
                  <a:srgbClr val="02628C"/>
                </a:solidFill>
                <a:effectLst/>
                <a:latin typeface="Helvetica Neue"/>
                <a:ea typeface="Helvetica Neue"/>
                <a:cs typeface="Helvetica Neue"/>
              </a:rPr>
              <a:t>Al final de esta sesión, usted será capaz de:</a:t>
            </a:r>
          </a:p>
        </p:txBody>
      </p:sp>
      <p:sp>
        <p:nvSpPr>
          <p:cNvPr id="252" name="Google Shape;252;gf700e7d5b5_0_0"/>
          <p:cNvSpPr txBox="1">
            <a:spLocks noGrp="1"/>
          </p:cNvSpPr>
          <p:nvPr>
            <p:ph type="body" idx="2"/>
          </p:nvPr>
        </p:nvSpPr>
        <p:spPr>
          <a:xfrm>
            <a:off x="656021" y="2614612"/>
            <a:ext cx="10820100" cy="3729000"/>
          </a:xfrm>
          <a:prstGeom prst="rect">
            <a:avLst/>
          </a:prstGeom>
          <a:noFill/>
          <a:ln>
            <a:noFill/>
          </a:ln>
        </p:spPr>
        <p:txBody>
          <a:bodyPr spcFirstLastPara="1" wrap="square" lIns="91425" tIns="45700" rIns="91425" bIns="45700" anchor="t" anchorCtr="0">
            <a:normAutofit/>
          </a:bodyPr>
          <a:lstStyle/>
          <a:p>
            <a:pPr marL="457200" marR="0" lvl="0" indent="-406400" algn="l" rtl="0">
              <a:lnSpc>
                <a:spcPct val="115000"/>
              </a:lnSpc>
              <a:spcBef>
                <a:spcPct val="0"/>
              </a:spcBef>
              <a:spcAft>
                <a:spcPct val="0"/>
              </a:spcAft>
              <a:buSzPts val="2800"/>
              <a:buChar char="•"/>
            </a:pPr>
            <a:r>
              <a:rPr lang="es" sz="2800" b="0" i="0" strike="noStrike" cap="none" spc="0" baseline="0">
                <a:solidFill>
                  <a:srgbClr val="545554"/>
                </a:solidFill>
                <a:effectLst/>
                <a:latin typeface="Helvetica Neue"/>
                <a:ea typeface="Helvetica Neue"/>
                <a:cs typeface="Helvetica Neue"/>
              </a:rPr>
              <a:t>Reconocer los factores de estrés específicos de la COVID-19 para los NNA y sus cuidadores.</a:t>
            </a:r>
          </a:p>
          <a:p>
            <a:pPr marL="457200" marR="0" lvl="0" indent="-406400" algn="l" rtl="0">
              <a:lnSpc>
                <a:spcPct val="115000"/>
              </a:lnSpc>
              <a:spcBef>
                <a:spcPct val="0"/>
              </a:spcBef>
              <a:spcAft>
                <a:spcPct val="0"/>
              </a:spcAft>
              <a:buSzPts val="2800"/>
              <a:buChar char="•"/>
            </a:pPr>
            <a:r>
              <a:rPr lang="es" sz="2800" b="0" i="0" strike="noStrike" cap="none" spc="0" baseline="0">
                <a:solidFill>
                  <a:srgbClr val="545554"/>
                </a:solidFill>
                <a:effectLst/>
                <a:latin typeface="Helvetica Neue"/>
                <a:ea typeface="Helvetica Neue"/>
                <a:cs typeface="Helvetica Neue"/>
              </a:rPr>
              <a:t>Describir los signos de angustia entre los NNA, los cuidadores y las familias en el contexto de la COVID-19. </a:t>
            </a:r>
          </a:p>
          <a:p>
            <a:pPr marL="457200" marR="0" lvl="0" indent="-406400" algn="l" rtl="0">
              <a:lnSpc>
                <a:spcPct val="115000"/>
              </a:lnSpc>
              <a:spcBef>
                <a:spcPct val="0"/>
              </a:spcBef>
              <a:spcAft>
                <a:spcPct val="0"/>
              </a:spcAft>
              <a:buSzPts val="2800"/>
              <a:buChar char="•"/>
            </a:pPr>
            <a:r>
              <a:rPr lang="es" sz="2800" b="0" i="0" strike="noStrike" cap="none" spc="0" baseline="0">
                <a:solidFill>
                  <a:srgbClr val="545554"/>
                </a:solidFill>
                <a:effectLst/>
                <a:latin typeface="Helvetica Neue"/>
                <a:ea typeface="Helvetica Neue"/>
                <a:cs typeface="Helvetica Neue"/>
              </a:rPr>
              <a:t>Identificar ejemplos específicos de necesidades psicosociales de su propia comunidad durante la COVID-19.</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f1b2aca0c4_0_18"/>
          <p:cNvSpPr txBox="1">
            <a:spLocks noGrp="1"/>
          </p:cNvSpPr>
          <p:nvPr>
            <p:ph type="title"/>
          </p:nvPr>
        </p:nvSpPr>
        <p:spPr>
          <a:xfrm>
            <a:off x="656023" y="365125"/>
            <a:ext cx="10515600" cy="1325700"/>
          </a:xfrm>
          <a:prstGeom prst="rect">
            <a:avLst/>
          </a:prstGeom>
        </p:spPr>
        <p:txBody>
          <a:bodyPr spcFirstLastPara="1" wrap="square" lIns="91425" tIns="45700" rIns="91425" bIns="45700" anchor="ctr" anchorCtr="0">
            <a:normAutofit/>
          </a:bodyPr>
          <a:lstStyle/>
          <a:p>
            <a:pPr marL="0" lvl="0" indent="0" algn="l" rtl="0">
              <a:spcBef>
                <a:spcPct val="0"/>
              </a:spcBef>
              <a:spcAft>
                <a:spcPct val="0"/>
              </a:spcAft>
              <a:buNone/>
            </a:pPr>
            <a:r>
              <a:rPr lang="es" sz="3600" b="1" i="0" strike="noStrike" cap="none" spc="0" baseline="0">
                <a:solidFill>
                  <a:srgbClr val="94CC7A"/>
                </a:solidFill>
                <a:effectLst/>
                <a:latin typeface="Helvetica Neue"/>
                <a:ea typeface="Helvetica Neue"/>
                <a:cs typeface="Helvetica Neue"/>
              </a:rPr>
              <a:t>Estudio de caso Historia de Basar, parte 1</a:t>
            </a:r>
          </a:p>
        </p:txBody>
      </p:sp>
      <p:sp>
        <p:nvSpPr>
          <p:cNvPr id="259" name="Google Shape;259;gf1b2aca0c4_0_18"/>
          <p:cNvSpPr txBox="1">
            <a:spLocks noGrp="1"/>
          </p:cNvSpPr>
          <p:nvPr>
            <p:ph type="body" idx="2"/>
          </p:nvPr>
        </p:nvSpPr>
        <p:spPr>
          <a:xfrm>
            <a:off x="656025" y="1919023"/>
            <a:ext cx="10820100" cy="4424700"/>
          </a:xfrm>
          <a:prstGeom prst="rect">
            <a:avLst/>
          </a:prstGeom>
        </p:spPr>
        <p:txBody>
          <a:bodyPr spcFirstLastPara="1" wrap="square" lIns="91425" tIns="45700" rIns="91425" bIns="45700" anchor="t" anchorCtr="0">
            <a:normAutofit/>
          </a:bodyPr>
          <a:lstStyle/>
          <a:p>
            <a:pPr marL="0" lvl="0" indent="0" algn="l" rtl="0">
              <a:lnSpc>
                <a:spcPct val="115000"/>
              </a:lnSpc>
              <a:spcBef>
                <a:spcPct val="0"/>
              </a:spcBef>
              <a:spcAft>
                <a:spcPct val="0"/>
              </a:spcAft>
              <a:buNone/>
            </a:pPr>
            <a:r>
              <a:rPr lang="es" sz="1800" b="0" i="1" strike="noStrike" cap="none" spc="0" baseline="0" dirty="0">
                <a:solidFill>
                  <a:srgbClr val="000000"/>
                </a:solidFill>
                <a:effectLst/>
                <a:latin typeface="Arial"/>
                <a:ea typeface="Arial"/>
                <a:cs typeface="Arial"/>
              </a:rPr>
              <a:t>Cuando el gobierno anunció las medidas para controlar la propagación de la COVID-19, se establecieron controles para evitar el movimiento de personas. Esto provocó estallidos de violencia, ya que muchas personas dependían de poder moverse libremente entre las comunidades para ganarse la vida. Cuando se construyó una barricada cerca de una represa vecina a la casa de Basar, de 22 años, se generó una tensión considerable entre la policía y la población local, que quería cruzar la represa para llegar a la capital a vender sus productos agrícolas. Los ánimos se enfurecieron y la policía usó gases lacrimógenos para evitar que la gente se abriera paso a la fuerza a través de la barricada.</a:t>
            </a:r>
          </a:p>
          <a:p>
            <a:pPr marL="0" lvl="0" indent="0" algn="l" rtl="0">
              <a:lnSpc>
                <a:spcPct val="115000"/>
              </a:lnSpc>
              <a:spcBef>
                <a:spcPct val="0"/>
              </a:spcBef>
              <a:spcAft>
                <a:spcPct val="0"/>
              </a:spcAft>
              <a:buNone/>
            </a:pPr>
            <a:endParaRPr sz="1800" i="1" dirty="0">
              <a:solidFill>
                <a:srgbClr val="000000"/>
              </a:solidFill>
              <a:latin typeface="Arial"/>
              <a:ea typeface="Arial"/>
              <a:cs typeface="Arial"/>
              <a:sym typeface="Arial"/>
            </a:endParaRPr>
          </a:p>
          <a:p>
            <a:pPr marL="0" lvl="0" indent="0" algn="l" rtl="0">
              <a:lnSpc>
                <a:spcPct val="115000"/>
              </a:lnSpc>
              <a:spcBef>
                <a:spcPct val="0"/>
              </a:spcBef>
              <a:spcAft>
                <a:spcPct val="0"/>
              </a:spcAft>
              <a:buNone/>
            </a:pPr>
            <a:r>
              <a:rPr lang="es" sz="1800" b="0" i="1" strike="noStrike" cap="none" spc="0" baseline="0" dirty="0">
                <a:solidFill>
                  <a:srgbClr val="000000"/>
                </a:solidFill>
                <a:effectLst/>
                <a:latin typeface="Arial"/>
                <a:ea typeface="Arial"/>
                <a:cs typeface="Arial"/>
              </a:rPr>
              <a:t>Basar, padre de tres hijos, explicó: "Estaba en mi tienda, que no está lejos de la represa, cuando de repente la policía empezó a lanzar gases lacrimógenos. Decidí cerrar la tienda e irme a casa, lejos de los problemas. Cuando salía de la zona, un agente de policía me lanzó gas. No había ni un metro entre el agente y yo. Me caí y me desmayé, lesionándome la espalda al caer"</a:t>
            </a:r>
            <a:r>
              <a:rPr lang="es" sz="1800" b="0" i="0" strike="noStrike" cap="none" spc="0" baseline="0" dirty="0">
                <a:solidFill>
                  <a:srgbClr val="000000"/>
                </a:solidFill>
                <a:effectLst/>
                <a:latin typeface="Arial"/>
                <a:ea typeface="Arial"/>
                <a:cs typeface="Arial"/>
              </a:rPr>
              <a:t>.</a:t>
            </a:r>
          </a:p>
          <a:p>
            <a:pPr marL="0" lvl="0" indent="0" algn="l" rtl="0">
              <a:lnSpc>
                <a:spcPct val="115000"/>
              </a:lnSpc>
              <a:spcBef>
                <a:spcPts val="1200"/>
              </a:spcBef>
              <a:spcAft>
                <a:spcPct val="0"/>
              </a:spcAft>
              <a:buNone/>
            </a:pPr>
            <a:r>
              <a:rPr lang="en-US" sz="1800" i="1" dirty="0">
                <a:solidFill>
                  <a:srgbClr val="000000"/>
                </a:solidFill>
                <a:latin typeface="Arial"/>
                <a:ea typeface="Arial"/>
                <a:cs typeface="Arial"/>
                <a:sym typeface="Arial"/>
              </a:rPr>
              <a:t> </a:t>
            </a:r>
            <a:endParaRPr sz="1800" i="1" dirty="0">
              <a:solidFill>
                <a:srgbClr val="000000"/>
              </a:solidFill>
              <a:latin typeface="Arial"/>
              <a:ea typeface="Arial"/>
              <a:cs typeface="Arial"/>
              <a:sym typeface="Arial"/>
            </a:endParaRPr>
          </a:p>
          <a:p>
            <a:pPr marL="0" lvl="0" indent="0" algn="l" rtl="0">
              <a:spcBef>
                <a:spcPts val="1200"/>
              </a:spcBef>
              <a:spcAft>
                <a:spcPct val="0"/>
              </a:spcAft>
              <a:buNone/>
            </a:pPr>
            <a:endParaRPr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f1b2aca0c4_0_26"/>
          <p:cNvSpPr txBox="1">
            <a:spLocks noGrp="1"/>
          </p:cNvSpPr>
          <p:nvPr>
            <p:ph type="title"/>
          </p:nvPr>
        </p:nvSpPr>
        <p:spPr>
          <a:xfrm>
            <a:off x="656023" y="365125"/>
            <a:ext cx="10515600" cy="1325700"/>
          </a:xfrm>
          <a:prstGeom prst="rect">
            <a:avLst/>
          </a:prstGeom>
        </p:spPr>
        <p:txBody>
          <a:bodyPr spcFirstLastPara="1" wrap="square" lIns="91425" tIns="45700" rIns="91425" bIns="45700" anchor="ctr" anchorCtr="0">
            <a:normAutofit/>
          </a:bodyPr>
          <a:lstStyle/>
          <a:p>
            <a:pPr marL="0" lvl="0" indent="0" algn="l" rtl="0">
              <a:spcBef>
                <a:spcPct val="0"/>
              </a:spcBef>
              <a:spcAft>
                <a:spcPct val="0"/>
              </a:spcAft>
              <a:buNone/>
            </a:pPr>
            <a:r>
              <a:rPr lang="es" sz="3600" b="1" i="0" strike="noStrike" cap="none" spc="0" baseline="0">
                <a:solidFill>
                  <a:srgbClr val="94CC7A"/>
                </a:solidFill>
                <a:effectLst/>
                <a:latin typeface="Helvetica Neue"/>
                <a:ea typeface="Helvetica Neue"/>
                <a:cs typeface="Helvetica Neue"/>
              </a:rPr>
              <a:t>Estudio de caso Historia de Basar, parte 2</a:t>
            </a:r>
          </a:p>
        </p:txBody>
      </p:sp>
      <p:sp>
        <p:nvSpPr>
          <p:cNvPr id="266" name="Google Shape;266;gf1b2aca0c4_0_26"/>
          <p:cNvSpPr txBox="1">
            <a:spLocks noGrp="1"/>
          </p:cNvSpPr>
          <p:nvPr>
            <p:ph type="body" idx="2"/>
          </p:nvPr>
        </p:nvSpPr>
        <p:spPr>
          <a:xfrm>
            <a:off x="656025" y="1919023"/>
            <a:ext cx="10820100" cy="44247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ct val="0"/>
              </a:spcAft>
              <a:buNone/>
            </a:pPr>
            <a:r>
              <a:rPr lang="es" sz="1900" b="0" i="1" strike="noStrike" cap="none" spc="0" baseline="0" dirty="0">
                <a:solidFill>
                  <a:srgbClr val="000000"/>
                </a:solidFill>
                <a:effectLst/>
                <a:latin typeface="Arial"/>
                <a:ea typeface="Arial"/>
                <a:cs typeface="Arial"/>
              </a:rPr>
              <a:t>Un amigo sacó del lugar a Basar, que luego fue llevado al hospital para que lo trataran por sus heridas. "Tengo dificultad para orinar y moverme. Me hicieron una radiografía y me aconsejaron una cirugía, que me costó 6,5 millones en moneda local (unos 700 euros), sin contar los fármacos que compré". Tras la operación, Basar regresó a su casa. Necesitaba otra cirugía pero no tenía dinero para pagarla. "Tuve que vender mi terreno para pagar la segunda cirugía, que también me costó más de 6 millones, sin mencionar los gastos de recetas médicas. A pesar de esta segunda operación, mi salud aún no mejora".</a:t>
            </a:r>
          </a:p>
          <a:p>
            <a:pPr marL="0" lvl="0" indent="0" algn="l" rtl="0">
              <a:lnSpc>
                <a:spcPct val="115000"/>
              </a:lnSpc>
              <a:spcBef>
                <a:spcPts val="1200"/>
              </a:spcBef>
              <a:spcAft>
                <a:spcPct val="0"/>
              </a:spcAft>
              <a:buNone/>
            </a:pPr>
            <a:r>
              <a:rPr lang="es" sz="1900" b="0" i="1" strike="noStrike" cap="none" spc="0" baseline="0" dirty="0">
                <a:solidFill>
                  <a:srgbClr val="000000"/>
                </a:solidFill>
                <a:effectLst/>
                <a:latin typeface="Arial"/>
                <a:ea typeface="Arial"/>
                <a:cs typeface="Arial"/>
              </a:rPr>
              <a:t>Incapaz de caminar o moverse mucho, Basar ya no puede trabajar, por lo que su esposa tiene que mantener a la familia de siete miembros a través del comercio ambulante o con la ayuda de amigos. "Me siento impotente, no puedo hacer nada. Los médicos me aconsejaron que evite la actividad física, por lo que estoy a merced de la buena voluntad de la gente. Me temo que no tenemos futuro sin empleo".</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f1b2aca0c4_0_32"/>
          <p:cNvSpPr txBox="1">
            <a:spLocks noGrp="1"/>
          </p:cNvSpPr>
          <p:nvPr>
            <p:ph type="title"/>
          </p:nvPr>
        </p:nvSpPr>
        <p:spPr>
          <a:xfrm>
            <a:off x="656023" y="365125"/>
            <a:ext cx="10515600" cy="1325700"/>
          </a:xfrm>
          <a:prstGeom prst="rect">
            <a:avLst/>
          </a:prstGeom>
        </p:spPr>
        <p:txBody>
          <a:bodyPr spcFirstLastPara="1" wrap="square" lIns="91425" tIns="45700" rIns="91425" bIns="45700" anchor="ctr" anchorCtr="0">
            <a:normAutofit/>
          </a:bodyPr>
          <a:lstStyle/>
          <a:p>
            <a:pPr marL="0" lvl="0" indent="0" algn="l" rtl="0">
              <a:spcBef>
                <a:spcPct val="0"/>
              </a:spcBef>
              <a:spcAft>
                <a:spcPct val="0"/>
              </a:spcAft>
              <a:buNone/>
            </a:pPr>
            <a:r>
              <a:rPr lang="es" sz="3600" b="1" i="0" strike="noStrike" cap="none" spc="0" baseline="0">
                <a:solidFill>
                  <a:srgbClr val="94CC7A"/>
                </a:solidFill>
                <a:effectLst/>
                <a:latin typeface="Helvetica Neue"/>
                <a:ea typeface="Helvetica Neue"/>
                <a:cs typeface="Helvetica Neue"/>
              </a:rPr>
              <a:t>Estudio de caso Historia de Basar, parte 3</a:t>
            </a:r>
          </a:p>
        </p:txBody>
      </p:sp>
      <p:sp>
        <p:nvSpPr>
          <p:cNvPr id="273" name="Google Shape;273;gf1b2aca0c4_0_32"/>
          <p:cNvSpPr txBox="1">
            <a:spLocks noGrp="1"/>
          </p:cNvSpPr>
          <p:nvPr>
            <p:ph type="body" idx="2"/>
          </p:nvPr>
        </p:nvSpPr>
        <p:spPr>
          <a:xfrm>
            <a:off x="656025" y="1919023"/>
            <a:ext cx="10820100" cy="4424700"/>
          </a:xfrm>
          <a:prstGeom prst="rect">
            <a:avLst/>
          </a:prstGeom>
        </p:spPr>
        <p:txBody>
          <a:bodyPr spcFirstLastPara="1" wrap="square" lIns="91425" tIns="45700" rIns="91425" bIns="45700" anchor="t" anchorCtr="0">
            <a:normAutofit fontScale="72500" lnSpcReduction="20000"/>
          </a:bodyPr>
          <a:lstStyle/>
          <a:p>
            <a:pPr marL="0" lvl="0" indent="0" algn="l" rtl="0">
              <a:lnSpc>
                <a:spcPct val="115000"/>
              </a:lnSpc>
              <a:spcBef>
                <a:spcPct val="0"/>
              </a:spcBef>
              <a:spcAft>
                <a:spcPct val="0"/>
              </a:spcAft>
              <a:buNone/>
            </a:pPr>
            <a:r>
              <a:rPr lang="es" sz="2629" b="0" i="1" strike="noStrike" cap="none" spc="0" baseline="0" dirty="0">
                <a:solidFill>
                  <a:srgbClr val="000000"/>
                </a:solidFill>
                <a:effectLst/>
                <a:latin typeface="Arial"/>
                <a:ea typeface="Arial"/>
                <a:cs typeface="Arial"/>
              </a:rPr>
              <a:t>La esposa de Basar ahora mantiene a la familia, pero le preocupa que ella o alguno de sus familiares se enferme. La esposa está preocupada por el cuidado de sus propios hijos y Basar, porque su familia extendida vive al otro lado de la represa. “¿Quién los cuidará si me enfermo? Soy la única que puede trabajar y cocinar para ellos”. Ella también está apoyando a su esposo e hijas, que están teniendo pesadillas y han comenzado a mostrar un comportamiento agresivo. Los hijos mayores siempre están discutiendo y el menor ha vuelto a mojar la cama.</a:t>
            </a:r>
          </a:p>
          <a:p>
            <a:pPr marL="0" lvl="0" indent="0" algn="l" rtl="0">
              <a:lnSpc>
                <a:spcPct val="115000"/>
              </a:lnSpc>
              <a:spcBef>
                <a:spcPts val="1200"/>
              </a:spcBef>
              <a:spcAft>
                <a:spcPct val="0"/>
              </a:spcAft>
              <a:buNone/>
            </a:pPr>
            <a:r>
              <a:rPr lang="es" sz="2629" b="0" i="1" strike="noStrike" cap="none" spc="0" baseline="0" dirty="0">
                <a:solidFill>
                  <a:srgbClr val="000000"/>
                </a:solidFill>
                <a:effectLst/>
                <a:latin typeface="Arial"/>
                <a:ea typeface="Arial"/>
                <a:cs typeface="Arial"/>
              </a:rPr>
              <a:t>Los tres hijos de Basar no han podido ir a la escuela desde su accidente, ya que no hay dinero para pagar la matrícula escolar. “Todos estudiaban normalmente cuando yo estaba bien. Tenemos una escuela pública, pero está muy lejos del pueblo, debemos cruzar el río y el puente está en mal estado, por lo que no podemos dejar que los niños vayan; es demasiado arriesgado. Por eso preferimos pagar las tasas escolares en una escuela privada cercana donde no hay riesgos. Todos ellos ahora están en casa aburridos y sin poder continuar su educación o interactuar con sus compañeros”. “La COVID-19 se ha convertido en un problema para toda mi vida. Las consecuencias de este virus son indescriptibles para la población de esta región. La gente ha sufrido mucho y sigue sufriendo porque la enfermedad aún no ha terminado”, concluye Basar.</a:t>
            </a:r>
          </a:p>
          <a:p>
            <a:pPr marL="0" lvl="0" indent="0" algn="l" rtl="0">
              <a:spcBef>
                <a:spcPts val="1200"/>
              </a:spcBef>
              <a:spcAft>
                <a:spcPct val="0"/>
              </a:spcAft>
              <a:buNone/>
            </a:pPr>
            <a:endParaRPr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f1b2aca0c4_0_0"/>
          <p:cNvSpPr txBox="1">
            <a:spLocks noGrp="1"/>
          </p:cNvSpPr>
          <p:nvPr>
            <p:ph type="title"/>
          </p:nvPr>
        </p:nvSpPr>
        <p:spPr>
          <a:xfrm>
            <a:off x="656023" y="365125"/>
            <a:ext cx="10515600" cy="1325700"/>
          </a:xfrm>
          <a:prstGeom prst="rect">
            <a:avLst/>
          </a:prstGeom>
        </p:spPr>
        <p:txBody>
          <a:bodyPr spcFirstLastPara="1" wrap="square" lIns="91425" tIns="45700" rIns="91425" bIns="45700" anchor="ctr" anchorCtr="0">
            <a:normAutofit/>
          </a:bodyPr>
          <a:lstStyle/>
          <a:p>
            <a:pPr marL="0" lvl="0" indent="0" algn="l" rtl="0">
              <a:spcBef>
                <a:spcPct val="0"/>
              </a:spcBef>
              <a:spcAft>
                <a:spcPct val="0"/>
              </a:spcAft>
              <a:buNone/>
            </a:pPr>
            <a:r>
              <a:rPr lang="es" sz="3600" b="1" i="0" strike="noStrike" cap="none" spc="0" baseline="0">
                <a:solidFill>
                  <a:srgbClr val="94CC7A"/>
                </a:solidFill>
                <a:effectLst/>
                <a:latin typeface="Helvetica Neue"/>
                <a:ea typeface="Helvetica Neue"/>
                <a:cs typeface="Helvetica Neue"/>
              </a:rPr>
              <a:t>Discusión grupal</a:t>
            </a:r>
          </a:p>
        </p:txBody>
      </p:sp>
      <p:sp>
        <p:nvSpPr>
          <p:cNvPr id="280" name="Google Shape;280;gf1b2aca0c4_0_0"/>
          <p:cNvSpPr txBox="1">
            <a:spLocks noGrp="1"/>
          </p:cNvSpPr>
          <p:nvPr>
            <p:ph type="body" idx="1"/>
          </p:nvPr>
        </p:nvSpPr>
        <p:spPr>
          <a:xfrm>
            <a:off x="656022" y="1971675"/>
            <a:ext cx="10820100" cy="428700"/>
          </a:xfrm>
          <a:prstGeom prst="rect">
            <a:avLst/>
          </a:prstGeom>
        </p:spPr>
        <p:txBody>
          <a:bodyPr spcFirstLastPara="1" wrap="square" lIns="91425" tIns="45700" rIns="91425" bIns="45700" anchor="t" anchorCtr="0">
            <a:normAutofit fontScale="65000" lnSpcReduction="20000"/>
          </a:bodyPr>
          <a:lstStyle/>
          <a:p>
            <a:pPr marL="0" lvl="0" indent="0" algn="l" rtl="0">
              <a:spcBef>
                <a:spcPts val="1000"/>
              </a:spcBef>
              <a:spcAft>
                <a:spcPct val="0"/>
              </a:spcAft>
              <a:buNone/>
            </a:pPr>
            <a:r>
              <a:rPr lang="es" sz="2800" b="1" i="0" strike="noStrike" cap="none" spc="0" baseline="0">
                <a:solidFill>
                  <a:srgbClr val="0388C5"/>
                </a:solidFill>
                <a:effectLst/>
                <a:latin typeface="Helvetica Neue"/>
                <a:ea typeface="Helvetica Neue"/>
                <a:cs typeface="Helvetica Neue"/>
              </a:rPr>
              <a:t>Pida a cada subgrupo que comparta lo hablado y reflexione sobre las siguientes preguntas:</a:t>
            </a:r>
          </a:p>
        </p:txBody>
      </p:sp>
      <p:sp>
        <p:nvSpPr>
          <p:cNvPr id="281" name="Google Shape;281;gf1b2aca0c4_0_0"/>
          <p:cNvSpPr txBox="1">
            <a:spLocks noGrp="1"/>
          </p:cNvSpPr>
          <p:nvPr>
            <p:ph type="body" idx="2"/>
          </p:nvPr>
        </p:nvSpPr>
        <p:spPr>
          <a:xfrm>
            <a:off x="656021" y="2614612"/>
            <a:ext cx="10820100" cy="3729000"/>
          </a:xfrm>
          <a:prstGeom prst="rect">
            <a:avLst/>
          </a:prstGeom>
        </p:spPr>
        <p:txBody>
          <a:bodyPr spcFirstLastPara="1" wrap="square" lIns="91425" tIns="45700" rIns="91425" bIns="45700" anchor="t" anchorCtr="0">
            <a:normAutofit/>
          </a:bodyPr>
          <a:lstStyle/>
          <a:p>
            <a:pPr marL="457200" lvl="0" indent="-387350" algn="l" rtl="0">
              <a:lnSpc>
                <a:spcPct val="115000"/>
              </a:lnSpc>
              <a:spcBef>
                <a:spcPct val="0"/>
              </a:spcBef>
              <a:spcAft>
                <a:spcPct val="0"/>
              </a:spcAft>
              <a:buClr>
                <a:schemeClr val="accent4"/>
              </a:buClr>
              <a:buSzPts val="2500"/>
              <a:buFont typeface="Arial"/>
              <a:buChar char="•"/>
            </a:pPr>
            <a:r>
              <a:rPr lang="es" sz="2500" b="0" i="0" strike="noStrike" cap="none" spc="0" baseline="0" dirty="0">
                <a:solidFill>
                  <a:srgbClr val="000000"/>
                </a:solidFill>
                <a:effectLst/>
                <a:latin typeface="Arial"/>
                <a:ea typeface="Arial"/>
                <a:cs typeface="Arial"/>
              </a:rPr>
              <a:t>¿Podría compartir ejemplos de factores de estrés específicos que haya identificado en el estudio de caso durante la crisis de la COVID-19?</a:t>
            </a:r>
          </a:p>
          <a:p>
            <a:pPr marL="457200" lvl="0" indent="0" algn="l" rtl="0">
              <a:lnSpc>
                <a:spcPct val="115000"/>
              </a:lnSpc>
              <a:spcBef>
                <a:spcPts val="600"/>
              </a:spcBef>
              <a:spcAft>
                <a:spcPct val="0"/>
              </a:spcAft>
              <a:buNone/>
            </a:pPr>
            <a:endParaRPr sz="2500" dirty="0">
              <a:solidFill>
                <a:srgbClr val="000000"/>
              </a:solidFill>
              <a:latin typeface="Arial"/>
              <a:ea typeface="Arial"/>
              <a:cs typeface="Arial"/>
              <a:sym typeface="Arial"/>
            </a:endParaRPr>
          </a:p>
          <a:p>
            <a:pPr marL="457200" lvl="0" indent="-387350" algn="l" rtl="0">
              <a:spcBef>
                <a:spcPts val="1000"/>
              </a:spcBef>
              <a:spcAft>
                <a:spcPct val="0"/>
              </a:spcAft>
              <a:buClr>
                <a:schemeClr val="accent4"/>
              </a:buClr>
              <a:buSzPts val="2500"/>
              <a:buFont typeface="Arial"/>
              <a:buChar char="•"/>
            </a:pPr>
            <a:r>
              <a:rPr lang="es" sz="2500" b="0" i="0" strike="noStrike" cap="none" spc="0" baseline="0" dirty="0">
                <a:solidFill>
                  <a:srgbClr val="000000"/>
                </a:solidFill>
                <a:effectLst/>
                <a:latin typeface="Arial"/>
                <a:ea typeface="Arial"/>
                <a:cs typeface="Arial"/>
              </a:rPr>
              <a:t>¿Podría compartir ejemplos de cómo los NNA y los padres o cuidadores del estudio de caso respondieron a los factores de estrés identificados?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e5fa2d5246_0_271"/>
          <p:cNvSpPr txBox="1">
            <a:spLocks noGrp="1"/>
          </p:cNvSpPr>
          <p:nvPr>
            <p:ph type="title"/>
          </p:nvPr>
        </p:nvSpPr>
        <p:spPr>
          <a:xfrm>
            <a:off x="656023"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SzPts val="3600"/>
              <a:buNone/>
            </a:pPr>
            <a:r>
              <a:rPr lang="es" sz="3600" b="1" i="0" strike="noStrike" cap="none" spc="0" baseline="0">
                <a:solidFill>
                  <a:srgbClr val="02628C"/>
                </a:solidFill>
                <a:effectLst/>
                <a:latin typeface="Helvetica Neue"/>
                <a:ea typeface="Helvetica Neue"/>
                <a:cs typeface="Helvetica Neue"/>
              </a:rPr>
              <a:t>Actividad: Pensar, emparejar, compartir</a:t>
            </a:r>
          </a:p>
        </p:txBody>
      </p:sp>
      <p:sp>
        <p:nvSpPr>
          <p:cNvPr id="288" name="Google Shape;288;ge5fa2d5246_0_271"/>
          <p:cNvSpPr txBox="1"/>
          <p:nvPr/>
        </p:nvSpPr>
        <p:spPr>
          <a:xfrm>
            <a:off x="645875" y="1919025"/>
            <a:ext cx="10736627" cy="3554441"/>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s" sz="2600" b="0" i="0" strike="noStrike" cap="none" spc="0" baseline="0" dirty="0">
                <a:solidFill>
                  <a:srgbClr val="000000"/>
                </a:solidFill>
                <a:effectLst/>
                <a:latin typeface="Arial"/>
                <a:ea typeface="Arial"/>
                <a:cs typeface="Arial"/>
              </a:rPr>
              <a:t>En parejas, piensen en ejemplos de factores de estrés específicos que los NNA y los cuidadores en su comunidad hayan experimentado durante la pandemia de COVID-19. </a:t>
            </a:r>
          </a:p>
          <a:p>
            <a:pPr marL="0" lvl="0" indent="0" algn="l" rtl="0">
              <a:spcBef>
                <a:spcPct val="0"/>
              </a:spcBef>
              <a:spcAft>
                <a:spcPct val="0"/>
              </a:spcAft>
              <a:buNone/>
            </a:pPr>
            <a:endParaRPr sz="2400" dirty="0"/>
          </a:p>
          <a:p>
            <a:pPr marL="0" lvl="0" indent="0" algn="l" rtl="0">
              <a:spcBef>
                <a:spcPct val="0"/>
              </a:spcBef>
              <a:spcAft>
                <a:spcPct val="0"/>
              </a:spcAft>
              <a:buNone/>
            </a:pPr>
            <a:endParaRPr sz="2400" b="1" dirty="0"/>
          </a:p>
          <a:p>
            <a:pPr marL="0" lvl="0" indent="0" algn="l" rtl="0">
              <a:spcBef>
                <a:spcPct val="0"/>
              </a:spcBef>
              <a:spcAft>
                <a:spcPct val="0"/>
              </a:spcAft>
              <a:buNone/>
            </a:pPr>
            <a:r>
              <a:rPr lang="es" sz="2400" b="1" i="0" strike="noStrike" cap="none" spc="0" baseline="0" dirty="0">
                <a:solidFill>
                  <a:srgbClr val="000000"/>
                </a:solidFill>
                <a:effectLst/>
                <a:latin typeface="Arial"/>
                <a:ea typeface="Arial"/>
                <a:cs typeface="Arial"/>
              </a:rPr>
              <a:t>Conclusión:</a:t>
            </a:r>
          </a:p>
          <a:p>
            <a:pPr marL="0" lvl="0" indent="0" algn="l" rtl="0">
              <a:spcBef>
                <a:spcPct val="0"/>
              </a:spcBef>
              <a:spcAft>
                <a:spcPct val="0"/>
              </a:spcAft>
              <a:buNone/>
            </a:pPr>
            <a:r>
              <a:rPr lang="es" sz="2600" b="0" i="0" strike="noStrike" cap="none" spc="0" baseline="0" dirty="0">
                <a:solidFill>
                  <a:srgbClr val="000000"/>
                </a:solidFill>
                <a:effectLst/>
                <a:latin typeface="Arial"/>
                <a:ea typeface="Arial"/>
                <a:cs typeface="Arial"/>
              </a:rPr>
              <a:t>¿A algún grupo le gustaría compartir un ejemplo que discutieron?</a:t>
            </a:r>
          </a:p>
          <a:p>
            <a:pPr marL="0" lvl="0" indent="0" algn="l" rtl="0">
              <a:spcBef>
                <a:spcPct val="0"/>
              </a:spcBef>
              <a:spcAft>
                <a:spcPct val="0"/>
              </a:spcAft>
              <a:buNone/>
            </a:pPr>
            <a:endParaRPr sz="2100" dirty="0"/>
          </a:p>
          <a:p>
            <a:pPr marL="0" lvl="0" indent="0" algn="l" rtl="0">
              <a:spcBef>
                <a:spcPct val="0"/>
              </a:spcBef>
              <a:spcAft>
                <a:spcPct val="0"/>
              </a:spcAft>
              <a:buNone/>
            </a:pPr>
            <a:endParaRPr sz="1200" dirty="0"/>
          </a:p>
          <a:p>
            <a:pPr marL="0" lvl="0" indent="0" algn="l" rtl="0">
              <a:spcBef>
                <a:spcPct val="0"/>
              </a:spcBef>
              <a:spcAft>
                <a:spcPct val="0"/>
              </a:spcAft>
              <a:buNone/>
            </a:pPr>
            <a:endParaRPr sz="1200"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2171</Words>
  <Application>Microsoft Office PowerPoint</Application>
  <PresentationFormat>Widescreen</PresentationFormat>
  <Paragraphs>165</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Times New Roman</vt:lpstr>
      <vt:lpstr>Helvetica Neue</vt:lpstr>
      <vt:lpstr>Arial</vt:lpstr>
      <vt:lpstr>Office Theme</vt:lpstr>
      <vt:lpstr>PowerPoint Presentation</vt:lpstr>
      <vt:lpstr>Objetivos del curso</vt:lpstr>
      <vt:lpstr>Estructura del curso</vt:lpstr>
      <vt:lpstr>Comprender la salud mental y la angustia psicosocial en el contexto de la COVID-19</vt:lpstr>
      <vt:lpstr>Estudio de caso Historia de Basar, parte 1</vt:lpstr>
      <vt:lpstr>Estudio de caso Historia de Basar, parte 2</vt:lpstr>
      <vt:lpstr>Estudio de caso Historia de Basar, parte 3</vt:lpstr>
      <vt:lpstr>Discusión grupal</vt:lpstr>
      <vt:lpstr>Actividad: Pensar, emparejar, compartir</vt:lpstr>
      <vt:lpstr>Factores de estrés específicos de los niños y niñas:</vt:lpstr>
      <vt:lpstr>Factores de estrés específicos de los adolescentes:</vt:lpstr>
      <vt:lpstr>Factores de estrés específicos de las familias y los cuidadores:</vt:lpstr>
      <vt:lpstr>Habilidades psicosociales básicas</vt:lpstr>
      <vt:lpstr>Escucha activa </vt:lpstr>
      <vt:lpstr>Ejercicio de grupo</vt:lpstr>
      <vt:lpstr>Actividad “¿De qué lado me pongo?”</vt:lpstr>
      <vt:lpstr>Ayudar a los padres y cuidadores a apoyar el bienestar de los NNA</vt:lpstr>
      <vt:lpstr>PowerPoint Presentation</vt:lpstr>
      <vt:lpstr>Apoyar el bienestar de los padres y cuidadores</vt:lpstr>
      <vt:lpstr>Apoyar a los NNA y cuidadores con angustia grave</vt:lpstr>
      <vt:lpstr>Ejercicio de grupo</vt:lpstr>
      <vt:lpstr>Fortalecer el bienestar psicosocial de los NNA y los cuidadores durante la COVID-19</vt:lpstr>
      <vt:lpstr>Trabajo en grupo</vt:lpstr>
      <vt:lpstr>Evaluación y cierre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María Laura Mazza</cp:lastModifiedBy>
  <cp:revision>1</cp:revision>
  <dcterms:created xsi:type="dcterms:W3CDTF">2017-12-20T18:51:03Z</dcterms:created>
  <dcterms:modified xsi:type="dcterms:W3CDTF">2021-10-19T21:50:31Z</dcterms:modified>
</cp:coreProperties>
</file>