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6858000" cx="12192000"/>
  <p:notesSz cx="6858000" cy="9144000"/>
  <p:embeddedFontLst>
    <p:embeddedFont>
      <p:font typeface="Helvetica Neue"/>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3" roundtripDataSignature="AMtx7mjejwfiZsWCyBrqvpKwKQjX9OOFs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HelveticaNeue-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HelveticaNeue-italic.fntdata"/><Relationship Id="rId30" Type="http://schemas.openxmlformats.org/officeDocument/2006/relationships/font" Target="fonts/HelveticaNeue-bold.fntdata"/><Relationship Id="rId11" Type="http://schemas.openxmlformats.org/officeDocument/2006/relationships/slide" Target="slides/slide7.xml"/><Relationship Id="rId33" Type="http://customschemas.google.com/relationships/presentationmetadata" Target="metadata"/><Relationship Id="rId10" Type="http://schemas.openxmlformats.org/officeDocument/2006/relationships/slide" Target="slides/slide6.xml"/><Relationship Id="rId32" Type="http://schemas.openxmlformats.org/officeDocument/2006/relationships/font" Target="fonts/HelveticaNeue-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f1b2aca0c4_0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f1b2aca0c4_0_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545554"/>
              </a:buClr>
              <a:buSzPts val="1100"/>
              <a:buFont typeface="Arial"/>
              <a:buNone/>
            </a:pPr>
            <a:r>
              <a:rPr lang="en-US">
                <a:solidFill>
                  <a:srgbClr val="545554"/>
                </a:solidFill>
              </a:rPr>
              <a:t>Session:Understanding Mental Health and Psychosocial Distress in the Context of COVID-19</a:t>
            </a:r>
            <a:endParaRPr/>
          </a:p>
        </p:txBody>
      </p:sp>
      <p:sp>
        <p:nvSpPr>
          <p:cNvPr id="292" name="Google Shape;292;gf1b2aca0c4_0_6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f1b2aca0c4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f1b2aca0c4_0_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545554"/>
              </a:buClr>
              <a:buSzPts val="1100"/>
              <a:buFont typeface="Arial"/>
              <a:buNone/>
            </a:pPr>
            <a:r>
              <a:rPr lang="en-US">
                <a:solidFill>
                  <a:srgbClr val="545554"/>
                </a:solidFill>
              </a:rPr>
              <a:t>Session:Understanding Mental Health and Psychosocial Distress in the Context of COVID-19</a:t>
            </a:r>
            <a:endParaRPr/>
          </a:p>
        </p:txBody>
      </p:sp>
      <p:sp>
        <p:nvSpPr>
          <p:cNvPr id="299" name="Google Shape;299;gf1b2aca0c4_0_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f1b2aca0c4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f1b2aca0c4_0_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545554"/>
              </a:buClr>
              <a:buSzPts val="1100"/>
              <a:buFont typeface="Arial"/>
              <a:buNone/>
            </a:pPr>
            <a:r>
              <a:rPr lang="en-US">
                <a:solidFill>
                  <a:srgbClr val="545554"/>
                </a:solidFill>
              </a:rPr>
              <a:t>Session:Understanding Mental Health and Psychosocial Distress in the Context of COVID-19</a:t>
            </a:r>
            <a:endParaRPr/>
          </a:p>
        </p:txBody>
      </p:sp>
      <p:sp>
        <p:nvSpPr>
          <p:cNvPr id="306" name="Google Shape;306;gf1b2aca0c4_0_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f700e7d5b5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f700e7d5b5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3" name="Google Shape;313;gf700e7d5b5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f1b2aca0c4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f1b2aca0c4_0_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545554"/>
              </a:buClr>
              <a:buSzPts val="1100"/>
              <a:buFont typeface="Arial"/>
              <a:buNone/>
            </a:pPr>
            <a:r>
              <a:rPr lang="en-US">
                <a:solidFill>
                  <a:srgbClr val="545554"/>
                </a:solidFill>
              </a:rPr>
              <a:t>Session: Basic Psychosocial Skills</a:t>
            </a:r>
            <a:endParaRPr/>
          </a:p>
        </p:txBody>
      </p:sp>
      <p:sp>
        <p:nvSpPr>
          <p:cNvPr id="321" name="Google Shape;321;gf1b2aca0c4_0_9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e5fa2d5246_0_3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e5fa2d5246_0_3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545554"/>
                </a:solidFill>
              </a:rPr>
              <a:t>Session: Basic Psychosocial Skills</a:t>
            </a:r>
            <a:endParaRPr/>
          </a:p>
        </p:txBody>
      </p:sp>
      <p:sp>
        <p:nvSpPr>
          <p:cNvPr id="328" name="Google Shape;328;ge5fa2d5246_0_3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e5fa2d5246_0_3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ge5fa2d5246_0_3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545554"/>
              </a:buClr>
              <a:buSzPts val="1100"/>
              <a:buFont typeface="Arial"/>
              <a:buNone/>
            </a:pPr>
            <a:r>
              <a:rPr lang="en-US">
                <a:solidFill>
                  <a:srgbClr val="545554"/>
                </a:solidFill>
              </a:rPr>
              <a:t>Session: Basic Psychosocial Skills</a:t>
            </a:r>
            <a:endParaRPr/>
          </a:p>
        </p:txBody>
      </p:sp>
      <p:sp>
        <p:nvSpPr>
          <p:cNvPr id="335" name="Google Shape;335;ge5fa2d5246_0_3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f700e7d5b5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gf700e7d5b5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2" name="Google Shape;342;gf700e7d5b5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e5fa2d5246_0_3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e5fa2d5246_0_3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Session: </a:t>
            </a:r>
            <a:r>
              <a:rPr lang="en-US"/>
              <a:t>Helping Parents and Caregivers to Support Children’s Well-being</a:t>
            </a:r>
            <a:endParaRPr/>
          </a:p>
        </p:txBody>
      </p:sp>
      <p:sp>
        <p:nvSpPr>
          <p:cNvPr id="350" name="Google Shape;350;ge5fa2d5246_0_3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f700e7d5b5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f700e7d5b5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8" name="Google Shape;358;gf700e7d5b5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e5fa2d524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e5fa2d524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ge5fa2d524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f700e7d5b5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gf700e7d5b5_0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6" name="Google Shape;366;gf700e7d5b5_0_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f6b27a14d5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f6b27a14d5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Session: Supporting Children and Caregivers with Serious Distress</a:t>
            </a:r>
            <a:endParaRPr/>
          </a:p>
        </p:txBody>
      </p:sp>
      <p:sp>
        <p:nvSpPr>
          <p:cNvPr id="374" name="Google Shape;374;gf6b27a14d5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f700e7d5b5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f700e7d5b5_0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1" name="Google Shape;381;gf700e7d5b5_0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f6b27a14d5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gf6b27a14d5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Session: Strengthening Psychosocial Well-being of Children and Caregivers During COVID-19</a:t>
            </a:r>
            <a:endParaRPr/>
          </a:p>
        </p:txBody>
      </p:sp>
      <p:sp>
        <p:nvSpPr>
          <p:cNvPr id="389" name="Google Shape;389;gf6b27a14d5_0_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f700e7d5b5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f700e7d5b5_0_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6" name="Google Shape;396;gf700e7d5b5_0_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e5fa2d5246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e5fa2d5246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 name="Google Shape;241;ge5fa2d5246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f700e7d5b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f700e7d5b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gf700e7d5b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f1b2aca0c4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f1b2aca0c4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Understanding Mental Health and Psychosocial Distress in the Context of COVID-19</a:t>
            </a:r>
            <a:endParaRPr/>
          </a:p>
        </p:txBody>
      </p:sp>
      <p:sp>
        <p:nvSpPr>
          <p:cNvPr id="256" name="Google Shape;256;gf1b2aca0c4_0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f1b2aca0c4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f1b2aca0c4_0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rgbClr val="545554"/>
                </a:solidFill>
              </a:rPr>
              <a:t>Understanding Mental Health and Psychosocial Distress in the Context of COVID-19</a:t>
            </a:r>
            <a:endParaRPr/>
          </a:p>
        </p:txBody>
      </p:sp>
      <p:sp>
        <p:nvSpPr>
          <p:cNvPr id="263" name="Google Shape;263;gf1b2aca0c4_0_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f1b2aca0c4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f1b2aca0c4_0_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rgbClr val="545554"/>
                </a:solidFill>
              </a:rPr>
              <a:t>Understanding Mental Health and Psychosocial Distress in the Context of COVID-19</a:t>
            </a:r>
            <a:endParaRPr/>
          </a:p>
        </p:txBody>
      </p:sp>
      <p:sp>
        <p:nvSpPr>
          <p:cNvPr id="270" name="Google Shape;270;gf1b2aca0c4_0_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f1b2aca0c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f1b2aca0c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rgbClr val="545554"/>
                </a:solidFill>
              </a:rPr>
              <a:t>Understanding Mental Health and Psychosocial Distress in the Context of COVID-19</a:t>
            </a:r>
            <a:endParaRPr/>
          </a:p>
        </p:txBody>
      </p:sp>
      <p:sp>
        <p:nvSpPr>
          <p:cNvPr id="277" name="Google Shape;277;gf1b2aca0c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e5fa2d5246_0_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ge5fa2d5246_0_2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rgbClr val="545554"/>
                </a:solidFill>
              </a:rPr>
              <a:t>Session:</a:t>
            </a:r>
            <a:r>
              <a:rPr lang="en-US">
                <a:solidFill>
                  <a:srgbClr val="545554"/>
                </a:solidFill>
              </a:rPr>
              <a:t>Understanding Mental Health and Psychosocial Distress in the Context of COVID-19</a:t>
            </a:r>
            <a:endParaRPr>
              <a:solidFill>
                <a:srgbClr val="545554"/>
              </a:solidFill>
            </a:endParaRPr>
          </a:p>
          <a:p>
            <a:pPr indent="0" lvl="0" marL="0" rtl="0" algn="l">
              <a:lnSpc>
                <a:spcPct val="100000"/>
              </a:lnSpc>
              <a:spcBef>
                <a:spcPts val="0"/>
              </a:spcBef>
              <a:spcAft>
                <a:spcPts val="0"/>
              </a:spcAft>
              <a:buSzPts val="1400"/>
              <a:buNone/>
            </a:pPr>
            <a:r>
              <a:t/>
            </a:r>
            <a:endParaRPr/>
          </a:p>
        </p:txBody>
      </p:sp>
      <p:sp>
        <p:nvSpPr>
          <p:cNvPr id="285" name="Google Shape;285;ge5fa2d5246_0_2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 name="Shape 12"/>
        <p:cNvGrpSpPr/>
        <p:nvPr/>
      </p:nvGrpSpPr>
      <p:grpSpPr>
        <a:xfrm>
          <a:off x="0" y="0"/>
          <a:ext cx="0" cy="0"/>
          <a:chOff x="0" y="0"/>
          <a:chExt cx="0" cy="0"/>
        </a:xfrm>
      </p:grpSpPr>
      <p:sp>
        <p:nvSpPr>
          <p:cNvPr id="13" name="Google Shape;13;p28"/>
          <p:cNvSpPr txBox="1"/>
          <p:nvPr>
            <p:ph type="title"/>
          </p:nvPr>
        </p:nvSpPr>
        <p:spPr>
          <a:xfrm>
            <a:off x="6712238" y="4570639"/>
            <a:ext cx="488921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405E79"/>
              </a:buClr>
              <a:buSzPts val="4000"/>
              <a:buFont typeface="Helvetica Neue"/>
              <a:buNone/>
              <a:defRPr b="1" sz="4000">
                <a:solidFill>
                  <a:srgbClr val="405E7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4" name="Google Shape;14;p28"/>
          <p:cNvPicPr preferRelativeResize="0"/>
          <p:nvPr/>
        </p:nvPicPr>
        <p:blipFill rotWithShape="1">
          <a:blip r:embed="rId2">
            <a:alphaModFix/>
          </a:blip>
          <a:srcRect b="0" l="30622" r="34584" t="-2"/>
          <a:stretch/>
        </p:blipFill>
        <p:spPr>
          <a:xfrm>
            <a:off x="0" y="14990"/>
            <a:ext cx="4242216" cy="6858000"/>
          </a:xfrm>
          <a:prstGeom prst="rect">
            <a:avLst/>
          </a:prstGeom>
          <a:noFill/>
          <a:ln>
            <a:noFill/>
          </a:ln>
        </p:spPr>
      </p:pic>
      <p:cxnSp>
        <p:nvCxnSpPr>
          <p:cNvPr id="15" name="Google Shape;15;p28"/>
          <p:cNvCxnSpPr/>
          <p:nvPr/>
        </p:nvCxnSpPr>
        <p:spPr>
          <a:xfrm>
            <a:off x="4737140" y="6016980"/>
            <a:ext cx="7454860" cy="0"/>
          </a:xfrm>
          <a:prstGeom prst="straightConnector1">
            <a:avLst/>
          </a:prstGeom>
          <a:noFill/>
          <a:ln cap="flat" cmpd="sng" w="9525">
            <a:solidFill>
              <a:srgbClr val="405E79"/>
            </a:solidFill>
            <a:prstDash val="solid"/>
            <a:miter lim="800000"/>
            <a:headEnd len="sm" w="sm" type="none"/>
            <a:tailEnd len="sm" w="sm" type="none"/>
          </a:ln>
        </p:spPr>
      </p:cxnSp>
      <p:pic>
        <p:nvPicPr>
          <p:cNvPr id="16" name="Google Shape;16;p28"/>
          <p:cNvPicPr preferRelativeResize="0"/>
          <p:nvPr/>
        </p:nvPicPr>
        <p:blipFill rotWithShape="1">
          <a:blip r:embed="rId3">
            <a:alphaModFix/>
          </a:blip>
          <a:srcRect b="0" l="0" r="0" t="0"/>
          <a:stretch/>
        </p:blipFill>
        <p:spPr>
          <a:xfrm>
            <a:off x="4603790" y="3746756"/>
            <a:ext cx="1956048" cy="202866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wo Column - Teal">
  <p:cSld name="Title &amp; Two Column - Teal">
    <p:spTree>
      <p:nvGrpSpPr>
        <p:cNvPr id="58" name="Shape 58"/>
        <p:cNvGrpSpPr/>
        <p:nvPr/>
      </p:nvGrpSpPr>
      <p:grpSpPr>
        <a:xfrm>
          <a:off x="0" y="0"/>
          <a:ext cx="0" cy="0"/>
          <a:chOff x="0" y="0"/>
          <a:chExt cx="0" cy="0"/>
        </a:xfrm>
      </p:grpSpPr>
      <p:sp>
        <p:nvSpPr>
          <p:cNvPr id="59" name="Google Shape;59;p48"/>
          <p:cNvSpPr/>
          <p:nvPr/>
        </p:nvSpPr>
        <p:spPr>
          <a:xfrm>
            <a:off x="0" y="0"/>
            <a:ext cx="12192000" cy="1609344"/>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60" name="Google Shape;60;p48"/>
          <p:cNvGrpSpPr/>
          <p:nvPr/>
        </p:nvGrpSpPr>
        <p:grpSpPr>
          <a:xfrm>
            <a:off x="-208789" y="0"/>
            <a:ext cx="12609576" cy="2174490"/>
            <a:chOff x="-1" y="5043119"/>
            <a:chExt cx="12192000" cy="1814883"/>
          </a:xfrm>
        </p:grpSpPr>
        <p:pic>
          <p:nvPicPr>
            <p:cNvPr id="61" name="Google Shape;61;p48"/>
            <p:cNvPicPr preferRelativeResize="0"/>
            <p:nvPr/>
          </p:nvPicPr>
          <p:blipFill rotWithShape="1">
            <a:blip r:embed="rId2">
              <a:alphaModFix amt="20000"/>
            </a:blip>
            <a:srcRect b="9029" l="50000" r="19089" t="7392"/>
            <a:stretch/>
          </p:blipFill>
          <p:spPr>
            <a:xfrm rot="5400000">
              <a:off x="2349106" y="2694015"/>
              <a:ext cx="1814881" cy="6513094"/>
            </a:xfrm>
            <a:prstGeom prst="rect">
              <a:avLst/>
            </a:prstGeom>
            <a:noFill/>
            <a:ln>
              <a:noFill/>
            </a:ln>
          </p:spPr>
        </p:pic>
        <p:pic>
          <p:nvPicPr>
            <p:cNvPr id="62" name="Google Shape;62;p48"/>
            <p:cNvPicPr preferRelativeResize="0"/>
            <p:nvPr/>
          </p:nvPicPr>
          <p:blipFill rotWithShape="1">
            <a:blip r:embed="rId2">
              <a:alphaModFix amt="20000"/>
            </a:blip>
            <a:srcRect b="9027" l="54597" r="16825" t="31445"/>
            <a:stretch/>
          </p:blipFill>
          <p:spPr>
            <a:xfrm rot="5400000">
              <a:off x="8435259" y="3077812"/>
              <a:ext cx="1791433" cy="5722047"/>
            </a:xfrm>
            <a:prstGeom prst="rect">
              <a:avLst/>
            </a:prstGeom>
            <a:noFill/>
            <a:ln>
              <a:noFill/>
            </a:ln>
          </p:spPr>
        </p:pic>
      </p:grpSp>
      <p:cxnSp>
        <p:nvCxnSpPr>
          <p:cNvPr id="63" name="Google Shape;63;p48"/>
          <p:cNvCxnSpPr/>
          <p:nvPr/>
        </p:nvCxnSpPr>
        <p:spPr>
          <a:xfrm>
            <a:off x="6125488" y="3178428"/>
            <a:ext cx="0" cy="3127254"/>
          </a:xfrm>
          <a:prstGeom prst="straightConnector1">
            <a:avLst/>
          </a:prstGeom>
          <a:noFill/>
          <a:ln cap="flat" cmpd="sng" w="9525">
            <a:solidFill>
              <a:srgbClr val="A5A5A5"/>
            </a:solidFill>
            <a:prstDash val="solid"/>
            <a:miter lim="800000"/>
            <a:headEnd len="sm" w="sm" type="none"/>
            <a:tailEnd len="sm" w="sm" type="none"/>
          </a:ln>
        </p:spPr>
      </p:cxnSp>
      <p:sp>
        <p:nvSpPr>
          <p:cNvPr id="64" name="Google Shape;64;p48"/>
          <p:cNvSpPr txBox="1"/>
          <p:nvPr>
            <p:ph type="title"/>
          </p:nvPr>
        </p:nvSpPr>
        <p:spPr>
          <a:xfrm>
            <a:off x="656023" y="246594"/>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Helvetica Neue"/>
              <a:buNone/>
              <a:defRPr b="1"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48"/>
          <p:cNvSpPr txBox="1"/>
          <p:nvPr>
            <p:ph idx="1" type="body"/>
          </p:nvPr>
        </p:nvSpPr>
        <p:spPr>
          <a:xfrm>
            <a:off x="656022" y="1903943"/>
            <a:ext cx="10820015" cy="5000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6"/>
              </a:buClr>
              <a:buSzPts val="2800"/>
              <a:buNone/>
              <a:defRPr b="1">
                <a:solidFill>
                  <a:schemeClr val="accent6"/>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48"/>
          <p:cNvSpPr txBox="1"/>
          <p:nvPr>
            <p:ph idx="2" type="body"/>
          </p:nvPr>
        </p:nvSpPr>
        <p:spPr>
          <a:xfrm>
            <a:off x="656021" y="2479149"/>
            <a:ext cx="10820015" cy="52117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3"/>
              </a:buClr>
              <a:buSzPts val="2400"/>
              <a:buNone/>
              <a:defRPr sz="2400">
                <a:solidFill>
                  <a:schemeClr val="dk1"/>
                </a:solidFill>
              </a:defRPr>
            </a:lvl1pPr>
            <a:lvl2pPr indent="-228600" lvl="1" marL="914400" algn="l">
              <a:lnSpc>
                <a:spcPct val="90000"/>
              </a:lnSpc>
              <a:spcBef>
                <a:spcPts val="500"/>
              </a:spcBef>
              <a:spcAft>
                <a:spcPts val="0"/>
              </a:spcAft>
              <a:buClr>
                <a:schemeClr val="accent3"/>
              </a:buClr>
              <a:buSzPts val="2400"/>
              <a:buNone/>
              <a:defRPr>
                <a:solidFill>
                  <a:schemeClr val="dk1"/>
                </a:solidFill>
              </a:defRPr>
            </a:lvl2pPr>
            <a:lvl3pPr indent="-228600" lvl="2" marL="1371600" algn="l">
              <a:lnSpc>
                <a:spcPct val="90000"/>
              </a:lnSpc>
              <a:spcBef>
                <a:spcPts val="500"/>
              </a:spcBef>
              <a:spcAft>
                <a:spcPts val="0"/>
              </a:spcAft>
              <a:buClr>
                <a:schemeClr val="accent3"/>
              </a:buClr>
              <a:buSzPts val="2000"/>
              <a:buNone/>
              <a:defRPr>
                <a:solidFill>
                  <a:schemeClr val="dk1"/>
                </a:solidFill>
              </a:defRPr>
            </a:lvl3pPr>
            <a:lvl4pPr indent="-228600" lvl="3" marL="1828800" algn="l">
              <a:lnSpc>
                <a:spcPct val="90000"/>
              </a:lnSpc>
              <a:spcBef>
                <a:spcPts val="500"/>
              </a:spcBef>
              <a:spcAft>
                <a:spcPts val="0"/>
              </a:spcAft>
              <a:buClr>
                <a:schemeClr val="accent3"/>
              </a:buClr>
              <a:buSzPts val="1800"/>
              <a:buNone/>
              <a:defRPr>
                <a:solidFill>
                  <a:schemeClr val="dk1"/>
                </a:solidFill>
              </a:defRPr>
            </a:lvl4pPr>
            <a:lvl5pPr indent="-228600" lvl="4" marL="2286000" algn="l">
              <a:lnSpc>
                <a:spcPct val="90000"/>
              </a:lnSpc>
              <a:spcBef>
                <a:spcPts val="500"/>
              </a:spcBef>
              <a:spcAft>
                <a:spcPts val="0"/>
              </a:spcAft>
              <a:buClr>
                <a:schemeClr val="accent3"/>
              </a:buClr>
              <a:buSzPts val="1800"/>
              <a:buNone/>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48"/>
          <p:cNvSpPr txBox="1"/>
          <p:nvPr>
            <p:ph idx="3" type="body"/>
          </p:nvPr>
        </p:nvSpPr>
        <p:spPr>
          <a:xfrm>
            <a:off x="656022" y="3358502"/>
            <a:ext cx="4661045" cy="6050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6"/>
              </a:buClr>
              <a:buSzPts val="2400"/>
              <a:buNone/>
              <a:defRPr b="1" sz="2400">
                <a:solidFill>
                  <a:schemeClr val="accent6"/>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48"/>
          <p:cNvSpPr txBox="1"/>
          <p:nvPr>
            <p:ph idx="4" type="body"/>
          </p:nvPr>
        </p:nvSpPr>
        <p:spPr>
          <a:xfrm>
            <a:off x="656022" y="4066959"/>
            <a:ext cx="4661046" cy="223872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accent6"/>
              </a:buClr>
              <a:buSzPts val="2400"/>
              <a:buChar char="•"/>
              <a:defRPr sz="2400">
                <a:solidFill>
                  <a:schemeClr val="dk1"/>
                </a:solidFill>
              </a:defRPr>
            </a:lvl1pPr>
            <a:lvl2pPr indent="-381000" lvl="1" marL="914400" algn="l">
              <a:lnSpc>
                <a:spcPct val="90000"/>
              </a:lnSpc>
              <a:spcBef>
                <a:spcPts val="500"/>
              </a:spcBef>
              <a:spcAft>
                <a:spcPts val="0"/>
              </a:spcAft>
              <a:buClr>
                <a:schemeClr val="accent6"/>
              </a:buClr>
              <a:buSzPts val="2400"/>
              <a:buChar char="•"/>
              <a:defRPr sz="2400">
                <a:solidFill>
                  <a:schemeClr val="dk1"/>
                </a:solidFill>
              </a:defRPr>
            </a:lvl2pPr>
            <a:lvl3pPr indent="-381000" lvl="2" marL="1371600" algn="l">
              <a:lnSpc>
                <a:spcPct val="90000"/>
              </a:lnSpc>
              <a:spcBef>
                <a:spcPts val="500"/>
              </a:spcBef>
              <a:spcAft>
                <a:spcPts val="0"/>
              </a:spcAft>
              <a:buClr>
                <a:schemeClr val="accent6"/>
              </a:buClr>
              <a:buSzPts val="2400"/>
              <a:buChar char="•"/>
              <a:defRPr sz="2400">
                <a:solidFill>
                  <a:schemeClr val="dk1"/>
                </a:solidFill>
              </a:defRPr>
            </a:lvl3pPr>
            <a:lvl4pPr indent="-381000" lvl="3" marL="1828800" algn="l">
              <a:lnSpc>
                <a:spcPct val="90000"/>
              </a:lnSpc>
              <a:spcBef>
                <a:spcPts val="500"/>
              </a:spcBef>
              <a:spcAft>
                <a:spcPts val="0"/>
              </a:spcAft>
              <a:buClr>
                <a:schemeClr val="accent6"/>
              </a:buClr>
              <a:buSzPts val="2400"/>
              <a:buChar char="•"/>
              <a:defRPr sz="2400">
                <a:solidFill>
                  <a:schemeClr val="dk1"/>
                </a:solidFill>
              </a:defRPr>
            </a:lvl4pPr>
            <a:lvl5pPr indent="-381000" lvl="4" marL="2286000" algn="l">
              <a:lnSpc>
                <a:spcPct val="90000"/>
              </a:lnSpc>
              <a:spcBef>
                <a:spcPts val="500"/>
              </a:spcBef>
              <a:spcAft>
                <a:spcPts val="0"/>
              </a:spcAft>
              <a:buClr>
                <a:schemeClr val="accent6"/>
              </a:buClr>
              <a:buSzPts val="2400"/>
              <a:buChar char="•"/>
              <a:defRPr sz="24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48"/>
          <p:cNvSpPr txBox="1"/>
          <p:nvPr>
            <p:ph idx="5" type="body"/>
          </p:nvPr>
        </p:nvSpPr>
        <p:spPr>
          <a:xfrm>
            <a:off x="6814990" y="3358502"/>
            <a:ext cx="4661045" cy="6050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6"/>
              </a:buClr>
              <a:buSzPts val="2400"/>
              <a:buNone/>
              <a:defRPr b="1" sz="2400">
                <a:solidFill>
                  <a:schemeClr val="accent6"/>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48"/>
          <p:cNvSpPr txBox="1"/>
          <p:nvPr>
            <p:ph idx="6" type="body"/>
          </p:nvPr>
        </p:nvSpPr>
        <p:spPr>
          <a:xfrm>
            <a:off x="6814990" y="4066959"/>
            <a:ext cx="4661046" cy="223872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accent6"/>
              </a:buClr>
              <a:buSzPts val="2400"/>
              <a:buChar char="•"/>
              <a:defRPr sz="2400">
                <a:solidFill>
                  <a:schemeClr val="dk1"/>
                </a:solidFill>
              </a:defRPr>
            </a:lvl1pPr>
            <a:lvl2pPr indent="-381000" lvl="1" marL="914400" algn="l">
              <a:lnSpc>
                <a:spcPct val="90000"/>
              </a:lnSpc>
              <a:spcBef>
                <a:spcPts val="500"/>
              </a:spcBef>
              <a:spcAft>
                <a:spcPts val="0"/>
              </a:spcAft>
              <a:buClr>
                <a:schemeClr val="accent6"/>
              </a:buClr>
              <a:buSzPts val="2400"/>
              <a:buChar char="•"/>
              <a:defRPr sz="2400">
                <a:solidFill>
                  <a:schemeClr val="dk1"/>
                </a:solidFill>
              </a:defRPr>
            </a:lvl2pPr>
            <a:lvl3pPr indent="-381000" lvl="2" marL="1371600" algn="l">
              <a:lnSpc>
                <a:spcPct val="90000"/>
              </a:lnSpc>
              <a:spcBef>
                <a:spcPts val="500"/>
              </a:spcBef>
              <a:spcAft>
                <a:spcPts val="0"/>
              </a:spcAft>
              <a:buClr>
                <a:schemeClr val="accent6"/>
              </a:buClr>
              <a:buSzPts val="2400"/>
              <a:buChar char="•"/>
              <a:defRPr sz="2400">
                <a:solidFill>
                  <a:schemeClr val="dk1"/>
                </a:solidFill>
              </a:defRPr>
            </a:lvl3pPr>
            <a:lvl4pPr indent="-381000" lvl="3" marL="1828800" algn="l">
              <a:lnSpc>
                <a:spcPct val="90000"/>
              </a:lnSpc>
              <a:spcBef>
                <a:spcPts val="500"/>
              </a:spcBef>
              <a:spcAft>
                <a:spcPts val="0"/>
              </a:spcAft>
              <a:buClr>
                <a:schemeClr val="accent6"/>
              </a:buClr>
              <a:buSzPts val="2400"/>
              <a:buChar char="•"/>
              <a:defRPr sz="2400">
                <a:solidFill>
                  <a:schemeClr val="dk1"/>
                </a:solidFill>
              </a:defRPr>
            </a:lvl4pPr>
            <a:lvl5pPr indent="-381000" lvl="4" marL="2286000" algn="l">
              <a:lnSpc>
                <a:spcPct val="90000"/>
              </a:lnSpc>
              <a:spcBef>
                <a:spcPts val="500"/>
              </a:spcBef>
              <a:spcAft>
                <a:spcPts val="0"/>
              </a:spcAft>
              <a:buClr>
                <a:schemeClr val="accent6"/>
              </a:buClr>
              <a:buSzPts val="2400"/>
              <a:buChar char="•"/>
              <a:defRPr sz="24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ext - Teal">
  <p:cSld name="Title &amp; Text - Teal">
    <p:spTree>
      <p:nvGrpSpPr>
        <p:cNvPr id="71" name="Shape 71"/>
        <p:cNvGrpSpPr/>
        <p:nvPr/>
      </p:nvGrpSpPr>
      <p:grpSpPr>
        <a:xfrm>
          <a:off x="0" y="0"/>
          <a:ext cx="0" cy="0"/>
          <a:chOff x="0" y="0"/>
          <a:chExt cx="0" cy="0"/>
        </a:xfrm>
      </p:grpSpPr>
      <p:sp>
        <p:nvSpPr>
          <p:cNvPr id="72" name="Google Shape;72;p35"/>
          <p:cNvSpPr txBox="1"/>
          <p:nvPr>
            <p:ph type="title"/>
          </p:nvPr>
        </p:nvSpPr>
        <p:spPr>
          <a:xfrm>
            <a:off x="656023"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5"/>
              </a:buClr>
              <a:buSzPts val="3600"/>
              <a:buFont typeface="Helvetica Neue"/>
              <a:buNone/>
              <a:defRPr b="1" sz="3600">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3" name="Google Shape;73;p35"/>
          <p:cNvCxnSpPr/>
          <p:nvPr/>
        </p:nvCxnSpPr>
        <p:spPr>
          <a:xfrm flipH="1" rot="10800000">
            <a:off x="656024" y="1635973"/>
            <a:ext cx="10820189" cy="33878"/>
          </a:xfrm>
          <a:prstGeom prst="straightConnector1">
            <a:avLst/>
          </a:prstGeom>
          <a:noFill/>
          <a:ln cap="flat" cmpd="sng" w="9525">
            <a:solidFill>
              <a:schemeClr val="accent5"/>
            </a:solidFill>
            <a:prstDash val="solid"/>
            <a:miter lim="800000"/>
            <a:headEnd len="sm" w="sm" type="none"/>
            <a:tailEnd len="sm" w="sm" type="none"/>
          </a:ln>
        </p:spPr>
      </p:cxnSp>
      <p:sp>
        <p:nvSpPr>
          <p:cNvPr id="74" name="Google Shape;74;p35"/>
          <p:cNvSpPr/>
          <p:nvPr/>
        </p:nvSpPr>
        <p:spPr>
          <a:xfrm>
            <a:off x="7858954" y="1589835"/>
            <a:ext cx="3617259" cy="92275"/>
          </a:xfrm>
          <a:prstGeom prst="rect">
            <a:avLst/>
          </a:prstGeom>
          <a:solidFill>
            <a:schemeClr val="accent5"/>
          </a:solidFill>
          <a:ln cap="flat" cmpd="sng" w="12700">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 name="Google Shape;75;p35"/>
          <p:cNvSpPr txBox="1"/>
          <p:nvPr>
            <p:ph idx="1" type="body"/>
          </p:nvPr>
        </p:nvSpPr>
        <p:spPr>
          <a:xfrm>
            <a:off x="656022" y="1971676"/>
            <a:ext cx="10820015" cy="57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6"/>
              </a:buClr>
              <a:buSzPts val="2800"/>
              <a:buNone/>
              <a:defRPr b="1">
                <a:solidFill>
                  <a:schemeClr val="accent6"/>
                </a:solidFill>
              </a:defRPr>
            </a:lvl1pPr>
            <a:lvl2pPr indent="-381000" lvl="1" marL="914400" algn="l">
              <a:lnSpc>
                <a:spcPct val="90000"/>
              </a:lnSpc>
              <a:spcBef>
                <a:spcPts val="500"/>
              </a:spcBef>
              <a:spcAft>
                <a:spcPts val="0"/>
              </a:spcAft>
              <a:buClr>
                <a:schemeClr val="accent6"/>
              </a:buClr>
              <a:buSzPts val="2400"/>
              <a:buChar char="•"/>
              <a:defRPr/>
            </a:lvl2pPr>
            <a:lvl3pPr indent="-355600" lvl="2" marL="1371600" algn="l">
              <a:lnSpc>
                <a:spcPct val="90000"/>
              </a:lnSpc>
              <a:spcBef>
                <a:spcPts val="500"/>
              </a:spcBef>
              <a:spcAft>
                <a:spcPts val="0"/>
              </a:spcAft>
              <a:buClr>
                <a:schemeClr val="accent6"/>
              </a:buClr>
              <a:buSzPts val="2000"/>
              <a:buChar char="•"/>
              <a:defRPr/>
            </a:lvl3pPr>
            <a:lvl4pPr indent="-342900" lvl="3" marL="1828800" algn="l">
              <a:lnSpc>
                <a:spcPct val="90000"/>
              </a:lnSpc>
              <a:spcBef>
                <a:spcPts val="500"/>
              </a:spcBef>
              <a:spcAft>
                <a:spcPts val="0"/>
              </a:spcAft>
              <a:buClr>
                <a:schemeClr val="accent6"/>
              </a:buClr>
              <a:buSzPts val="1800"/>
              <a:buChar char="•"/>
              <a:defRPr/>
            </a:lvl4pPr>
            <a:lvl5pPr indent="-342900" lvl="4" marL="2286000" algn="l">
              <a:lnSpc>
                <a:spcPct val="90000"/>
              </a:lnSpc>
              <a:spcBef>
                <a:spcPts val="500"/>
              </a:spcBef>
              <a:spcAft>
                <a:spcPts val="0"/>
              </a:spcAft>
              <a:buClr>
                <a:schemeClr val="accent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35"/>
          <p:cNvSpPr txBox="1"/>
          <p:nvPr>
            <p:ph idx="2" type="body"/>
          </p:nvPr>
        </p:nvSpPr>
        <p:spPr>
          <a:xfrm>
            <a:off x="656021" y="2614612"/>
            <a:ext cx="10820015" cy="3729037"/>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6"/>
              </a:buClr>
              <a:buSzPts val="2800"/>
              <a:buChar char="•"/>
              <a:defRPr>
                <a:solidFill>
                  <a:schemeClr val="dk1"/>
                </a:solidFill>
              </a:defRPr>
            </a:lvl1pPr>
            <a:lvl2pPr indent="-381000" lvl="1" marL="914400" algn="l">
              <a:lnSpc>
                <a:spcPct val="90000"/>
              </a:lnSpc>
              <a:spcBef>
                <a:spcPts val="500"/>
              </a:spcBef>
              <a:spcAft>
                <a:spcPts val="0"/>
              </a:spcAft>
              <a:buClr>
                <a:schemeClr val="accent6"/>
              </a:buClr>
              <a:buSzPts val="2400"/>
              <a:buChar char="•"/>
              <a:defRPr>
                <a:solidFill>
                  <a:schemeClr val="dk1"/>
                </a:solidFill>
              </a:defRPr>
            </a:lvl2pPr>
            <a:lvl3pPr indent="-355600" lvl="2" marL="1371600" algn="l">
              <a:lnSpc>
                <a:spcPct val="90000"/>
              </a:lnSpc>
              <a:spcBef>
                <a:spcPts val="500"/>
              </a:spcBef>
              <a:spcAft>
                <a:spcPts val="0"/>
              </a:spcAft>
              <a:buClr>
                <a:schemeClr val="accent6"/>
              </a:buClr>
              <a:buSzPts val="2000"/>
              <a:buChar char="•"/>
              <a:defRPr>
                <a:solidFill>
                  <a:schemeClr val="dk1"/>
                </a:solidFill>
              </a:defRPr>
            </a:lvl3pPr>
            <a:lvl4pPr indent="-342900" lvl="3" marL="1828800" algn="l">
              <a:lnSpc>
                <a:spcPct val="90000"/>
              </a:lnSpc>
              <a:spcBef>
                <a:spcPts val="500"/>
              </a:spcBef>
              <a:spcAft>
                <a:spcPts val="0"/>
              </a:spcAft>
              <a:buClr>
                <a:schemeClr val="accent6"/>
              </a:buClr>
              <a:buSzPts val="1800"/>
              <a:buChar char="•"/>
              <a:defRPr>
                <a:solidFill>
                  <a:schemeClr val="dk1"/>
                </a:solidFill>
              </a:defRPr>
            </a:lvl4pPr>
            <a:lvl5pPr indent="-342900" lvl="4" marL="2286000" algn="l">
              <a:lnSpc>
                <a:spcPct val="90000"/>
              </a:lnSpc>
              <a:spcBef>
                <a:spcPts val="500"/>
              </a:spcBef>
              <a:spcAft>
                <a:spcPts val="0"/>
              </a:spcAft>
              <a:buClr>
                <a:schemeClr val="accent6"/>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wo Column - Blue">
  <p:cSld name="Title &amp; Two Column - Blue">
    <p:spTree>
      <p:nvGrpSpPr>
        <p:cNvPr id="77" name="Shape 77"/>
        <p:cNvGrpSpPr/>
        <p:nvPr/>
      </p:nvGrpSpPr>
      <p:grpSpPr>
        <a:xfrm>
          <a:off x="0" y="0"/>
          <a:ext cx="0" cy="0"/>
          <a:chOff x="0" y="0"/>
          <a:chExt cx="0" cy="0"/>
        </a:xfrm>
      </p:grpSpPr>
      <p:sp>
        <p:nvSpPr>
          <p:cNvPr id="78" name="Google Shape;78;p46"/>
          <p:cNvSpPr/>
          <p:nvPr/>
        </p:nvSpPr>
        <p:spPr>
          <a:xfrm>
            <a:off x="0" y="0"/>
            <a:ext cx="12192000" cy="1609344"/>
          </a:xfrm>
          <a:prstGeom prst="rect">
            <a:avLst/>
          </a:prstGeom>
          <a:solidFill>
            <a:srgbClr val="016794"/>
          </a:solidFill>
          <a:ln cap="flat" cmpd="sng" w="12700">
            <a:solidFill>
              <a:srgbClr val="0147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79" name="Google Shape;79;p46"/>
          <p:cNvGrpSpPr/>
          <p:nvPr/>
        </p:nvGrpSpPr>
        <p:grpSpPr>
          <a:xfrm>
            <a:off x="-208789" y="0"/>
            <a:ext cx="12609576" cy="2174490"/>
            <a:chOff x="-1" y="5043119"/>
            <a:chExt cx="12192000" cy="1814883"/>
          </a:xfrm>
        </p:grpSpPr>
        <p:pic>
          <p:nvPicPr>
            <p:cNvPr id="80" name="Google Shape;80;p46"/>
            <p:cNvPicPr preferRelativeResize="0"/>
            <p:nvPr/>
          </p:nvPicPr>
          <p:blipFill rotWithShape="1">
            <a:blip r:embed="rId2">
              <a:alphaModFix amt="20000"/>
            </a:blip>
            <a:srcRect b="9029" l="50000" r="19089" t="7392"/>
            <a:stretch/>
          </p:blipFill>
          <p:spPr>
            <a:xfrm rot="5400000">
              <a:off x="2349106" y="2694015"/>
              <a:ext cx="1814881" cy="6513094"/>
            </a:xfrm>
            <a:prstGeom prst="rect">
              <a:avLst/>
            </a:prstGeom>
            <a:noFill/>
            <a:ln>
              <a:noFill/>
            </a:ln>
          </p:spPr>
        </p:pic>
        <p:pic>
          <p:nvPicPr>
            <p:cNvPr id="81" name="Google Shape;81;p46"/>
            <p:cNvPicPr preferRelativeResize="0"/>
            <p:nvPr/>
          </p:nvPicPr>
          <p:blipFill rotWithShape="1">
            <a:blip r:embed="rId2">
              <a:alphaModFix amt="20000"/>
            </a:blip>
            <a:srcRect b="9027" l="54597" r="16825" t="31445"/>
            <a:stretch/>
          </p:blipFill>
          <p:spPr>
            <a:xfrm rot="5400000">
              <a:off x="8435259" y="3077812"/>
              <a:ext cx="1791433" cy="5722047"/>
            </a:xfrm>
            <a:prstGeom prst="rect">
              <a:avLst/>
            </a:prstGeom>
            <a:noFill/>
            <a:ln>
              <a:noFill/>
            </a:ln>
          </p:spPr>
        </p:pic>
      </p:grpSp>
      <p:cxnSp>
        <p:nvCxnSpPr>
          <p:cNvPr id="82" name="Google Shape;82;p46"/>
          <p:cNvCxnSpPr/>
          <p:nvPr/>
        </p:nvCxnSpPr>
        <p:spPr>
          <a:xfrm>
            <a:off x="6125488" y="3178428"/>
            <a:ext cx="0" cy="3127254"/>
          </a:xfrm>
          <a:prstGeom prst="straightConnector1">
            <a:avLst/>
          </a:prstGeom>
          <a:noFill/>
          <a:ln cap="flat" cmpd="sng" w="9525">
            <a:solidFill>
              <a:srgbClr val="A5A5A5"/>
            </a:solidFill>
            <a:prstDash val="solid"/>
            <a:miter lim="800000"/>
            <a:headEnd len="sm" w="sm" type="none"/>
            <a:tailEnd len="sm" w="sm" type="none"/>
          </a:ln>
        </p:spPr>
      </p:cxnSp>
      <p:sp>
        <p:nvSpPr>
          <p:cNvPr id="83" name="Google Shape;83;p46"/>
          <p:cNvSpPr txBox="1"/>
          <p:nvPr>
            <p:ph type="title"/>
          </p:nvPr>
        </p:nvSpPr>
        <p:spPr>
          <a:xfrm>
            <a:off x="656023" y="246594"/>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Helvetica Neue"/>
              <a:buNone/>
              <a:defRPr b="1"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46"/>
          <p:cNvSpPr txBox="1"/>
          <p:nvPr>
            <p:ph idx="1" type="body"/>
          </p:nvPr>
        </p:nvSpPr>
        <p:spPr>
          <a:xfrm>
            <a:off x="656022" y="1903943"/>
            <a:ext cx="10820015" cy="5000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3"/>
              </a:buClr>
              <a:buSzPts val="2800"/>
              <a:buNone/>
              <a:defRPr b="1">
                <a:solidFill>
                  <a:schemeClr val="accent3"/>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46"/>
          <p:cNvSpPr txBox="1"/>
          <p:nvPr>
            <p:ph idx="2" type="body"/>
          </p:nvPr>
        </p:nvSpPr>
        <p:spPr>
          <a:xfrm>
            <a:off x="656021" y="2479149"/>
            <a:ext cx="10820015" cy="52117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3"/>
              </a:buClr>
              <a:buSzPts val="2400"/>
              <a:buNone/>
              <a:defRPr sz="2400">
                <a:solidFill>
                  <a:schemeClr val="dk1"/>
                </a:solidFill>
              </a:defRPr>
            </a:lvl1pPr>
            <a:lvl2pPr indent="-228600" lvl="1" marL="914400" algn="l">
              <a:lnSpc>
                <a:spcPct val="90000"/>
              </a:lnSpc>
              <a:spcBef>
                <a:spcPts val="500"/>
              </a:spcBef>
              <a:spcAft>
                <a:spcPts val="0"/>
              </a:spcAft>
              <a:buClr>
                <a:schemeClr val="accent3"/>
              </a:buClr>
              <a:buSzPts val="2400"/>
              <a:buNone/>
              <a:defRPr>
                <a:solidFill>
                  <a:schemeClr val="dk1"/>
                </a:solidFill>
              </a:defRPr>
            </a:lvl2pPr>
            <a:lvl3pPr indent="-228600" lvl="2" marL="1371600" algn="l">
              <a:lnSpc>
                <a:spcPct val="90000"/>
              </a:lnSpc>
              <a:spcBef>
                <a:spcPts val="500"/>
              </a:spcBef>
              <a:spcAft>
                <a:spcPts val="0"/>
              </a:spcAft>
              <a:buClr>
                <a:schemeClr val="accent3"/>
              </a:buClr>
              <a:buSzPts val="2000"/>
              <a:buNone/>
              <a:defRPr>
                <a:solidFill>
                  <a:schemeClr val="dk1"/>
                </a:solidFill>
              </a:defRPr>
            </a:lvl3pPr>
            <a:lvl4pPr indent="-228600" lvl="3" marL="1828800" algn="l">
              <a:lnSpc>
                <a:spcPct val="90000"/>
              </a:lnSpc>
              <a:spcBef>
                <a:spcPts val="500"/>
              </a:spcBef>
              <a:spcAft>
                <a:spcPts val="0"/>
              </a:spcAft>
              <a:buClr>
                <a:schemeClr val="accent3"/>
              </a:buClr>
              <a:buSzPts val="1800"/>
              <a:buNone/>
              <a:defRPr>
                <a:solidFill>
                  <a:schemeClr val="dk1"/>
                </a:solidFill>
              </a:defRPr>
            </a:lvl4pPr>
            <a:lvl5pPr indent="-228600" lvl="4" marL="2286000" algn="l">
              <a:lnSpc>
                <a:spcPct val="90000"/>
              </a:lnSpc>
              <a:spcBef>
                <a:spcPts val="500"/>
              </a:spcBef>
              <a:spcAft>
                <a:spcPts val="0"/>
              </a:spcAft>
              <a:buClr>
                <a:schemeClr val="accent3"/>
              </a:buClr>
              <a:buSzPts val="1800"/>
              <a:buNone/>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46"/>
          <p:cNvSpPr txBox="1"/>
          <p:nvPr>
            <p:ph idx="3" type="body"/>
          </p:nvPr>
        </p:nvSpPr>
        <p:spPr>
          <a:xfrm>
            <a:off x="656022" y="3358502"/>
            <a:ext cx="4661045" cy="6050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3"/>
              </a:buClr>
              <a:buSzPts val="2400"/>
              <a:buNone/>
              <a:defRPr b="1" sz="2400">
                <a:solidFill>
                  <a:schemeClr val="accent3"/>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46"/>
          <p:cNvSpPr txBox="1"/>
          <p:nvPr>
            <p:ph idx="4" type="body"/>
          </p:nvPr>
        </p:nvSpPr>
        <p:spPr>
          <a:xfrm>
            <a:off x="656022" y="4066959"/>
            <a:ext cx="4661046" cy="223872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accent3"/>
              </a:buClr>
              <a:buSzPts val="2400"/>
              <a:buChar char="•"/>
              <a:defRPr sz="2400">
                <a:solidFill>
                  <a:schemeClr val="dk1"/>
                </a:solidFill>
              </a:defRPr>
            </a:lvl1pPr>
            <a:lvl2pPr indent="-381000" lvl="1" marL="914400" algn="l">
              <a:lnSpc>
                <a:spcPct val="90000"/>
              </a:lnSpc>
              <a:spcBef>
                <a:spcPts val="500"/>
              </a:spcBef>
              <a:spcAft>
                <a:spcPts val="0"/>
              </a:spcAft>
              <a:buClr>
                <a:schemeClr val="accent3"/>
              </a:buClr>
              <a:buSzPts val="2400"/>
              <a:buChar char="•"/>
              <a:defRPr sz="2400">
                <a:solidFill>
                  <a:schemeClr val="dk1"/>
                </a:solidFill>
              </a:defRPr>
            </a:lvl2pPr>
            <a:lvl3pPr indent="-381000" lvl="2" marL="1371600" algn="l">
              <a:lnSpc>
                <a:spcPct val="90000"/>
              </a:lnSpc>
              <a:spcBef>
                <a:spcPts val="500"/>
              </a:spcBef>
              <a:spcAft>
                <a:spcPts val="0"/>
              </a:spcAft>
              <a:buClr>
                <a:schemeClr val="accent3"/>
              </a:buClr>
              <a:buSzPts val="2400"/>
              <a:buChar char="•"/>
              <a:defRPr sz="2400">
                <a:solidFill>
                  <a:schemeClr val="dk1"/>
                </a:solidFill>
              </a:defRPr>
            </a:lvl3pPr>
            <a:lvl4pPr indent="-381000" lvl="3" marL="1828800" algn="l">
              <a:lnSpc>
                <a:spcPct val="90000"/>
              </a:lnSpc>
              <a:spcBef>
                <a:spcPts val="500"/>
              </a:spcBef>
              <a:spcAft>
                <a:spcPts val="0"/>
              </a:spcAft>
              <a:buClr>
                <a:schemeClr val="accent3"/>
              </a:buClr>
              <a:buSzPts val="2400"/>
              <a:buChar char="•"/>
              <a:defRPr sz="2400">
                <a:solidFill>
                  <a:schemeClr val="dk1"/>
                </a:solidFill>
              </a:defRPr>
            </a:lvl4pPr>
            <a:lvl5pPr indent="-381000" lvl="4" marL="2286000" algn="l">
              <a:lnSpc>
                <a:spcPct val="90000"/>
              </a:lnSpc>
              <a:spcBef>
                <a:spcPts val="500"/>
              </a:spcBef>
              <a:spcAft>
                <a:spcPts val="0"/>
              </a:spcAft>
              <a:buClr>
                <a:schemeClr val="accent3"/>
              </a:buClr>
              <a:buSzPts val="2400"/>
              <a:buChar char="•"/>
              <a:defRPr sz="24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46"/>
          <p:cNvSpPr txBox="1"/>
          <p:nvPr>
            <p:ph idx="5" type="body"/>
          </p:nvPr>
        </p:nvSpPr>
        <p:spPr>
          <a:xfrm>
            <a:off x="6814990" y="3358502"/>
            <a:ext cx="4661045" cy="6050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3"/>
              </a:buClr>
              <a:buSzPts val="2400"/>
              <a:buNone/>
              <a:defRPr b="1" sz="2400">
                <a:solidFill>
                  <a:schemeClr val="accent3"/>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46"/>
          <p:cNvSpPr txBox="1"/>
          <p:nvPr>
            <p:ph idx="6" type="body"/>
          </p:nvPr>
        </p:nvSpPr>
        <p:spPr>
          <a:xfrm>
            <a:off x="6814990" y="4066959"/>
            <a:ext cx="4661046" cy="223872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accent3"/>
              </a:buClr>
              <a:buSzPts val="2400"/>
              <a:buChar char="•"/>
              <a:defRPr sz="2400">
                <a:solidFill>
                  <a:schemeClr val="dk1"/>
                </a:solidFill>
              </a:defRPr>
            </a:lvl1pPr>
            <a:lvl2pPr indent="-381000" lvl="1" marL="914400" algn="l">
              <a:lnSpc>
                <a:spcPct val="90000"/>
              </a:lnSpc>
              <a:spcBef>
                <a:spcPts val="500"/>
              </a:spcBef>
              <a:spcAft>
                <a:spcPts val="0"/>
              </a:spcAft>
              <a:buClr>
                <a:schemeClr val="accent3"/>
              </a:buClr>
              <a:buSzPts val="2400"/>
              <a:buChar char="•"/>
              <a:defRPr sz="2400">
                <a:solidFill>
                  <a:schemeClr val="dk1"/>
                </a:solidFill>
              </a:defRPr>
            </a:lvl2pPr>
            <a:lvl3pPr indent="-381000" lvl="2" marL="1371600" algn="l">
              <a:lnSpc>
                <a:spcPct val="90000"/>
              </a:lnSpc>
              <a:spcBef>
                <a:spcPts val="500"/>
              </a:spcBef>
              <a:spcAft>
                <a:spcPts val="0"/>
              </a:spcAft>
              <a:buClr>
                <a:schemeClr val="accent3"/>
              </a:buClr>
              <a:buSzPts val="2400"/>
              <a:buChar char="•"/>
              <a:defRPr sz="2400">
                <a:solidFill>
                  <a:schemeClr val="dk1"/>
                </a:solidFill>
              </a:defRPr>
            </a:lvl3pPr>
            <a:lvl4pPr indent="-381000" lvl="3" marL="1828800" algn="l">
              <a:lnSpc>
                <a:spcPct val="90000"/>
              </a:lnSpc>
              <a:spcBef>
                <a:spcPts val="500"/>
              </a:spcBef>
              <a:spcAft>
                <a:spcPts val="0"/>
              </a:spcAft>
              <a:buClr>
                <a:schemeClr val="accent3"/>
              </a:buClr>
              <a:buSzPts val="2400"/>
              <a:buChar char="•"/>
              <a:defRPr sz="2400">
                <a:solidFill>
                  <a:schemeClr val="dk1"/>
                </a:solidFill>
              </a:defRPr>
            </a:lvl4pPr>
            <a:lvl5pPr indent="-381000" lvl="4" marL="2286000" algn="l">
              <a:lnSpc>
                <a:spcPct val="90000"/>
              </a:lnSpc>
              <a:spcBef>
                <a:spcPts val="500"/>
              </a:spcBef>
              <a:spcAft>
                <a:spcPts val="0"/>
              </a:spcAft>
              <a:buClr>
                <a:schemeClr val="accent3"/>
              </a:buClr>
              <a:buSzPts val="2400"/>
              <a:buChar char="•"/>
              <a:defRPr sz="24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 Green">
  <p:cSld name="Split - Green">
    <p:spTree>
      <p:nvGrpSpPr>
        <p:cNvPr id="90" name="Shape 90"/>
        <p:cNvGrpSpPr/>
        <p:nvPr/>
      </p:nvGrpSpPr>
      <p:grpSpPr>
        <a:xfrm>
          <a:off x="0" y="0"/>
          <a:ext cx="0" cy="0"/>
          <a:chOff x="0" y="0"/>
          <a:chExt cx="0" cy="0"/>
        </a:xfrm>
      </p:grpSpPr>
      <p:sp>
        <p:nvSpPr>
          <p:cNvPr id="91" name="Google Shape;91;p32"/>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2" name="Google Shape;92;p32"/>
          <p:cNvSpPr/>
          <p:nvPr/>
        </p:nvSpPr>
        <p:spPr>
          <a:xfrm>
            <a:off x="0" y="0"/>
            <a:ext cx="357254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16794"/>
              </a:solidFill>
              <a:latin typeface="Calibri"/>
              <a:ea typeface="Calibri"/>
              <a:cs typeface="Calibri"/>
              <a:sym typeface="Calibri"/>
            </a:endParaRPr>
          </a:p>
        </p:txBody>
      </p:sp>
      <p:pic>
        <p:nvPicPr>
          <p:cNvPr id="93" name="Google Shape;93;p32"/>
          <p:cNvPicPr preferRelativeResize="0"/>
          <p:nvPr/>
        </p:nvPicPr>
        <p:blipFill rotWithShape="1">
          <a:blip r:embed="rId2">
            <a:alphaModFix amt="20000"/>
          </a:blip>
          <a:srcRect b="9028" l="4826" r="39371" t="9031"/>
          <a:stretch/>
        </p:blipFill>
        <p:spPr>
          <a:xfrm>
            <a:off x="0" y="0"/>
            <a:ext cx="3572540" cy="6858000"/>
          </a:xfrm>
          <a:prstGeom prst="rect">
            <a:avLst/>
          </a:prstGeom>
          <a:noFill/>
          <a:ln>
            <a:noFill/>
          </a:ln>
        </p:spPr>
      </p:pic>
      <p:sp>
        <p:nvSpPr>
          <p:cNvPr id="94" name="Google Shape;94;p32"/>
          <p:cNvSpPr txBox="1"/>
          <p:nvPr>
            <p:ph idx="1" type="body"/>
          </p:nvPr>
        </p:nvSpPr>
        <p:spPr>
          <a:xfrm>
            <a:off x="4100513" y="528638"/>
            <a:ext cx="7300912" cy="12715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3200"/>
              <a:buNone/>
              <a:defRPr b="1" sz="3200">
                <a:solidFill>
                  <a:schemeClr val="accent2"/>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32"/>
          <p:cNvSpPr txBox="1"/>
          <p:nvPr>
            <p:ph idx="2" type="body"/>
          </p:nvPr>
        </p:nvSpPr>
        <p:spPr>
          <a:xfrm>
            <a:off x="4100513" y="2400300"/>
            <a:ext cx="7300912" cy="21288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4"/>
              </a:buClr>
              <a:buSzPts val="2800"/>
              <a:buChar char="•"/>
              <a:defRPr>
                <a:solidFill>
                  <a:schemeClr val="dk1"/>
                </a:solidFill>
              </a:defRPr>
            </a:lvl1pPr>
            <a:lvl2pPr indent="-381000" lvl="1" marL="914400" algn="l">
              <a:lnSpc>
                <a:spcPct val="90000"/>
              </a:lnSpc>
              <a:spcBef>
                <a:spcPts val="500"/>
              </a:spcBef>
              <a:spcAft>
                <a:spcPts val="0"/>
              </a:spcAft>
              <a:buClr>
                <a:schemeClr val="accent4"/>
              </a:buClr>
              <a:buSzPts val="2400"/>
              <a:buChar char="•"/>
              <a:defRPr>
                <a:solidFill>
                  <a:schemeClr val="dk1"/>
                </a:solidFill>
              </a:defRPr>
            </a:lvl2pPr>
            <a:lvl3pPr indent="-355600" lvl="2" marL="1371600" algn="l">
              <a:lnSpc>
                <a:spcPct val="90000"/>
              </a:lnSpc>
              <a:spcBef>
                <a:spcPts val="500"/>
              </a:spcBef>
              <a:spcAft>
                <a:spcPts val="0"/>
              </a:spcAft>
              <a:buClr>
                <a:schemeClr val="accent4"/>
              </a:buClr>
              <a:buSzPts val="2000"/>
              <a:buChar char="•"/>
              <a:defRPr>
                <a:solidFill>
                  <a:schemeClr val="dk1"/>
                </a:solidFill>
              </a:defRPr>
            </a:lvl3pPr>
            <a:lvl4pPr indent="-342900" lvl="3" marL="1828800" algn="l">
              <a:lnSpc>
                <a:spcPct val="90000"/>
              </a:lnSpc>
              <a:spcBef>
                <a:spcPts val="500"/>
              </a:spcBef>
              <a:spcAft>
                <a:spcPts val="0"/>
              </a:spcAft>
              <a:buClr>
                <a:schemeClr val="accent4"/>
              </a:buClr>
              <a:buSzPts val="1800"/>
              <a:buChar char="•"/>
              <a:defRPr>
                <a:solidFill>
                  <a:schemeClr val="dk1"/>
                </a:solidFill>
              </a:defRPr>
            </a:lvl4pPr>
            <a:lvl5pPr indent="-342900" lvl="4" marL="2286000" algn="l">
              <a:lnSpc>
                <a:spcPct val="90000"/>
              </a:lnSpc>
              <a:spcBef>
                <a:spcPts val="500"/>
              </a:spcBef>
              <a:spcAft>
                <a:spcPts val="0"/>
              </a:spcAft>
              <a:buClr>
                <a:schemeClr val="accent4"/>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32"/>
          <p:cNvSpPr txBox="1"/>
          <p:nvPr>
            <p:ph idx="3" type="body"/>
          </p:nvPr>
        </p:nvSpPr>
        <p:spPr>
          <a:xfrm>
            <a:off x="284417" y="528638"/>
            <a:ext cx="2970847" cy="47992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Green Background">
  <p:cSld name="Cover - Green Background">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6"/>
          <p:cNvSpPr/>
          <p:nvPr/>
        </p:nvSpPr>
        <p:spPr>
          <a:xfrm>
            <a:off x="0" y="0"/>
            <a:ext cx="12192000" cy="6858000"/>
          </a:xfrm>
          <a:prstGeom prst="rect">
            <a:avLst/>
          </a:prstGeom>
          <a:solidFill>
            <a:srgbClr val="95CD7A">
              <a:alpha val="7215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 name="Google Shape;99;p26"/>
          <p:cNvSpPr txBox="1"/>
          <p:nvPr>
            <p:ph idx="1" type="body"/>
          </p:nvPr>
        </p:nvSpPr>
        <p:spPr>
          <a:xfrm>
            <a:off x="1828007" y="2076693"/>
            <a:ext cx="8535987" cy="627939"/>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800"/>
              <a:buNone/>
              <a:defRPr b="1" i="0" sz="2800">
                <a:solidFill>
                  <a:schemeClr val="lt1"/>
                </a:solidFill>
                <a:latin typeface="Helvetica Neue"/>
                <a:ea typeface="Helvetica Neue"/>
                <a:cs typeface="Helvetica Neue"/>
                <a:sym typeface="Helvetica Neu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26"/>
          <p:cNvSpPr txBox="1"/>
          <p:nvPr>
            <p:ph idx="2" type="body"/>
          </p:nvPr>
        </p:nvSpPr>
        <p:spPr>
          <a:xfrm>
            <a:off x="1754188" y="3051922"/>
            <a:ext cx="8683625" cy="14557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indent="-406400" lvl="1" marL="914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indent="-406400" lvl="2" marL="13716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indent="-406400" lvl="3" marL="18288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indent="-406400" lvl="4" marL="22860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26"/>
          <p:cNvSpPr/>
          <p:nvPr/>
        </p:nvSpPr>
        <p:spPr>
          <a:xfrm>
            <a:off x="5083215" y="2704632"/>
            <a:ext cx="2025570" cy="11913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405E79"/>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 Purple">
  <p:cSld name="Split - Purple">
    <p:spTree>
      <p:nvGrpSpPr>
        <p:cNvPr id="102" name="Shape 102"/>
        <p:cNvGrpSpPr/>
        <p:nvPr/>
      </p:nvGrpSpPr>
      <p:grpSpPr>
        <a:xfrm>
          <a:off x="0" y="0"/>
          <a:ext cx="0" cy="0"/>
          <a:chOff x="0" y="0"/>
          <a:chExt cx="0" cy="0"/>
        </a:xfrm>
      </p:grpSpPr>
      <p:sp>
        <p:nvSpPr>
          <p:cNvPr id="103" name="Google Shape;103;p3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4" name="Google Shape;104;p30"/>
          <p:cNvSpPr/>
          <p:nvPr/>
        </p:nvSpPr>
        <p:spPr>
          <a:xfrm>
            <a:off x="0" y="0"/>
            <a:ext cx="3572540" cy="6858000"/>
          </a:xfrm>
          <a:prstGeom prst="rect">
            <a:avLst/>
          </a:prstGeom>
          <a:solidFill>
            <a:srgbClr val="9746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16794"/>
              </a:solidFill>
              <a:latin typeface="Calibri"/>
              <a:ea typeface="Calibri"/>
              <a:cs typeface="Calibri"/>
              <a:sym typeface="Calibri"/>
            </a:endParaRPr>
          </a:p>
        </p:txBody>
      </p:sp>
      <p:pic>
        <p:nvPicPr>
          <p:cNvPr id="105" name="Google Shape;105;p30"/>
          <p:cNvPicPr preferRelativeResize="0"/>
          <p:nvPr/>
        </p:nvPicPr>
        <p:blipFill rotWithShape="1">
          <a:blip r:embed="rId2">
            <a:alphaModFix amt="20000"/>
          </a:blip>
          <a:srcRect b="9028" l="4826" r="39371" t="9031"/>
          <a:stretch/>
        </p:blipFill>
        <p:spPr>
          <a:xfrm>
            <a:off x="0" y="0"/>
            <a:ext cx="3572540" cy="6858000"/>
          </a:xfrm>
          <a:prstGeom prst="rect">
            <a:avLst/>
          </a:prstGeom>
          <a:noFill/>
          <a:ln>
            <a:noFill/>
          </a:ln>
        </p:spPr>
      </p:pic>
      <p:sp>
        <p:nvSpPr>
          <p:cNvPr id="106" name="Google Shape;106;p30"/>
          <p:cNvSpPr txBox="1"/>
          <p:nvPr>
            <p:ph idx="1" type="body"/>
          </p:nvPr>
        </p:nvSpPr>
        <p:spPr>
          <a:xfrm>
            <a:off x="4100513" y="528638"/>
            <a:ext cx="7300912" cy="12715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26794"/>
              </a:buClr>
              <a:buSzPts val="3200"/>
              <a:buNone/>
              <a:defRPr b="1" sz="3200">
                <a:solidFill>
                  <a:srgbClr val="026794"/>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30"/>
          <p:cNvSpPr txBox="1"/>
          <p:nvPr>
            <p:ph idx="2" type="body"/>
          </p:nvPr>
        </p:nvSpPr>
        <p:spPr>
          <a:xfrm>
            <a:off x="4100513" y="2400300"/>
            <a:ext cx="7300912" cy="21288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1"/>
              </a:buClr>
              <a:buSzPts val="2800"/>
              <a:buChar char="•"/>
              <a:defRPr>
                <a:solidFill>
                  <a:schemeClr val="dk1"/>
                </a:solidFill>
              </a:defRPr>
            </a:lvl1pPr>
            <a:lvl2pPr indent="-381000" lvl="1" marL="914400" algn="l">
              <a:lnSpc>
                <a:spcPct val="90000"/>
              </a:lnSpc>
              <a:spcBef>
                <a:spcPts val="500"/>
              </a:spcBef>
              <a:spcAft>
                <a:spcPts val="0"/>
              </a:spcAft>
              <a:buClr>
                <a:schemeClr val="accent1"/>
              </a:buClr>
              <a:buSzPts val="2400"/>
              <a:buChar char="•"/>
              <a:defRPr>
                <a:solidFill>
                  <a:schemeClr val="dk1"/>
                </a:solidFill>
              </a:defRPr>
            </a:lvl2pPr>
            <a:lvl3pPr indent="-355600" lvl="2" marL="1371600" algn="l">
              <a:lnSpc>
                <a:spcPct val="90000"/>
              </a:lnSpc>
              <a:spcBef>
                <a:spcPts val="500"/>
              </a:spcBef>
              <a:spcAft>
                <a:spcPts val="0"/>
              </a:spcAft>
              <a:buClr>
                <a:schemeClr val="accent1"/>
              </a:buClr>
              <a:buSzPts val="2000"/>
              <a:buChar char="•"/>
              <a:defRPr>
                <a:solidFill>
                  <a:schemeClr val="dk1"/>
                </a:solidFill>
              </a:defRPr>
            </a:lvl3pPr>
            <a:lvl4pPr indent="-342900" lvl="3" marL="1828800" algn="l">
              <a:lnSpc>
                <a:spcPct val="90000"/>
              </a:lnSpc>
              <a:spcBef>
                <a:spcPts val="500"/>
              </a:spcBef>
              <a:spcAft>
                <a:spcPts val="0"/>
              </a:spcAft>
              <a:buClr>
                <a:schemeClr val="accent1"/>
              </a:buClr>
              <a:buSzPts val="1800"/>
              <a:buChar char="•"/>
              <a:defRPr>
                <a:solidFill>
                  <a:schemeClr val="dk1"/>
                </a:solidFill>
              </a:defRPr>
            </a:lvl4pPr>
            <a:lvl5pPr indent="-342900" lvl="4" marL="2286000" algn="l">
              <a:lnSpc>
                <a:spcPct val="90000"/>
              </a:lnSpc>
              <a:spcBef>
                <a:spcPts val="500"/>
              </a:spcBef>
              <a:spcAft>
                <a:spcPts val="0"/>
              </a:spcAft>
              <a:buClr>
                <a:schemeClr val="accent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30"/>
          <p:cNvSpPr txBox="1"/>
          <p:nvPr>
            <p:ph idx="3" type="body"/>
          </p:nvPr>
        </p:nvSpPr>
        <p:spPr>
          <a:xfrm>
            <a:off x="284417" y="528638"/>
            <a:ext cx="2970847" cy="47992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 Teal">
  <p:cSld name="Split - Teal">
    <p:spTree>
      <p:nvGrpSpPr>
        <p:cNvPr id="109" name="Shape 109"/>
        <p:cNvGrpSpPr/>
        <p:nvPr/>
      </p:nvGrpSpPr>
      <p:grpSpPr>
        <a:xfrm>
          <a:off x="0" y="0"/>
          <a:ext cx="0" cy="0"/>
          <a:chOff x="0" y="0"/>
          <a:chExt cx="0" cy="0"/>
        </a:xfrm>
      </p:grpSpPr>
      <p:sp>
        <p:nvSpPr>
          <p:cNvPr id="110" name="Google Shape;110;p3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11" name="Google Shape;111;p31"/>
          <p:cNvSpPr/>
          <p:nvPr/>
        </p:nvSpPr>
        <p:spPr>
          <a:xfrm>
            <a:off x="0" y="0"/>
            <a:ext cx="357254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16794"/>
              </a:solidFill>
              <a:latin typeface="Calibri"/>
              <a:ea typeface="Calibri"/>
              <a:cs typeface="Calibri"/>
              <a:sym typeface="Calibri"/>
            </a:endParaRPr>
          </a:p>
        </p:txBody>
      </p:sp>
      <p:pic>
        <p:nvPicPr>
          <p:cNvPr id="112" name="Google Shape;112;p31"/>
          <p:cNvPicPr preferRelativeResize="0"/>
          <p:nvPr/>
        </p:nvPicPr>
        <p:blipFill rotWithShape="1">
          <a:blip r:embed="rId2">
            <a:alphaModFix amt="20000"/>
          </a:blip>
          <a:srcRect b="9028" l="4826" r="39371" t="9031"/>
          <a:stretch/>
        </p:blipFill>
        <p:spPr>
          <a:xfrm>
            <a:off x="0" y="0"/>
            <a:ext cx="3572540" cy="6858000"/>
          </a:xfrm>
          <a:prstGeom prst="rect">
            <a:avLst/>
          </a:prstGeom>
          <a:noFill/>
          <a:ln>
            <a:noFill/>
          </a:ln>
        </p:spPr>
      </p:pic>
      <p:sp>
        <p:nvSpPr>
          <p:cNvPr id="113" name="Google Shape;113;p31"/>
          <p:cNvSpPr txBox="1"/>
          <p:nvPr>
            <p:ph idx="1" type="body"/>
          </p:nvPr>
        </p:nvSpPr>
        <p:spPr>
          <a:xfrm>
            <a:off x="4100513" y="528638"/>
            <a:ext cx="7300912" cy="12715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6"/>
              </a:buClr>
              <a:buSzPts val="3200"/>
              <a:buNone/>
              <a:defRPr b="1" sz="3200">
                <a:solidFill>
                  <a:schemeClr val="accent6"/>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31"/>
          <p:cNvSpPr txBox="1"/>
          <p:nvPr>
            <p:ph idx="2" type="body"/>
          </p:nvPr>
        </p:nvSpPr>
        <p:spPr>
          <a:xfrm>
            <a:off x="4100513" y="2400300"/>
            <a:ext cx="7300912" cy="21288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5"/>
              </a:buClr>
              <a:buSzPts val="2800"/>
              <a:buChar char="•"/>
              <a:defRPr>
                <a:solidFill>
                  <a:schemeClr val="dk1"/>
                </a:solidFill>
              </a:defRPr>
            </a:lvl1pPr>
            <a:lvl2pPr indent="-381000" lvl="1" marL="914400" algn="l">
              <a:lnSpc>
                <a:spcPct val="90000"/>
              </a:lnSpc>
              <a:spcBef>
                <a:spcPts val="500"/>
              </a:spcBef>
              <a:spcAft>
                <a:spcPts val="0"/>
              </a:spcAft>
              <a:buClr>
                <a:schemeClr val="accent5"/>
              </a:buClr>
              <a:buSzPts val="2400"/>
              <a:buChar char="•"/>
              <a:defRPr>
                <a:solidFill>
                  <a:schemeClr val="dk1"/>
                </a:solidFill>
              </a:defRPr>
            </a:lvl2pPr>
            <a:lvl3pPr indent="-355600" lvl="2" marL="1371600" algn="l">
              <a:lnSpc>
                <a:spcPct val="90000"/>
              </a:lnSpc>
              <a:spcBef>
                <a:spcPts val="500"/>
              </a:spcBef>
              <a:spcAft>
                <a:spcPts val="0"/>
              </a:spcAft>
              <a:buClr>
                <a:schemeClr val="accent5"/>
              </a:buClr>
              <a:buSzPts val="2000"/>
              <a:buChar char="•"/>
              <a:defRPr>
                <a:solidFill>
                  <a:schemeClr val="dk1"/>
                </a:solidFill>
              </a:defRPr>
            </a:lvl3pPr>
            <a:lvl4pPr indent="-342900" lvl="3" marL="1828800" algn="l">
              <a:lnSpc>
                <a:spcPct val="90000"/>
              </a:lnSpc>
              <a:spcBef>
                <a:spcPts val="500"/>
              </a:spcBef>
              <a:spcAft>
                <a:spcPts val="0"/>
              </a:spcAft>
              <a:buClr>
                <a:schemeClr val="accent5"/>
              </a:buClr>
              <a:buSzPts val="1800"/>
              <a:buChar char="•"/>
              <a:defRPr>
                <a:solidFill>
                  <a:schemeClr val="dk1"/>
                </a:solidFill>
              </a:defRPr>
            </a:lvl4pPr>
            <a:lvl5pPr indent="-342900" lvl="4" marL="2286000" algn="l">
              <a:lnSpc>
                <a:spcPct val="90000"/>
              </a:lnSpc>
              <a:spcBef>
                <a:spcPts val="500"/>
              </a:spcBef>
              <a:spcAft>
                <a:spcPts val="0"/>
              </a:spcAft>
              <a:buClr>
                <a:schemeClr val="accent5"/>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31"/>
          <p:cNvSpPr txBox="1"/>
          <p:nvPr>
            <p:ph idx="3" type="body"/>
          </p:nvPr>
        </p:nvSpPr>
        <p:spPr>
          <a:xfrm>
            <a:off x="284417" y="528638"/>
            <a:ext cx="2970847" cy="47992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mp; Text - Purple">
  <p:cSld name="Image &amp; Text - Purple">
    <p:spTree>
      <p:nvGrpSpPr>
        <p:cNvPr id="116" name="Shape 116"/>
        <p:cNvGrpSpPr/>
        <p:nvPr/>
      </p:nvGrpSpPr>
      <p:grpSpPr>
        <a:xfrm>
          <a:off x="0" y="0"/>
          <a:ext cx="0" cy="0"/>
          <a:chOff x="0" y="0"/>
          <a:chExt cx="0" cy="0"/>
        </a:xfrm>
      </p:grpSpPr>
      <p:sp>
        <p:nvSpPr>
          <p:cNvPr id="117" name="Google Shape;117;p37"/>
          <p:cNvSpPr txBox="1"/>
          <p:nvPr>
            <p:ph type="title"/>
          </p:nvPr>
        </p:nvSpPr>
        <p:spPr>
          <a:xfrm>
            <a:off x="4890099" y="257176"/>
            <a:ext cx="694330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3"/>
              </a:buClr>
              <a:buSzPts val="3200"/>
              <a:buFont typeface="Helvetica Neue"/>
              <a:buNone/>
              <a:defRPr b="1" sz="32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8" name="Google Shape;118;p37"/>
          <p:cNvCxnSpPr/>
          <p:nvPr/>
        </p:nvCxnSpPr>
        <p:spPr>
          <a:xfrm flipH="1" rot="10800000">
            <a:off x="5027117" y="1509236"/>
            <a:ext cx="6806284" cy="17612"/>
          </a:xfrm>
          <a:prstGeom prst="straightConnector1">
            <a:avLst/>
          </a:prstGeom>
          <a:noFill/>
          <a:ln cap="flat" cmpd="sng" w="9525">
            <a:solidFill>
              <a:schemeClr val="accent1"/>
            </a:solidFill>
            <a:prstDash val="solid"/>
            <a:miter lim="800000"/>
            <a:headEnd len="sm" w="sm" type="none"/>
            <a:tailEnd len="sm" w="sm" type="none"/>
          </a:ln>
        </p:spPr>
      </p:cxnSp>
      <p:sp>
        <p:nvSpPr>
          <p:cNvPr id="119" name="Google Shape;119;p37"/>
          <p:cNvSpPr/>
          <p:nvPr/>
        </p:nvSpPr>
        <p:spPr>
          <a:xfrm>
            <a:off x="9351335" y="1467293"/>
            <a:ext cx="2482066" cy="78223"/>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0" name="Google Shape;120;p37"/>
          <p:cNvSpPr/>
          <p:nvPr>
            <p:ph idx="2" type="pic"/>
          </p:nvPr>
        </p:nvSpPr>
        <p:spPr>
          <a:xfrm>
            <a:off x="0" y="0"/>
            <a:ext cx="4340225" cy="6858000"/>
          </a:xfrm>
          <a:prstGeom prst="rect">
            <a:avLst/>
          </a:prstGeom>
          <a:noFill/>
          <a:ln>
            <a:noFill/>
          </a:ln>
        </p:spPr>
      </p:sp>
      <p:sp>
        <p:nvSpPr>
          <p:cNvPr id="121" name="Google Shape;121;p37"/>
          <p:cNvSpPr txBox="1"/>
          <p:nvPr>
            <p:ph idx="1" type="body"/>
          </p:nvPr>
        </p:nvSpPr>
        <p:spPr>
          <a:xfrm>
            <a:off x="4890100" y="1907476"/>
            <a:ext cx="6943302" cy="4493324"/>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3"/>
              </a:buClr>
              <a:buSzPts val="2800"/>
              <a:buChar char="•"/>
              <a:defRPr>
                <a:solidFill>
                  <a:schemeClr val="dk1"/>
                </a:solidFill>
              </a:defRPr>
            </a:lvl1pPr>
            <a:lvl2pPr indent="-381000" lvl="1" marL="914400" algn="l">
              <a:lnSpc>
                <a:spcPct val="90000"/>
              </a:lnSpc>
              <a:spcBef>
                <a:spcPts val="500"/>
              </a:spcBef>
              <a:spcAft>
                <a:spcPts val="0"/>
              </a:spcAft>
              <a:buClr>
                <a:schemeClr val="accent3"/>
              </a:buClr>
              <a:buSzPts val="2400"/>
              <a:buChar char="•"/>
              <a:defRPr>
                <a:solidFill>
                  <a:schemeClr val="dk1"/>
                </a:solidFill>
              </a:defRPr>
            </a:lvl2pPr>
            <a:lvl3pPr indent="-355600" lvl="2" marL="1371600" algn="l">
              <a:lnSpc>
                <a:spcPct val="90000"/>
              </a:lnSpc>
              <a:spcBef>
                <a:spcPts val="500"/>
              </a:spcBef>
              <a:spcAft>
                <a:spcPts val="0"/>
              </a:spcAft>
              <a:buClr>
                <a:schemeClr val="accent3"/>
              </a:buClr>
              <a:buSzPts val="2000"/>
              <a:buChar char="•"/>
              <a:defRPr>
                <a:solidFill>
                  <a:schemeClr val="dk1"/>
                </a:solidFill>
              </a:defRPr>
            </a:lvl3pPr>
            <a:lvl4pPr indent="-342900" lvl="3" marL="1828800" algn="l">
              <a:lnSpc>
                <a:spcPct val="90000"/>
              </a:lnSpc>
              <a:spcBef>
                <a:spcPts val="500"/>
              </a:spcBef>
              <a:spcAft>
                <a:spcPts val="0"/>
              </a:spcAft>
              <a:buClr>
                <a:schemeClr val="accent3"/>
              </a:buClr>
              <a:buSzPts val="1800"/>
              <a:buChar char="•"/>
              <a:defRPr>
                <a:solidFill>
                  <a:schemeClr val="dk1"/>
                </a:solidFill>
              </a:defRPr>
            </a:lvl4pPr>
            <a:lvl5pPr indent="-342900" lvl="4" marL="2286000" algn="l">
              <a:lnSpc>
                <a:spcPct val="90000"/>
              </a:lnSpc>
              <a:spcBef>
                <a:spcPts val="500"/>
              </a:spcBef>
              <a:spcAft>
                <a:spcPts val="0"/>
              </a:spcAft>
              <a:buClr>
                <a:schemeClr val="accent3"/>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mp; Text - Blue">
  <p:cSld name="Image &amp; Text - Blue">
    <p:spTree>
      <p:nvGrpSpPr>
        <p:cNvPr id="122" name="Shape 122"/>
        <p:cNvGrpSpPr/>
        <p:nvPr/>
      </p:nvGrpSpPr>
      <p:grpSpPr>
        <a:xfrm>
          <a:off x="0" y="0"/>
          <a:ext cx="0" cy="0"/>
          <a:chOff x="0" y="0"/>
          <a:chExt cx="0" cy="0"/>
        </a:xfrm>
      </p:grpSpPr>
      <p:sp>
        <p:nvSpPr>
          <p:cNvPr id="123" name="Google Shape;123;p38"/>
          <p:cNvSpPr txBox="1"/>
          <p:nvPr>
            <p:ph type="title"/>
          </p:nvPr>
        </p:nvSpPr>
        <p:spPr>
          <a:xfrm>
            <a:off x="4890099" y="257176"/>
            <a:ext cx="694330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3200"/>
              <a:buFont typeface="Helvetica Neue"/>
              <a:buNone/>
              <a:defRPr b="1" sz="32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4" name="Google Shape;124;p38"/>
          <p:cNvCxnSpPr/>
          <p:nvPr/>
        </p:nvCxnSpPr>
        <p:spPr>
          <a:xfrm flipH="1" rot="10800000">
            <a:off x="5027117" y="1509236"/>
            <a:ext cx="6806284" cy="17612"/>
          </a:xfrm>
          <a:prstGeom prst="straightConnector1">
            <a:avLst/>
          </a:prstGeom>
          <a:noFill/>
          <a:ln cap="flat" cmpd="sng" w="9525">
            <a:solidFill>
              <a:schemeClr val="accent3"/>
            </a:solidFill>
            <a:prstDash val="solid"/>
            <a:miter lim="800000"/>
            <a:headEnd len="sm" w="sm" type="none"/>
            <a:tailEnd len="sm" w="sm" type="none"/>
          </a:ln>
        </p:spPr>
      </p:cxnSp>
      <p:sp>
        <p:nvSpPr>
          <p:cNvPr id="125" name="Google Shape;125;p38"/>
          <p:cNvSpPr/>
          <p:nvPr/>
        </p:nvSpPr>
        <p:spPr>
          <a:xfrm>
            <a:off x="9351335" y="1467293"/>
            <a:ext cx="2482066" cy="78223"/>
          </a:xfrm>
          <a:prstGeom prst="rect">
            <a:avLst/>
          </a:prstGeom>
          <a:solidFill>
            <a:schemeClr val="accent3"/>
          </a:solidFill>
          <a:ln cap="flat" cmpd="sng" w="1270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38"/>
          <p:cNvSpPr/>
          <p:nvPr>
            <p:ph idx="2" type="pic"/>
          </p:nvPr>
        </p:nvSpPr>
        <p:spPr>
          <a:xfrm>
            <a:off x="0" y="0"/>
            <a:ext cx="4340225" cy="6858000"/>
          </a:xfrm>
          <a:prstGeom prst="rect">
            <a:avLst/>
          </a:prstGeom>
          <a:noFill/>
          <a:ln>
            <a:noFill/>
          </a:ln>
        </p:spPr>
      </p:sp>
      <p:sp>
        <p:nvSpPr>
          <p:cNvPr id="127" name="Google Shape;127;p38"/>
          <p:cNvSpPr txBox="1"/>
          <p:nvPr>
            <p:ph idx="1" type="body"/>
          </p:nvPr>
        </p:nvSpPr>
        <p:spPr>
          <a:xfrm>
            <a:off x="4890100" y="1907476"/>
            <a:ext cx="6943302" cy="4493324"/>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1"/>
              </a:buClr>
              <a:buSzPts val="2800"/>
              <a:buChar char="•"/>
              <a:defRPr>
                <a:solidFill>
                  <a:schemeClr val="dk1"/>
                </a:solidFill>
              </a:defRPr>
            </a:lvl1pPr>
            <a:lvl2pPr indent="-381000" lvl="1" marL="914400" algn="l">
              <a:lnSpc>
                <a:spcPct val="90000"/>
              </a:lnSpc>
              <a:spcBef>
                <a:spcPts val="500"/>
              </a:spcBef>
              <a:spcAft>
                <a:spcPts val="0"/>
              </a:spcAft>
              <a:buClr>
                <a:schemeClr val="accent1"/>
              </a:buClr>
              <a:buSzPts val="2400"/>
              <a:buChar char="•"/>
              <a:defRPr>
                <a:solidFill>
                  <a:schemeClr val="dk1"/>
                </a:solidFill>
              </a:defRPr>
            </a:lvl2pPr>
            <a:lvl3pPr indent="-355600" lvl="2" marL="1371600" algn="l">
              <a:lnSpc>
                <a:spcPct val="90000"/>
              </a:lnSpc>
              <a:spcBef>
                <a:spcPts val="500"/>
              </a:spcBef>
              <a:spcAft>
                <a:spcPts val="0"/>
              </a:spcAft>
              <a:buClr>
                <a:schemeClr val="accent1"/>
              </a:buClr>
              <a:buSzPts val="2000"/>
              <a:buChar char="•"/>
              <a:defRPr>
                <a:solidFill>
                  <a:schemeClr val="dk1"/>
                </a:solidFill>
              </a:defRPr>
            </a:lvl3pPr>
            <a:lvl4pPr indent="-342900" lvl="3" marL="1828800" algn="l">
              <a:lnSpc>
                <a:spcPct val="90000"/>
              </a:lnSpc>
              <a:spcBef>
                <a:spcPts val="500"/>
              </a:spcBef>
              <a:spcAft>
                <a:spcPts val="0"/>
              </a:spcAft>
              <a:buClr>
                <a:schemeClr val="accent1"/>
              </a:buClr>
              <a:buSzPts val="1800"/>
              <a:buChar char="•"/>
              <a:defRPr>
                <a:solidFill>
                  <a:schemeClr val="dk1"/>
                </a:solidFill>
              </a:defRPr>
            </a:lvl4pPr>
            <a:lvl5pPr indent="-342900" lvl="4" marL="2286000" algn="l">
              <a:lnSpc>
                <a:spcPct val="90000"/>
              </a:lnSpc>
              <a:spcBef>
                <a:spcPts val="500"/>
              </a:spcBef>
              <a:spcAft>
                <a:spcPts val="0"/>
              </a:spcAft>
              <a:buClr>
                <a:schemeClr val="accent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mp; Text - Teal">
  <p:cSld name="Image &amp; Text - Teal">
    <p:spTree>
      <p:nvGrpSpPr>
        <p:cNvPr id="128" name="Shape 128"/>
        <p:cNvGrpSpPr/>
        <p:nvPr/>
      </p:nvGrpSpPr>
      <p:grpSpPr>
        <a:xfrm>
          <a:off x="0" y="0"/>
          <a:ext cx="0" cy="0"/>
          <a:chOff x="0" y="0"/>
          <a:chExt cx="0" cy="0"/>
        </a:xfrm>
      </p:grpSpPr>
      <p:sp>
        <p:nvSpPr>
          <p:cNvPr id="129" name="Google Shape;129;p39"/>
          <p:cNvSpPr txBox="1"/>
          <p:nvPr>
            <p:ph type="title"/>
          </p:nvPr>
        </p:nvSpPr>
        <p:spPr>
          <a:xfrm>
            <a:off x="4890099" y="257176"/>
            <a:ext cx="694330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5"/>
              </a:buClr>
              <a:buSzPts val="3200"/>
              <a:buFont typeface="Helvetica Neue"/>
              <a:buNone/>
              <a:defRPr b="1" sz="3200">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0" name="Google Shape;130;p39"/>
          <p:cNvCxnSpPr/>
          <p:nvPr/>
        </p:nvCxnSpPr>
        <p:spPr>
          <a:xfrm flipH="1" rot="10800000">
            <a:off x="5027117" y="1509236"/>
            <a:ext cx="6806284" cy="17612"/>
          </a:xfrm>
          <a:prstGeom prst="straightConnector1">
            <a:avLst/>
          </a:prstGeom>
          <a:noFill/>
          <a:ln cap="flat" cmpd="sng" w="9525">
            <a:solidFill>
              <a:schemeClr val="accent6"/>
            </a:solidFill>
            <a:prstDash val="solid"/>
            <a:miter lim="800000"/>
            <a:headEnd len="sm" w="sm" type="none"/>
            <a:tailEnd len="sm" w="sm" type="none"/>
          </a:ln>
        </p:spPr>
      </p:cxnSp>
      <p:sp>
        <p:nvSpPr>
          <p:cNvPr id="131" name="Google Shape;131;p39"/>
          <p:cNvSpPr/>
          <p:nvPr/>
        </p:nvSpPr>
        <p:spPr>
          <a:xfrm>
            <a:off x="9351335" y="1467293"/>
            <a:ext cx="2482066" cy="78223"/>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2" name="Google Shape;132;p39"/>
          <p:cNvSpPr/>
          <p:nvPr>
            <p:ph idx="2" type="pic"/>
          </p:nvPr>
        </p:nvSpPr>
        <p:spPr>
          <a:xfrm>
            <a:off x="0" y="0"/>
            <a:ext cx="4340225" cy="6858000"/>
          </a:xfrm>
          <a:prstGeom prst="rect">
            <a:avLst/>
          </a:prstGeom>
          <a:noFill/>
          <a:ln>
            <a:noFill/>
          </a:ln>
        </p:spPr>
      </p:sp>
      <p:sp>
        <p:nvSpPr>
          <p:cNvPr id="133" name="Google Shape;133;p39"/>
          <p:cNvSpPr txBox="1"/>
          <p:nvPr>
            <p:ph idx="1" type="body"/>
          </p:nvPr>
        </p:nvSpPr>
        <p:spPr>
          <a:xfrm>
            <a:off x="4890100" y="1907476"/>
            <a:ext cx="6943302" cy="4493324"/>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5"/>
              </a:buClr>
              <a:buSzPts val="2800"/>
              <a:buChar char="•"/>
              <a:defRPr>
                <a:solidFill>
                  <a:schemeClr val="dk1"/>
                </a:solidFill>
              </a:defRPr>
            </a:lvl1pPr>
            <a:lvl2pPr indent="-381000" lvl="1" marL="914400" algn="l">
              <a:lnSpc>
                <a:spcPct val="90000"/>
              </a:lnSpc>
              <a:spcBef>
                <a:spcPts val="500"/>
              </a:spcBef>
              <a:spcAft>
                <a:spcPts val="0"/>
              </a:spcAft>
              <a:buClr>
                <a:schemeClr val="accent5"/>
              </a:buClr>
              <a:buSzPts val="2400"/>
              <a:buChar char="•"/>
              <a:defRPr>
                <a:solidFill>
                  <a:schemeClr val="dk1"/>
                </a:solidFill>
              </a:defRPr>
            </a:lvl2pPr>
            <a:lvl3pPr indent="-355600" lvl="2" marL="1371600" algn="l">
              <a:lnSpc>
                <a:spcPct val="90000"/>
              </a:lnSpc>
              <a:spcBef>
                <a:spcPts val="500"/>
              </a:spcBef>
              <a:spcAft>
                <a:spcPts val="0"/>
              </a:spcAft>
              <a:buClr>
                <a:schemeClr val="accent5"/>
              </a:buClr>
              <a:buSzPts val="2000"/>
              <a:buChar char="•"/>
              <a:defRPr>
                <a:solidFill>
                  <a:schemeClr val="dk1"/>
                </a:solidFill>
              </a:defRPr>
            </a:lvl3pPr>
            <a:lvl4pPr indent="-342900" lvl="3" marL="1828800" algn="l">
              <a:lnSpc>
                <a:spcPct val="90000"/>
              </a:lnSpc>
              <a:spcBef>
                <a:spcPts val="500"/>
              </a:spcBef>
              <a:spcAft>
                <a:spcPts val="0"/>
              </a:spcAft>
              <a:buClr>
                <a:schemeClr val="accent5"/>
              </a:buClr>
              <a:buSzPts val="1800"/>
              <a:buChar char="•"/>
              <a:defRPr>
                <a:solidFill>
                  <a:schemeClr val="dk1"/>
                </a:solidFill>
              </a:defRPr>
            </a:lvl4pPr>
            <a:lvl5pPr indent="-342900" lvl="4" marL="2286000" algn="l">
              <a:lnSpc>
                <a:spcPct val="90000"/>
              </a:lnSpc>
              <a:spcBef>
                <a:spcPts val="500"/>
              </a:spcBef>
              <a:spcAft>
                <a:spcPts val="0"/>
              </a:spcAft>
              <a:buClr>
                <a:schemeClr val="accent5"/>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ext - Purple">
  <p:cSld name="Title &amp; Text - Purple">
    <p:spTree>
      <p:nvGrpSpPr>
        <p:cNvPr id="17" name="Shape 17"/>
        <p:cNvGrpSpPr/>
        <p:nvPr/>
      </p:nvGrpSpPr>
      <p:grpSpPr>
        <a:xfrm>
          <a:off x="0" y="0"/>
          <a:ext cx="0" cy="0"/>
          <a:chOff x="0" y="0"/>
          <a:chExt cx="0" cy="0"/>
        </a:xfrm>
      </p:grpSpPr>
      <p:sp>
        <p:nvSpPr>
          <p:cNvPr id="18" name="Google Shape;18;p34"/>
          <p:cNvSpPr txBox="1"/>
          <p:nvPr>
            <p:ph type="title"/>
          </p:nvPr>
        </p:nvSpPr>
        <p:spPr>
          <a:xfrm>
            <a:off x="656023"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3"/>
              </a:buClr>
              <a:buSzPts val="3600"/>
              <a:buFont typeface="Helvetica Neue"/>
              <a:buNone/>
              <a:defRPr b="1" sz="36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9" name="Google Shape;19;p34"/>
          <p:cNvCxnSpPr/>
          <p:nvPr/>
        </p:nvCxnSpPr>
        <p:spPr>
          <a:xfrm flipH="1" rot="10800000">
            <a:off x="656024" y="1635973"/>
            <a:ext cx="10820189" cy="33878"/>
          </a:xfrm>
          <a:prstGeom prst="straightConnector1">
            <a:avLst/>
          </a:prstGeom>
          <a:noFill/>
          <a:ln cap="flat" cmpd="sng" w="9525">
            <a:solidFill>
              <a:schemeClr val="accent3"/>
            </a:solidFill>
            <a:prstDash val="solid"/>
            <a:miter lim="800000"/>
            <a:headEnd len="sm" w="sm" type="none"/>
            <a:tailEnd len="sm" w="sm" type="none"/>
          </a:ln>
        </p:spPr>
      </p:cxnSp>
      <p:sp>
        <p:nvSpPr>
          <p:cNvPr id="20" name="Google Shape;20;p34"/>
          <p:cNvSpPr/>
          <p:nvPr/>
        </p:nvSpPr>
        <p:spPr>
          <a:xfrm>
            <a:off x="7858954" y="1589835"/>
            <a:ext cx="3617259" cy="92275"/>
          </a:xfrm>
          <a:prstGeom prst="rect">
            <a:avLst/>
          </a:prstGeom>
          <a:solidFill>
            <a:schemeClr val="accent3"/>
          </a:solidFill>
          <a:ln cap="flat" cmpd="sng" w="1270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 name="Google Shape;21;p34"/>
          <p:cNvSpPr txBox="1"/>
          <p:nvPr>
            <p:ph idx="1" type="body"/>
          </p:nvPr>
        </p:nvSpPr>
        <p:spPr>
          <a:xfrm>
            <a:off x="656022" y="1971675"/>
            <a:ext cx="10820015" cy="4857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1"/>
              </a:buClr>
              <a:buSzPts val="2800"/>
              <a:buNone/>
              <a:defRPr b="1">
                <a:solidFill>
                  <a:schemeClr val="accent1"/>
                </a:solidFill>
              </a:defRPr>
            </a:lvl1pPr>
            <a:lvl2pPr indent="-381000" lvl="1" marL="914400" algn="l">
              <a:lnSpc>
                <a:spcPct val="90000"/>
              </a:lnSpc>
              <a:spcBef>
                <a:spcPts val="500"/>
              </a:spcBef>
              <a:spcAft>
                <a:spcPts val="0"/>
              </a:spcAft>
              <a:buClr>
                <a:schemeClr val="accent1"/>
              </a:buClr>
              <a:buSzPts val="2400"/>
              <a:buChar char="•"/>
              <a:defRPr/>
            </a:lvl2pPr>
            <a:lvl3pPr indent="-355600" lvl="2" marL="1371600" algn="l">
              <a:lnSpc>
                <a:spcPct val="90000"/>
              </a:lnSpc>
              <a:spcBef>
                <a:spcPts val="500"/>
              </a:spcBef>
              <a:spcAft>
                <a:spcPts val="0"/>
              </a:spcAft>
              <a:buClr>
                <a:schemeClr val="accent1"/>
              </a:buClr>
              <a:buSzPts val="2000"/>
              <a:buChar char="•"/>
              <a:defRPr/>
            </a:lvl3pPr>
            <a:lvl4pPr indent="-342900" lvl="3" marL="1828800" algn="l">
              <a:lnSpc>
                <a:spcPct val="90000"/>
              </a:lnSpc>
              <a:spcBef>
                <a:spcPts val="500"/>
              </a:spcBef>
              <a:spcAft>
                <a:spcPts val="0"/>
              </a:spcAft>
              <a:buClr>
                <a:schemeClr val="accent1"/>
              </a:buClr>
              <a:buSzPts val="1800"/>
              <a:buChar char="•"/>
              <a:defRPr/>
            </a:lvl4pPr>
            <a:lvl5pPr indent="-342900" lvl="4" marL="2286000" algn="l">
              <a:lnSpc>
                <a:spcPct val="90000"/>
              </a:lnSpc>
              <a:spcBef>
                <a:spcPts val="500"/>
              </a:spcBef>
              <a:spcAft>
                <a:spcPts val="0"/>
              </a:spcAft>
              <a:buClr>
                <a:schemeClr val="accen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34"/>
          <p:cNvSpPr txBox="1"/>
          <p:nvPr>
            <p:ph idx="2" type="body"/>
          </p:nvPr>
        </p:nvSpPr>
        <p:spPr>
          <a:xfrm>
            <a:off x="656021" y="2614612"/>
            <a:ext cx="10820015" cy="3729037"/>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1"/>
              </a:buClr>
              <a:buSzPts val="2800"/>
              <a:buChar char="•"/>
              <a:defRPr>
                <a:solidFill>
                  <a:schemeClr val="dk1"/>
                </a:solidFill>
              </a:defRPr>
            </a:lvl1pPr>
            <a:lvl2pPr indent="-381000" lvl="1" marL="914400" algn="l">
              <a:lnSpc>
                <a:spcPct val="90000"/>
              </a:lnSpc>
              <a:spcBef>
                <a:spcPts val="500"/>
              </a:spcBef>
              <a:spcAft>
                <a:spcPts val="0"/>
              </a:spcAft>
              <a:buClr>
                <a:schemeClr val="accent1"/>
              </a:buClr>
              <a:buSzPts val="2400"/>
              <a:buChar char="•"/>
              <a:defRPr>
                <a:solidFill>
                  <a:schemeClr val="dk1"/>
                </a:solidFill>
              </a:defRPr>
            </a:lvl2pPr>
            <a:lvl3pPr indent="-355600" lvl="2" marL="1371600" algn="l">
              <a:lnSpc>
                <a:spcPct val="90000"/>
              </a:lnSpc>
              <a:spcBef>
                <a:spcPts val="500"/>
              </a:spcBef>
              <a:spcAft>
                <a:spcPts val="0"/>
              </a:spcAft>
              <a:buClr>
                <a:schemeClr val="accent1"/>
              </a:buClr>
              <a:buSzPts val="2000"/>
              <a:buChar char="•"/>
              <a:defRPr>
                <a:solidFill>
                  <a:schemeClr val="dk1"/>
                </a:solidFill>
              </a:defRPr>
            </a:lvl3pPr>
            <a:lvl4pPr indent="-342900" lvl="3" marL="1828800" algn="l">
              <a:lnSpc>
                <a:spcPct val="90000"/>
              </a:lnSpc>
              <a:spcBef>
                <a:spcPts val="500"/>
              </a:spcBef>
              <a:spcAft>
                <a:spcPts val="0"/>
              </a:spcAft>
              <a:buClr>
                <a:schemeClr val="accent1"/>
              </a:buClr>
              <a:buSzPts val="1800"/>
              <a:buChar char="•"/>
              <a:defRPr>
                <a:solidFill>
                  <a:schemeClr val="dk1"/>
                </a:solidFill>
              </a:defRPr>
            </a:lvl4pPr>
            <a:lvl5pPr indent="-342900" lvl="4" marL="2286000" algn="l">
              <a:lnSpc>
                <a:spcPct val="90000"/>
              </a:lnSpc>
              <a:spcBef>
                <a:spcPts val="500"/>
              </a:spcBef>
              <a:spcAft>
                <a:spcPts val="0"/>
              </a:spcAft>
              <a:buClr>
                <a:schemeClr val="accent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mp; Text - Green">
  <p:cSld name="Image &amp; Text - Green">
    <p:spTree>
      <p:nvGrpSpPr>
        <p:cNvPr id="134" name="Shape 134"/>
        <p:cNvGrpSpPr/>
        <p:nvPr/>
      </p:nvGrpSpPr>
      <p:grpSpPr>
        <a:xfrm>
          <a:off x="0" y="0"/>
          <a:ext cx="0" cy="0"/>
          <a:chOff x="0" y="0"/>
          <a:chExt cx="0" cy="0"/>
        </a:xfrm>
      </p:grpSpPr>
      <p:sp>
        <p:nvSpPr>
          <p:cNvPr id="135" name="Google Shape;135;p40"/>
          <p:cNvSpPr txBox="1"/>
          <p:nvPr>
            <p:ph type="title"/>
          </p:nvPr>
        </p:nvSpPr>
        <p:spPr>
          <a:xfrm>
            <a:off x="4890099" y="257176"/>
            <a:ext cx="694330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4"/>
              </a:buClr>
              <a:buSzPts val="3200"/>
              <a:buFont typeface="Helvetica Neue"/>
              <a:buNone/>
              <a:defRPr b="1" sz="3200">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6" name="Google Shape;136;p40"/>
          <p:cNvCxnSpPr/>
          <p:nvPr/>
        </p:nvCxnSpPr>
        <p:spPr>
          <a:xfrm flipH="1" rot="10800000">
            <a:off x="5027117" y="1509236"/>
            <a:ext cx="6806284" cy="17612"/>
          </a:xfrm>
          <a:prstGeom prst="straightConnector1">
            <a:avLst/>
          </a:prstGeom>
          <a:noFill/>
          <a:ln cap="flat" cmpd="sng" w="9525">
            <a:solidFill>
              <a:schemeClr val="accent4"/>
            </a:solidFill>
            <a:prstDash val="solid"/>
            <a:miter lim="800000"/>
            <a:headEnd len="sm" w="sm" type="none"/>
            <a:tailEnd len="sm" w="sm" type="none"/>
          </a:ln>
        </p:spPr>
      </p:cxnSp>
      <p:sp>
        <p:nvSpPr>
          <p:cNvPr id="137" name="Google Shape;137;p40"/>
          <p:cNvSpPr/>
          <p:nvPr/>
        </p:nvSpPr>
        <p:spPr>
          <a:xfrm>
            <a:off x="9351335" y="1467293"/>
            <a:ext cx="2482066" cy="78223"/>
          </a:xfrm>
          <a:prstGeom prst="rect">
            <a:avLst/>
          </a:prstGeom>
          <a:solidFill>
            <a:schemeClr val="accent4"/>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8" name="Google Shape;138;p40"/>
          <p:cNvSpPr/>
          <p:nvPr>
            <p:ph idx="2" type="pic"/>
          </p:nvPr>
        </p:nvSpPr>
        <p:spPr>
          <a:xfrm>
            <a:off x="0" y="0"/>
            <a:ext cx="4340225" cy="6858000"/>
          </a:xfrm>
          <a:prstGeom prst="rect">
            <a:avLst/>
          </a:prstGeom>
          <a:noFill/>
          <a:ln>
            <a:noFill/>
          </a:ln>
        </p:spPr>
      </p:sp>
      <p:sp>
        <p:nvSpPr>
          <p:cNvPr id="139" name="Google Shape;139;p40"/>
          <p:cNvSpPr txBox="1"/>
          <p:nvPr>
            <p:ph idx="1" type="body"/>
          </p:nvPr>
        </p:nvSpPr>
        <p:spPr>
          <a:xfrm>
            <a:off x="4890100" y="1907476"/>
            <a:ext cx="6943302" cy="4493324"/>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2"/>
              </a:buClr>
              <a:buSzPts val="2800"/>
              <a:buChar char="•"/>
              <a:defRPr>
                <a:solidFill>
                  <a:schemeClr val="dk1"/>
                </a:solidFill>
              </a:defRPr>
            </a:lvl1pPr>
            <a:lvl2pPr indent="-381000" lvl="1" marL="914400" algn="l">
              <a:lnSpc>
                <a:spcPct val="90000"/>
              </a:lnSpc>
              <a:spcBef>
                <a:spcPts val="500"/>
              </a:spcBef>
              <a:spcAft>
                <a:spcPts val="0"/>
              </a:spcAft>
              <a:buClr>
                <a:schemeClr val="accent2"/>
              </a:buClr>
              <a:buSzPts val="2400"/>
              <a:buChar char="•"/>
              <a:defRPr>
                <a:solidFill>
                  <a:schemeClr val="dk1"/>
                </a:solidFill>
              </a:defRPr>
            </a:lvl2pPr>
            <a:lvl3pPr indent="-355600" lvl="2" marL="1371600" algn="l">
              <a:lnSpc>
                <a:spcPct val="90000"/>
              </a:lnSpc>
              <a:spcBef>
                <a:spcPts val="500"/>
              </a:spcBef>
              <a:spcAft>
                <a:spcPts val="0"/>
              </a:spcAft>
              <a:buClr>
                <a:schemeClr val="accent2"/>
              </a:buClr>
              <a:buSzPts val="2000"/>
              <a:buChar char="•"/>
              <a:defRPr>
                <a:solidFill>
                  <a:schemeClr val="dk1"/>
                </a:solidFill>
              </a:defRPr>
            </a:lvl3pPr>
            <a:lvl4pPr indent="-342900" lvl="3" marL="1828800" algn="l">
              <a:lnSpc>
                <a:spcPct val="90000"/>
              </a:lnSpc>
              <a:spcBef>
                <a:spcPts val="500"/>
              </a:spcBef>
              <a:spcAft>
                <a:spcPts val="0"/>
              </a:spcAft>
              <a:buClr>
                <a:schemeClr val="accent2"/>
              </a:buClr>
              <a:buSzPts val="1800"/>
              <a:buChar char="•"/>
              <a:defRPr>
                <a:solidFill>
                  <a:schemeClr val="dk1"/>
                </a:solidFill>
              </a:defRPr>
            </a:lvl4pPr>
            <a:lvl5pPr indent="-342900" lvl="4" marL="2286000" algn="l">
              <a:lnSpc>
                <a:spcPct val="90000"/>
              </a:lnSpc>
              <a:spcBef>
                <a:spcPts val="500"/>
              </a:spcBef>
              <a:spcAft>
                <a:spcPts val="0"/>
              </a:spcAft>
              <a:buClr>
                <a:schemeClr val="accent2"/>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ext with Dots - Blue">
  <p:cSld name="Title &amp; Text with Dots - Blue">
    <p:spTree>
      <p:nvGrpSpPr>
        <p:cNvPr id="140" name="Shape 140"/>
        <p:cNvGrpSpPr/>
        <p:nvPr/>
      </p:nvGrpSpPr>
      <p:grpSpPr>
        <a:xfrm>
          <a:off x="0" y="0"/>
          <a:ext cx="0" cy="0"/>
          <a:chOff x="0" y="0"/>
          <a:chExt cx="0" cy="0"/>
        </a:xfrm>
      </p:grpSpPr>
      <p:grpSp>
        <p:nvGrpSpPr>
          <p:cNvPr id="141" name="Google Shape;141;p41"/>
          <p:cNvGrpSpPr/>
          <p:nvPr/>
        </p:nvGrpSpPr>
        <p:grpSpPr>
          <a:xfrm>
            <a:off x="0" y="5303520"/>
            <a:ext cx="12191999" cy="1639827"/>
            <a:chOff x="0" y="5303520"/>
            <a:chExt cx="12191999" cy="1639827"/>
          </a:xfrm>
        </p:grpSpPr>
        <p:pic>
          <p:nvPicPr>
            <p:cNvPr id="142" name="Google Shape;142;p41"/>
            <p:cNvPicPr preferRelativeResize="0"/>
            <p:nvPr/>
          </p:nvPicPr>
          <p:blipFill rotWithShape="1">
            <a:blip r:embed="rId2">
              <a:alphaModFix amt="20000"/>
            </a:blip>
            <a:srcRect b="6770" l="59835" r="12103" t="10673"/>
            <a:stretch/>
          </p:blipFill>
          <p:spPr>
            <a:xfrm rot="5400000">
              <a:off x="2302155" y="3001365"/>
              <a:ext cx="1639827" cy="6244138"/>
            </a:xfrm>
            <a:prstGeom prst="rect">
              <a:avLst/>
            </a:prstGeom>
            <a:noFill/>
            <a:ln>
              <a:noFill/>
            </a:ln>
          </p:spPr>
        </p:pic>
        <p:pic>
          <p:nvPicPr>
            <p:cNvPr id="143" name="Google Shape;143;p41"/>
            <p:cNvPicPr preferRelativeResize="0"/>
            <p:nvPr/>
          </p:nvPicPr>
          <p:blipFill rotWithShape="1">
            <a:blip r:embed="rId2">
              <a:alphaModFix amt="20000"/>
            </a:blip>
            <a:srcRect b="6770" l="60063" r="11951" t="10673"/>
            <a:stretch/>
          </p:blipFill>
          <p:spPr>
            <a:xfrm rot="5400000">
              <a:off x="8439135" y="3108523"/>
              <a:ext cx="1557867" cy="5947862"/>
            </a:xfrm>
            <a:prstGeom prst="rect">
              <a:avLst/>
            </a:prstGeom>
            <a:noFill/>
            <a:ln>
              <a:noFill/>
            </a:ln>
          </p:spPr>
        </p:pic>
      </p:grpSp>
      <p:sp>
        <p:nvSpPr>
          <p:cNvPr id="144" name="Google Shape;144;p41"/>
          <p:cNvSpPr txBox="1"/>
          <p:nvPr>
            <p:ph type="title"/>
          </p:nvPr>
        </p:nvSpPr>
        <p:spPr>
          <a:xfrm>
            <a:off x="656023"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3600"/>
              <a:buFont typeface="Helvetica Neue"/>
              <a:buNone/>
              <a:defRPr b="1"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41"/>
          <p:cNvSpPr txBox="1"/>
          <p:nvPr>
            <p:ph idx="1" type="body"/>
          </p:nvPr>
        </p:nvSpPr>
        <p:spPr>
          <a:xfrm>
            <a:off x="656023" y="1690688"/>
            <a:ext cx="10820015" cy="5000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3"/>
              </a:buClr>
              <a:buSzPts val="2800"/>
              <a:buNone/>
              <a:defRPr b="1">
                <a:solidFill>
                  <a:schemeClr val="accent3"/>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41"/>
          <p:cNvSpPr txBox="1"/>
          <p:nvPr>
            <p:ph idx="2" type="body"/>
          </p:nvPr>
        </p:nvSpPr>
        <p:spPr>
          <a:xfrm>
            <a:off x="656022" y="2333626"/>
            <a:ext cx="10820015" cy="37719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3"/>
              </a:buClr>
              <a:buSzPts val="2800"/>
              <a:buChar char="•"/>
              <a:defRPr>
                <a:solidFill>
                  <a:schemeClr val="dk1"/>
                </a:solidFill>
              </a:defRPr>
            </a:lvl1pPr>
            <a:lvl2pPr indent="-381000" lvl="1" marL="914400" algn="l">
              <a:lnSpc>
                <a:spcPct val="90000"/>
              </a:lnSpc>
              <a:spcBef>
                <a:spcPts val="500"/>
              </a:spcBef>
              <a:spcAft>
                <a:spcPts val="0"/>
              </a:spcAft>
              <a:buClr>
                <a:schemeClr val="accent3"/>
              </a:buClr>
              <a:buSzPts val="2400"/>
              <a:buChar char="•"/>
              <a:defRPr>
                <a:solidFill>
                  <a:schemeClr val="dk1"/>
                </a:solidFill>
              </a:defRPr>
            </a:lvl2pPr>
            <a:lvl3pPr indent="-355600" lvl="2" marL="1371600" algn="l">
              <a:lnSpc>
                <a:spcPct val="90000"/>
              </a:lnSpc>
              <a:spcBef>
                <a:spcPts val="500"/>
              </a:spcBef>
              <a:spcAft>
                <a:spcPts val="0"/>
              </a:spcAft>
              <a:buClr>
                <a:schemeClr val="accent3"/>
              </a:buClr>
              <a:buSzPts val="2000"/>
              <a:buChar char="•"/>
              <a:defRPr>
                <a:solidFill>
                  <a:schemeClr val="dk1"/>
                </a:solidFill>
              </a:defRPr>
            </a:lvl3pPr>
            <a:lvl4pPr indent="-342900" lvl="3" marL="1828800" algn="l">
              <a:lnSpc>
                <a:spcPct val="90000"/>
              </a:lnSpc>
              <a:spcBef>
                <a:spcPts val="500"/>
              </a:spcBef>
              <a:spcAft>
                <a:spcPts val="0"/>
              </a:spcAft>
              <a:buClr>
                <a:schemeClr val="accent3"/>
              </a:buClr>
              <a:buSzPts val="1800"/>
              <a:buChar char="•"/>
              <a:defRPr>
                <a:solidFill>
                  <a:schemeClr val="dk1"/>
                </a:solidFill>
              </a:defRPr>
            </a:lvl4pPr>
            <a:lvl5pPr indent="-342900" lvl="4" marL="2286000" algn="l">
              <a:lnSpc>
                <a:spcPct val="90000"/>
              </a:lnSpc>
              <a:spcBef>
                <a:spcPts val="500"/>
              </a:spcBef>
              <a:spcAft>
                <a:spcPts val="0"/>
              </a:spcAft>
              <a:buClr>
                <a:schemeClr val="accent3"/>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ext with Dots - Purple">
  <p:cSld name="Title &amp; Text with Dots - Purple">
    <p:spTree>
      <p:nvGrpSpPr>
        <p:cNvPr id="147" name="Shape 147"/>
        <p:cNvGrpSpPr/>
        <p:nvPr/>
      </p:nvGrpSpPr>
      <p:grpSpPr>
        <a:xfrm>
          <a:off x="0" y="0"/>
          <a:ext cx="0" cy="0"/>
          <a:chOff x="0" y="0"/>
          <a:chExt cx="0" cy="0"/>
        </a:xfrm>
      </p:grpSpPr>
      <p:grpSp>
        <p:nvGrpSpPr>
          <p:cNvPr id="148" name="Google Shape;148;p42"/>
          <p:cNvGrpSpPr/>
          <p:nvPr/>
        </p:nvGrpSpPr>
        <p:grpSpPr>
          <a:xfrm>
            <a:off x="0" y="5303520"/>
            <a:ext cx="12191999" cy="1639827"/>
            <a:chOff x="0" y="5303520"/>
            <a:chExt cx="12191999" cy="1639827"/>
          </a:xfrm>
        </p:grpSpPr>
        <p:pic>
          <p:nvPicPr>
            <p:cNvPr id="149" name="Google Shape;149;p42"/>
            <p:cNvPicPr preferRelativeResize="0"/>
            <p:nvPr/>
          </p:nvPicPr>
          <p:blipFill rotWithShape="1">
            <a:blip r:embed="rId2">
              <a:alphaModFix amt="20000"/>
            </a:blip>
            <a:srcRect b="6770" l="59835" r="12103" t="10673"/>
            <a:stretch/>
          </p:blipFill>
          <p:spPr>
            <a:xfrm rot="5400000">
              <a:off x="2302155" y="3001365"/>
              <a:ext cx="1639827" cy="6244138"/>
            </a:xfrm>
            <a:prstGeom prst="rect">
              <a:avLst/>
            </a:prstGeom>
            <a:noFill/>
            <a:ln>
              <a:noFill/>
            </a:ln>
          </p:spPr>
        </p:pic>
        <p:pic>
          <p:nvPicPr>
            <p:cNvPr id="150" name="Google Shape;150;p42"/>
            <p:cNvPicPr preferRelativeResize="0"/>
            <p:nvPr/>
          </p:nvPicPr>
          <p:blipFill rotWithShape="1">
            <a:blip r:embed="rId2">
              <a:alphaModFix amt="20000"/>
            </a:blip>
            <a:srcRect b="6770" l="60063" r="11951" t="10673"/>
            <a:stretch/>
          </p:blipFill>
          <p:spPr>
            <a:xfrm rot="5400000">
              <a:off x="8439135" y="3108523"/>
              <a:ext cx="1557867" cy="5947862"/>
            </a:xfrm>
            <a:prstGeom prst="rect">
              <a:avLst/>
            </a:prstGeom>
            <a:noFill/>
            <a:ln>
              <a:noFill/>
            </a:ln>
          </p:spPr>
        </p:pic>
      </p:grpSp>
      <p:sp>
        <p:nvSpPr>
          <p:cNvPr id="151" name="Google Shape;151;p42"/>
          <p:cNvSpPr txBox="1"/>
          <p:nvPr>
            <p:ph type="title"/>
          </p:nvPr>
        </p:nvSpPr>
        <p:spPr>
          <a:xfrm>
            <a:off x="656023"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3"/>
              </a:buClr>
              <a:buSzPts val="3600"/>
              <a:buFont typeface="Helvetica Neue"/>
              <a:buNone/>
              <a:defRPr b="1" sz="36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42"/>
          <p:cNvSpPr txBox="1"/>
          <p:nvPr>
            <p:ph idx="1" type="body"/>
          </p:nvPr>
        </p:nvSpPr>
        <p:spPr>
          <a:xfrm>
            <a:off x="656022" y="1690688"/>
            <a:ext cx="10820015" cy="4857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1"/>
              </a:buClr>
              <a:buSzPts val="2800"/>
              <a:buNone/>
              <a:defRPr b="1">
                <a:solidFill>
                  <a:schemeClr val="accent1"/>
                </a:solidFill>
              </a:defRPr>
            </a:lvl1pPr>
            <a:lvl2pPr indent="-381000" lvl="1" marL="914400" algn="l">
              <a:lnSpc>
                <a:spcPct val="90000"/>
              </a:lnSpc>
              <a:spcBef>
                <a:spcPts val="500"/>
              </a:spcBef>
              <a:spcAft>
                <a:spcPts val="0"/>
              </a:spcAft>
              <a:buClr>
                <a:schemeClr val="accent1"/>
              </a:buClr>
              <a:buSzPts val="2400"/>
              <a:buChar char="•"/>
              <a:defRPr/>
            </a:lvl2pPr>
            <a:lvl3pPr indent="-355600" lvl="2" marL="1371600" algn="l">
              <a:lnSpc>
                <a:spcPct val="90000"/>
              </a:lnSpc>
              <a:spcBef>
                <a:spcPts val="500"/>
              </a:spcBef>
              <a:spcAft>
                <a:spcPts val="0"/>
              </a:spcAft>
              <a:buClr>
                <a:schemeClr val="accent1"/>
              </a:buClr>
              <a:buSzPts val="2000"/>
              <a:buChar char="•"/>
              <a:defRPr/>
            </a:lvl3pPr>
            <a:lvl4pPr indent="-342900" lvl="3" marL="1828800" algn="l">
              <a:lnSpc>
                <a:spcPct val="90000"/>
              </a:lnSpc>
              <a:spcBef>
                <a:spcPts val="500"/>
              </a:spcBef>
              <a:spcAft>
                <a:spcPts val="0"/>
              </a:spcAft>
              <a:buClr>
                <a:schemeClr val="accent1"/>
              </a:buClr>
              <a:buSzPts val="1800"/>
              <a:buChar char="•"/>
              <a:defRPr/>
            </a:lvl4pPr>
            <a:lvl5pPr indent="-342900" lvl="4" marL="2286000" algn="l">
              <a:lnSpc>
                <a:spcPct val="90000"/>
              </a:lnSpc>
              <a:spcBef>
                <a:spcPts val="500"/>
              </a:spcBef>
              <a:spcAft>
                <a:spcPts val="0"/>
              </a:spcAft>
              <a:buClr>
                <a:schemeClr val="accen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42"/>
          <p:cNvSpPr txBox="1"/>
          <p:nvPr>
            <p:ph idx="2" type="body"/>
          </p:nvPr>
        </p:nvSpPr>
        <p:spPr>
          <a:xfrm>
            <a:off x="656021" y="2333625"/>
            <a:ext cx="10820015" cy="3729037"/>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1"/>
              </a:buClr>
              <a:buSzPts val="2800"/>
              <a:buChar char="•"/>
              <a:defRPr>
                <a:solidFill>
                  <a:schemeClr val="dk1"/>
                </a:solidFill>
              </a:defRPr>
            </a:lvl1pPr>
            <a:lvl2pPr indent="-381000" lvl="1" marL="914400" algn="l">
              <a:lnSpc>
                <a:spcPct val="90000"/>
              </a:lnSpc>
              <a:spcBef>
                <a:spcPts val="500"/>
              </a:spcBef>
              <a:spcAft>
                <a:spcPts val="0"/>
              </a:spcAft>
              <a:buClr>
                <a:schemeClr val="accent1"/>
              </a:buClr>
              <a:buSzPts val="2400"/>
              <a:buChar char="•"/>
              <a:defRPr>
                <a:solidFill>
                  <a:schemeClr val="dk1"/>
                </a:solidFill>
              </a:defRPr>
            </a:lvl2pPr>
            <a:lvl3pPr indent="-355600" lvl="2" marL="1371600" algn="l">
              <a:lnSpc>
                <a:spcPct val="90000"/>
              </a:lnSpc>
              <a:spcBef>
                <a:spcPts val="500"/>
              </a:spcBef>
              <a:spcAft>
                <a:spcPts val="0"/>
              </a:spcAft>
              <a:buClr>
                <a:schemeClr val="accent1"/>
              </a:buClr>
              <a:buSzPts val="2000"/>
              <a:buChar char="•"/>
              <a:defRPr>
                <a:solidFill>
                  <a:schemeClr val="dk1"/>
                </a:solidFill>
              </a:defRPr>
            </a:lvl3pPr>
            <a:lvl4pPr indent="-342900" lvl="3" marL="1828800" algn="l">
              <a:lnSpc>
                <a:spcPct val="90000"/>
              </a:lnSpc>
              <a:spcBef>
                <a:spcPts val="500"/>
              </a:spcBef>
              <a:spcAft>
                <a:spcPts val="0"/>
              </a:spcAft>
              <a:buClr>
                <a:schemeClr val="accent1"/>
              </a:buClr>
              <a:buSzPts val="1800"/>
              <a:buChar char="•"/>
              <a:defRPr>
                <a:solidFill>
                  <a:schemeClr val="dk1"/>
                </a:solidFill>
              </a:defRPr>
            </a:lvl4pPr>
            <a:lvl5pPr indent="-342900" lvl="4" marL="2286000" algn="l">
              <a:lnSpc>
                <a:spcPct val="90000"/>
              </a:lnSpc>
              <a:spcBef>
                <a:spcPts val="500"/>
              </a:spcBef>
              <a:spcAft>
                <a:spcPts val="0"/>
              </a:spcAft>
              <a:buClr>
                <a:schemeClr val="accent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ext with Dots - Teal">
  <p:cSld name="Title &amp; Text with Dots - Teal">
    <p:spTree>
      <p:nvGrpSpPr>
        <p:cNvPr id="154" name="Shape 154"/>
        <p:cNvGrpSpPr/>
        <p:nvPr/>
      </p:nvGrpSpPr>
      <p:grpSpPr>
        <a:xfrm>
          <a:off x="0" y="0"/>
          <a:ext cx="0" cy="0"/>
          <a:chOff x="0" y="0"/>
          <a:chExt cx="0" cy="0"/>
        </a:xfrm>
      </p:grpSpPr>
      <p:sp>
        <p:nvSpPr>
          <p:cNvPr id="155" name="Google Shape;155;p43"/>
          <p:cNvSpPr txBox="1"/>
          <p:nvPr>
            <p:ph type="title"/>
          </p:nvPr>
        </p:nvSpPr>
        <p:spPr>
          <a:xfrm>
            <a:off x="656023"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5"/>
              </a:buClr>
              <a:buSzPts val="3600"/>
              <a:buFont typeface="Helvetica Neue"/>
              <a:buNone/>
              <a:defRPr b="1" sz="3600">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43"/>
          <p:cNvSpPr txBox="1"/>
          <p:nvPr>
            <p:ph idx="1" type="body"/>
          </p:nvPr>
        </p:nvSpPr>
        <p:spPr>
          <a:xfrm>
            <a:off x="656022" y="1690688"/>
            <a:ext cx="10820015" cy="57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6"/>
              </a:buClr>
              <a:buSzPts val="2800"/>
              <a:buNone/>
              <a:defRPr b="1">
                <a:solidFill>
                  <a:schemeClr val="accent6"/>
                </a:solidFill>
              </a:defRPr>
            </a:lvl1pPr>
            <a:lvl2pPr indent="-381000" lvl="1" marL="914400" algn="l">
              <a:lnSpc>
                <a:spcPct val="90000"/>
              </a:lnSpc>
              <a:spcBef>
                <a:spcPts val="500"/>
              </a:spcBef>
              <a:spcAft>
                <a:spcPts val="0"/>
              </a:spcAft>
              <a:buClr>
                <a:schemeClr val="accent6"/>
              </a:buClr>
              <a:buSzPts val="2400"/>
              <a:buChar char="•"/>
              <a:defRPr/>
            </a:lvl2pPr>
            <a:lvl3pPr indent="-355600" lvl="2" marL="1371600" algn="l">
              <a:lnSpc>
                <a:spcPct val="90000"/>
              </a:lnSpc>
              <a:spcBef>
                <a:spcPts val="500"/>
              </a:spcBef>
              <a:spcAft>
                <a:spcPts val="0"/>
              </a:spcAft>
              <a:buClr>
                <a:schemeClr val="accent6"/>
              </a:buClr>
              <a:buSzPts val="2000"/>
              <a:buChar char="•"/>
              <a:defRPr/>
            </a:lvl3pPr>
            <a:lvl4pPr indent="-342900" lvl="3" marL="1828800" algn="l">
              <a:lnSpc>
                <a:spcPct val="90000"/>
              </a:lnSpc>
              <a:spcBef>
                <a:spcPts val="500"/>
              </a:spcBef>
              <a:spcAft>
                <a:spcPts val="0"/>
              </a:spcAft>
              <a:buClr>
                <a:schemeClr val="accent6"/>
              </a:buClr>
              <a:buSzPts val="1800"/>
              <a:buChar char="•"/>
              <a:defRPr/>
            </a:lvl4pPr>
            <a:lvl5pPr indent="-342900" lvl="4" marL="2286000" algn="l">
              <a:lnSpc>
                <a:spcPct val="90000"/>
              </a:lnSpc>
              <a:spcBef>
                <a:spcPts val="500"/>
              </a:spcBef>
              <a:spcAft>
                <a:spcPts val="0"/>
              </a:spcAft>
              <a:buClr>
                <a:schemeClr val="accent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 name="Google Shape;157;p43"/>
          <p:cNvSpPr txBox="1"/>
          <p:nvPr>
            <p:ph idx="2" type="body"/>
          </p:nvPr>
        </p:nvSpPr>
        <p:spPr>
          <a:xfrm>
            <a:off x="656021" y="2333624"/>
            <a:ext cx="10820015" cy="3729037"/>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6"/>
              </a:buClr>
              <a:buSzPts val="2800"/>
              <a:buChar char="•"/>
              <a:defRPr>
                <a:solidFill>
                  <a:schemeClr val="dk1"/>
                </a:solidFill>
              </a:defRPr>
            </a:lvl1pPr>
            <a:lvl2pPr indent="-381000" lvl="1" marL="914400" algn="l">
              <a:lnSpc>
                <a:spcPct val="90000"/>
              </a:lnSpc>
              <a:spcBef>
                <a:spcPts val="500"/>
              </a:spcBef>
              <a:spcAft>
                <a:spcPts val="0"/>
              </a:spcAft>
              <a:buClr>
                <a:schemeClr val="accent6"/>
              </a:buClr>
              <a:buSzPts val="2400"/>
              <a:buChar char="•"/>
              <a:defRPr>
                <a:solidFill>
                  <a:schemeClr val="dk1"/>
                </a:solidFill>
              </a:defRPr>
            </a:lvl2pPr>
            <a:lvl3pPr indent="-355600" lvl="2" marL="1371600" algn="l">
              <a:lnSpc>
                <a:spcPct val="90000"/>
              </a:lnSpc>
              <a:spcBef>
                <a:spcPts val="500"/>
              </a:spcBef>
              <a:spcAft>
                <a:spcPts val="0"/>
              </a:spcAft>
              <a:buClr>
                <a:schemeClr val="accent6"/>
              </a:buClr>
              <a:buSzPts val="2000"/>
              <a:buChar char="•"/>
              <a:defRPr>
                <a:solidFill>
                  <a:schemeClr val="dk1"/>
                </a:solidFill>
              </a:defRPr>
            </a:lvl3pPr>
            <a:lvl4pPr indent="-342900" lvl="3" marL="1828800" algn="l">
              <a:lnSpc>
                <a:spcPct val="90000"/>
              </a:lnSpc>
              <a:spcBef>
                <a:spcPts val="500"/>
              </a:spcBef>
              <a:spcAft>
                <a:spcPts val="0"/>
              </a:spcAft>
              <a:buClr>
                <a:schemeClr val="accent6"/>
              </a:buClr>
              <a:buSzPts val="1800"/>
              <a:buChar char="•"/>
              <a:defRPr>
                <a:solidFill>
                  <a:schemeClr val="dk1"/>
                </a:solidFill>
              </a:defRPr>
            </a:lvl4pPr>
            <a:lvl5pPr indent="-342900" lvl="4" marL="2286000" algn="l">
              <a:lnSpc>
                <a:spcPct val="90000"/>
              </a:lnSpc>
              <a:spcBef>
                <a:spcPts val="500"/>
              </a:spcBef>
              <a:spcAft>
                <a:spcPts val="0"/>
              </a:spcAft>
              <a:buClr>
                <a:schemeClr val="accent6"/>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58" name="Google Shape;158;p43"/>
          <p:cNvGrpSpPr/>
          <p:nvPr/>
        </p:nvGrpSpPr>
        <p:grpSpPr>
          <a:xfrm>
            <a:off x="0" y="5303520"/>
            <a:ext cx="12191999" cy="1639827"/>
            <a:chOff x="0" y="5303520"/>
            <a:chExt cx="12191999" cy="1639827"/>
          </a:xfrm>
        </p:grpSpPr>
        <p:pic>
          <p:nvPicPr>
            <p:cNvPr id="159" name="Google Shape;159;p43"/>
            <p:cNvPicPr preferRelativeResize="0"/>
            <p:nvPr/>
          </p:nvPicPr>
          <p:blipFill rotWithShape="1">
            <a:blip r:embed="rId2">
              <a:alphaModFix amt="20000"/>
            </a:blip>
            <a:srcRect b="6770" l="59835" r="12103" t="10673"/>
            <a:stretch/>
          </p:blipFill>
          <p:spPr>
            <a:xfrm rot="5400000">
              <a:off x="2302155" y="3001365"/>
              <a:ext cx="1639827" cy="6244138"/>
            </a:xfrm>
            <a:prstGeom prst="rect">
              <a:avLst/>
            </a:prstGeom>
            <a:noFill/>
            <a:ln>
              <a:noFill/>
            </a:ln>
          </p:spPr>
        </p:pic>
        <p:pic>
          <p:nvPicPr>
            <p:cNvPr id="160" name="Google Shape;160;p43"/>
            <p:cNvPicPr preferRelativeResize="0"/>
            <p:nvPr/>
          </p:nvPicPr>
          <p:blipFill rotWithShape="1">
            <a:blip r:embed="rId2">
              <a:alphaModFix amt="20000"/>
            </a:blip>
            <a:srcRect b="6770" l="60063" r="11951" t="10673"/>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ext with Dots- Green">
  <p:cSld name="Title &amp; Text with Dots- Green">
    <p:spTree>
      <p:nvGrpSpPr>
        <p:cNvPr id="161" name="Shape 161"/>
        <p:cNvGrpSpPr/>
        <p:nvPr/>
      </p:nvGrpSpPr>
      <p:grpSpPr>
        <a:xfrm>
          <a:off x="0" y="0"/>
          <a:ext cx="0" cy="0"/>
          <a:chOff x="0" y="0"/>
          <a:chExt cx="0" cy="0"/>
        </a:xfrm>
      </p:grpSpPr>
      <p:grpSp>
        <p:nvGrpSpPr>
          <p:cNvPr id="162" name="Google Shape;162;p44"/>
          <p:cNvGrpSpPr/>
          <p:nvPr/>
        </p:nvGrpSpPr>
        <p:grpSpPr>
          <a:xfrm>
            <a:off x="0" y="5303520"/>
            <a:ext cx="12191999" cy="1639827"/>
            <a:chOff x="0" y="5303520"/>
            <a:chExt cx="12191999" cy="1639827"/>
          </a:xfrm>
        </p:grpSpPr>
        <p:pic>
          <p:nvPicPr>
            <p:cNvPr id="163" name="Google Shape;163;p44"/>
            <p:cNvPicPr preferRelativeResize="0"/>
            <p:nvPr/>
          </p:nvPicPr>
          <p:blipFill rotWithShape="1">
            <a:blip r:embed="rId2">
              <a:alphaModFix amt="20000"/>
            </a:blip>
            <a:srcRect b="6770" l="59835" r="12103" t="10673"/>
            <a:stretch/>
          </p:blipFill>
          <p:spPr>
            <a:xfrm rot="5400000">
              <a:off x="2302155" y="3001365"/>
              <a:ext cx="1639827" cy="6244138"/>
            </a:xfrm>
            <a:prstGeom prst="rect">
              <a:avLst/>
            </a:prstGeom>
            <a:noFill/>
            <a:ln>
              <a:noFill/>
            </a:ln>
          </p:spPr>
        </p:pic>
        <p:pic>
          <p:nvPicPr>
            <p:cNvPr id="164" name="Google Shape;164;p44"/>
            <p:cNvPicPr preferRelativeResize="0"/>
            <p:nvPr/>
          </p:nvPicPr>
          <p:blipFill rotWithShape="1">
            <a:blip r:embed="rId2">
              <a:alphaModFix amt="20000"/>
            </a:blip>
            <a:srcRect b="6770" l="60063" r="11951" t="10673"/>
            <a:stretch/>
          </p:blipFill>
          <p:spPr>
            <a:xfrm rot="5400000">
              <a:off x="8439135" y="3108523"/>
              <a:ext cx="1557867" cy="5947862"/>
            </a:xfrm>
            <a:prstGeom prst="rect">
              <a:avLst/>
            </a:prstGeom>
            <a:noFill/>
            <a:ln>
              <a:noFill/>
            </a:ln>
          </p:spPr>
        </p:pic>
      </p:grpSp>
      <p:sp>
        <p:nvSpPr>
          <p:cNvPr id="165" name="Google Shape;165;p44"/>
          <p:cNvSpPr txBox="1"/>
          <p:nvPr>
            <p:ph type="title"/>
          </p:nvPr>
        </p:nvSpPr>
        <p:spPr>
          <a:xfrm>
            <a:off x="656022" y="365125"/>
            <a:ext cx="10820013"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4"/>
              </a:buClr>
              <a:buSzPts val="3600"/>
              <a:buFont typeface="Helvetica Neue"/>
              <a:buNone/>
              <a:defRPr b="1" sz="3600">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p44"/>
          <p:cNvSpPr txBox="1"/>
          <p:nvPr>
            <p:ph idx="1" type="body"/>
          </p:nvPr>
        </p:nvSpPr>
        <p:spPr>
          <a:xfrm>
            <a:off x="656022" y="1690688"/>
            <a:ext cx="10820015" cy="428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2800"/>
              <a:buNone/>
              <a:defRPr b="1">
                <a:solidFill>
                  <a:schemeClr val="accent2"/>
                </a:solidFill>
              </a:defRPr>
            </a:lvl1pPr>
            <a:lvl2pPr indent="-381000" lvl="1" marL="914400" algn="l">
              <a:lnSpc>
                <a:spcPct val="90000"/>
              </a:lnSpc>
              <a:spcBef>
                <a:spcPts val="500"/>
              </a:spcBef>
              <a:spcAft>
                <a:spcPts val="0"/>
              </a:spcAft>
              <a:buClr>
                <a:schemeClr val="accent2"/>
              </a:buClr>
              <a:buSzPts val="2400"/>
              <a:buChar char="•"/>
              <a:defRPr/>
            </a:lvl2pPr>
            <a:lvl3pPr indent="-355600" lvl="2" marL="1371600" algn="l">
              <a:lnSpc>
                <a:spcPct val="90000"/>
              </a:lnSpc>
              <a:spcBef>
                <a:spcPts val="500"/>
              </a:spcBef>
              <a:spcAft>
                <a:spcPts val="0"/>
              </a:spcAft>
              <a:buClr>
                <a:schemeClr val="accent2"/>
              </a:buClr>
              <a:buSzPts val="2000"/>
              <a:buChar char="•"/>
              <a:defRPr/>
            </a:lvl3pPr>
            <a:lvl4pPr indent="-342900" lvl="3" marL="1828800" algn="l">
              <a:lnSpc>
                <a:spcPct val="90000"/>
              </a:lnSpc>
              <a:spcBef>
                <a:spcPts val="500"/>
              </a:spcBef>
              <a:spcAft>
                <a:spcPts val="0"/>
              </a:spcAft>
              <a:buClr>
                <a:schemeClr val="accent2"/>
              </a:buClr>
              <a:buSzPts val="1800"/>
              <a:buChar char="•"/>
              <a:defRPr/>
            </a:lvl4pPr>
            <a:lvl5pPr indent="-342900" lvl="4" marL="2286000" algn="l">
              <a:lnSpc>
                <a:spcPct val="9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44"/>
          <p:cNvSpPr txBox="1"/>
          <p:nvPr>
            <p:ph idx="2" type="body"/>
          </p:nvPr>
        </p:nvSpPr>
        <p:spPr>
          <a:xfrm>
            <a:off x="656021" y="2333625"/>
            <a:ext cx="10820015" cy="3729037"/>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2"/>
              </a:buClr>
              <a:buSzPts val="2800"/>
              <a:buChar char="•"/>
              <a:defRPr>
                <a:solidFill>
                  <a:schemeClr val="dk1"/>
                </a:solidFill>
              </a:defRPr>
            </a:lvl1pPr>
            <a:lvl2pPr indent="-381000" lvl="1" marL="914400" algn="l">
              <a:lnSpc>
                <a:spcPct val="90000"/>
              </a:lnSpc>
              <a:spcBef>
                <a:spcPts val="500"/>
              </a:spcBef>
              <a:spcAft>
                <a:spcPts val="0"/>
              </a:spcAft>
              <a:buClr>
                <a:schemeClr val="accent2"/>
              </a:buClr>
              <a:buSzPts val="2400"/>
              <a:buChar char="•"/>
              <a:defRPr>
                <a:solidFill>
                  <a:schemeClr val="dk1"/>
                </a:solidFill>
              </a:defRPr>
            </a:lvl2pPr>
            <a:lvl3pPr indent="-355600" lvl="2" marL="1371600" algn="l">
              <a:lnSpc>
                <a:spcPct val="90000"/>
              </a:lnSpc>
              <a:spcBef>
                <a:spcPts val="500"/>
              </a:spcBef>
              <a:spcAft>
                <a:spcPts val="0"/>
              </a:spcAft>
              <a:buClr>
                <a:schemeClr val="accent2"/>
              </a:buClr>
              <a:buSzPts val="2000"/>
              <a:buChar char="•"/>
              <a:defRPr>
                <a:solidFill>
                  <a:schemeClr val="dk1"/>
                </a:solidFill>
              </a:defRPr>
            </a:lvl3pPr>
            <a:lvl4pPr indent="-342900" lvl="3" marL="1828800" algn="l">
              <a:lnSpc>
                <a:spcPct val="90000"/>
              </a:lnSpc>
              <a:spcBef>
                <a:spcPts val="500"/>
              </a:spcBef>
              <a:spcAft>
                <a:spcPts val="0"/>
              </a:spcAft>
              <a:buClr>
                <a:schemeClr val="accent2"/>
              </a:buClr>
              <a:buSzPts val="1800"/>
              <a:buChar char="•"/>
              <a:defRPr>
                <a:solidFill>
                  <a:schemeClr val="dk1"/>
                </a:solidFill>
              </a:defRPr>
            </a:lvl4pPr>
            <a:lvl5pPr indent="-342900" lvl="4" marL="2286000" algn="l">
              <a:lnSpc>
                <a:spcPct val="90000"/>
              </a:lnSpc>
              <a:spcBef>
                <a:spcPts val="500"/>
              </a:spcBef>
              <a:spcAft>
                <a:spcPts val="0"/>
              </a:spcAft>
              <a:buClr>
                <a:schemeClr val="accent2"/>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wo Column - Purple">
  <p:cSld name="Title &amp; Two Column - Purple">
    <p:spTree>
      <p:nvGrpSpPr>
        <p:cNvPr id="168" name="Shape 168"/>
        <p:cNvGrpSpPr/>
        <p:nvPr/>
      </p:nvGrpSpPr>
      <p:grpSpPr>
        <a:xfrm>
          <a:off x="0" y="0"/>
          <a:ext cx="0" cy="0"/>
          <a:chOff x="0" y="0"/>
          <a:chExt cx="0" cy="0"/>
        </a:xfrm>
      </p:grpSpPr>
      <p:sp>
        <p:nvSpPr>
          <p:cNvPr id="169" name="Google Shape;169;p47"/>
          <p:cNvSpPr/>
          <p:nvPr/>
        </p:nvSpPr>
        <p:spPr>
          <a:xfrm>
            <a:off x="0" y="0"/>
            <a:ext cx="12192000" cy="1609344"/>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70" name="Google Shape;170;p47"/>
          <p:cNvGrpSpPr/>
          <p:nvPr/>
        </p:nvGrpSpPr>
        <p:grpSpPr>
          <a:xfrm>
            <a:off x="-208789" y="0"/>
            <a:ext cx="12609576" cy="2174490"/>
            <a:chOff x="-1" y="5043119"/>
            <a:chExt cx="12192000" cy="1814883"/>
          </a:xfrm>
        </p:grpSpPr>
        <p:pic>
          <p:nvPicPr>
            <p:cNvPr id="171" name="Google Shape;171;p47"/>
            <p:cNvPicPr preferRelativeResize="0"/>
            <p:nvPr/>
          </p:nvPicPr>
          <p:blipFill rotWithShape="1">
            <a:blip r:embed="rId2">
              <a:alphaModFix amt="20000"/>
            </a:blip>
            <a:srcRect b="9029" l="50000" r="19089" t="7392"/>
            <a:stretch/>
          </p:blipFill>
          <p:spPr>
            <a:xfrm rot="5400000">
              <a:off x="2349106" y="2694015"/>
              <a:ext cx="1814881" cy="6513094"/>
            </a:xfrm>
            <a:prstGeom prst="rect">
              <a:avLst/>
            </a:prstGeom>
            <a:noFill/>
            <a:ln>
              <a:noFill/>
            </a:ln>
          </p:spPr>
        </p:pic>
        <p:pic>
          <p:nvPicPr>
            <p:cNvPr id="172" name="Google Shape;172;p47"/>
            <p:cNvPicPr preferRelativeResize="0"/>
            <p:nvPr/>
          </p:nvPicPr>
          <p:blipFill rotWithShape="1">
            <a:blip r:embed="rId2">
              <a:alphaModFix amt="20000"/>
            </a:blip>
            <a:srcRect b="9027" l="54597" r="16825" t="31445"/>
            <a:stretch/>
          </p:blipFill>
          <p:spPr>
            <a:xfrm rot="5400000">
              <a:off x="8435259" y="3077812"/>
              <a:ext cx="1791433" cy="5722047"/>
            </a:xfrm>
            <a:prstGeom prst="rect">
              <a:avLst/>
            </a:prstGeom>
            <a:noFill/>
            <a:ln>
              <a:noFill/>
            </a:ln>
          </p:spPr>
        </p:pic>
      </p:grpSp>
      <p:cxnSp>
        <p:nvCxnSpPr>
          <p:cNvPr id="173" name="Google Shape;173;p47"/>
          <p:cNvCxnSpPr/>
          <p:nvPr/>
        </p:nvCxnSpPr>
        <p:spPr>
          <a:xfrm>
            <a:off x="6125488" y="3178428"/>
            <a:ext cx="0" cy="3127254"/>
          </a:xfrm>
          <a:prstGeom prst="straightConnector1">
            <a:avLst/>
          </a:prstGeom>
          <a:noFill/>
          <a:ln cap="flat" cmpd="sng" w="9525">
            <a:solidFill>
              <a:srgbClr val="A5A5A5"/>
            </a:solidFill>
            <a:prstDash val="solid"/>
            <a:miter lim="800000"/>
            <a:headEnd len="sm" w="sm" type="none"/>
            <a:tailEnd len="sm" w="sm" type="none"/>
          </a:ln>
        </p:spPr>
      </p:cxnSp>
      <p:sp>
        <p:nvSpPr>
          <p:cNvPr id="174" name="Google Shape;174;p47"/>
          <p:cNvSpPr txBox="1"/>
          <p:nvPr>
            <p:ph type="title"/>
          </p:nvPr>
        </p:nvSpPr>
        <p:spPr>
          <a:xfrm>
            <a:off x="656023" y="246594"/>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Helvetica Neue"/>
              <a:buNone/>
              <a:defRPr b="1"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47"/>
          <p:cNvSpPr txBox="1"/>
          <p:nvPr>
            <p:ph idx="1" type="body"/>
          </p:nvPr>
        </p:nvSpPr>
        <p:spPr>
          <a:xfrm>
            <a:off x="656022" y="1903943"/>
            <a:ext cx="10820015" cy="5000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1"/>
              </a:buClr>
              <a:buSzPts val="2800"/>
              <a:buNone/>
              <a:defRPr b="1">
                <a:solidFill>
                  <a:schemeClr val="accent1"/>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 name="Google Shape;176;p47"/>
          <p:cNvSpPr txBox="1"/>
          <p:nvPr>
            <p:ph idx="2" type="body"/>
          </p:nvPr>
        </p:nvSpPr>
        <p:spPr>
          <a:xfrm>
            <a:off x="656021" y="2479149"/>
            <a:ext cx="10820015" cy="52117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3"/>
              </a:buClr>
              <a:buSzPts val="2400"/>
              <a:buNone/>
              <a:defRPr sz="2400">
                <a:solidFill>
                  <a:schemeClr val="dk1"/>
                </a:solidFill>
              </a:defRPr>
            </a:lvl1pPr>
            <a:lvl2pPr indent="-228600" lvl="1" marL="914400" algn="l">
              <a:lnSpc>
                <a:spcPct val="90000"/>
              </a:lnSpc>
              <a:spcBef>
                <a:spcPts val="500"/>
              </a:spcBef>
              <a:spcAft>
                <a:spcPts val="0"/>
              </a:spcAft>
              <a:buClr>
                <a:schemeClr val="accent3"/>
              </a:buClr>
              <a:buSzPts val="2400"/>
              <a:buNone/>
              <a:defRPr>
                <a:solidFill>
                  <a:schemeClr val="dk1"/>
                </a:solidFill>
              </a:defRPr>
            </a:lvl2pPr>
            <a:lvl3pPr indent="-228600" lvl="2" marL="1371600" algn="l">
              <a:lnSpc>
                <a:spcPct val="90000"/>
              </a:lnSpc>
              <a:spcBef>
                <a:spcPts val="500"/>
              </a:spcBef>
              <a:spcAft>
                <a:spcPts val="0"/>
              </a:spcAft>
              <a:buClr>
                <a:schemeClr val="accent3"/>
              </a:buClr>
              <a:buSzPts val="2000"/>
              <a:buNone/>
              <a:defRPr>
                <a:solidFill>
                  <a:schemeClr val="dk1"/>
                </a:solidFill>
              </a:defRPr>
            </a:lvl3pPr>
            <a:lvl4pPr indent="-228600" lvl="3" marL="1828800" algn="l">
              <a:lnSpc>
                <a:spcPct val="90000"/>
              </a:lnSpc>
              <a:spcBef>
                <a:spcPts val="500"/>
              </a:spcBef>
              <a:spcAft>
                <a:spcPts val="0"/>
              </a:spcAft>
              <a:buClr>
                <a:schemeClr val="accent3"/>
              </a:buClr>
              <a:buSzPts val="1800"/>
              <a:buNone/>
              <a:defRPr>
                <a:solidFill>
                  <a:schemeClr val="dk1"/>
                </a:solidFill>
              </a:defRPr>
            </a:lvl4pPr>
            <a:lvl5pPr indent="-228600" lvl="4" marL="2286000" algn="l">
              <a:lnSpc>
                <a:spcPct val="90000"/>
              </a:lnSpc>
              <a:spcBef>
                <a:spcPts val="500"/>
              </a:spcBef>
              <a:spcAft>
                <a:spcPts val="0"/>
              </a:spcAft>
              <a:buClr>
                <a:schemeClr val="accent3"/>
              </a:buClr>
              <a:buSzPts val="1800"/>
              <a:buNone/>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 name="Google Shape;177;p47"/>
          <p:cNvSpPr txBox="1"/>
          <p:nvPr>
            <p:ph idx="3" type="body"/>
          </p:nvPr>
        </p:nvSpPr>
        <p:spPr>
          <a:xfrm>
            <a:off x="656022" y="3358502"/>
            <a:ext cx="4661045" cy="6050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1"/>
              </a:buClr>
              <a:buSzPts val="2400"/>
              <a:buNone/>
              <a:defRPr b="1" sz="2400">
                <a:solidFill>
                  <a:schemeClr val="accent1"/>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p47"/>
          <p:cNvSpPr txBox="1"/>
          <p:nvPr>
            <p:ph idx="4" type="body"/>
          </p:nvPr>
        </p:nvSpPr>
        <p:spPr>
          <a:xfrm>
            <a:off x="656022" y="4066959"/>
            <a:ext cx="4661046" cy="223872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accent1"/>
              </a:buClr>
              <a:buSzPts val="2400"/>
              <a:buChar char="•"/>
              <a:defRPr sz="2400">
                <a:solidFill>
                  <a:schemeClr val="dk1"/>
                </a:solidFill>
              </a:defRPr>
            </a:lvl1pPr>
            <a:lvl2pPr indent="-381000" lvl="1" marL="914400" algn="l">
              <a:lnSpc>
                <a:spcPct val="90000"/>
              </a:lnSpc>
              <a:spcBef>
                <a:spcPts val="500"/>
              </a:spcBef>
              <a:spcAft>
                <a:spcPts val="0"/>
              </a:spcAft>
              <a:buClr>
                <a:schemeClr val="accent1"/>
              </a:buClr>
              <a:buSzPts val="2400"/>
              <a:buChar char="•"/>
              <a:defRPr sz="2400">
                <a:solidFill>
                  <a:schemeClr val="dk1"/>
                </a:solidFill>
              </a:defRPr>
            </a:lvl2pPr>
            <a:lvl3pPr indent="-381000" lvl="2" marL="1371600" algn="l">
              <a:lnSpc>
                <a:spcPct val="90000"/>
              </a:lnSpc>
              <a:spcBef>
                <a:spcPts val="500"/>
              </a:spcBef>
              <a:spcAft>
                <a:spcPts val="0"/>
              </a:spcAft>
              <a:buClr>
                <a:schemeClr val="accent1"/>
              </a:buClr>
              <a:buSzPts val="2400"/>
              <a:buChar char="•"/>
              <a:defRPr sz="2400">
                <a:solidFill>
                  <a:schemeClr val="dk1"/>
                </a:solidFill>
              </a:defRPr>
            </a:lvl3pPr>
            <a:lvl4pPr indent="-381000" lvl="3" marL="1828800" algn="l">
              <a:lnSpc>
                <a:spcPct val="90000"/>
              </a:lnSpc>
              <a:spcBef>
                <a:spcPts val="500"/>
              </a:spcBef>
              <a:spcAft>
                <a:spcPts val="0"/>
              </a:spcAft>
              <a:buClr>
                <a:schemeClr val="accent1"/>
              </a:buClr>
              <a:buSzPts val="2400"/>
              <a:buChar char="•"/>
              <a:defRPr sz="2400">
                <a:solidFill>
                  <a:schemeClr val="dk1"/>
                </a:solidFill>
              </a:defRPr>
            </a:lvl4pPr>
            <a:lvl5pPr indent="-381000" lvl="4" marL="2286000" algn="l">
              <a:lnSpc>
                <a:spcPct val="90000"/>
              </a:lnSpc>
              <a:spcBef>
                <a:spcPts val="500"/>
              </a:spcBef>
              <a:spcAft>
                <a:spcPts val="0"/>
              </a:spcAft>
              <a:buClr>
                <a:schemeClr val="accent1"/>
              </a:buClr>
              <a:buSzPts val="2400"/>
              <a:buChar char="•"/>
              <a:defRPr sz="24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47"/>
          <p:cNvSpPr txBox="1"/>
          <p:nvPr>
            <p:ph idx="5" type="body"/>
          </p:nvPr>
        </p:nvSpPr>
        <p:spPr>
          <a:xfrm>
            <a:off x="6814990" y="3358502"/>
            <a:ext cx="4661045" cy="6050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1"/>
              </a:buClr>
              <a:buSzPts val="2400"/>
              <a:buNone/>
              <a:defRPr b="1" sz="2400">
                <a:solidFill>
                  <a:schemeClr val="accent1"/>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 name="Google Shape;180;p47"/>
          <p:cNvSpPr txBox="1"/>
          <p:nvPr>
            <p:ph idx="6" type="body"/>
          </p:nvPr>
        </p:nvSpPr>
        <p:spPr>
          <a:xfrm>
            <a:off x="6814990" y="4066959"/>
            <a:ext cx="4661046" cy="223872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accent1"/>
              </a:buClr>
              <a:buSzPts val="2400"/>
              <a:buChar char="•"/>
              <a:defRPr sz="2400">
                <a:solidFill>
                  <a:schemeClr val="dk1"/>
                </a:solidFill>
              </a:defRPr>
            </a:lvl1pPr>
            <a:lvl2pPr indent="-381000" lvl="1" marL="914400" algn="l">
              <a:lnSpc>
                <a:spcPct val="90000"/>
              </a:lnSpc>
              <a:spcBef>
                <a:spcPts val="500"/>
              </a:spcBef>
              <a:spcAft>
                <a:spcPts val="0"/>
              </a:spcAft>
              <a:buClr>
                <a:schemeClr val="accent1"/>
              </a:buClr>
              <a:buSzPts val="2400"/>
              <a:buChar char="•"/>
              <a:defRPr sz="2400">
                <a:solidFill>
                  <a:schemeClr val="dk1"/>
                </a:solidFill>
              </a:defRPr>
            </a:lvl2pPr>
            <a:lvl3pPr indent="-381000" lvl="2" marL="1371600" algn="l">
              <a:lnSpc>
                <a:spcPct val="90000"/>
              </a:lnSpc>
              <a:spcBef>
                <a:spcPts val="500"/>
              </a:spcBef>
              <a:spcAft>
                <a:spcPts val="0"/>
              </a:spcAft>
              <a:buClr>
                <a:schemeClr val="accent1"/>
              </a:buClr>
              <a:buSzPts val="2400"/>
              <a:buChar char="•"/>
              <a:defRPr sz="2400">
                <a:solidFill>
                  <a:schemeClr val="dk1"/>
                </a:solidFill>
              </a:defRPr>
            </a:lvl3pPr>
            <a:lvl4pPr indent="-381000" lvl="3" marL="1828800" algn="l">
              <a:lnSpc>
                <a:spcPct val="90000"/>
              </a:lnSpc>
              <a:spcBef>
                <a:spcPts val="500"/>
              </a:spcBef>
              <a:spcAft>
                <a:spcPts val="0"/>
              </a:spcAft>
              <a:buClr>
                <a:schemeClr val="accent1"/>
              </a:buClr>
              <a:buSzPts val="2400"/>
              <a:buChar char="•"/>
              <a:defRPr sz="2400">
                <a:solidFill>
                  <a:schemeClr val="dk1"/>
                </a:solidFill>
              </a:defRPr>
            </a:lvl4pPr>
            <a:lvl5pPr indent="-381000" lvl="4" marL="2286000" algn="l">
              <a:lnSpc>
                <a:spcPct val="90000"/>
              </a:lnSpc>
              <a:spcBef>
                <a:spcPts val="500"/>
              </a:spcBef>
              <a:spcAft>
                <a:spcPts val="0"/>
              </a:spcAft>
              <a:buClr>
                <a:schemeClr val="accent1"/>
              </a:buClr>
              <a:buSzPts val="2400"/>
              <a:buChar char="•"/>
              <a:defRPr sz="24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wo Column - Green">
  <p:cSld name="Title &amp; Two Column - Green">
    <p:spTree>
      <p:nvGrpSpPr>
        <p:cNvPr id="181" name="Shape 181"/>
        <p:cNvGrpSpPr/>
        <p:nvPr/>
      </p:nvGrpSpPr>
      <p:grpSpPr>
        <a:xfrm>
          <a:off x="0" y="0"/>
          <a:ext cx="0" cy="0"/>
          <a:chOff x="0" y="0"/>
          <a:chExt cx="0" cy="0"/>
        </a:xfrm>
      </p:grpSpPr>
      <p:sp>
        <p:nvSpPr>
          <p:cNvPr id="182" name="Google Shape;182;p49"/>
          <p:cNvSpPr/>
          <p:nvPr/>
        </p:nvSpPr>
        <p:spPr>
          <a:xfrm>
            <a:off x="0" y="0"/>
            <a:ext cx="12192000" cy="1609344"/>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83" name="Google Shape;183;p49"/>
          <p:cNvGrpSpPr/>
          <p:nvPr/>
        </p:nvGrpSpPr>
        <p:grpSpPr>
          <a:xfrm>
            <a:off x="-208789" y="0"/>
            <a:ext cx="12609576" cy="2174490"/>
            <a:chOff x="-1" y="5043119"/>
            <a:chExt cx="12192000" cy="1814883"/>
          </a:xfrm>
        </p:grpSpPr>
        <p:pic>
          <p:nvPicPr>
            <p:cNvPr id="184" name="Google Shape;184;p49"/>
            <p:cNvPicPr preferRelativeResize="0"/>
            <p:nvPr/>
          </p:nvPicPr>
          <p:blipFill rotWithShape="1">
            <a:blip r:embed="rId2">
              <a:alphaModFix amt="20000"/>
            </a:blip>
            <a:srcRect b="9029" l="50000" r="19089" t="7392"/>
            <a:stretch/>
          </p:blipFill>
          <p:spPr>
            <a:xfrm rot="5400000">
              <a:off x="2349106" y="2694015"/>
              <a:ext cx="1814881" cy="6513094"/>
            </a:xfrm>
            <a:prstGeom prst="rect">
              <a:avLst/>
            </a:prstGeom>
            <a:noFill/>
            <a:ln>
              <a:noFill/>
            </a:ln>
          </p:spPr>
        </p:pic>
        <p:pic>
          <p:nvPicPr>
            <p:cNvPr id="185" name="Google Shape;185;p49"/>
            <p:cNvPicPr preferRelativeResize="0"/>
            <p:nvPr/>
          </p:nvPicPr>
          <p:blipFill rotWithShape="1">
            <a:blip r:embed="rId2">
              <a:alphaModFix amt="20000"/>
            </a:blip>
            <a:srcRect b="9027" l="54597" r="16825" t="31445"/>
            <a:stretch/>
          </p:blipFill>
          <p:spPr>
            <a:xfrm rot="5400000">
              <a:off x="8435259" y="3077812"/>
              <a:ext cx="1791433" cy="5722047"/>
            </a:xfrm>
            <a:prstGeom prst="rect">
              <a:avLst/>
            </a:prstGeom>
            <a:noFill/>
            <a:ln>
              <a:noFill/>
            </a:ln>
          </p:spPr>
        </p:pic>
      </p:grpSp>
      <p:cxnSp>
        <p:nvCxnSpPr>
          <p:cNvPr id="186" name="Google Shape;186;p49"/>
          <p:cNvCxnSpPr/>
          <p:nvPr/>
        </p:nvCxnSpPr>
        <p:spPr>
          <a:xfrm>
            <a:off x="6125488" y="3178428"/>
            <a:ext cx="0" cy="3127254"/>
          </a:xfrm>
          <a:prstGeom prst="straightConnector1">
            <a:avLst/>
          </a:prstGeom>
          <a:noFill/>
          <a:ln cap="flat" cmpd="sng" w="9525">
            <a:solidFill>
              <a:srgbClr val="A5A5A5"/>
            </a:solidFill>
            <a:prstDash val="solid"/>
            <a:miter lim="800000"/>
            <a:headEnd len="sm" w="sm" type="none"/>
            <a:tailEnd len="sm" w="sm" type="none"/>
          </a:ln>
        </p:spPr>
      </p:cxnSp>
      <p:sp>
        <p:nvSpPr>
          <p:cNvPr id="187" name="Google Shape;187;p49"/>
          <p:cNvSpPr txBox="1"/>
          <p:nvPr>
            <p:ph type="title"/>
          </p:nvPr>
        </p:nvSpPr>
        <p:spPr>
          <a:xfrm>
            <a:off x="656023" y="246594"/>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Helvetica Neue"/>
              <a:buNone/>
              <a:defRPr b="1"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p49"/>
          <p:cNvSpPr txBox="1"/>
          <p:nvPr>
            <p:ph idx="1" type="body"/>
          </p:nvPr>
        </p:nvSpPr>
        <p:spPr>
          <a:xfrm>
            <a:off x="656022" y="1903943"/>
            <a:ext cx="10820015" cy="5000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2800"/>
              <a:buNone/>
              <a:defRPr b="1">
                <a:solidFill>
                  <a:schemeClr val="accent2"/>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p49"/>
          <p:cNvSpPr txBox="1"/>
          <p:nvPr>
            <p:ph idx="2" type="body"/>
          </p:nvPr>
        </p:nvSpPr>
        <p:spPr>
          <a:xfrm>
            <a:off x="656021" y="2479149"/>
            <a:ext cx="10820015" cy="52117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3"/>
              </a:buClr>
              <a:buSzPts val="2400"/>
              <a:buNone/>
              <a:defRPr sz="2400">
                <a:solidFill>
                  <a:schemeClr val="dk1"/>
                </a:solidFill>
              </a:defRPr>
            </a:lvl1pPr>
            <a:lvl2pPr indent="-228600" lvl="1" marL="914400" algn="l">
              <a:lnSpc>
                <a:spcPct val="90000"/>
              </a:lnSpc>
              <a:spcBef>
                <a:spcPts val="500"/>
              </a:spcBef>
              <a:spcAft>
                <a:spcPts val="0"/>
              </a:spcAft>
              <a:buClr>
                <a:schemeClr val="accent3"/>
              </a:buClr>
              <a:buSzPts val="2400"/>
              <a:buNone/>
              <a:defRPr>
                <a:solidFill>
                  <a:schemeClr val="dk1"/>
                </a:solidFill>
              </a:defRPr>
            </a:lvl2pPr>
            <a:lvl3pPr indent="-228600" lvl="2" marL="1371600" algn="l">
              <a:lnSpc>
                <a:spcPct val="90000"/>
              </a:lnSpc>
              <a:spcBef>
                <a:spcPts val="500"/>
              </a:spcBef>
              <a:spcAft>
                <a:spcPts val="0"/>
              </a:spcAft>
              <a:buClr>
                <a:schemeClr val="accent3"/>
              </a:buClr>
              <a:buSzPts val="2000"/>
              <a:buNone/>
              <a:defRPr>
                <a:solidFill>
                  <a:schemeClr val="dk1"/>
                </a:solidFill>
              </a:defRPr>
            </a:lvl3pPr>
            <a:lvl4pPr indent="-228600" lvl="3" marL="1828800" algn="l">
              <a:lnSpc>
                <a:spcPct val="90000"/>
              </a:lnSpc>
              <a:spcBef>
                <a:spcPts val="500"/>
              </a:spcBef>
              <a:spcAft>
                <a:spcPts val="0"/>
              </a:spcAft>
              <a:buClr>
                <a:schemeClr val="accent3"/>
              </a:buClr>
              <a:buSzPts val="1800"/>
              <a:buNone/>
              <a:defRPr>
                <a:solidFill>
                  <a:schemeClr val="dk1"/>
                </a:solidFill>
              </a:defRPr>
            </a:lvl4pPr>
            <a:lvl5pPr indent="-228600" lvl="4" marL="2286000" algn="l">
              <a:lnSpc>
                <a:spcPct val="90000"/>
              </a:lnSpc>
              <a:spcBef>
                <a:spcPts val="500"/>
              </a:spcBef>
              <a:spcAft>
                <a:spcPts val="0"/>
              </a:spcAft>
              <a:buClr>
                <a:schemeClr val="accent3"/>
              </a:buClr>
              <a:buSzPts val="1800"/>
              <a:buNone/>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 name="Google Shape;190;p49"/>
          <p:cNvSpPr txBox="1"/>
          <p:nvPr>
            <p:ph idx="3" type="body"/>
          </p:nvPr>
        </p:nvSpPr>
        <p:spPr>
          <a:xfrm>
            <a:off x="656022" y="3358502"/>
            <a:ext cx="4661045" cy="6050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2400"/>
              <a:buNone/>
              <a:defRPr b="1" sz="2400">
                <a:solidFill>
                  <a:schemeClr val="accent2"/>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p49"/>
          <p:cNvSpPr txBox="1"/>
          <p:nvPr>
            <p:ph idx="4" type="body"/>
          </p:nvPr>
        </p:nvSpPr>
        <p:spPr>
          <a:xfrm>
            <a:off x="656022" y="4066959"/>
            <a:ext cx="4661046" cy="223872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accent2"/>
              </a:buClr>
              <a:buSzPts val="2400"/>
              <a:buChar char="•"/>
              <a:defRPr sz="2400">
                <a:solidFill>
                  <a:schemeClr val="dk1"/>
                </a:solidFill>
              </a:defRPr>
            </a:lvl1pPr>
            <a:lvl2pPr indent="-381000" lvl="1" marL="914400" algn="l">
              <a:lnSpc>
                <a:spcPct val="90000"/>
              </a:lnSpc>
              <a:spcBef>
                <a:spcPts val="500"/>
              </a:spcBef>
              <a:spcAft>
                <a:spcPts val="0"/>
              </a:spcAft>
              <a:buClr>
                <a:schemeClr val="accent2"/>
              </a:buClr>
              <a:buSzPts val="2400"/>
              <a:buChar char="•"/>
              <a:defRPr sz="2400">
                <a:solidFill>
                  <a:schemeClr val="dk1"/>
                </a:solidFill>
              </a:defRPr>
            </a:lvl2pPr>
            <a:lvl3pPr indent="-381000" lvl="2" marL="1371600" algn="l">
              <a:lnSpc>
                <a:spcPct val="90000"/>
              </a:lnSpc>
              <a:spcBef>
                <a:spcPts val="500"/>
              </a:spcBef>
              <a:spcAft>
                <a:spcPts val="0"/>
              </a:spcAft>
              <a:buClr>
                <a:schemeClr val="accent2"/>
              </a:buClr>
              <a:buSzPts val="2400"/>
              <a:buChar char="•"/>
              <a:defRPr sz="2400">
                <a:solidFill>
                  <a:schemeClr val="dk1"/>
                </a:solidFill>
              </a:defRPr>
            </a:lvl3pPr>
            <a:lvl4pPr indent="-381000" lvl="3" marL="1828800" algn="l">
              <a:lnSpc>
                <a:spcPct val="90000"/>
              </a:lnSpc>
              <a:spcBef>
                <a:spcPts val="500"/>
              </a:spcBef>
              <a:spcAft>
                <a:spcPts val="0"/>
              </a:spcAft>
              <a:buClr>
                <a:schemeClr val="accent2"/>
              </a:buClr>
              <a:buSzPts val="2400"/>
              <a:buChar char="•"/>
              <a:defRPr sz="2400">
                <a:solidFill>
                  <a:schemeClr val="dk1"/>
                </a:solidFill>
              </a:defRPr>
            </a:lvl4pPr>
            <a:lvl5pPr indent="-381000" lvl="4" marL="2286000" algn="l">
              <a:lnSpc>
                <a:spcPct val="90000"/>
              </a:lnSpc>
              <a:spcBef>
                <a:spcPts val="500"/>
              </a:spcBef>
              <a:spcAft>
                <a:spcPts val="0"/>
              </a:spcAft>
              <a:buClr>
                <a:schemeClr val="accent2"/>
              </a:buClr>
              <a:buSzPts val="2400"/>
              <a:buChar char="•"/>
              <a:defRPr sz="24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 name="Google Shape;192;p49"/>
          <p:cNvSpPr txBox="1"/>
          <p:nvPr>
            <p:ph idx="5" type="body"/>
          </p:nvPr>
        </p:nvSpPr>
        <p:spPr>
          <a:xfrm>
            <a:off x="6814990" y="3358502"/>
            <a:ext cx="4661045" cy="6050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2400"/>
              <a:buNone/>
              <a:defRPr b="1" sz="2400">
                <a:solidFill>
                  <a:schemeClr val="accent2"/>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 name="Google Shape;193;p49"/>
          <p:cNvSpPr txBox="1"/>
          <p:nvPr>
            <p:ph idx="6" type="body"/>
          </p:nvPr>
        </p:nvSpPr>
        <p:spPr>
          <a:xfrm>
            <a:off x="6814990" y="4066959"/>
            <a:ext cx="4661046" cy="223872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accent2"/>
              </a:buClr>
              <a:buSzPts val="2400"/>
              <a:buChar char="•"/>
              <a:defRPr sz="2400">
                <a:solidFill>
                  <a:schemeClr val="dk1"/>
                </a:solidFill>
              </a:defRPr>
            </a:lvl1pPr>
            <a:lvl2pPr indent="-381000" lvl="1" marL="914400" algn="l">
              <a:lnSpc>
                <a:spcPct val="90000"/>
              </a:lnSpc>
              <a:spcBef>
                <a:spcPts val="500"/>
              </a:spcBef>
              <a:spcAft>
                <a:spcPts val="0"/>
              </a:spcAft>
              <a:buClr>
                <a:schemeClr val="accent2"/>
              </a:buClr>
              <a:buSzPts val="2400"/>
              <a:buChar char="•"/>
              <a:defRPr sz="2400">
                <a:solidFill>
                  <a:schemeClr val="dk1"/>
                </a:solidFill>
              </a:defRPr>
            </a:lvl2pPr>
            <a:lvl3pPr indent="-381000" lvl="2" marL="1371600" algn="l">
              <a:lnSpc>
                <a:spcPct val="90000"/>
              </a:lnSpc>
              <a:spcBef>
                <a:spcPts val="500"/>
              </a:spcBef>
              <a:spcAft>
                <a:spcPts val="0"/>
              </a:spcAft>
              <a:buClr>
                <a:schemeClr val="accent2"/>
              </a:buClr>
              <a:buSzPts val="2400"/>
              <a:buChar char="•"/>
              <a:defRPr sz="2400">
                <a:solidFill>
                  <a:schemeClr val="dk1"/>
                </a:solidFill>
              </a:defRPr>
            </a:lvl3pPr>
            <a:lvl4pPr indent="-381000" lvl="3" marL="1828800" algn="l">
              <a:lnSpc>
                <a:spcPct val="90000"/>
              </a:lnSpc>
              <a:spcBef>
                <a:spcPts val="500"/>
              </a:spcBef>
              <a:spcAft>
                <a:spcPts val="0"/>
              </a:spcAft>
              <a:buClr>
                <a:schemeClr val="accent2"/>
              </a:buClr>
              <a:buSzPts val="2400"/>
              <a:buChar char="•"/>
              <a:defRPr sz="2400">
                <a:solidFill>
                  <a:schemeClr val="dk1"/>
                </a:solidFill>
              </a:defRPr>
            </a:lvl4pPr>
            <a:lvl5pPr indent="-381000" lvl="4" marL="2286000" algn="l">
              <a:lnSpc>
                <a:spcPct val="90000"/>
              </a:lnSpc>
              <a:spcBef>
                <a:spcPts val="500"/>
              </a:spcBef>
              <a:spcAft>
                <a:spcPts val="0"/>
              </a:spcAft>
              <a:buClr>
                <a:schemeClr val="accent2"/>
              </a:buClr>
              <a:buSzPts val="2400"/>
              <a:buChar char="•"/>
              <a:defRPr sz="24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 Colored Background - Blue">
  <p:cSld name="Title on Colored Background - Blue">
    <p:spTree>
      <p:nvGrpSpPr>
        <p:cNvPr id="194" name="Shape 194"/>
        <p:cNvGrpSpPr/>
        <p:nvPr/>
      </p:nvGrpSpPr>
      <p:grpSpPr>
        <a:xfrm>
          <a:off x="0" y="0"/>
          <a:ext cx="0" cy="0"/>
          <a:chOff x="0" y="0"/>
          <a:chExt cx="0" cy="0"/>
        </a:xfrm>
      </p:grpSpPr>
      <p:sp>
        <p:nvSpPr>
          <p:cNvPr id="195" name="Google Shape;195;p50"/>
          <p:cNvSpPr/>
          <p:nvPr/>
        </p:nvSpPr>
        <p:spPr>
          <a:xfrm>
            <a:off x="0" y="3541"/>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6" name="Google Shape;196;p50"/>
          <p:cNvSpPr/>
          <p:nvPr/>
        </p:nvSpPr>
        <p:spPr>
          <a:xfrm>
            <a:off x="1941095" y="2837119"/>
            <a:ext cx="8293768" cy="1094802"/>
          </a:xfrm>
          <a:prstGeom prst="rect">
            <a:avLst/>
          </a:prstGeom>
          <a:noFill/>
          <a:ln cap="flat" cmpd="sng" w="5715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7" name="Google Shape;197;p50"/>
          <p:cNvSpPr/>
          <p:nvPr/>
        </p:nvSpPr>
        <p:spPr>
          <a:xfrm>
            <a:off x="2610678" y="2502568"/>
            <a:ext cx="6997148" cy="802106"/>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8" name="Google Shape;198;p50"/>
          <p:cNvPicPr preferRelativeResize="0"/>
          <p:nvPr/>
        </p:nvPicPr>
        <p:blipFill rotWithShape="1">
          <a:blip r:embed="rId2">
            <a:alphaModFix amt="20000"/>
          </a:blip>
          <a:srcRect b="6458" l="60398" r="3320" t="16294"/>
          <a:stretch/>
        </p:blipFill>
        <p:spPr>
          <a:xfrm rot="5400000">
            <a:off x="4171319" y="95874"/>
            <a:ext cx="3849350" cy="12192003"/>
          </a:xfrm>
          <a:prstGeom prst="rect">
            <a:avLst/>
          </a:prstGeom>
          <a:noFill/>
          <a:ln>
            <a:noFill/>
          </a:ln>
        </p:spPr>
      </p:pic>
      <p:sp>
        <p:nvSpPr>
          <p:cNvPr id="199" name="Google Shape;199;p50"/>
          <p:cNvSpPr txBox="1"/>
          <p:nvPr>
            <p:ph type="title"/>
          </p:nvPr>
        </p:nvSpPr>
        <p:spPr>
          <a:xfrm>
            <a:off x="2145791" y="3099692"/>
            <a:ext cx="7851649" cy="562168"/>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200"/>
              <a:buFont typeface="Helvetica Neue"/>
              <a:buNone/>
              <a:defRPr b="1"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p50"/>
          <p:cNvSpPr txBox="1"/>
          <p:nvPr>
            <p:ph idx="1" type="body"/>
          </p:nvPr>
        </p:nvSpPr>
        <p:spPr>
          <a:xfrm>
            <a:off x="2610678" y="2678354"/>
            <a:ext cx="6997148" cy="375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 Colored Background - Purple">
  <p:cSld name="Title on Colored Background - Purple">
    <p:spTree>
      <p:nvGrpSpPr>
        <p:cNvPr id="201" name="Shape 201"/>
        <p:cNvGrpSpPr/>
        <p:nvPr/>
      </p:nvGrpSpPr>
      <p:grpSpPr>
        <a:xfrm>
          <a:off x="0" y="0"/>
          <a:ext cx="0" cy="0"/>
          <a:chOff x="0" y="0"/>
          <a:chExt cx="0" cy="0"/>
        </a:xfrm>
      </p:grpSpPr>
      <p:sp>
        <p:nvSpPr>
          <p:cNvPr id="202" name="Google Shape;202;p51"/>
          <p:cNvSpPr/>
          <p:nvPr/>
        </p:nvSpPr>
        <p:spPr>
          <a:xfrm>
            <a:off x="0" y="3541"/>
            <a:ext cx="12192000" cy="6858000"/>
          </a:xfrm>
          <a:prstGeom prst="rect">
            <a:avLst/>
          </a:prstGeom>
          <a:solidFill>
            <a:srgbClr val="9746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3" name="Google Shape;203;p51"/>
          <p:cNvSpPr/>
          <p:nvPr/>
        </p:nvSpPr>
        <p:spPr>
          <a:xfrm>
            <a:off x="1941095" y="2837119"/>
            <a:ext cx="8293768" cy="1094802"/>
          </a:xfrm>
          <a:prstGeom prst="rect">
            <a:avLst/>
          </a:prstGeom>
          <a:noFill/>
          <a:ln cap="flat" cmpd="sng" w="571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4" name="Google Shape;204;p51"/>
          <p:cNvSpPr/>
          <p:nvPr/>
        </p:nvSpPr>
        <p:spPr>
          <a:xfrm>
            <a:off x="2610678" y="2502568"/>
            <a:ext cx="6997148" cy="802106"/>
          </a:xfrm>
          <a:prstGeom prst="rect">
            <a:avLst/>
          </a:prstGeom>
          <a:solidFill>
            <a:srgbClr val="9746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05" name="Google Shape;205;p51"/>
          <p:cNvPicPr preferRelativeResize="0"/>
          <p:nvPr/>
        </p:nvPicPr>
        <p:blipFill rotWithShape="1">
          <a:blip r:embed="rId2">
            <a:alphaModFix amt="20000"/>
          </a:blip>
          <a:srcRect b="6458" l="60398" r="3320" t="16294"/>
          <a:stretch/>
        </p:blipFill>
        <p:spPr>
          <a:xfrm rot="5400000">
            <a:off x="4171319" y="95874"/>
            <a:ext cx="3849350" cy="12192003"/>
          </a:xfrm>
          <a:prstGeom prst="rect">
            <a:avLst/>
          </a:prstGeom>
          <a:noFill/>
          <a:ln>
            <a:noFill/>
          </a:ln>
        </p:spPr>
      </p:pic>
      <p:sp>
        <p:nvSpPr>
          <p:cNvPr id="206" name="Google Shape;206;p51"/>
          <p:cNvSpPr txBox="1"/>
          <p:nvPr>
            <p:ph type="title"/>
          </p:nvPr>
        </p:nvSpPr>
        <p:spPr>
          <a:xfrm>
            <a:off x="2145791" y="3099692"/>
            <a:ext cx="7851649" cy="562168"/>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200"/>
              <a:buFont typeface="Helvetica Neue"/>
              <a:buNone/>
              <a:defRPr b="1"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p51"/>
          <p:cNvSpPr txBox="1"/>
          <p:nvPr>
            <p:ph idx="1" type="body"/>
          </p:nvPr>
        </p:nvSpPr>
        <p:spPr>
          <a:xfrm>
            <a:off x="2610678" y="2678354"/>
            <a:ext cx="6997148" cy="375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 Colored Background - Teal">
  <p:cSld name="Title on Colored Background - Teal">
    <p:spTree>
      <p:nvGrpSpPr>
        <p:cNvPr id="208" name="Shape 208"/>
        <p:cNvGrpSpPr/>
        <p:nvPr/>
      </p:nvGrpSpPr>
      <p:grpSpPr>
        <a:xfrm>
          <a:off x="0" y="0"/>
          <a:ext cx="0" cy="0"/>
          <a:chOff x="0" y="0"/>
          <a:chExt cx="0" cy="0"/>
        </a:xfrm>
      </p:grpSpPr>
      <p:sp>
        <p:nvSpPr>
          <p:cNvPr id="209" name="Google Shape;209;p52"/>
          <p:cNvSpPr/>
          <p:nvPr/>
        </p:nvSpPr>
        <p:spPr>
          <a:xfrm>
            <a:off x="0" y="3541"/>
            <a:ext cx="121920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0" name="Google Shape;210;p52"/>
          <p:cNvSpPr/>
          <p:nvPr/>
        </p:nvSpPr>
        <p:spPr>
          <a:xfrm>
            <a:off x="1941095" y="2837119"/>
            <a:ext cx="8293768" cy="1094802"/>
          </a:xfrm>
          <a:prstGeom prst="rect">
            <a:avLst/>
          </a:prstGeom>
          <a:noFill/>
          <a:ln cap="flat" cmpd="sng" w="5715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1" name="Google Shape;211;p52"/>
          <p:cNvSpPr/>
          <p:nvPr/>
        </p:nvSpPr>
        <p:spPr>
          <a:xfrm>
            <a:off x="2610678" y="2502568"/>
            <a:ext cx="6997148" cy="802106"/>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12" name="Google Shape;212;p52"/>
          <p:cNvPicPr preferRelativeResize="0"/>
          <p:nvPr/>
        </p:nvPicPr>
        <p:blipFill rotWithShape="1">
          <a:blip r:embed="rId2">
            <a:alphaModFix amt="20000"/>
          </a:blip>
          <a:srcRect b="6458" l="60398" r="3320" t="16294"/>
          <a:stretch/>
        </p:blipFill>
        <p:spPr>
          <a:xfrm rot="5400000">
            <a:off x="4171319" y="95874"/>
            <a:ext cx="3849350" cy="12192003"/>
          </a:xfrm>
          <a:prstGeom prst="rect">
            <a:avLst/>
          </a:prstGeom>
          <a:noFill/>
          <a:ln>
            <a:noFill/>
          </a:ln>
        </p:spPr>
      </p:pic>
      <p:sp>
        <p:nvSpPr>
          <p:cNvPr id="213" name="Google Shape;213;p52"/>
          <p:cNvSpPr txBox="1"/>
          <p:nvPr>
            <p:ph type="title"/>
          </p:nvPr>
        </p:nvSpPr>
        <p:spPr>
          <a:xfrm>
            <a:off x="2145791" y="3099692"/>
            <a:ext cx="7851649" cy="562168"/>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200"/>
              <a:buFont typeface="Helvetica Neue"/>
              <a:buNone/>
              <a:defRPr b="1"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4" name="Google Shape;214;p52"/>
          <p:cNvSpPr txBox="1"/>
          <p:nvPr>
            <p:ph idx="1" type="body"/>
          </p:nvPr>
        </p:nvSpPr>
        <p:spPr>
          <a:xfrm>
            <a:off x="2610678" y="2678354"/>
            <a:ext cx="6997148" cy="375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ext - Green">
  <p:cSld name="Title &amp; Text - Green">
    <p:spTree>
      <p:nvGrpSpPr>
        <p:cNvPr id="23" name="Shape 23"/>
        <p:cNvGrpSpPr/>
        <p:nvPr/>
      </p:nvGrpSpPr>
      <p:grpSpPr>
        <a:xfrm>
          <a:off x="0" y="0"/>
          <a:ext cx="0" cy="0"/>
          <a:chOff x="0" y="0"/>
          <a:chExt cx="0" cy="0"/>
        </a:xfrm>
      </p:grpSpPr>
      <p:sp>
        <p:nvSpPr>
          <p:cNvPr id="24" name="Google Shape;24;p36"/>
          <p:cNvSpPr txBox="1"/>
          <p:nvPr>
            <p:ph type="title"/>
          </p:nvPr>
        </p:nvSpPr>
        <p:spPr>
          <a:xfrm>
            <a:off x="656023"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4"/>
              </a:buClr>
              <a:buSzPts val="3600"/>
              <a:buFont typeface="Helvetica Neue"/>
              <a:buNone/>
              <a:defRPr b="1" sz="3600">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25" name="Google Shape;25;p36"/>
          <p:cNvCxnSpPr/>
          <p:nvPr/>
        </p:nvCxnSpPr>
        <p:spPr>
          <a:xfrm flipH="1" rot="10800000">
            <a:off x="656024" y="1635973"/>
            <a:ext cx="10820189" cy="33878"/>
          </a:xfrm>
          <a:prstGeom prst="straightConnector1">
            <a:avLst/>
          </a:prstGeom>
          <a:noFill/>
          <a:ln cap="flat" cmpd="sng" w="9525">
            <a:solidFill>
              <a:schemeClr val="accent4"/>
            </a:solidFill>
            <a:prstDash val="solid"/>
            <a:miter lim="800000"/>
            <a:headEnd len="sm" w="sm" type="none"/>
            <a:tailEnd len="sm" w="sm" type="none"/>
          </a:ln>
        </p:spPr>
      </p:cxnSp>
      <p:sp>
        <p:nvSpPr>
          <p:cNvPr id="26" name="Google Shape;26;p36"/>
          <p:cNvSpPr/>
          <p:nvPr/>
        </p:nvSpPr>
        <p:spPr>
          <a:xfrm>
            <a:off x="7858954" y="1589835"/>
            <a:ext cx="3617259" cy="92275"/>
          </a:xfrm>
          <a:prstGeom prst="rect">
            <a:avLst/>
          </a:prstGeom>
          <a:solidFill>
            <a:schemeClr val="accent4"/>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 name="Google Shape;27;p36"/>
          <p:cNvSpPr txBox="1"/>
          <p:nvPr>
            <p:ph idx="1" type="body"/>
          </p:nvPr>
        </p:nvSpPr>
        <p:spPr>
          <a:xfrm>
            <a:off x="656022" y="1971675"/>
            <a:ext cx="10820015" cy="428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2800"/>
              <a:buNone/>
              <a:defRPr b="1">
                <a:solidFill>
                  <a:schemeClr val="accent2"/>
                </a:solidFill>
              </a:defRPr>
            </a:lvl1pPr>
            <a:lvl2pPr indent="-381000" lvl="1" marL="914400" algn="l">
              <a:lnSpc>
                <a:spcPct val="90000"/>
              </a:lnSpc>
              <a:spcBef>
                <a:spcPts val="500"/>
              </a:spcBef>
              <a:spcAft>
                <a:spcPts val="0"/>
              </a:spcAft>
              <a:buClr>
                <a:schemeClr val="accent2"/>
              </a:buClr>
              <a:buSzPts val="2400"/>
              <a:buChar char="•"/>
              <a:defRPr/>
            </a:lvl2pPr>
            <a:lvl3pPr indent="-355600" lvl="2" marL="1371600" algn="l">
              <a:lnSpc>
                <a:spcPct val="90000"/>
              </a:lnSpc>
              <a:spcBef>
                <a:spcPts val="500"/>
              </a:spcBef>
              <a:spcAft>
                <a:spcPts val="0"/>
              </a:spcAft>
              <a:buClr>
                <a:schemeClr val="accent2"/>
              </a:buClr>
              <a:buSzPts val="2000"/>
              <a:buChar char="•"/>
              <a:defRPr/>
            </a:lvl3pPr>
            <a:lvl4pPr indent="-342900" lvl="3" marL="1828800" algn="l">
              <a:lnSpc>
                <a:spcPct val="90000"/>
              </a:lnSpc>
              <a:spcBef>
                <a:spcPts val="500"/>
              </a:spcBef>
              <a:spcAft>
                <a:spcPts val="0"/>
              </a:spcAft>
              <a:buClr>
                <a:schemeClr val="accent2"/>
              </a:buClr>
              <a:buSzPts val="1800"/>
              <a:buChar char="•"/>
              <a:defRPr/>
            </a:lvl4pPr>
            <a:lvl5pPr indent="-342900" lvl="4" marL="2286000" algn="l">
              <a:lnSpc>
                <a:spcPct val="9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36"/>
          <p:cNvSpPr txBox="1"/>
          <p:nvPr>
            <p:ph idx="2" type="body"/>
          </p:nvPr>
        </p:nvSpPr>
        <p:spPr>
          <a:xfrm>
            <a:off x="656021" y="2614612"/>
            <a:ext cx="10820015" cy="3729037"/>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2"/>
              </a:buClr>
              <a:buSzPts val="2800"/>
              <a:buChar char="•"/>
              <a:defRPr>
                <a:solidFill>
                  <a:schemeClr val="dk1"/>
                </a:solidFill>
              </a:defRPr>
            </a:lvl1pPr>
            <a:lvl2pPr indent="-381000" lvl="1" marL="914400" algn="l">
              <a:lnSpc>
                <a:spcPct val="90000"/>
              </a:lnSpc>
              <a:spcBef>
                <a:spcPts val="500"/>
              </a:spcBef>
              <a:spcAft>
                <a:spcPts val="0"/>
              </a:spcAft>
              <a:buClr>
                <a:schemeClr val="accent2"/>
              </a:buClr>
              <a:buSzPts val="2400"/>
              <a:buChar char="•"/>
              <a:defRPr>
                <a:solidFill>
                  <a:schemeClr val="dk1"/>
                </a:solidFill>
              </a:defRPr>
            </a:lvl2pPr>
            <a:lvl3pPr indent="-355600" lvl="2" marL="1371600" algn="l">
              <a:lnSpc>
                <a:spcPct val="90000"/>
              </a:lnSpc>
              <a:spcBef>
                <a:spcPts val="500"/>
              </a:spcBef>
              <a:spcAft>
                <a:spcPts val="0"/>
              </a:spcAft>
              <a:buClr>
                <a:schemeClr val="accent2"/>
              </a:buClr>
              <a:buSzPts val="2000"/>
              <a:buChar char="•"/>
              <a:defRPr>
                <a:solidFill>
                  <a:schemeClr val="dk1"/>
                </a:solidFill>
              </a:defRPr>
            </a:lvl3pPr>
            <a:lvl4pPr indent="-342900" lvl="3" marL="1828800" algn="l">
              <a:lnSpc>
                <a:spcPct val="90000"/>
              </a:lnSpc>
              <a:spcBef>
                <a:spcPts val="500"/>
              </a:spcBef>
              <a:spcAft>
                <a:spcPts val="0"/>
              </a:spcAft>
              <a:buClr>
                <a:schemeClr val="accent2"/>
              </a:buClr>
              <a:buSzPts val="1800"/>
              <a:buChar char="•"/>
              <a:defRPr>
                <a:solidFill>
                  <a:schemeClr val="dk1"/>
                </a:solidFill>
              </a:defRPr>
            </a:lvl4pPr>
            <a:lvl5pPr indent="-342900" lvl="4" marL="2286000" algn="l">
              <a:lnSpc>
                <a:spcPct val="90000"/>
              </a:lnSpc>
              <a:spcBef>
                <a:spcPts val="500"/>
              </a:spcBef>
              <a:spcAft>
                <a:spcPts val="0"/>
              </a:spcAft>
              <a:buClr>
                <a:schemeClr val="accent2"/>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 Colored Background - Green">
  <p:cSld name="Title on Colored Background - Green">
    <p:spTree>
      <p:nvGrpSpPr>
        <p:cNvPr id="215" name="Shape 215"/>
        <p:cNvGrpSpPr/>
        <p:nvPr/>
      </p:nvGrpSpPr>
      <p:grpSpPr>
        <a:xfrm>
          <a:off x="0" y="0"/>
          <a:ext cx="0" cy="0"/>
          <a:chOff x="0" y="0"/>
          <a:chExt cx="0" cy="0"/>
        </a:xfrm>
      </p:grpSpPr>
      <p:sp>
        <p:nvSpPr>
          <p:cNvPr id="216" name="Google Shape;216;p53"/>
          <p:cNvSpPr/>
          <p:nvPr/>
        </p:nvSpPr>
        <p:spPr>
          <a:xfrm>
            <a:off x="0" y="3541"/>
            <a:ext cx="121920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7" name="Google Shape;217;p53"/>
          <p:cNvSpPr/>
          <p:nvPr/>
        </p:nvSpPr>
        <p:spPr>
          <a:xfrm>
            <a:off x="1941095" y="2837119"/>
            <a:ext cx="8293768" cy="1094802"/>
          </a:xfrm>
          <a:prstGeom prst="rect">
            <a:avLst/>
          </a:prstGeom>
          <a:noFill/>
          <a:ln cap="flat" cmpd="sng" w="571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8" name="Google Shape;218;p53"/>
          <p:cNvSpPr/>
          <p:nvPr/>
        </p:nvSpPr>
        <p:spPr>
          <a:xfrm>
            <a:off x="2610678" y="2502568"/>
            <a:ext cx="6997148" cy="80210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19" name="Google Shape;219;p53"/>
          <p:cNvPicPr preferRelativeResize="0"/>
          <p:nvPr/>
        </p:nvPicPr>
        <p:blipFill rotWithShape="1">
          <a:blip r:embed="rId2">
            <a:alphaModFix amt="20000"/>
          </a:blip>
          <a:srcRect b="6458" l="60398" r="3320" t="16294"/>
          <a:stretch/>
        </p:blipFill>
        <p:spPr>
          <a:xfrm rot="5400000">
            <a:off x="4171319" y="95874"/>
            <a:ext cx="3849350" cy="12192003"/>
          </a:xfrm>
          <a:prstGeom prst="rect">
            <a:avLst/>
          </a:prstGeom>
          <a:noFill/>
          <a:ln>
            <a:noFill/>
          </a:ln>
        </p:spPr>
      </p:pic>
      <p:sp>
        <p:nvSpPr>
          <p:cNvPr id="220" name="Google Shape;220;p53"/>
          <p:cNvSpPr txBox="1"/>
          <p:nvPr>
            <p:ph type="title"/>
          </p:nvPr>
        </p:nvSpPr>
        <p:spPr>
          <a:xfrm>
            <a:off x="2145791" y="3099692"/>
            <a:ext cx="7851649" cy="562168"/>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200"/>
              <a:buFont typeface="Helvetica Neue"/>
              <a:buNone/>
              <a:defRPr b="1"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p53"/>
          <p:cNvSpPr txBox="1"/>
          <p:nvPr>
            <p:ph idx="1" type="body"/>
          </p:nvPr>
        </p:nvSpPr>
        <p:spPr>
          <a:xfrm>
            <a:off x="2610678" y="2678354"/>
            <a:ext cx="6997148" cy="375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ext - Blue">
  <p:cSld name="Title &amp; Text - Blue">
    <p:spTree>
      <p:nvGrpSpPr>
        <p:cNvPr id="29" name="Shape 29"/>
        <p:cNvGrpSpPr/>
        <p:nvPr/>
      </p:nvGrpSpPr>
      <p:grpSpPr>
        <a:xfrm>
          <a:off x="0" y="0"/>
          <a:ext cx="0" cy="0"/>
          <a:chOff x="0" y="0"/>
          <a:chExt cx="0" cy="0"/>
        </a:xfrm>
      </p:grpSpPr>
      <p:sp>
        <p:nvSpPr>
          <p:cNvPr id="30" name="Google Shape;30;p33"/>
          <p:cNvSpPr txBox="1"/>
          <p:nvPr>
            <p:ph type="title"/>
          </p:nvPr>
        </p:nvSpPr>
        <p:spPr>
          <a:xfrm>
            <a:off x="656023"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3600"/>
              <a:buFont typeface="Helvetica Neue"/>
              <a:buNone/>
              <a:defRPr b="1"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31" name="Google Shape;31;p33"/>
          <p:cNvCxnSpPr/>
          <p:nvPr/>
        </p:nvCxnSpPr>
        <p:spPr>
          <a:xfrm flipH="1" rot="10800000">
            <a:off x="656024" y="1635973"/>
            <a:ext cx="10820189" cy="33878"/>
          </a:xfrm>
          <a:prstGeom prst="straightConnector1">
            <a:avLst/>
          </a:prstGeom>
          <a:noFill/>
          <a:ln cap="flat" cmpd="sng" w="9525">
            <a:solidFill>
              <a:srgbClr val="036794"/>
            </a:solidFill>
            <a:prstDash val="solid"/>
            <a:miter lim="800000"/>
            <a:headEnd len="sm" w="sm" type="none"/>
            <a:tailEnd len="sm" w="sm" type="none"/>
          </a:ln>
        </p:spPr>
      </p:cxnSp>
      <p:sp>
        <p:nvSpPr>
          <p:cNvPr id="32" name="Google Shape;32;p33"/>
          <p:cNvSpPr/>
          <p:nvPr/>
        </p:nvSpPr>
        <p:spPr>
          <a:xfrm>
            <a:off x="7858954" y="1589835"/>
            <a:ext cx="3617259" cy="92275"/>
          </a:xfrm>
          <a:prstGeom prst="rect">
            <a:avLst/>
          </a:prstGeom>
          <a:solidFill>
            <a:srgbClr val="0367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 name="Google Shape;33;p33"/>
          <p:cNvSpPr txBox="1"/>
          <p:nvPr>
            <p:ph idx="1" type="body"/>
          </p:nvPr>
        </p:nvSpPr>
        <p:spPr>
          <a:xfrm>
            <a:off x="656022" y="1971675"/>
            <a:ext cx="10820015" cy="5000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3"/>
              </a:buClr>
              <a:buSzPts val="2800"/>
              <a:buNone/>
              <a:defRPr b="1">
                <a:solidFill>
                  <a:schemeClr val="accent3"/>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33"/>
          <p:cNvSpPr txBox="1"/>
          <p:nvPr>
            <p:ph idx="2" type="body"/>
          </p:nvPr>
        </p:nvSpPr>
        <p:spPr>
          <a:xfrm>
            <a:off x="656021" y="2614613"/>
            <a:ext cx="10820015" cy="37719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3"/>
              </a:buClr>
              <a:buSzPts val="2800"/>
              <a:buChar char="•"/>
              <a:defRPr>
                <a:solidFill>
                  <a:schemeClr val="dk1"/>
                </a:solidFill>
              </a:defRPr>
            </a:lvl1pPr>
            <a:lvl2pPr indent="-381000" lvl="1" marL="914400" algn="l">
              <a:lnSpc>
                <a:spcPct val="90000"/>
              </a:lnSpc>
              <a:spcBef>
                <a:spcPts val="500"/>
              </a:spcBef>
              <a:spcAft>
                <a:spcPts val="0"/>
              </a:spcAft>
              <a:buClr>
                <a:schemeClr val="accent3"/>
              </a:buClr>
              <a:buSzPts val="2400"/>
              <a:buChar char="•"/>
              <a:defRPr>
                <a:solidFill>
                  <a:schemeClr val="dk1"/>
                </a:solidFill>
              </a:defRPr>
            </a:lvl2pPr>
            <a:lvl3pPr indent="-355600" lvl="2" marL="1371600" algn="l">
              <a:lnSpc>
                <a:spcPct val="90000"/>
              </a:lnSpc>
              <a:spcBef>
                <a:spcPts val="500"/>
              </a:spcBef>
              <a:spcAft>
                <a:spcPts val="0"/>
              </a:spcAft>
              <a:buClr>
                <a:schemeClr val="accent3"/>
              </a:buClr>
              <a:buSzPts val="2000"/>
              <a:buChar char="•"/>
              <a:defRPr>
                <a:solidFill>
                  <a:schemeClr val="dk1"/>
                </a:solidFill>
              </a:defRPr>
            </a:lvl3pPr>
            <a:lvl4pPr indent="-342900" lvl="3" marL="1828800" algn="l">
              <a:lnSpc>
                <a:spcPct val="90000"/>
              </a:lnSpc>
              <a:spcBef>
                <a:spcPts val="500"/>
              </a:spcBef>
              <a:spcAft>
                <a:spcPts val="0"/>
              </a:spcAft>
              <a:buClr>
                <a:schemeClr val="accent3"/>
              </a:buClr>
              <a:buSzPts val="1800"/>
              <a:buChar char="•"/>
              <a:defRPr>
                <a:solidFill>
                  <a:schemeClr val="dk1"/>
                </a:solidFill>
              </a:defRPr>
            </a:lvl4pPr>
            <a:lvl5pPr indent="-342900" lvl="4" marL="2286000" algn="l">
              <a:lnSpc>
                <a:spcPct val="90000"/>
              </a:lnSpc>
              <a:spcBef>
                <a:spcPts val="500"/>
              </a:spcBef>
              <a:spcAft>
                <a:spcPts val="0"/>
              </a:spcAft>
              <a:buClr>
                <a:schemeClr val="accent3"/>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5" name="Shape 3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Blue Background">
  <p:cSld name="Cover - Blue Background">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24"/>
          <p:cNvSpPr/>
          <p:nvPr/>
        </p:nvSpPr>
        <p:spPr>
          <a:xfrm>
            <a:off x="0" y="0"/>
            <a:ext cx="12192000" cy="6858000"/>
          </a:xfrm>
          <a:prstGeom prst="rect">
            <a:avLst/>
          </a:prstGeom>
          <a:solidFill>
            <a:srgbClr val="026794">
              <a:alpha val="7411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 name="Google Shape;38;p24"/>
          <p:cNvSpPr txBox="1"/>
          <p:nvPr>
            <p:ph idx="1" type="body"/>
          </p:nvPr>
        </p:nvSpPr>
        <p:spPr>
          <a:xfrm>
            <a:off x="1828007" y="2076693"/>
            <a:ext cx="8535987" cy="627939"/>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800"/>
              <a:buNone/>
              <a:defRPr b="1" i="0" sz="2800">
                <a:solidFill>
                  <a:schemeClr val="lt1"/>
                </a:solidFill>
                <a:latin typeface="Helvetica Neue"/>
                <a:ea typeface="Helvetica Neue"/>
                <a:cs typeface="Helvetica Neue"/>
                <a:sym typeface="Helvetica Neu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24"/>
          <p:cNvSpPr txBox="1"/>
          <p:nvPr>
            <p:ph idx="2" type="body"/>
          </p:nvPr>
        </p:nvSpPr>
        <p:spPr>
          <a:xfrm>
            <a:off x="1754188" y="3051922"/>
            <a:ext cx="8683625" cy="14557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indent="-406400" lvl="1" marL="914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indent="-406400" lvl="2" marL="13716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indent="-406400" lvl="3" marL="18288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indent="-406400" lvl="4" marL="22860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4"/>
          <p:cNvSpPr/>
          <p:nvPr/>
        </p:nvSpPr>
        <p:spPr>
          <a:xfrm>
            <a:off x="5083215" y="2704632"/>
            <a:ext cx="2025570" cy="119131"/>
          </a:xfrm>
          <a:prstGeom prst="rect">
            <a:avLst/>
          </a:prstGeom>
          <a:solidFill>
            <a:srgbClr val="9746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405E79"/>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Teal Background">
  <p:cSld name="Cover - Teal Background">
    <p:bg>
      <p:bgPr>
        <a:blipFill>
          <a:blip r:embed="rId2">
            <a:alphaModFix/>
          </a:blip>
          <a:stretch>
            <a:fillRect/>
          </a:stretch>
        </a:blipFill>
      </p:bgPr>
    </p:bg>
    <p:spTree>
      <p:nvGrpSpPr>
        <p:cNvPr id="41" name="Shape 41"/>
        <p:cNvGrpSpPr/>
        <p:nvPr/>
      </p:nvGrpSpPr>
      <p:grpSpPr>
        <a:xfrm>
          <a:off x="0" y="0"/>
          <a:ext cx="0" cy="0"/>
          <a:chOff x="0" y="0"/>
          <a:chExt cx="0" cy="0"/>
        </a:xfrm>
      </p:grpSpPr>
      <p:sp>
        <p:nvSpPr>
          <p:cNvPr id="42" name="Google Shape;42;p25"/>
          <p:cNvSpPr/>
          <p:nvPr/>
        </p:nvSpPr>
        <p:spPr>
          <a:xfrm>
            <a:off x="0" y="0"/>
            <a:ext cx="12192000" cy="6858000"/>
          </a:xfrm>
          <a:prstGeom prst="rect">
            <a:avLst/>
          </a:prstGeom>
          <a:solidFill>
            <a:srgbClr val="35B2B4">
              <a:alpha val="7686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 name="Google Shape;43;p25"/>
          <p:cNvSpPr txBox="1"/>
          <p:nvPr>
            <p:ph idx="1" type="body"/>
          </p:nvPr>
        </p:nvSpPr>
        <p:spPr>
          <a:xfrm>
            <a:off x="1828007" y="2076693"/>
            <a:ext cx="8535987" cy="627939"/>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800"/>
              <a:buNone/>
              <a:defRPr b="1" i="0" sz="2800">
                <a:solidFill>
                  <a:schemeClr val="lt1"/>
                </a:solidFill>
                <a:latin typeface="Helvetica Neue"/>
                <a:ea typeface="Helvetica Neue"/>
                <a:cs typeface="Helvetica Neue"/>
                <a:sym typeface="Helvetica Neu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5"/>
          <p:cNvSpPr txBox="1"/>
          <p:nvPr>
            <p:ph idx="2" type="body"/>
          </p:nvPr>
        </p:nvSpPr>
        <p:spPr>
          <a:xfrm>
            <a:off x="1754188" y="3051922"/>
            <a:ext cx="8683625" cy="14557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indent="-406400" lvl="1" marL="914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indent="-406400" lvl="2" marL="13716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indent="-406400" lvl="3" marL="18288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indent="-406400" lvl="4" marL="22860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25"/>
          <p:cNvSpPr/>
          <p:nvPr/>
        </p:nvSpPr>
        <p:spPr>
          <a:xfrm>
            <a:off x="5083215" y="2704632"/>
            <a:ext cx="2025570" cy="11913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405E7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 Blue">
  <p:cSld name="Split - Blue">
    <p:spTree>
      <p:nvGrpSpPr>
        <p:cNvPr id="46" name="Shape 46"/>
        <p:cNvGrpSpPr/>
        <p:nvPr/>
      </p:nvGrpSpPr>
      <p:grpSpPr>
        <a:xfrm>
          <a:off x="0" y="0"/>
          <a:ext cx="0" cy="0"/>
          <a:chOff x="0" y="0"/>
          <a:chExt cx="0" cy="0"/>
        </a:xfrm>
      </p:grpSpPr>
      <p:sp>
        <p:nvSpPr>
          <p:cNvPr id="47" name="Google Shape;47;p2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8" name="Google Shape;48;p29"/>
          <p:cNvSpPr/>
          <p:nvPr/>
        </p:nvSpPr>
        <p:spPr>
          <a:xfrm>
            <a:off x="0" y="0"/>
            <a:ext cx="357254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16794"/>
              </a:solidFill>
              <a:latin typeface="Calibri"/>
              <a:ea typeface="Calibri"/>
              <a:cs typeface="Calibri"/>
              <a:sym typeface="Calibri"/>
            </a:endParaRPr>
          </a:p>
        </p:txBody>
      </p:sp>
      <p:pic>
        <p:nvPicPr>
          <p:cNvPr id="49" name="Google Shape;49;p29"/>
          <p:cNvPicPr preferRelativeResize="0"/>
          <p:nvPr/>
        </p:nvPicPr>
        <p:blipFill rotWithShape="1">
          <a:blip r:embed="rId2">
            <a:alphaModFix amt="20000"/>
          </a:blip>
          <a:srcRect b="9028" l="4826" r="39371" t="9031"/>
          <a:stretch/>
        </p:blipFill>
        <p:spPr>
          <a:xfrm>
            <a:off x="0" y="0"/>
            <a:ext cx="3572540" cy="6858000"/>
          </a:xfrm>
          <a:prstGeom prst="rect">
            <a:avLst/>
          </a:prstGeom>
          <a:noFill/>
          <a:ln>
            <a:noFill/>
          </a:ln>
        </p:spPr>
      </p:pic>
      <p:sp>
        <p:nvSpPr>
          <p:cNvPr id="50" name="Google Shape;50;p29"/>
          <p:cNvSpPr txBox="1"/>
          <p:nvPr>
            <p:ph idx="1" type="body"/>
          </p:nvPr>
        </p:nvSpPr>
        <p:spPr>
          <a:xfrm>
            <a:off x="4100513" y="528638"/>
            <a:ext cx="7300912" cy="12715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26794"/>
              </a:buClr>
              <a:buSzPts val="3200"/>
              <a:buNone/>
              <a:defRPr b="1" sz="3200">
                <a:solidFill>
                  <a:srgbClr val="026794"/>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29"/>
          <p:cNvSpPr txBox="1"/>
          <p:nvPr>
            <p:ph idx="2" type="body"/>
          </p:nvPr>
        </p:nvSpPr>
        <p:spPr>
          <a:xfrm>
            <a:off x="4100513" y="2400300"/>
            <a:ext cx="7300912" cy="21288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3"/>
              </a:buClr>
              <a:buSzPts val="2800"/>
              <a:buChar char="•"/>
              <a:defRPr>
                <a:solidFill>
                  <a:schemeClr val="dk1"/>
                </a:solidFill>
              </a:defRPr>
            </a:lvl1pPr>
            <a:lvl2pPr indent="-381000" lvl="1" marL="914400" algn="l">
              <a:lnSpc>
                <a:spcPct val="90000"/>
              </a:lnSpc>
              <a:spcBef>
                <a:spcPts val="500"/>
              </a:spcBef>
              <a:spcAft>
                <a:spcPts val="0"/>
              </a:spcAft>
              <a:buClr>
                <a:schemeClr val="accent3"/>
              </a:buClr>
              <a:buSzPts val="2400"/>
              <a:buChar char="•"/>
              <a:defRPr>
                <a:solidFill>
                  <a:schemeClr val="dk1"/>
                </a:solidFill>
              </a:defRPr>
            </a:lvl2pPr>
            <a:lvl3pPr indent="-355600" lvl="2" marL="1371600" algn="l">
              <a:lnSpc>
                <a:spcPct val="90000"/>
              </a:lnSpc>
              <a:spcBef>
                <a:spcPts val="500"/>
              </a:spcBef>
              <a:spcAft>
                <a:spcPts val="0"/>
              </a:spcAft>
              <a:buClr>
                <a:schemeClr val="accent3"/>
              </a:buClr>
              <a:buSzPts val="2000"/>
              <a:buChar char="•"/>
              <a:defRPr>
                <a:solidFill>
                  <a:schemeClr val="dk1"/>
                </a:solidFill>
              </a:defRPr>
            </a:lvl3pPr>
            <a:lvl4pPr indent="-342900" lvl="3" marL="1828800" algn="l">
              <a:lnSpc>
                <a:spcPct val="90000"/>
              </a:lnSpc>
              <a:spcBef>
                <a:spcPts val="500"/>
              </a:spcBef>
              <a:spcAft>
                <a:spcPts val="0"/>
              </a:spcAft>
              <a:buClr>
                <a:schemeClr val="accent3"/>
              </a:buClr>
              <a:buSzPts val="1800"/>
              <a:buChar char="•"/>
              <a:defRPr>
                <a:solidFill>
                  <a:schemeClr val="dk1"/>
                </a:solidFill>
              </a:defRPr>
            </a:lvl4pPr>
            <a:lvl5pPr indent="-342900" lvl="4" marL="2286000" algn="l">
              <a:lnSpc>
                <a:spcPct val="90000"/>
              </a:lnSpc>
              <a:spcBef>
                <a:spcPts val="500"/>
              </a:spcBef>
              <a:spcAft>
                <a:spcPts val="0"/>
              </a:spcAft>
              <a:buClr>
                <a:schemeClr val="accent3"/>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29"/>
          <p:cNvSpPr txBox="1"/>
          <p:nvPr>
            <p:ph idx="3" type="body"/>
          </p:nvPr>
        </p:nvSpPr>
        <p:spPr>
          <a:xfrm>
            <a:off x="284417" y="528638"/>
            <a:ext cx="2970847" cy="47992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Purple Background">
  <p:cSld name="Cover - Purple Background">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Google Shape;54;p27"/>
          <p:cNvSpPr/>
          <p:nvPr/>
        </p:nvSpPr>
        <p:spPr>
          <a:xfrm>
            <a:off x="0" y="0"/>
            <a:ext cx="12192000" cy="6858000"/>
          </a:xfrm>
          <a:prstGeom prst="rect">
            <a:avLst/>
          </a:prstGeom>
          <a:solidFill>
            <a:srgbClr val="97467D">
              <a:alpha val="7686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 name="Google Shape;55;p27"/>
          <p:cNvSpPr txBox="1"/>
          <p:nvPr>
            <p:ph idx="1" type="body"/>
          </p:nvPr>
        </p:nvSpPr>
        <p:spPr>
          <a:xfrm>
            <a:off x="1828007" y="2076693"/>
            <a:ext cx="8535987" cy="627939"/>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800"/>
              <a:buNone/>
              <a:defRPr b="1" i="0" sz="2800">
                <a:solidFill>
                  <a:schemeClr val="lt1"/>
                </a:solidFill>
                <a:latin typeface="Helvetica Neue"/>
                <a:ea typeface="Helvetica Neue"/>
                <a:cs typeface="Helvetica Neue"/>
                <a:sym typeface="Helvetica Neu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27"/>
          <p:cNvSpPr txBox="1"/>
          <p:nvPr>
            <p:ph idx="2" type="body"/>
          </p:nvPr>
        </p:nvSpPr>
        <p:spPr>
          <a:xfrm>
            <a:off x="1754188" y="3051922"/>
            <a:ext cx="8683625" cy="14557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indent="-406400" lvl="1" marL="914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indent="-406400" lvl="2" marL="13716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indent="-406400" lvl="3" marL="18288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indent="-406400" lvl="4" marL="22860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27"/>
          <p:cNvSpPr/>
          <p:nvPr/>
        </p:nvSpPr>
        <p:spPr>
          <a:xfrm>
            <a:off x="5083215" y="2704632"/>
            <a:ext cx="2025570" cy="119131"/>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405E79"/>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2.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Helvetica Neue"/>
              <a:buNone/>
              <a:defRPr b="0" i="0" sz="4400" u="none" cap="none" strike="noStrike">
                <a:solidFill>
                  <a:schemeClr val="dk1"/>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5"/>
          <p:cNvSpPr/>
          <p:nvPr/>
        </p:nvSpPr>
        <p:spPr>
          <a:xfrm>
            <a:off x="4512366" y="3588025"/>
            <a:ext cx="7679700" cy="2911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27" name="Google Shape;227;p5"/>
          <p:cNvPicPr preferRelativeResize="0"/>
          <p:nvPr/>
        </p:nvPicPr>
        <p:blipFill rotWithShape="1">
          <a:blip r:embed="rId3">
            <a:alphaModFix/>
          </a:blip>
          <a:srcRect b="0" l="0" r="0" t="0"/>
          <a:stretch/>
        </p:blipFill>
        <p:spPr>
          <a:xfrm>
            <a:off x="7676350" y="5194625"/>
            <a:ext cx="4465448" cy="1273500"/>
          </a:xfrm>
          <a:prstGeom prst="rect">
            <a:avLst/>
          </a:prstGeom>
          <a:noFill/>
          <a:ln>
            <a:noFill/>
          </a:ln>
        </p:spPr>
      </p:pic>
      <p:pic>
        <p:nvPicPr>
          <p:cNvPr id="228" name="Google Shape;228;p5"/>
          <p:cNvPicPr preferRelativeResize="0"/>
          <p:nvPr/>
        </p:nvPicPr>
        <p:blipFill rotWithShape="1">
          <a:blip r:embed="rId4">
            <a:alphaModFix/>
          </a:blip>
          <a:srcRect b="0" l="0" r="0" t="0"/>
          <a:stretch/>
        </p:blipFill>
        <p:spPr>
          <a:xfrm>
            <a:off x="4013650" y="5104600"/>
            <a:ext cx="3743400" cy="1453550"/>
          </a:xfrm>
          <a:prstGeom prst="rect">
            <a:avLst/>
          </a:prstGeom>
          <a:noFill/>
          <a:ln>
            <a:noFill/>
          </a:ln>
        </p:spPr>
      </p:pic>
      <p:sp>
        <p:nvSpPr>
          <p:cNvPr id="229" name="Google Shape;229;p5"/>
          <p:cNvSpPr txBox="1"/>
          <p:nvPr/>
        </p:nvSpPr>
        <p:spPr>
          <a:xfrm>
            <a:off x="4793750" y="1014300"/>
            <a:ext cx="6225000" cy="346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3800">
                <a:solidFill>
                  <a:schemeClr val="accent1"/>
                </a:solidFill>
              </a:rPr>
              <a:t>Mental Health and Psychosocial Support for Children and Caregivers in the Context of COVID-19</a:t>
            </a:r>
            <a:endParaRPr b="1" i="0" sz="1900" u="none" cap="none" strike="noStrike">
              <a:solidFill>
                <a:schemeClr val="accent1"/>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f1b2aca0c4_0_68"/>
          <p:cNvSpPr txBox="1"/>
          <p:nvPr>
            <p:ph type="title"/>
          </p:nvPr>
        </p:nvSpPr>
        <p:spPr>
          <a:xfrm>
            <a:off x="656023"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Unique Stressors for Children</a:t>
            </a:r>
            <a:endParaRPr/>
          </a:p>
        </p:txBody>
      </p:sp>
      <p:sp>
        <p:nvSpPr>
          <p:cNvPr id="295" name="Google Shape;295;gf1b2aca0c4_0_68"/>
          <p:cNvSpPr txBox="1"/>
          <p:nvPr>
            <p:ph idx="2" type="body"/>
          </p:nvPr>
        </p:nvSpPr>
        <p:spPr>
          <a:xfrm>
            <a:off x="543275" y="1690825"/>
            <a:ext cx="10932900" cy="4695900"/>
          </a:xfrm>
          <a:prstGeom prst="rect">
            <a:avLst/>
          </a:prstGeom>
        </p:spPr>
        <p:txBody>
          <a:bodyPr anchorCtr="0" anchor="t" bIns="45700" lIns="91425" spcFirstLastPara="1" rIns="91425" wrap="square" tIns="45700">
            <a:normAutofit fontScale="92500" lnSpcReduction="20000"/>
          </a:bodyPr>
          <a:lstStyle/>
          <a:p>
            <a:pPr indent="-390715" lvl="0" marL="457200" rtl="0" algn="l">
              <a:lnSpc>
                <a:spcPct val="150000"/>
              </a:lnSpc>
              <a:spcBef>
                <a:spcPts val="400"/>
              </a:spcBef>
              <a:spcAft>
                <a:spcPts val="0"/>
              </a:spcAft>
              <a:buClr>
                <a:srgbClr val="97467D"/>
              </a:buClr>
              <a:buSzPct val="100000"/>
              <a:buChar char="➔"/>
            </a:pPr>
            <a:r>
              <a:rPr lang="en-US" sz="2760">
                <a:solidFill>
                  <a:schemeClr val="dk2"/>
                </a:solidFill>
                <a:latin typeface="Arial"/>
                <a:ea typeface="Arial"/>
                <a:cs typeface="Arial"/>
                <a:sym typeface="Arial"/>
              </a:rPr>
              <a:t>Isolation from friends and supportive family relations</a:t>
            </a:r>
            <a:endParaRPr sz="2760">
              <a:solidFill>
                <a:schemeClr val="dk2"/>
              </a:solidFill>
              <a:latin typeface="Arial"/>
              <a:ea typeface="Arial"/>
              <a:cs typeface="Arial"/>
              <a:sym typeface="Arial"/>
            </a:endParaRPr>
          </a:p>
          <a:p>
            <a:pPr indent="-390715" lvl="0" marL="457200" rtl="0" algn="l">
              <a:lnSpc>
                <a:spcPct val="150000"/>
              </a:lnSpc>
              <a:spcBef>
                <a:spcPts val="0"/>
              </a:spcBef>
              <a:spcAft>
                <a:spcPts val="0"/>
              </a:spcAft>
              <a:buClr>
                <a:srgbClr val="97467D"/>
              </a:buClr>
              <a:buSzPct val="100000"/>
              <a:buChar char="➔"/>
            </a:pPr>
            <a:r>
              <a:rPr lang="en-US" sz="2760">
                <a:solidFill>
                  <a:schemeClr val="dk2"/>
                </a:solidFill>
                <a:latin typeface="Arial"/>
                <a:ea typeface="Arial"/>
                <a:cs typeface="Arial"/>
                <a:sym typeface="Arial"/>
              </a:rPr>
              <a:t>Loss of school structure</a:t>
            </a:r>
            <a:endParaRPr sz="2760">
              <a:solidFill>
                <a:schemeClr val="dk2"/>
              </a:solidFill>
              <a:latin typeface="Arial"/>
              <a:ea typeface="Arial"/>
              <a:cs typeface="Arial"/>
              <a:sym typeface="Arial"/>
            </a:endParaRPr>
          </a:p>
          <a:p>
            <a:pPr indent="-390715" lvl="0" marL="457200" rtl="0" algn="l">
              <a:lnSpc>
                <a:spcPct val="150000"/>
              </a:lnSpc>
              <a:spcBef>
                <a:spcPts val="0"/>
              </a:spcBef>
              <a:spcAft>
                <a:spcPts val="0"/>
              </a:spcAft>
              <a:buClr>
                <a:srgbClr val="97467D"/>
              </a:buClr>
              <a:buSzPct val="100000"/>
              <a:buChar char="➔"/>
            </a:pPr>
            <a:r>
              <a:rPr lang="en-US" sz="2760">
                <a:solidFill>
                  <a:schemeClr val="dk2"/>
                </a:solidFill>
                <a:latin typeface="Arial"/>
                <a:ea typeface="Arial"/>
                <a:cs typeface="Arial"/>
                <a:sym typeface="Arial"/>
              </a:rPr>
              <a:t>Loss of familiar routines</a:t>
            </a:r>
            <a:endParaRPr sz="2760">
              <a:solidFill>
                <a:schemeClr val="dk2"/>
              </a:solidFill>
              <a:latin typeface="Arial"/>
              <a:ea typeface="Arial"/>
              <a:cs typeface="Arial"/>
              <a:sym typeface="Arial"/>
            </a:endParaRPr>
          </a:p>
          <a:p>
            <a:pPr indent="-390715" lvl="0" marL="457200" rtl="0" algn="l">
              <a:lnSpc>
                <a:spcPct val="150000"/>
              </a:lnSpc>
              <a:spcBef>
                <a:spcPts val="0"/>
              </a:spcBef>
              <a:spcAft>
                <a:spcPts val="0"/>
              </a:spcAft>
              <a:buClr>
                <a:srgbClr val="97467D"/>
              </a:buClr>
              <a:buSzPct val="100000"/>
              <a:buChar char="➔"/>
            </a:pPr>
            <a:r>
              <a:rPr lang="en-US" sz="2760">
                <a:solidFill>
                  <a:schemeClr val="dk2"/>
                </a:solidFill>
                <a:latin typeface="Arial"/>
                <a:ea typeface="Arial"/>
                <a:cs typeface="Arial"/>
                <a:sym typeface="Arial"/>
              </a:rPr>
              <a:t>Lack of understanding and information about what’s going on</a:t>
            </a:r>
            <a:endParaRPr sz="2760">
              <a:solidFill>
                <a:schemeClr val="dk2"/>
              </a:solidFill>
              <a:latin typeface="Arial"/>
              <a:ea typeface="Arial"/>
              <a:cs typeface="Arial"/>
              <a:sym typeface="Arial"/>
            </a:endParaRPr>
          </a:p>
          <a:p>
            <a:pPr indent="-390715" lvl="0" marL="457200" marR="228600" rtl="0" algn="l">
              <a:lnSpc>
                <a:spcPct val="150000"/>
              </a:lnSpc>
              <a:spcBef>
                <a:spcPts val="0"/>
              </a:spcBef>
              <a:spcAft>
                <a:spcPts val="0"/>
              </a:spcAft>
              <a:buClr>
                <a:srgbClr val="97467D"/>
              </a:buClr>
              <a:buSzPct val="100000"/>
              <a:buChar char="➔"/>
            </a:pPr>
            <a:r>
              <a:rPr lang="en-US" sz="2760">
                <a:solidFill>
                  <a:schemeClr val="dk2"/>
                </a:solidFill>
                <a:latin typeface="Arial"/>
                <a:ea typeface="Arial"/>
                <a:cs typeface="Arial"/>
                <a:sym typeface="Arial"/>
              </a:rPr>
              <a:t>Concerns about the virus and its impacts on their family causes worry and sadness</a:t>
            </a:r>
            <a:endParaRPr sz="2760">
              <a:solidFill>
                <a:schemeClr val="dk2"/>
              </a:solidFill>
              <a:latin typeface="Arial"/>
              <a:ea typeface="Arial"/>
              <a:cs typeface="Arial"/>
              <a:sym typeface="Arial"/>
            </a:endParaRPr>
          </a:p>
          <a:p>
            <a:pPr indent="-390715" lvl="0" marL="457200" marR="63500" rtl="0" algn="l">
              <a:lnSpc>
                <a:spcPct val="150000"/>
              </a:lnSpc>
              <a:spcBef>
                <a:spcPts val="0"/>
              </a:spcBef>
              <a:spcAft>
                <a:spcPts val="0"/>
              </a:spcAft>
              <a:buClr>
                <a:srgbClr val="97467D"/>
              </a:buClr>
              <a:buSzPct val="100000"/>
              <a:buChar char="➔"/>
            </a:pPr>
            <a:r>
              <a:rPr lang="en-US" sz="2760">
                <a:solidFill>
                  <a:schemeClr val="dk2"/>
                </a:solidFill>
                <a:latin typeface="Arial"/>
                <a:ea typeface="Arial"/>
                <a:cs typeface="Arial"/>
                <a:sym typeface="Arial"/>
              </a:rPr>
              <a:t>Loss of opportunity to play with other children</a:t>
            </a:r>
            <a:endParaRPr sz="2760">
              <a:solidFill>
                <a:schemeClr val="dk2"/>
              </a:solidFill>
              <a:latin typeface="Arial"/>
              <a:ea typeface="Arial"/>
              <a:cs typeface="Arial"/>
              <a:sym typeface="Arial"/>
            </a:endParaRPr>
          </a:p>
          <a:p>
            <a:pPr indent="-390715" lvl="0" marL="457200" marR="673100" rtl="0" algn="l">
              <a:lnSpc>
                <a:spcPct val="150000"/>
              </a:lnSpc>
              <a:spcBef>
                <a:spcPts val="0"/>
              </a:spcBef>
              <a:spcAft>
                <a:spcPts val="0"/>
              </a:spcAft>
              <a:buClr>
                <a:srgbClr val="97467D"/>
              </a:buClr>
              <a:buSzPct val="100000"/>
              <a:buChar char="➔"/>
            </a:pPr>
            <a:r>
              <a:rPr lang="en-US" sz="2760">
                <a:solidFill>
                  <a:schemeClr val="dk2"/>
                </a:solidFill>
                <a:latin typeface="Arial"/>
                <a:ea typeface="Arial"/>
                <a:cs typeface="Arial"/>
                <a:sym typeface="Arial"/>
              </a:rPr>
              <a:t>Not feeling safe or secure in familiar surroundings </a:t>
            </a:r>
            <a:endParaRPr sz="2760">
              <a:solidFill>
                <a:schemeClr val="dk2"/>
              </a:solidFill>
              <a:latin typeface="Arial"/>
              <a:ea typeface="Arial"/>
              <a:cs typeface="Arial"/>
              <a:sym typeface="Arial"/>
            </a:endParaRPr>
          </a:p>
          <a:p>
            <a:pPr indent="0" lvl="0" marL="457200" rtl="0" algn="l">
              <a:lnSpc>
                <a:spcPct val="115000"/>
              </a:lnSpc>
              <a:spcBef>
                <a:spcPts val="1000"/>
              </a:spcBef>
              <a:spcAft>
                <a:spcPts val="1000"/>
              </a:spcAft>
              <a:buNone/>
            </a:pPr>
            <a:r>
              <a:t/>
            </a:r>
            <a:endParaRPr sz="296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gf1b2aca0c4_0_75"/>
          <p:cNvSpPr txBox="1"/>
          <p:nvPr>
            <p:ph type="title"/>
          </p:nvPr>
        </p:nvSpPr>
        <p:spPr>
          <a:xfrm>
            <a:off x="656023"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Unique Stressors for Adolescents</a:t>
            </a:r>
            <a:endParaRPr/>
          </a:p>
        </p:txBody>
      </p:sp>
      <p:sp>
        <p:nvSpPr>
          <p:cNvPr id="302" name="Google Shape;302;gf1b2aca0c4_0_75"/>
          <p:cNvSpPr txBox="1"/>
          <p:nvPr/>
        </p:nvSpPr>
        <p:spPr>
          <a:xfrm>
            <a:off x="721075" y="1690825"/>
            <a:ext cx="10778100" cy="4452600"/>
          </a:xfrm>
          <a:prstGeom prst="rect">
            <a:avLst/>
          </a:prstGeom>
          <a:noFill/>
          <a:ln>
            <a:noFill/>
          </a:ln>
        </p:spPr>
        <p:txBody>
          <a:bodyPr anchorCtr="0" anchor="t" bIns="91425" lIns="91425" spcFirstLastPara="1" rIns="91425" wrap="square" tIns="91425">
            <a:spAutoFit/>
          </a:bodyPr>
          <a:lstStyle/>
          <a:p>
            <a:pPr indent="-368300" lvl="0" marL="457200" rtl="0" algn="l">
              <a:lnSpc>
                <a:spcPct val="115000"/>
              </a:lnSpc>
              <a:spcBef>
                <a:spcPts val="400"/>
              </a:spcBef>
              <a:spcAft>
                <a:spcPts val="0"/>
              </a:spcAft>
              <a:buClr>
                <a:schemeClr val="accent3"/>
              </a:buClr>
              <a:buSzPts val="2200"/>
              <a:buChar char="➔"/>
            </a:pPr>
            <a:r>
              <a:rPr lang="en-US" sz="2200"/>
              <a:t>Lack of contact with supportive peer relations </a:t>
            </a:r>
            <a:endParaRPr sz="2200"/>
          </a:p>
          <a:p>
            <a:pPr indent="-368300" lvl="0" marL="457200" rtl="0" algn="l">
              <a:lnSpc>
                <a:spcPct val="115000"/>
              </a:lnSpc>
              <a:spcBef>
                <a:spcPts val="1000"/>
              </a:spcBef>
              <a:spcAft>
                <a:spcPts val="0"/>
              </a:spcAft>
              <a:buClr>
                <a:schemeClr val="accent3"/>
              </a:buClr>
              <a:buSzPts val="2200"/>
              <a:buChar char="➔"/>
            </a:pPr>
            <a:r>
              <a:rPr lang="en-US" sz="2200"/>
              <a:t>Loss of autonomy, independence</a:t>
            </a:r>
            <a:endParaRPr sz="2200"/>
          </a:p>
          <a:p>
            <a:pPr indent="-368300" lvl="0" marL="457200" rtl="0" algn="l">
              <a:lnSpc>
                <a:spcPct val="115000"/>
              </a:lnSpc>
              <a:spcBef>
                <a:spcPts val="1000"/>
              </a:spcBef>
              <a:spcAft>
                <a:spcPts val="0"/>
              </a:spcAft>
              <a:buClr>
                <a:schemeClr val="accent3"/>
              </a:buClr>
              <a:buSzPts val="2200"/>
              <a:buChar char="➔"/>
            </a:pPr>
            <a:r>
              <a:rPr lang="en-US" sz="2200"/>
              <a:t>Missing out on events and celebrations of key life stages </a:t>
            </a:r>
            <a:endParaRPr sz="2200"/>
          </a:p>
          <a:p>
            <a:pPr indent="-368300" lvl="0" marL="457200" marR="63500" rtl="0" algn="l">
              <a:lnSpc>
                <a:spcPct val="115000"/>
              </a:lnSpc>
              <a:spcBef>
                <a:spcPts val="1000"/>
              </a:spcBef>
              <a:spcAft>
                <a:spcPts val="0"/>
              </a:spcAft>
              <a:buClr>
                <a:schemeClr val="accent3"/>
              </a:buClr>
              <a:buSzPts val="2200"/>
              <a:buChar char="➔"/>
            </a:pPr>
            <a:r>
              <a:rPr lang="en-US" sz="2200"/>
              <a:t>Suspension of ongoing learning opportunities </a:t>
            </a:r>
            <a:r>
              <a:rPr i="1" lang="en-US" sz="2200"/>
              <a:t>(*this also applies to children)</a:t>
            </a:r>
            <a:endParaRPr i="1" sz="2200"/>
          </a:p>
          <a:p>
            <a:pPr indent="-368300" lvl="0" marL="457200" rtl="0" algn="l">
              <a:lnSpc>
                <a:spcPct val="115000"/>
              </a:lnSpc>
              <a:spcBef>
                <a:spcPts val="1000"/>
              </a:spcBef>
              <a:spcAft>
                <a:spcPts val="0"/>
              </a:spcAft>
              <a:buClr>
                <a:schemeClr val="accent3"/>
              </a:buClr>
              <a:buSzPts val="2200"/>
              <a:buChar char="➔"/>
            </a:pPr>
            <a:r>
              <a:rPr lang="en-US" sz="2200"/>
              <a:t>Loss of Access to SRH services</a:t>
            </a:r>
            <a:endParaRPr sz="2200"/>
          </a:p>
          <a:p>
            <a:pPr indent="-368300" lvl="0" marL="457200" marR="304800" rtl="0" algn="l">
              <a:lnSpc>
                <a:spcPct val="115000"/>
              </a:lnSpc>
              <a:spcBef>
                <a:spcPts val="1000"/>
              </a:spcBef>
              <a:spcAft>
                <a:spcPts val="0"/>
              </a:spcAft>
              <a:buClr>
                <a:schemeClr val="accent3"/>
              </a:buClr>
              <a:buSzPts val="2200"/>
              <a:buChar char="➔"/>
            </a:pPr>
            <a:r>
              <a:rPr lang="en-US" sz="2200"/>
              <a:t>Inundated with distressing information on social media leading to anxiety and stress</a:t>
            </a:r>
            <a:endParaRPr sz="2200"/>
          </a:p>
          <a:p>
            <a:pPr indent="-368300" lvl="0" marL="457200" rtl="0" algn="l">
              <a:lnSpc>
                <a:spcPct val="115000"/>
              </a:lnSpc>
              <a:spcBef>
                <a:spcPts val="1000"/>
              </a:spcBef>
              <a:spcAft>
                <a:spcPts val="0"/>
              </a:spcAft>
              <a:buClr>
                <a:schemeClr val="accent3"/>
              </a:buClr>
              <a:buSzPts val="2200"/>
              <a:buChar char="➔"/>
            </a:pPr>
            <a:r>
              <a:rPr lang="en-US" sz="2200"/>
              <a:t>Reduction of opportunities to exercise</a:t>
            </a:r>
            <a:endParaRPr sz="2100"/>
          </a:p>
          <a:p>
            <a:pPr indent="0" lvl="0" marL="0" rtl="0" algn="l">
              <a:spcBef>
                <a:spcPts val="1000"/>
              </a:spcBef>
              <a:spcAft>
                <a:spcPts val="0"/>
              </a:spcAft>
              <a:buNone/>
            </a:pPr>
            <a:r>
              <a:t/>
            </a:r>
            <a:endParaRPr sz="1654"/>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gf1b2aca0c4_0_83"/>
          <p:cNvSpPr txBox="1"/>
          <p:nvPr>
            <p:ph type="title"/>
          </p:nvPr>
        </p:nvSpPr>
        <p:spPr>
          <a:xfrm>
            <a:off x="656023"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Unique Stressors for Families and Caregivers</a:t>
            </a:r>
            <a:endParaRPr/>
          </a:p>
        </p:txBody>
      </p:sp>
      <p:sp>
        <p:nvSpPr>
          <p:cNvPr id="309" name="Google Shape;309;gf1b2aca0c4_0_83"/>
          <p:cNvSpPr txBox="1"/>
          <p:nvPr>
            <p:ph idx="2" type="body"/>
          </p:nvPr>
        </p:nvSpPr>
        <p:spPr>
          <a:xfrm>
            <a:off x="567125" y="1848325"/>
            <a:ext cx="10783800" cy="4572600"/>
          </a:xfrm>
          <a:prstGeom prst="rect">
            <a:avLst/>
          </a:prstGeom>
        </p:spPr>
        <p:txBody>
          <a:bodyPr anchorCtr="0" anchor="t" bIns="45700" lIns="91425" spcFirstLastPara="1" rIns="91425" wrap="square" tIns="45700">
            <a:normAutofit lnSpcReduction="10000"/>
          </a:bodyPr>
          <a:lstStyle/>
          <a:p>
            <a:pPr indent="-381000" lvl="0" marL="457200" rtl="0" algn="l">
              <a:lnSpc>
                <a:spcPct val="115000"/>
              </a:lnSpc>
              <a:spcBef>
                <a:spcPts val="0"/>
              </a:spcBef>
              <a:spcAft>
                <a:spcPts val="0"/>
              </a:spcAft>
              <a:buSzPts val="2400"/>
              <a:buChar char="➔"/>
            </a:pPr>
            <a:r>
              <a:rPr lang="en-US" sz="2500">
                <a:solidFill>
                  <a:srgbClr val="000000"/>
                </a:solidFill>
                <a:latin typeface="Arial"/>
                <a:ea typeface="Arial"/>
                <a:cs typeface="Arial"/>
                <a:sym typeface="Arial"/>
              </a:rPr>
              <a:t>Threat to Livelihoods </a:t>
            </a:r>
            <a:endParaRPr sz="2500">
              <a:solidFill>
                <a:srgbClr val="000000"/>
              </a:solidFill>
              <a:latin typeface="Arial"/>
              <a:ea typeface="Arial"/>
              <a:cs typeface="Arial"/>
              <a:sym typeface="Arial"/>
            </a:endParaRPr>
          </a:p>
          <a:p>
            <a:pPr indent="-412750" lvl="0" marL="457200" marR="330200" rtl="0" algn="l">
              <a:lnSpc>
                <a:spcPct val="115000"/>
              </a:lnSpc>
              <a:spcBef>
                <a:spcPts val="1000"/>
              </a:spcBef>
              <a:spcAft>
                <a:spcPts val="0"/>
              </a:spcAft>
              <a:buSzPts val="2900"/>
              <a:buChar char="➔"/>
            </a:pPr>
            <a:r>
              <a:rPr lang="en-US" sz="2500">
                <a:solidFill>
                  <a:srgbClr val="000000"/>
                </a:solidFill>
                <a:latin typeface="Arial"/>
                <a:ea typeface="Arial"/>
                <a:cs typeface="Arial"/>
                <a:sym typeface="Arial"/>
              </a:rPr>
              <a:t>Loss of sense of belonging to a community group</a:t>
            </a:r>
            <a:endParaRPr sz="2500">
              <a:solidFill>
                <a:srgbClr val="000000"/>
              </a:solidFill>
              <a:latin typeface="Arial"/>
              <a:ea typeface="Arial"/>
              <a:cs typeface="Arial"/>
              <a:sym typeface="Arial"/>
            </a:endParaRPr>
          </a:p>
          <a:p>
            <a:pPr indent="-412750" lvl="0" marL="457200" rtl="0" algn="l">
              <a:lnSpc>
                <a:spcPct val="115000"/>
              </a:lnSpc>
              <a:spcBef>
                <a:spcPts val="1000"/>
              </a:spcBef>
              <a:spcAft>
                <a:spcPts val="0"/>
              </a:spcAft>
              <a:buSzPts val="2900"/>
              <a:buChar char="➔"/>
            </a:pPr>
            <a:r>
              <a:rPr lang="en-US" sz="2500">
                <a:solidFill>
                  <a:srgbClr val="000000"/>
                </a:solidFill>
                <a:latin typeface="Arial"/>
                <a:ea typeface="Arial"/>
                <a:cs typeface="Arial"/>
                <a:sym typeface="Arial"/>
              </a:rPr>
              <a:t>Lack of contact with support networks</a:t>
            </a:r>
            <a:endParaRPr sz="2500">
              <a:solidFill>
                <a:srgbClr val="000000"/>
              </a:solidFill>
              <a:latin typeface="Arial"/>
              <a:ea typeface="Arial"/>
              <a:cs typeface="Arial"/>
              <a:sym typeface="Arial"/>
            </a:endParaRPr>
          </a:p>
          <a:p>
            <a:pPr indent="-412750" lvl="0" marL="457200" rtl="0" algn="l">
              <a:lnSpc>
                <a:spcPct val="115000"/>
              </a:lnSpc>
              <a:spcBef>
                <a:spcPts val="1000"/>
              </a:spcBef>
              <a:spcAft>
                <a:spcPts val="0"/>
              </a:spcAft>
              <a:buSzPts val="2900"/>
              <a:buChar char="➔"/>
            </a:pPr>
            <a:r>
              <a:rPr lang="en-US" sz="2500">
                <a:solidFill>
                  <a:srgbClr val="000000"/>
                </a:solidFill>
                <a:latin typeface="Arial"/>
                <a:ea typeface="Arial"/>
                <a:cs typeface="Arial"/>
                <a:sym typeface="Arial"/>
              </a:rPr>
              <a:t>Balancing work and childcare for children out of school</a:t>
            </a:r>
            <a:endParaRPr sz="2500">
              <a:solidFill>
                <a:srgbClr val="000000"/>
              </a:solidFill>
              <a:latin typeface="Arial"/>
              <a:ea typeface="Arial"/>
              <a:cs typeface="Arial"/>
              <a:sym typeface="Arial"/>
            </a:endParaRPr>
          </a:p>
          <a:p>
            <a:pPr indent="-412750" lvl="0" marL="457200" marR="165100" rtl="0" algn="l">
              <a:lnSpc>
                <a:spcPct val="115000"/>
              </a:lnSpc>
              <a:spcBef>
                <a:spcPts val="1000"/>
              </a:spcBef>
              <a:spcAft>
                <a:spcPts val="0"/>
              </a:spcAft>
              <a:buSzPts val="2900"/>
              <a:buChar char="➔"/>
            </a:pPr>
            <a:r>
              <a:rPr lang="en-US" sz="2500">
                <a:solidFill>
                  <a:srgbClr val="000000"/>
                </a:solidFill>
                <a:latin typeface="Arial"/>
                <a:ea typeface="Arial"/>
                <a:cs typeface="Arial"/>
                <a:sym typeface="Arial"/>
              </a:rPr>
              <a:t>Loss of support of second person to help with the care</a:t>
            </a:r>
            <a:endParaRPr sz="2500">
              <a:solidFill>
                <a:srgbClr val="000000"/>
              </a:solidFill>
              <a:latin typeface="Arial"/>
              <a:ea typeface="Arial"/>
              <a:cs typeface="Arial"/>
              <a:sym typeface="Arial"/>
            </a:endParaRPr>
          </a:p>
          <a:p>
            <a:pPr indent="-412750" lvl="0" marL="457200" rtl="0" algn="l">
              <a:lnSpc>
                <a:spcPct val="115000"/>
              </a:lnSpc>
              <a:spcBef>
                <a:spcPts val="1000"/>
              </a:spcBef>
              <a:spcAft>
                <a:spcPts val="0"/>
              </a:spcAft>
              <a:buSzPts val="2900"/>
              <a:buChar char="➔"/>
            </a:pPr>
            <a:r>
              <a:rPr lang="en-US" sz="2500">
                <a:solidFill>
                  <a:srgbClr val="000000"/>
                </a:solidFill>
                <a:latin typeface="Arial"/>
                <a:ea typeface="Arial"/>
                <a:cs typeface="Arial"/>
                <a:sym typeface="Arial"/>
              </a:rPr>
              <a:t>Feeling powerless to protect family</a:t>
            </a:r>
            <a:endParaRPr sz="2500">
              <a:solidFill>
                <a:srgbClr val="000000"/>
              </a:solidFill>
              <a:latin typeface="Arial"/>
              <a:ea typeface="Arial"/>
              <a:cs typeface="Arial"/>
              <a:sym typeface="Arial"/>
            </a:endParaRPr>
          </a:p>
          <a:p>
            <a:pPr indent="-412750" lvl="0" marL="457200" rtl="0" algn="l">
              <a:lnSpc>
                <a:spcPct val="115000"/>
              </a:lnSpc>
              <a:spcBef>
                <a:spcPts val="1200"/>
              </a:spcBef>
              <a:spcAft>
                <a:spcPts val="0"/>
              </a:spcAft>
              <a:buSzPts val="2900"/>
              <a:buChar char="➔"/>
            </a:pPr>
            <a:r>
              <a:rPr lang="en-US" sz="2500">
                <a:solidFill>
                  <a:srgbClr val="000000"/>
                </a:solidFill>
                <a:latin typeface="Arial"/>
                <a:ea typeface="Arial"/>
                <a:cs typeface="Arial"/>
                <a:sym typeface="Arial"/>
              </a:rPr>
              <a:t>Needing to care for older family members</a:t>
            </a:r>
            <a:endParaRPr sz="2500">
              <a:solidFill>
                <a:srgbClr val="000000"/>
              </a:solidFill>
              <a:latin typeface="Arial"/>
              <a:ea typeface="Arial"/>
              <a:cs typeface="Arial"/>
              <a:sym typeface="Arial"/>
            </a:endParaRPr>
          </a:p>
          <a:p>
            <a:pPr indent="0" lvl="0" marL="457200" rtl="0" algn="l">
              <a:lnSpc>
                <a:spcPct val="115000"/>
              </a:lnSpc>
              <a:spcBef>
                <a:spcPts val="1000"/>
              </a:spcBef>
              <a:spcAft>
                <a:spcPts val="600"/>
              </a:spcAft>
              <a:buNone/>
            </a:pPr>
            <a:r>
              <a:t/>
            </a:r>
            <a:endParaRPr sz="200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f700e7d5b5_0_8"/>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a:t>Basic Psychosocial Skills </a:t>
            </a:r>
            <a:endParaRPr/>
          </a:p>
        </p:txBody>
      </p:sp>
      <p:sp>
        <p:nvSpPr>
          <p:cNvPr id="316" name="Google Shape;316;gf700e7d5b5_0_8"/>
          <p:cNvSpPr txBox="1"/>
          <p:nvPr>
            <p:ph idx="1" type="body"/>
          </p:nvPr>
        </p:nvSpPr>
        <p:spPr>
          <a:xfrm>
            <a:off x="656022" y="1971675"/>
            <a:ext cx="10820100" cy="48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800"/>
              <a:buNone/>
            </a:pPr>
            <a:r>
              <a:rPr lang="en-US"/>
              <a:t>By the end of the session, you will be able to:</a:t>
            </a:r>
            <a:endParaRPr/>
          </a:p>
        </p:txBody>
      </p:sp>
      <p:sp>
        <p:nvSpPr>
          <p:cNvPr id="317" name="Google Shape;317;gf700e7d5b5_0_8"/>
          <p:cNvSpPr txBox="1"/>
          <p:nvPr>
            <p:ph idx="2" type="body"/>
          </p:nvPr>
        </p:nvSpPr>
        <p:spPr>
          <a:xfrm>
            <a:off x="656021" y="2614612"/>
            <a:ext cx="10820100" cy="3729000"/>
          </a:xfrm>
          <a:prstGeom prst="rect">
            <a:avLst/>
          </a:prstGeom>
          <a:noFill/>
          <a:ln>
            <a:noFill/>
          </a:ln>
        </p:spPr>
        <p:txBody>
          <a:bodyPr anchorCtr="0" anchor="t" bIns="45700" lIns="91425" spcFirstLastPara="1" rIns="91425" wrap="square" tIns="45700">
            <a:normAutofit/>
          </a:bodyPr>
          <a:lstStyle/>
          <a:p>
            <a:pPr indent="-406400" lvl="0" marL="457200" marR="0" rtl="0" algn="l">
              <a:lnSpc>
                <a:spcPct val="115000"/>
              </a:lnSpc>
              <a:spcBef>
                <a:spcPts val="0"/>
              </a:spcBef>
              <a:spcAft>
                <a:spcPts val="0"/>
              </a:spcAft>
              <a:buSzPts val="2800"/>
              <a:buChar char="•"/>
            </a:pPr>
            <a:r>
              <a:rPr lang="en-US"/>
              <a:t>Identify emotional, behavioral and physical signs of distress </a:t>
            </a:r>
            <a:endParaRPr/>
          </a:p>
          <a:p>
            <a:pPr indent="-406400" lvl="0" marL="457200" marR="0" rtl="0" algn="l">
              <a:lnSpc>
                <a:spcPct val="115000"/>
              </a:lnSpc>
              <a:spcBef>
                <a:spcPts val="0"/>
              </a:spcBef>
              <a:spcAft>
                <a:spcPts val="0"/>
              </a:spcAft>
              <a:buSzPts val="2800"/>
              <a:buChar char="•"/>
            </a:pPr>
            <a:r>
              <a:rPr lang="en-US"/>
              <a:t>Describe basic elements of supportive communication</a:t>
            </a:r>
            <a:endParaRPr/>
          </a:p>
          <a:p>
            <a:pPr indent="-406400" lvl="0" marL="457200" marR="0" rtl="0" algn="l">
              <a:lnSpc>
                <a:spcPct val="115000"/>
              </a:lnSpc>
              <a:spcBef>
                <a:spcPts val="0"/>
              </a:spcBef>
              <a:spcAft>
                <a:spcPts val="0"/>
              </a:spcAft>
              <a:buSzPts val="2800"/>
              <a:buChar char="•"/>
            </a:pPr>
            <a:r>
              <a:rPr lang="en-US"/>
              <a:t>Demonstrate appropriate communication skills when working with children</a:t>
            </a:r>
            <a:endParaRPr/>
          </a:p>
          <a:p>
            <a:pPr indent="-406400" lvl="0" marL="457200" marR="0" rtl="0" algn="l">
              <a:lnSpc>
                <a:spcPct val="115000"/>
              </a:lnSpc>
              <a:spcBef>
                <a:spcPts val="0"/>
              </a:spcBef>
              <a:spcAft>
                <a:spcPts val="0"/>
              </a:spcAft>
              <a:buSzPts val="2800"/>
              <a:buChar char="•"/>
            </a:pPr>
            <a:r>
              <a:rPr lang="en-US"/>
              <a:t>Describe basic psychosocial skills</a:t>
            </a:r>
            <a:endParaRPr/>
          </a:p>
          <a:p>
            <a:pPr indent="-406400" lvl="0" marL="457200" marR="0" rtl="0" algn="l">
              <a:lnSpc>
                <a:spcPct val="115000"/>
              </a:lnSpc>
              <a:spcBef>
                <a:spcPts val="0"/>
              </a:spcBef>
              <a:spcAft>
                <a:spcPts val="0"/>
              </a:spcAft>
              <a:buSzPts val="2800"/>
              <a:buChar char="•"/>
            </a:pPr>
            <a:r>
              <a:rPr lang="en-US"/>
              <a:t>Demonstrate how to use these skills in the COVID-19 response to help others feel supported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gf1b2aca0c4_0_93"/>
          <p:cNvSpPr txBox="1"/>
          <p:nvPr>
            <p:ph type="title"/>
          </p:nvPr>
        </p:nvSpPr>
        <p:spPr>
          <a:xfrm>
            <a:off x="656023"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Active Listening </a:t>
            </a:r>
            <a:endParaRPr/>
          </a:p>
        </p:txBody>
      </p:sp>
      <p:sp>
        <p:nvSpPr>
          <p:cNvPr id="324" name="Google Shape;324;gf1b2aca0c4_0_93"/>
          <p:cNvSpPr txBox="1"/>
          <p:nvPr>
            <p:ph idx="2" type="body"/>
          </p:nvPr>
        </p:nvSpPr>
        <p:spPr>
          <a:xfrm>
            <a:off x="479775" y="1788472"/>
            <a:ext cx="10996500" cy="4555200"/>
          </a:xfrm>
          <a:prstGeom prst="rect">
            <a:avLst/>
          </a:prstGeom>
        </p:spPr>
        <p:txBody>
          <a:bodyPr anchorCtr="0" anchor="t" bIns="45700" lIns="91425" spcFirstLastPara="1" rIns="91425" wrap="square" tIns="45700">
            <a:normAutofit/>
          </a:bodyPr>
          <a:lstStyle/>
          <a:p>
            <a:pPr indent="-406400" lvl="0" marL="457200" rtl="0" algn="l">
              <a:spcBef>
                <a:spcPts val="1000"/>
              </a:spcBef>
              <a:spcAft>
                <a:spcPts val="0"/>
              </a:spcAft>
              <a:buSzPts val="2800"/>
              <a:buAutoNum type="arabicPeriod"/>
            </a:pPr>
            <a:r>
              <a:rPr lang="en-US">
                <a:solidFill>
                  <a:schemeClr val="accent1"/>
                </a:solidFill>
              </a:rPr>
              <a:t>Listen attentively</a:t>
            </a:r>
            <a:r>
              <a:rPr lang="en-US"/>
              <a:t> </a:t>
            </a:r>
            <a:r>
              <a:rPr lang="en-US">
                <a:solidFill>
                  <a:srgbClr val="000000"/>
                </a:solidFill>
                <a:latin typeface="Arial"/>
                <a:ea typeface="Arial"/>
                <a:cs typeface="Arial"/>
                <a:sym typeface="Arial"/>
              </a:rPr>
              <a:t>Try to understand the person’s point of view and feelings.</a:t>
            </a:r>
            <a:r>
              <a:rPr lang="en-US">
                <a:solidFill>
                  <a:srgbClr val="000000"/>
                </a:solidFill>
                <a:latin typeface="Times New Roman"/>
                <a:ea typeface="Times New Roman"/>
                <a:cs typeface="Times New Roman"/>
                <a:sym typeface="Times New Roman"/>
              </a:rPr>
              <a:t> </a:t>
            </a:r>
            <a:r>
              <a:rPr lang="en-US">
                <a:solidFill>
                  <a:srgbClr val="000000"/>
                </a:solidFill>
                <a:latin typeface="Arial"/>
                <a:ea typeface="Arial"/>
                <a:cs typeface="Arial"/>
                <a:sym typeface="Arial"/>
              </a:rPr>
              <a:t>Let them talk; remain quiet until they have finished.</a:t>
            </a:r>
            <a:br>
              <a:rPr lang="en-US">
                <a:solidFill>
                  <a:srgbClr val="000000"/>
                </a:solidFill>
                <a:latin typeface="Arial"/>
                <a:ea typeface="Arial"/>
                <a:cs typeface="Arial"/>
                <a:sym typeface="Arial"/>
              </a:rPr>
            </a:br>
            <a:endParaRPr/>
          </a:p>
          <a:p>
            <a:pPr indent="-406400" lvl="0" marL="457200" rtl="0" algn="l">
              <a:spcBef>
                <a:spcPts val="1000"/>
              </a:spcBef>
              <a:spcAft>
                <a:spcPts val="0"/>
              </a:spcAft>
              <a:buSzPts val="2800"/>
              <a:buAutoNum type="arabicPeriod"/>
            </a:pPr>
            <a:r>
              <a:rPr lang="en-US">
                <a:solidFill>
                  <a:schemeClr val="accent1"/>
                </a:solidFill>
              </a:rPr>
              <a:t>Repeat</a:t>
            </a:r>
            <a:r>
              <a:rPr lang="en-US"/>
              <a:t> </a:t>
            </a:r>
            <a:r>
              <a:rPr lang="en-US">
                <a:solidFill>
                  <a:srgbClr val="000000"/>
                </a:solidFill>
                <a:latin typeface="Arial"/>
                <a:ea typeface="Arial"/>
                <a:cs typeface="Arial"/>
                <a:sym typeface="Arial"/>
              </a:rPr>
              <a:t>Repeat messages and key words the person has said. Ask for </a:t>
            </a:r>
            <a:r>
              <a:rPr lang="en-US">
                <a:solidFill>
                  <a:srgbClr val="000000"/>
                </a:solidFill>
                <a:latin typeface="Arial"/>
                <a:ea typeface="Arial"/>
                <a:cs typeface="Arial"/>
                <a:sym typeface="Arial"/>
              </a:rPr>
              <a:t>clarification</a:t>
            </a:r>
            <a:r>
              <a:rPr lang="en-US">
                <a:solidFill>
                  <a:srgbClr val="000000"/>
                </a:solidFill>
                <a:latin typeface="Arial"/>
                <a:ea typeface="Arial"/>
                <a:cs typeface="Arial"/>
                <a:sym typeface="Arial"/>
              </a:rPr>
              <a:t> if you don’t understand. </a:t>
            </a:r>
            <a:br>
              <a:rPr lang="en-US">
                <a:solidFill>
                  <a:srgbClr val="000000"/>
                </a:solidFill>
                <a:latin typeface="Arial"/>
                <a:ea typeface="Arial"/>
                <a:cs typeface="Arial"/>
                <a:sym typeface="Arial"/>
              </a:rPr>
            </a:br>
            <a:endParaRPr/>
          </a:p>
          <a:p>
            <a:pPr indent="-406400" lvl="0" marL="457200" rtl="0" algn="l">
              <a:spcBef>
                <a:spcPts val="1000"/>
              </a:spcBef>
              <a:spcAft>
                <a:spcPts val="0"/>
              </a:spcAft>
              <a:buSzPts val="2800"/>
              <a:buAutoNum type="arabicPeriod"/>
            </a:pPr>
            <a:r>
              <a:rPr lang="en-US">
                <a:solidFill>
                  <a:schemeClr val="accent1"/>
                </a:solidFill>
              </a:rPr>
              <a:t>Summarize</a:t>
            </a:r>
            <a:r>
              <a:rPr lang="en-US"/>
              <a:t> </a:t>
            </a:r>
            <a:r>
              <a:rPr lang="en-US">
                <a:solidFill>
                  <a:srgbClr val="000000"/>
                </a:solidFill>
                <a:latin typeface="Arial"/>
                <a:ea typeface="Arial"/>
                <a:cs typeface="Arial"/>
                <a:sym typeface="Arial"/>
              </a:rPr>
              <a:t>Identify and reflect key points you heard the person say, so that they know you have heard them and to be sure you have understood them correctly</a:t>
            </a:r>
            <a:endParaRPr/>
          </a:p>
          <a:p>
            <a:pPr indent="0" lvl="0" marL="0" rtl="0" algn="l">
              <a:spcBef>
                <a:spcPts val="100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ge5fa2d5246_0_344"/>
          <p:cNvSpPr txBox="1"/>
          <p:nvPr>
            <p:ph type="title"/>
          </p:nvPr>
        </p:nvSpPr>
        <p:spPr>
          <a:xfrm>
            <a:off x="656023" y="246594"/>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a:t>Group exercise</a:t>
            </a:r>
            <a:endParaRPr/>
          </a:p>
        </p:txBody>
      </p:sp>
      <p:sp>
        <p:nvSpPr>
          <p:cNvPr id="331" name="Google Shape;331;ge5fa2d5246_0_344"/>
          <p:cNvSpPr txBox="1"/>
          <p:nvPr>
            <p:ph idx="4" type="body"/>
          </p:nvPr>
        </p:nvSpPr>
        <p:spPr>
          <a:xfrm>
            <a:off x="544075" y="2160775"/>
            <a:ext cx="10738800" cy="3382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400"/>
              <a:buNone/>
            </a:pPr>
            <a:r>
              <a:rPr lang="en-US" sz="2900">
                <a:solidFill>
                  <a:schemeClr val="dk2"/>
                </a:solidFill>
                <a:latin typeface="Arial"/>
                <a:ea typeface="Arial"/>
                <a:cs typeface="Arial"/>
                <a:sym typeface="Arial"/>
              </a:rPr>
              <a:t>Think about a time when you felt supported by someone who they just met. Reflect on the two following questions: </a:t>
            </a:r>
            <a:endParaRPr sz="2900">
              <a:solidFill>
                <a:schemeClr val="dk2"/>
              </a:solidFill>
              <a:latin typeface="Arial"/>
              <a:ea typeface="Arial"/>
              <a:cs typeface="Arial"/>
              <a:sym typeface="Arial"/>
            </a:endParaRPr>
          </a:p>
          <a:p>
            <a:pPr indent="0" lvl="0" marL="0" rtl="0" algn="l">
              <a:lnSpc>
                <a:spcPct val="100000"/>
              </a:lnSpc>
              <a:spcBef>
                <a:spcPts val="0"/>
              </a:spcBef>
              <a:spcAft>
                <a:spcPts val="0"/>
              </a:spcAft>
              <a:buSzPts val="2400"/>
              <a:buNone/>
            </a:pPr>
            <a:r>
              <a:t/>
            </a:r>
            <a:endParaRPr sz="2900">
              <a:solidFill>
                <a:schemeClr val="dk2"/>
              </a:solidFill>
              <a:latin typeface="Arial"/>
              <a:ea typeface="Arial"/>
              <a:cs typeface="Arial"/>
              <a:sym typeface="Arial"/>
            </a:endParaRPr>
          </a:p>
          <a:p>
            <a:pPr indent="-412750" lvl="0" marL="457200" rtl="0" algn="l">
              <a:lnSpc>
                <a:spcPct val="100000"/>
              </a:lnSpc>
              <a:spcBef>
                <a:spcPts val="0"/>
              </a:spcBef>
              <a:spcAft>
                <a:spcPts val="0"/>
              </a:spcAft>
              <a:buClr>
                <a:schemeClr val="dk2"/>
              </a:buClr>
              <a:buSzPts val="2900"/>
              <a:buFont typeface="Arial"/>
              <a:buAutoNum type="arabicPeriod"/>
            </a:pPr>
            <a:r>
              <a:rPr lang="en-US" sz="2900">
                <a:solidFill>
                  <a:schemeClr val="dk2"/>
                </a:solidFill>
                <a:latin typeface="Arial"/>
                <a:ea typeface="Arial"/>
                <a:cs typeface="Arial"/>
                <a:sym typeface="Arial"/>
              </a:rPr>
              <a:t>How did the person speak to you? </a:t>
            </a:r>
            <a:endParaRPr sz="2900">
              <a:solidFill>
                <a:schemeClr val="dk2"/>
              </a:solidFill>
              <a:latin typeface="Arial"/>
              <a:ea typeface="Arial"/>
              <a:cs typeface="Arial"/>
              <a:sym typeface="Arial"/>
            </a:endParaRPr>
          </a:p>
          <a:p>
            <a:pPr indent="-412750" lvl="0" marL="457200" rtl="0" algn="l">
              <a:lnSpc>
                <a:spcPct val="100000"/>
              </a:lnSpc>
              <a:spcBef>
                <a:spcPts val="0"/>
              </a:spcBef>
              <a:spcAft>
                <a:spcPts val="0"/>
              </a:spcAft>
              <a:buClr>
                <a:schemeClr val="dk2"/>
              </a:buClr>
              <a:buSzPts val="2900"/>
              <a:buFont typeface="Arial"/>
              <a:buAutoNum type="arabicPeriod"/>
            </a:pPr>
            <a:r>
              <a:rPr lang="en-US" sz="2900">
                <a:solidFill>
                  <a:schemeClr val="dk2"/>
                </a:solidFill>
                <a:latin typeface="Arial"/>
                <a:ea typeface="Arial"/>
                <a:cs typeface="Arial"/>
                <a:sym typeface="Arial"/>
              </a:rPr>
              <a:t>How was their body language and what did you notice about it?</a:t>
            </a:r>
            <a:endParaRPr sz="41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e5fa2d5246_0_369"/>
          <p:cNvSpPr txBox="1"/>
          <p:nvPr>
            <p:ph type="title"/>
          </p:nvPr>
        </p:nvSpPr>
        <p:spPr>
          <a:xfrm>
            <a:off x="605123" y="259319"/>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a:t>“Take Sides” Activity</a:t>
            </a:r>
            <a:endParaRPr/>
          </a:p>
        </p:txBody>
      </p:sp>
      <p:sp>
        <p:nvSpPr>
          <p:cNvPr id="338" name="Google Shape;338;ge5fa2d5246_0_369"/>
          <p:cNvSpPr txBox="1"/>
          <p:nvPr>
            <p:ph idx="2" type="body"/>
          </p:nvPr>
        </p:nvSpPr>
        <p:spPr>
          <a:xfrm>
            <a:off x="656025" y="2479156"/>
            <a:ext cx="10820100" cy="3940800"/>
          </a:xfrm>
          <a:prstGeom prst="rect">
            <a:avLst/>
          </a:prstGeom>
          <a:solidFill>
            <a:schemeClr val="lt1"/>
          </a:solidFill>
          <a:ln>
            <a:noFill/>
          </a:ln>
        </p:spPr>
        <p:txBody>
          <a:bodyPr anchorCtr="0" anchor="t" bIns="45700" lIns="91425" spcFirstLastPara="1" rIns="91425" wrap="square" tIns="45700">
            <a:normAutofit/>
          </a:bodyPr>
          <a:lstStyle/>
          <a:p>
            <a:pPr indent="0" lvl="0" marL="457200" rtl="0" algn="l">
              <a:lnSpc>
                <a:spcPct val="90000"/>
              </a:lnSpc>
              <a:spcBef>
                <a:spcPts val="0"/>
              </a:spcBef>
              <a:spcAft>
                <a:spcPts val="0"/>
              </a:spcAft>
              <a:buNone/>
            </a:pPr>
            <a:r>
              <a:rPr lang="en-US" sz="2700">
                <a:solidFill>
                  <a:schemeClr val="dk2"/>
                </a:solidFill>
              </a:rPr>
              <a:t>Listen to the examples of behaviours. </a:t>
            </a:r>
            <a:endParaRPr sz="2700">
              <a:solidFill>
                <a:schemeClr val="dk2"/>
              </a:solidFill>
            </a:endParaRPr>
          </a:p>
          <a:p>
            <a:pPr indent="0" lvl="0" marL="457200" rtl="0" algn="l">
              <a:lnSpc>
                <a:spcPct val="90000"/>
              </a:lnSpc>
              <a:spcBef>
                <a:spcPts val="0"/>
              </a:spcBef>
              <a:spcAft>
                <a:spcPts val="0"/>
              </a:spcAft>
              <a:buNone/>
            </a:pPr>
            <a:r>
              <a:t/>
            </a:r>
            <a:endParaRPr sz="2700">
              <a:solidFill>
                <a:schemeClr val="dk2"/>
              </a:solidFill>
            </a:endParaRPr>
          </a:p>
          <a:p>
            <a:pPr indent="0" lvl="0" marL="457200" rtl="0" algn="l">
              <a:lnSpc>
                <a:spcPct val="90000"/>
              </a:lnSpc>
              <a:spcBef>
                <a:spcPts val="0"/>
              </a:spcBef>
              <a:spcAft>
                <a:spcPts val="0"/>
              </a:spcAft>
              <a:buNone/>
            </a:pPr>
            <a:r>
              <a:rPr lang="en-US" sz="2700">
                <a:solidFill>
                  <a:schemeClr val="dk2"/>
                </a:solidFill>
              </a:rPr>
              <a:t>If you think the behaviour is </a:t>
            </a:r>
            <a:r>
              <a:rPr b="1" lang="en-US" sz="2700">
                <a:solidFill>
                  <a:srgbClr val="97467D"/>
                </a:solidFill>
              </a:rPr>
              <a:t>supportive</a:t>
            </a:r>
            <a:r>
              <a:rPr lang="en-US" sz="2700">
                <a:solidFill>
                  <a:schemeClr val="dk2"/>
                </a:solidFill>
              </a:rPr>
              <a:t> to the </a:t>
            </a:r>
            <a:r>
              <a:rPr lang="en-US" sz="2700">
                <a:solidFill>
                  <a:srgbClr val="97467D"/>
                </a:solidFill>
              </a:rPr>
              <a:t>left side</a:t>
            </a:r>
            <a:r>
              <a:rPr lang="en-US" sz="2700">
                <a:solidFill>
                  <a:schemeClr val="dk2"/>
                </a:solidFill>
              </a:rPr>
              <a:t> of the room. </a:t>
            </a:r>
            <a:endParaRPr sz="2700">
              <a:solidFill>
                <a:schemeClr val="dk2"/>
              </a:solidFill>
            </a:endParaRPr>
          </a:p>
          <a:p>
            <a:pPr indent="0" lvl="0" marL="457200" rtl="0" algn="l">
              <a:lnSpc>
                <a:spcPct val="90000"/>
              </a:lnSpc>
              <a:spcBef>
                <a:spcPts val="0"/>
              </a:spcBef>
              <a:spcAft>
                <a:spcPts val="0"/>
              </a:spcAft>
              <a:buNone/>
            </a:pPr>
            <a:r>
              <a:t/>
            </a:r>
            <a:endParaRPr sz="2700">
              <a:solidFill>
                <a:schemeClr val="dk2"/>
              </a:solidFill>
            </a:endParaRPr>
          </a:p>
          <a:p>
            <a:pPr indent="0" lvl="0" marL="457200" rtl="0" algn="l">
              <a:lnSpc>
                <a:spcPct val="90000"/>
              </a:lnSpc>
              <a:spcBef>
                <a:spcPts val="0"/>
              </a:spcBef>
              <a:spcAft>
                <a:spcPts val="0"/>
              </a:spcAft>
              <a:buNone/>
            </a:pPr>
            <a:r>
              <a:rPr lang="en-US" sz="2700">
                <a:solidFill>
                  <a:schemeClr val="dk2"/>
                </a:solidFill>
              </a:rPr>
              <a:t>If you think the behaviour is </a:t>
            </a:r>
            <a:r>
              <a:rPr b="1" lang="en-US" sz="2700">
                <a:solidFill>
                  <a:srgbClr val="97467D"/>
                </a:solidFill>
              </a:rPr>
              <a:t>non-supportive</a:t>
            </a:r>
            <a:r>
              <a:rPr lang="en-US" sz="2700">
                <a:solidFill>
                  <a:schemeClr val="dk2"/>
                </a:solidFill>
              </a:rPr>
              <a:t> move to the </a:t>
            </a:r>
            <a:r>
              <a:rPr lang="en-US" sz="2700">
                <a:solidFill>
                  <a:srgbClr val="97467D"/>
                </a:solidFill>
              </a:rPr>
              <a:t>right side </a:t>
            </a:r>
            <a:r>
              <a:rPr lang="en-US" sz="2700">
                <a:solidFill>
                  <a:schemeClr val="dk2"/>
                </a:solidFill>
              </a:rPr>
              <a:t>of the room.</a:t>
            </a:r>
            <a:endParaRPr sz="2700">
              <a:solidFill>
                <a:schemeClr val="dk2"/>
              </a:solidFill>
            </a:endParaRPr>
          </a:p>
          <a:p>
            <a:pPr indent="0" lvl="0" marL="457200" rtl="0" algn="l">
              <a:lnSpc>
                <a:spcPct val="90000"/>
              </a:lnSpc>
              <a:spcBef>
                <a:spcPts val="0"/>
              </a:spcBef>
              <a:spcAft>
                <a:spcPts val="0"/>
              </a:spcAft>
              <a:buNone/>
            </a:pPr>
            <a:r>
              <a:t/>
            </a:r>
            <a:endParaRPr b="1" sz="2700">
              <a:solidFill>
                <a:schemeClr val="accent3"/>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gf700e7d5b5_0_15"/>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a:t>Helping Parents and Caregivers to Support Children’s Well-being</a:t>
            </a:r>
            <a:endParaRPr/>
          </a:p>
        </p:txBody>
      </p:sp>
      <p:sp>
        <p:nvSpPr>
          <p:cNvPr id="345" name="Google Shape;345;gf700e7d5b5_0_15"/>
          <p:cNvSpPr txBox="1"/>
          <p:nvPr>
            <p:ph idx="1" type="body"/>
          </p:nvPr>
        </p:nvSpPr>
        <p:spPr>
          <a:xfrm>
            <a:off x="656022" y="1971675"/>
            <a:ext cx="10820100" cy="48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800"/>
              <a:buNone/>
            </a:pPr>
            <a:r>
              <a:rPr lang="en-US"/>
              <a:t>By the end of the session, you will be able to:</a:t>
            </a:r>
            <a:endParaRPr/>
          </a:p>
        </p:txBody>
      </p:sp>
      <p:sp>
        <p:nvSpPr>
          <p:cNvPr id="346" name="Google Shape;346;gf700e7d5b5_0_15"/>
          <p:cNvSpPr txBox="1"/>
          <p:nvPr>
            <p:ph idx="2" type="body"/>
          </p:nvPr>
        </p:nvSpPr>
        <p:spPr>
          <a:xfrm>
            <a:off x="656021" y="2614612"/>
            <a:ext cx="10820100" cy="3729000"/>
          </a:xfrm>
          <a:prstGeom prst="rect">
            <a:avLst/>
          </a:prstGeom>
          <a:noFill/>
          <a:ln>
            <a:noFill/>
          </a:ln>
        </p:spPr>
        <p:txBody>
          <a:bodyPr anchorCtr="0" anchor="t" bIns="45700" lIns="91425" spcFirstLastPara="1" rIns="91425" wrap="square" tIns="45700">
            <a:normAutofit lnSpcReduction="10000"/>
          </a:bodyPr>
          <a:lstStyle/>
          <a:p>
            <a:pPr indent="-406400" lvl="0" marL="457200" marR="0" rtl="0" algn="l">
              <a:lnSpc>
                <a:spcPct val="115000"/>
              </a:lnSpc>
              <a:spcBef>
                <a:spcPts val="0"/>
              </a:spcBef>
              <a:spcAft>
                <a:spcPts val="0"/>
              </a:spcAft>
              <a:buSzPts val="2800"/>
              <a:buChar char="•"/>
            </a:pPr>
            <a:r>
              <a:rPr lang="en-US"/>
              <a:t>Identify ways to help children cope with stress during the COVID-19 pandemic</a:t>
            </a:r>
            <a:endParaRPr/>
          </a:p>
          <a:p>
            <a:pPr indent="-406400" lvl="0" marL="457200" marR="0" rtl="0" algn="l">
              <a:lnSpc>
                <a:spcPct val="115000"/>
              </a:lnSpc>
              <a:spcBef>
                <a:spcPts val="0"/>
              </a:spcBef>
              <a:spcAft>
                <a:spcPts val="0"/>
              </a:spcAft>
              <a:buSzPts val="2800"/>
              <a:buChar char="•"/>
            </a:pPr>
            <a:r>
              <a:rPr lang="en-US"/>
              <a:t>Discuss how to support children and adolescents in their own psychosocial wellbeing</a:t>
            </a:r>
            <a:endParaRPr/>
          </a:p>
          <a:p>
            <a:pPr indent="-406400" lvl="0" marL="457200" marR="0" rtl="0" algn="l">
              <a:lnSpc>
                <a:spcPct val="115000"/>
              </a:lnSpc>
              <a:spcBef>
                <a:spcPts val="0"/>
              </a:spcBef>
              <a:spcAft>
                <a:spcPts val="0"/>
              </a:spcAft>
              <a:buSzPts val="2800"/>
              <a:buChar char="•"/>
            </a:pPr>
            <a:r>
              <a:rPr lang="en-US"/>
              <a:t>Explain ways parents and caregivers could support wellbeing of their children</a:t>
            </a:r>
            <a:endParaRPr/>
          </a:p>
          <a:p>
            <a:pPr indent="-406400" lvl="0" marL="457200" marR="0" rtl="0" algn="l">
              <a:lnSpc>
                <a:spcPct val="115000"/>
              </a:lnSpc>
              <a:spcBef>
                <a:spcPts val="0"/>
              </a:spcBef>
              <a:spcAft>
                <a:spcPts val="0"/>
              </a:spcAft>
              <a:buSzPts val="2800"/>
              <a:buChar char="•"/>
            </a:pPr>
            <a:r>
              <a:rPr lang="en-US"/>
              <a:t>Discuss how parents and caregivers can talk to their children about grief</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ge5fa2d5246_0_394"/>
          <p:cNvSpPr txBox="1"/>
          <p:nvPr>
            <p:ph idx="1" type="body"/>
          </p:nvPr>
        </p:nvSpPr>
        <p:spPr>
          <a:xfrm>
            <a:off x="4100513" y="528638"/>
            <a:ext cx="7300800" cy="1271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3200"/>
              <a:buNone/>
            </a:pPr>
            <a:r>
              <a:rPr lang="en-US"/>
              <a:t>Grief</a:t>
            </a:r>
            <a:endParaRPr/>
          </a:p>
        </p:txBody>
      </p:sp>
      <p:sp>
        <p:nvSpPr>
          <p:cNvPr id="353" name="Google Shape;353;ge5fa2d5246_0_394"/>
          <p:cNvSpPr txBox="1"/>
          <p:nvPr>
            <p:ph idx="2" type="body"/>
          </p:nvPr>
        </p:nvSpPr>
        <p:spPr>
          <a:xfrm>
            <a:off x="4100525" y="1532975"/>
            <a:ext cx="7300800" cy="4621800"/>
          </a:xfrm>
          <a:prstGeom prst="rect">
            <a:avLst/>
          </a:prstGeom>
          <a:noFill/>
          <a:ln>
            <a:noFill/>
          </a:ln>
        </p:spPr>
        <p:txBody>
          <a:bodyPr anchorCtr="0" anchor="t" bIns="45700" lIns="91425" spcFirstLastPara="1" rIns="91425" wrap="square" tIns="45700">
            <a:normAutofit/>
          </a:bodyPr>
          <a:lstStyle/>
          <a:p>
            <a:pPr indent="-495300" lvl="0" marL="457200" marR="0" rtl="0" algn="l">
              <a:lnSpc>
                <a:spcPct val="150000"/>
              </a:lnSpc>
              <a:spcBef>
                <a:spcPts val="0"/>
              </a:spcBef>
              <a:spcAft>
                <a:spcPts val="0"/>
              </a:spcAft>
              <a:buSzPts val="4200"/>
              <a:buChar char="•"/>
            </a:pPr>
            <a:r>
              <a:rPr lang="en-US" sz="2600">
                <a:solidFill>
                  <a:srgbClr val="000000"/>
                </a:solidFill>
                <a:latin typeface="Arial"/>
                <a:ea typeface="Arial"/>
                <a:cs typeface="Arial"/>
                <a:sym typeface="Arial"/>
              </a:rPr>
              <a:t>What is grief? </a:t>
            </a:r>
            <a:endParaRPr sz="2600">
              <a:solidFill>
                <a:srgbClr val="000000"/>
              </a:solidFill>
              <a:latin typeface="Arial"/>
              <a:ea typeface="Arial"/>
              <a:cs typeface="Arial"/>
              <a:sym typeface="Arial"/>
            </a:endParaRPr>
          </a:p>
          <a:p>
            <a:pPr indent="-495300" lvl="0" marL="457200" marR="0" rtl="0" algn="l">
              <a:lnSpc>
                <a:spcPct val="150000"/>
              </a:lnSpc>
              <a:spcBef>
                <a:spcPts val="0"/>
              </a:spcBef>
              <a:spcAft>
                <a:spcPts val="0"/>
              </a:spcAft>
              <a:buSzPts val="4200"/>
              <a:buChar char="•"/>
            </a:pPr>
            <a:r>
              <a:rPr lang="en-US" sz="2600">
                <a:solidFill>
                  <a:srgbClr val="000000"/>
                </a:solidFill>
                <a:latin typeface="Arial"/>
                <a:ea typeface="Arial"/>
                <a:cs typeface="Arial"/>
                <a:sym typeface="Arial"/>
              </a:rPr>
              <a:t>How might children react? </a:t>
            </a:r>
            <a:endParaRPr sz="2600">
              <a:solidFill>
                <a:srgbClr val="000000"/>
              </a:solidFill>
              <a:latin typeface="Arial"/>
              <a:ea typeface="Arial"/>
              <a:cs typeface="Arial"/>
              <a:sym typeface="Arial"/>
            </a:endParaRPr>
          </a:p>
          <a:p>
            <a:pPr indent="-495300" lvl="0" marL="457200" marR="0" rtl="0" algn="l">
              <a:lnSpc>
                <a:spcPct val="150000"/>
              </a:lnSpc>
              <a:spcBef>
                <a:spcPts val="0"/>
              </a:spcBef>
              <a:spcAft>
                <a:spcPts val="0"/>
              </a:spcAft>
              <a:buSzPts val="4200"/>
              <a:buChar char="•"/>
            </a:pPr>
            <a:r>
              <a:rPr lang="en-US" sz="2600">
                <a:solidFill>
                  <a:srgbClr val="000000"/>
                </a:solidFill>
                <a:latin typeface="Arial"/>
                <a:ea typeface="Arial"/>
                <a:cs typeface="Arial"/>
                <a:sym typeface="Arial"/>
              </a:rPr>
              <a:t>How do children of different ages experience loss and grief?</a:t>
            </a:r>
            <a:endParaRPr sz="4200"/>
          </a:p>
        </p:txBody>
      </p:sp>
      <p:sp>
        <p:nvSpPr>
          <p:cNvPr id="354" name="Google Shape;354;ge5fa2d5246_0_394"/>
          <p:cNvSpPr txBox="1"/>
          <p:nvPr>
            <p:ph idx="3" type="body"/>
          </p:nvPr>
        </p:nvSpPr>
        <p:spPr>
          <a:xfrm>
            <a:off x="284417" y="528638"/>
            <a:ext cx="2970900" cy="479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3600"/>
              <a:buNone/>
            </a:pPr>
            <a:r>
              <a:rPr lang="en-US"/>
              <a:t>Supporting Children’s Well-being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f700e7d5b5_0_22"/>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a:t>Supporting Parents’ and Caregivers’ Well-being</a:t>
            </a:r>
            <a:endParaRPr/>
          </a:p>
        </p:txBody>
      </p:sp>
      <p:sp>
        <p:nvSpPr>
          <p:cNvPr id="361" name="Google Shape;361;gf700e7d5b5_0_22"/>
          <p:cNvSpPr txBox="1"/>
          <p:nvPr>
            <p:ph idx="1" type="body"/>
          </p:nvPr>
        </p:nvSpPr>
        <p:spPr>
          <a:xfrm>
            <a:off x="656022" y="1971675"/>
            <a:ext cx="10820100" cy="48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800"/>
              <a:buNone/>
            </a:pPr>
            <a:r>
              <a:rPr lang="en-US"/>
              <a:t>By the end of the session, you will be able to:</a:t>
            </a:r>
            <a:endParaRPr/>
          </a:p>
        </p:txBody>
      </p:sp>
      <p:sp>
        <p:nvSpPr>
          <p:cNvPr id="362" name="Google Shape;362;gf700e7d5b5_0_22"/>
          <p:cNvSpPr txBox="1"/>
          <p:nvPr>
            <p:ph idx="2" type="body"/>
          </p:nvPr>
        </p:nvSpPr>
        <p:spPr>
          <a:xfrm>
            <a:off x="656021" y="2614612"/>
            <a:ext cx="10820100" cy="3729000"/>
          </a:xfrm>
          <a:prstGeom prst="rect">
            <a:avLst/>
          </a:prstGeom>
          <a:noFill/>
          <a:ln>
            <a:noFill/>
          </a:ln>
        </p:spPr>
        <p:txBody>
          <a:bodyPr anchorCtr="0" anchor="t" bIns="45700" lIns="91425" spcFirstLastPara="1" rIns="91425" wrap="square" tIns="45700">
            <a:normAutofit/>
          </a:bodyPr>
          <a:lstStyle/>
          <a:p>
            <a:pPr indent="-406400" lvl="0" marL="457200" marR="0" rtl="0" algn="l">
              <a:lnSpc>
                <a:spcPct val="115000"/>
              </a:lnSpc>
              <a:spcBef>
                <a:spcPts val="0"/>
              </a:spcBef>
              <a:spcAft>
                <a:spcPts val="0"/>
              </a:spcAft>
              <a:buSzPts val="2800"/>
              <a:buChar char="•"/>
            </a:pPr>
            <a:r>
              <a:rPr lang="en-US"/>
              <a:t>D</a:t>
            </a:r>
            <a:r>
              <a:rPr lang="en-US"/>
              <a:t>iscuss the importance of self-care and ways to practice it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e5fa2d5246_0_0"/>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a:t>Course objectives</a:t>
            </a:r>
            <a:endParaRPr/>
          </a:p>
        </p:txBody>
      </p:sp>
      <p:sp>
        <p:nvSpPr>
          <p:cNvPr id="236" name="Google Shape;236;ge5fa2d5246_0_0"/>
          <p:cNvSpPr txBox="1"/>
          <p:nvPr>
            <p:ph idx="1" type="body"/>
          </p:nvPr>
        </p:nvSpPr>
        <p:spPr>
          <a:xfrm>
            <a:off x="656022" y="1971675"/>
            <a:ext cx="10820100" cy="48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800"/>
              <a:buNone/>
            </a:pPr>
            <a:r>
              <a:rPr lang="en-US"/>
              <a:t>By the end of the course, you will be able to:</a:t>
            </a:r>
            <a:endParaRPr/>
          </a:p>
        </p:txBody>
      </p:sp>
      <p:sp>
        <p:nvSpPr>
          <p:cNvPr id="237" name="Google Shape;237;ge5fa2d5246_0_0"/>
          <p:cNvSpPr txBox="1"/>
          <p:nvPr>
            <p:ph idx="2" type="body"/>
          </p:nvPr>
        </p:nvSpPr>
        <p:spPr>
          <a:xfrm>
            <a:off x="656021" y="2614612"/>
            <a:ext cx="10820100" cy="3729000"/>
          </a:xfrm>
          <a:prstGeom prst="rect">
            <a:avLst/>
          </a:prstGeom>
          <a:noFill/>
          <a:ln>
            <a:noFill/>
          </a:ln>
        </p:spPr>
        <p:txBody>
          <a:bodyPr anchorCtr="0" anchor="t" bIns="45700" lIns="91425" spcFirstLastPara="1" rIns="91425" wrap="square" tIns="45700">
            <a:normAutofit fontScale="85000" lnSpcReduction="10000"/>
          </a:bodyPr>
          <a:lstStyle/>
          <a:p>
            <a:pPr indent="-379730" lvl="0" marL="457200" marR="0" rtl="0" algn="l">
              <a:lnSpc>
                <a:spcPct val="115000"/>
              </a:lnSpc>
              <a:spcBef>
                <a:spcPts val="0"/>
              </a:spcBef>
              <a:spcAft>
                <a:spcPts val="0"/>
              </a:spcAft>
              <a:buSzPct val="100000"/>
              <a:buChar char="•"/>
            </a:pPr>
            <a:r>
              <a:rPr lang="en-US"/>
              <a:t>Recognize specific COVID-19 stressors for children, adolescents and caregivers</a:t>
            </a:r>
            <a:endParaRPr/>
          </a:p>
          <a:p>
            <a:pPr indent="-379730" lvl="0" marL="457200" marR="0" rtl="0" algn="l">
              <a:lnSpc>
                <a:spcPct val="115000"/>
              </a:lnSpc>
              <a:spcBef>
                <a:spcPts val="0"/>
              </a:spcBef>
              <a:spcAft>
                <a:spcPts val="0"/>
              </a:spcAft>
              <a:buSzPct val="100000"/>
              <a:buChar char="•"/>
            </a:pPr>
            <a:r>
              <a:rPr lang="en-US"/>
              <a:t>Describe signs of distress among children, caregivers and families in the context of COVID- 19 </a:t>
            </a:r>
            <a:endParaRPr/>
          </a:p>
          <a:p>
            <a:pPr indent="-379730" lvl="0" marL="457200" marR="0" rtl="0" algn="l">
              <a:lnSpc>
                <a:spcPct val="115000"/>
              </a:lnSpc>
              <a:spcBef>
                <a:spcPts val="0"/>
              </a:spcBef>
              <a:spcAft>
                <a:spcPts val="0"/>
              </a:spcAft>
              <a:buSzPct val="100000"/>
              <a:buChar char="•"/>
            </a:pPr>
            <a:r>
              <a:rPr lang="en-US"/>
              <a:t>Demonstrate how to use basic psychosocial skills in the context of COVID-19 to help children and caregivers feel supported</a:t>
            </a:r>
            <a:endParaRPr/>
          </a:p>
          <a:p>
            <a:pPr indent="-379730" lvl="0" marL="457200" marR="0" rtl="0" algn="l">
              <a:lnSpc>
                <a:spcPct val="115000"/>
              </a:lnSpc>
              <a:spcBef>
                <a:spcPts val="0"/>
              </a:spcBef>
              <a:spcAft>
                <a:spcPts val="0"/>
              </a:spcAft>
              <a:buSzPct val="100000"/>
              <a:buChar char="•"/>
            </a:pPr>
            <a:r>
              <a:rPr lang="en-US"/>
              <a:t>Identify signs of serious distress in the context of COVID-19 and know how to respond and make appropriate referrals for further support</a:t>
            </a:r>
            <a:endParaRPr/>
          </a:p>
          <a:p>
            <a:pPr indent="0" lvl="0" marL="457200" marR="0" rtl="0" algn="l">
              <a:lnSpc>
                <a:spcPct val="115000"/>
              </a:lnSpc>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gf700e7d5b5_0_29"/>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a:t>Supporting Children and Caregivers with Serious Distress</a:t>
            </a:r>
            <a:endParaRPr/>
          </a:p>
        </p:txBody>
      </p:sp>
      <p:sp>
        <p:nvSpPr>
          <p:cNvPr id="369" name="Google Shape;369;gf700e7d5b5_0_29"/>
          <p:cNvSpPr txBox="1"/>
          <p:nvPr>
            <p:ph idx="1" type="body"/>
          </p:nvPr>
        </p:nvSpPr>
        <p:spPr>
          <a:xfrm>
            <a:off x="656022" y="1971675"/>
            <a:ext cx="10820100" cy="48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800"/>
              <a:buNone/>
            </a:pPr>
            <a:r>
              <a:rPr lang="en-US"/>
              <a:t>By the end of the session, you will be able to:</a:t>
            </a:r>
            <a:endParaRPr/>
          </a:p>
        </p:txBody>
      </p:sp>
      <p:sp>
        <p:nvSpPr>
          <p:cNvPr id="370" name="Google Shape;370;gf700e7d5b5_0_29"/>
          <p:cNvSpPr txBox="1"/>
          <p:nvPr>
            <p:ph idx="2" type="body"/>
          </p:nvPr>
        </p:nvSpPr>
        <p:spPr>
          <a:xfrm>
            <a:off x="656021" y="2614612"/>
            <a:ext cx="10820100" cy="3729000"/>
          </a:xfrm>
          <a:prstGeom prst="rect">
            <a:avLst/>
          </a:prstGeom>
          <a:noFill/>
          <a:ln>
            <a:noFill/>
          </a:ln>
        </p:spPr>
        <p:txBody>
          <a:bodyPr anchorCtr="0" anchor="t" bIns="45700" lIns="91425" spcFirstLastPara="1" rIns="91425" wrap="square" tIns="45700">
            <a:normAutofit lnSpcReduction="10000"/>
          </a:bodyPr>
          <a:lstStyle/>
          <a:p>
            <a:pPr indent="-406400" lvl="0" marL="457200" marR="0" rtl="0" algn="l">
              <a:lnSpc>
                <a:spcPct val="115000"/>
              </a:lnSpc>
              <a:spcBef>
                <a:spcPts val="0"/>
              </a:spcBef>
              <a:spcAft>
                <a:spcPts val="0"/>
              </a:spcAft>
              <a:buSzPts val="2800"/>
              <a:buChar char="•"/>
            </a:pPr>
            <a:r>
              <a:rPr lang="en-US"/>
              <a:t>Identify signs of serious distress in different age groups</a:t>
            </a:r>
            <a:endParaRPr/>
          </a:p>
          <a:p>
            <a:pPr indent="-406400" lvl="0" marL="457200" marR="0" rtl="0" algn="l">
              <a:lnSpc>
                <a:spcPct val="115000"/>
              </a:lnSpc>
              <a:spcBef>
                <a:spcPts val="0"/>
              </a:spcBef>
              <a:spcAft>
                <a:spcPts val="0"/>
              </a:spcAft>
              <a:buSzPts val="2800"/>
              <a:buChar char="•"/>
            </a:pPr>
            <a:r>
              <a:rPr lang="en-US"/>
              <a:t>List specific examples of how to support children and caregivers with distress, and know when to refer for more specialized support</a:t>
            </a:r>
            <a:endParaRPr/>
          </a:p>
          <a:p>
            <a:pPr indent="-406400" lvl="0" marL="457200" marR="0" rtl="0" algn="l">
              <a:lnSpc>
                <a:spcPct val="115000"/>
              </a:lnSpc>
              <a:spcBef>
                <a:spcPts val="0"/>
              </a:spcBef>
              <a:spcAft>
                <a:spcPts val="0"/>
              </a:spcAft>
              <a:buSzPts val="2800"/>
              <a:buChar char="•"/>
            </a:pPr>
            <a:r>
              <a:rPr lang="en-US"/>
              <a:t>Recall ways to provide remote support to children and caregivers in distress</a:t>
            </a:r>
            <a:endParaRPr/>
          </a:p>
          <a:p>
            <a:pPr indent="-406400" lvl="0" marL="457200" marR="0" rtl="0" algn="l">
              <a:lnSpc>
                <a:spcPct val="115000"/>
              </a:lnSpc>
              <a:spcBef>
                <a:spcPts val="0"/>
              </a:spcBef>
              <a:spcAft>
                <a:spcPts val="0"/>
              </a:spcAft>
              <a:buSzPts val="2800"/>
              <a:buChar char="•"/>
            </a:pPr>
            <a:r>
              <a:rPr lang="en-US"/>
              <a:t>Discuss availability of services and how to map and update services during COVID-19</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gf6b27a14d5_0_27"/>
          <p:cNvSpPr txBox="1"/>
          <p:nvPr>
            <p:ph type="title"/>
          </p:nvPr>
        </p:nvSpPr>
        <p:spPr>
          <a:xfrm>
            <a:off x="656023" y="246594"/>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a:t>Group exercise</a:t>
            </a:r>
            <a:endParaRPr/>
          </a:p>
        </p:txBody>
      </p:sp>
      <p:sp>
        <p:nvSpPr>
          <p:cNvPr id="377" name="Google Shape;377;gf6b27a14d5_0_27"/>
          <p:cNvSpPr txBox="1"/>
          <p:nvPr>
            <p:ph idx="4" type="body"/>
          </p:nvPr>
        </p:nvSpPr>
        <p:spPr>
          <a:xfrm>
            <a:off x="544075" y="2160775"/>
            <a:ext cx="10738800" cy="33828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00000"/>
              </a:lnSpc>
              <a:spcBef>
                <a:spcPts val="0"/>
              </a:spcBef>
              <a:spcAft>
                <a:spcPts val="0"/>
              </a:spcAft>
              <a:buNone/>
            </a:pPr>
            <a:r>
              <a:rPr lang="en-US" sz="4100">
                <a:solidFill>
                  <a:schemeClr val="accent6"/>
                </a:solidFill>
              </a:rPr>
              <a:t>In groups of around 4, draw available services in your community/context (including specialized services) in the context of COVID-19 on a flipchart and discuss the following:</a:t>
            </a:r>
            <a:endParaRPr sz="4100">
              <a:solidFill>
                <a:schemeClr val="accent6"/>
              </a:solidFill>
            </a:endParaRPr>
          </a:p>
          <a:p>
            <a:pPr indent="0" lvl="0" marL="0" rtl="0" algn="l">
              <a:lnSpc>
                <a:spcPct val="100000"/>
              </a:lnSpc>
              <a:spcBef>
                <a:spcPts val="0"/>
              </a:spcBef>
              <a:spcAft>
                <a:spcPts val="0"/>
              </a:spcAft>
              <a:buNone/>
            </a:pPr>
            <a:r>
              <a:rPr lang="en-US" sz="4100">
                <a:solidFill>
                  <a:schemeClr val="accent6"/>
                </a:solidFill>
              </a:rPr>
              <a:t>	</a:t>
            </a:r>
            <a:endParaRPr sz="4100">
              <a:solidFill>
                <a:schemeClr val="accent6"/>
              </a:solidFill>
            </a:endParaRPr>
          </a:p>
          <a:p>
            <a:pPr indent="0" lvl="0" marL="0" rtl="0" algn="l">
              <a:lnSpc>
                <a:spcPct val="100000"/>
              </a:lnSpc>
              <a:spcBef>
                <a:spcPts val="0"/>
              </a:spcBef>
              <a:spcAft>
                <a:spcPts val="0"/>
              </a:spcAft>
              <a:buNone/>
            </a:pPr>
            <a:r>
              <a:rPr lang="en-US" sz="4100">
                <a:solidFill>
                  <a:schemeClr val="accent6"/>
                </a:solidFill>
              </a:rPr>
              <a:t>1.	Availability, process, roles and responsibilities for updating  service mapping</a:t>
            </a:r>
            <a:endParaRPr sz="4100">
              <a:solidFill>
                <a:schemeClr val="accent6"/>
              </a:solidFill>
            </a:endParaRPr>
          </a:p>
          <a:p>
            <a:pPr indent="0" lvl="0" marL="0" rtl="0" algn="l">
              <a:lnSpc>
                <a:spcPct val="100000"/>
              </a:lnSpc>
              <a:spcBef>
                <a:spcPts val="0"/>
              </a:spcBef>
              <a:spcAft>
                <a:spcPts val="0"/>
              </a:spcAft>
              <a:buNone/>
            </a:pPr>
            <a:r>
              <a:rPr lang="en-US" sz="4100">
                <a:solidFill>
                  <a:schemeClr val="accent6"/>
                </a:solidFill>
              </a:rPr>
              <a:t>2.	Challenges in accessing this service during COVID-19</a:t>
            </a:r>
            <a:endParaRPr sz="4100">
              <a:solidFill>
                <a:schemeClr val="accent6"/>
              </a:solidFill>
            </a:endParaRPr>
          </a:p>
          <a:p>
            <a:pPr indent="0" lvl="0" marL="0" rtl="0" algn="l">
              <a:lnSpc>
                <a:spcPct val="100000"/>
              </a:lnSpc>
              <a:spcBef>
                <a:spcPts val="0"/>
              </a:spcBef>
              <a:spcAft>
                <a:spcPts val="0"/>
              </a:spcAft>
              <a:buNone/>
            </a:pPr>
            <a:r>
              <a:rPr lang="en-US" sz="4100">
                <a:solidFill>
                  <a:schemeClr val="accent6"/>
                </a:solidFill>
              </a:rPr>
              <a:t>3.	Best practices </a:t>
            </a:r>
            <a:endParaRPr sz="4100">
              <a:solidFill>
                <a:schemeClr val="accent6"/>
              </a:solidFill>
            </a:endParaRPr>
          </a:p>
          <a:p>
            <a:pPr indent="0" lvl="0" marL="0" rtl="0" algn="l">
              <a:lnSpc>
                <a:spcPct val="100000"/>
              </a:lnSpc>
              <a:spcBef>
                <a:spcPts val="0"/>
              </a:spcBef>
              <a:spcAft>
                <a:spcPts val="0"/>
              </a:spcAft>
              <a:buNone/>
            </a:pPr>
            <a:r>
              <a:t/>
            </a:r>
            <a:endParaRPr sz="4100">
              <a:solidFill>
                <a:schemeClr val="accent3"/>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gf700e7d5b5_0_36"/>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a:t>Strengthening Psychosocial Well-being of Children and Caregivers During COVID-19</a:t>
            </a:r>
            <a:endParaRPr/>
          </a:p>
        </p:txBody>
      </p:sp>
      <p:sp>
        <p:nvSpPr>
          <p:cNvPr id="384" name="Google Shape;384;gf700e7d5b5_0_36"/>
          <p:cNvSpPr txBox="1"/>
          <p:nvPr>
            <p:ph idx="1" type="body"/>
          </p:nvPr>
        </p:nvSpPr>
        <p:spPr>
          <a:xfrm>
            <a:off x="656022" y="1971675"/>
            <a:ext cx="10820100" cy="48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800"/>
              <a:buNone/>
            </a:pPr>
            <a:r>
              <a:rPr lang="en-US"/>
              <a:t>By the end of the session, you will be able to:</a:t>
            </a:r>
            <a:endParaRPr/>
          </a:p>
        </p:txBody>
      </p:sp>
      <p:sp>
        <p:nvSpPr>
          <p:cNvPr id="385" name="Google Shape;385;gf700e7d5b5_0_36"/>
          <p:cNvSpPr txBox="1"/>
          <p:nvPr>
            <p:ph idx="2" type="body"/>
          </p:nvPr>
        </p:nvSpPr>
        <p:spPr>
          <a:xfrm>
            <a:off x="656021" y="2614612"/>
            <a:ext cx="10820100" cy="3729000"/>
          </a:xfrm>
          <a:prstGeom prst="rect">
            <a:avLst/>
          </a:prstGeom>
          <a:noFill/>
          <a:ln>
            <a:noFill/>
          </a:ln>
        </p:spPr>
        <p:txBody>
          <a:bodyPr anchorCtr="0" anchor="t" bIns="45700" lIns="91425" spcFirstLastPara="1" rIns="91425" wrap="square" tIns="45700">
            <a:normAutofit/>
          </a:bodyPr>
          <a:lstStyle/>
          <a:p>
            <a:pPr indent="-406400" lvl="0" marL="457200" marR="0" rtl="0" algn="l">
              <a:lnSpc>
                <a:spcPct val="115000"/>
              </a:lnSpc>
              <a:spcBef>
                <a:spcPts val="0"/>
              </a:spcBef>
              <a:spcAft>
                <a:spcPts val="0"/>
              </a:spcAft>
              <a:buSzPts val="2800"/>
              <a:buChar char="•"/>
            </a:pPr>
            <a:r>
              <a:rPr lang="en-US"/>
              <a:t>Identify how services might need to be adapted for remote delivery in the context of COVID-19</a:t>
            </a:r>
            <a:endParaRPr/>
          </a:p>
          <a:p>
            <a:pPr indent="-406400" lvl="0" marL="457200" marR="0" rtl="0" algn="l">
              <a:lnSpc>
                <a:spcPct val="115000"/>
              </a:lnSpc>
              <a:spcBef>
                <a:spcPts val="0"/>
              </a:spcBef>
              <a:spcAft>
                <a:spcPts val="0"/>
              </a:spcAft>
              <a:buSzPts val="2800"/>
              <a:buChar char="•"/>
            </a:pPr>
            <a:r>
              <a:rPr lang="en-US"/>
              <a:t>Discuss how children, adolescents and caregivers can be engaged as active participants against COVID-19</a:t>
            </a:r>
            <a:endParaRPr/>
          </a:p>
          <a:p>
            <a:pPr indent="0" lvl="0" marL="0" marR="0" rtl="0" algn="l">
              <a:lnSpc>
                <a:spcPct val="115000"/>
              </a:lnSpc>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gf6b27a14d5_0_37"/>
          <p:cNvSpPr txBox="1"/>
          <p:nvPr>
            <p:ph type="title"/>
          </p:nvPr>
        </p:nvSpPr>
        <p:spPr>
          <a:xfrm>
            <a:off x="605123" y="259319"/>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a:t>Group Work</a:t>
            </a:r>
            <a:endParaRPr/>
          </a:p>
        </p:txBody>
      </p:sp>
      <p:sp>
        <p:nvSpPr>
          <p:cNvPr id="392" name="Google Shape;392;gf6b27a14d5_0_37"/>
          <p:cNvSpPr txBox="1"/>
          <p:nvPr>
            <p:ph idx="2" type="body"/>
          </p:nvPr>
        </p:nvSpPr>
        <p:spPr>
          <a:xfrm>
            <a:off x="656025" y="2063174"/>
            <a:ext cx="10820100" cy="4356900"/>
          </a:xfrm>
          <a:prstGeom prst="rect">
            <a:avLst/>
          </a:prstGeom>
          <a:solidFill>
            <a:schemeClr val="lt1"/>
          </a:solid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None/>
            </a:pPr>
            <a:r>
              <a:rPr lang="en-US" sz="2700">
                <a:solidFill>
                  <a:schemeClr val="dk2"/>
                </a:solidFill>
              </a:rPr>
              <a:t>Group </a:t>
            </a:r>
            <a:r>
              <a:rPr lang="en-US" sz="2700">
                <a:solidFill>
                  <a:schemeClr val="dk2"/>
                </a:solidFill>
              </a:rPr>
              <a:t>1 Children</a:t>
            </a:r>
            <a:endParaRPr sz="2700">
              <a:solidFill>
                <a:schemeClr val="dk2"/>
              </a:solidFill>
            </a:endParaRPr>
          </a:p>
          <a:p>
            <a:pPr indent="0" lvl="0" marL="0" rtl="0" algn="l">
              <a:lnSpc>
                <a:spcPct val="90000"/>
              </a:lnSpc>
              <a:spcBef>
                <a:spcPts val="0"/>
              </a:spcBef>
              <a:spcAft>
                <a:spcPts val="0"/>
              </a:spcAft>
              <a:buNone/>
            </a:pPr>
            <a:r>
              <a:rPr lang="en-US" sz="2700">
                <a:solidFill>
                  <a:schemeClr val="dk2"/>
                </a:solidFill>
              </a:rPr>
              <a:t>Group 2 Adolescents</a:t>
            </a:r>
            <a:endParaRPr sz="2700">
              <a:solidFill>
                <a:schemeClr val="dk2"/>
              </a:solidFill>
            </a:endParaRPr>
          </a:p>
          <a:p>
            <a:pPr indent="0" lvl="0" marL="0" rtl="0" algn="l">
              <a:lnSpc>
                <a:spcPct val="90000"/>
              </a:lnSpc>
              <a:spcBef>
                <a:spcPts val="0"/>
              </a:spcBef>
              <a:spcAft>
                <a:spcPts val="0"/>
              </a:spcAft>
              <a:buNone/>
            </a:pPr>
            <a:r>
              <a:rPr lang="en-US" sz="2700">
                <a:solidFill>
                  <a:schemeClr val="dk2"/>
                </a:solidFill>
              </a:rPr>
              <a:t>Group 3 Parents / caregivers</a:t>
            </a:r>
            <a:endParaRPr sz="2700">
              <a:solidFill>
                <a:schemeClr val="dk2"/>
              </a:solidFill>
            </a:endParaRPr>
          </a:p>
          <a:p>
            <a:pPr indent="0" lvl="0" marL="0" rtl="0" algn="l">
              <a:lnSpc>
                <a:spcPct val="90000"/>
              </a:lnSpc>
              <a:spcBef>
                <a:spcPts val="0"/>
              </a:spcBef>
              <a:spcAft>
                <a:spcPts val="0"/>
              </a:spcAft>
              <a:buNone/>
            </a:pPr>
            <a:r>
              <a:t/>
            </a:r>
            <a:endParaRPr sz="2700">
              <a:solidFill>
                <a:schemeClr val="accent3"/>
              </a:solidFill>
            </a:endParaRPr>
          </a:p>
          <a:p>
            <a:pPr indent="0" lvl="0" marL="0" rtl="0" algn="l">
              <a:lnSpc>
                <a:spcPct val="90000"/>
              </a:lnSpc>
              <a:spcBef>
                <a:spcPts val="0"/>
              </a:spcBef>
              <a:spcAft>
                <a:spcPts val="0"/>
              </a:spcAft>
              <a:buNone/>
            </a:pPr>
            <a:r>
              <a:rPr lang="en-US" sz="2700">
                <a:solidFill>
                  <a:schemeClr val="accent3"/>
                </a:solidFill>
              </a:rPr>
              <a:t>Discuss: </a:t>
            </a:r>
            <a:endParaRPr sz="2700">
              <a:solidFill>
                <a:schemeClr val="accent3"/>
              </a:solidFill>
            </a:endParaRPr>
          </a:p>
          <a:p>
            <a:pPr indent="0" lvl="0" marL="0" rtl="0" algn="l">
              <a:lnSpc>
                <a:spcPct val="90000"/>
              </a:lnSpc>
              <a:spcBef>
                <a:spcPts val="0"/>
              </a:spcBef>
              <a:spcAft>
                <a:spcPts val="0"/>
              </a:spcAft>
              <a:buNone/>
            </a:pPr>
            <a:r>
              <a:t/>
            </a:r>
            <a:endParaRPr sz="2700">
              <a:solidFill>
                <a:schemeClr val="accent3"/>
              </a:solidFill>
            </a:endParaRPr>
          </a:p>
          <a:p>
            <a:pPr indent="-400050" lvl="0" marL="457200" rtl="0" algn="l">
              <a:lnSpc>
                <a:spcPct val="90000"/>
              </a:lnSpc>
              <a:spcBef>
                <a:spcPts val="0"/>
              </a:spcBef>
              <a:spcAft>
                <a:spcPts val="0"/>
              </a:spcAft>
              <a:buClr>
                <a:srgbClr val="97467D"/>
              </a:buClr>
              <a:buSzPts val="2700"/>
              <a:buChar char="●"/>
            </a:pPr>
            <a:r>
              <a:rPr lang="en-US" sz="2700">
                <a:solidFill>
                  <a:schemeClr val="dk2"/>
                </a:solidFill>
              </a:rPr>
              <a:t>the strengths of that group </a:t>
            </a:r>
            <a:endParaRPr sz="2700">
              <a:solidFill>
                <a:schemeClr val="dk2"/>
              </a:solidFill>
            </a:endParaRPr>
          </a:p>
          <a:p>
            <a:pPr indent="-400050" lvl="0" marL="457200" rtl="0" algn="l">
              <a:lnSpc>
                <a:spcPct val="90000"/>
              </a:lnSpc>
              <a:spcBef>
                <a:spcPts val="0"/>
              </a:spcBef>
              <a:spcAft>
                <a:spcPts val="0"/>
              </a:spcAft>
              <a:buClr>
                <a:srgbClr val="97467D"/>
              </a:buClr>
              <a:buSzPts val="2700"/>
              <a:buChar char="●"/>
            </a:pPr>
            <a:r>
              <a:rPr lang="en-US" sz="2700">
                <a:solidFill>
                  <a:schemeClr val="dk2"/>
                </a:solidFill>
              </a:rPr>
              <a:t>how they can contribute as effective partners in the efforts against COVID-19 </a:t>
            </a:r>
            <a:endParaRPr sz="2700">
              <a:solidFill>
                <a:schemeClr val="dk2"/>
              </a:solidFill>
            </a:endParaRPr>
          </a:p>
          <a:p>
            <a:pPr indent="0" lvl="0" marL="0" rtl="0" algn="l">
              <a:lnSpc>
                <a:spcPct val="90000"/>
              </a:lnSpc>
              <a:spcBef>
                <a:spcPts val="0"/>
              </a:spcBef>
              <a:spcAft>
                <a:spcPts val="0"/>
              </a:spcAft>
              <a:buNone/>
            </a:pPr>
            <a:r>
              <a:t/>
            </a:r>
            <a:endParaRPr sz="2700">
              <a:solidFill>
                <a:schemeClr val="dk2"/>
              </a:solidFill>
            </a:endParaRPr>
          </a:p>
          <a:p>
            <a:pPr indent="0" lvl="0" marL="0" rtl="0" algn="l">
              <a:lnSpc>
                <a:spcPct val="90000"/>
              </a:lnSpc>
              <a:spcBef>
                <a:spcPts val="0"/>
              </a:spcBef>
              <a:spcAft>
                <a:spcPts val="0"/>
              </a:spcAft>
              <a:buNone/>
            </a:pPr>
            <a:r>
              <a:rPr lang="en-US" sz="2700">
                <a:solidFill>
                  <a:srgbClr val="97467D"/>
                </a:solidFill>
              </a:rPr>
              <a:t>Make a list</a:t>
            </a:r>
            <a:r>
              <a:rPr lang="en-US" sz="2700">
                <a:solidFill>
                  <a:schemeClr val="dk2"/>
                </a:solidFill>
              </a:rPr>
              <a:t> of ways this group could contribute to the fight against COVID-19. </a:t>
            </a:r>
            <a:endParaRPr b="1" sz="2700">
              <a:solidFill>
                <a:schemeClr val="accent3"/>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f700e7d5b5_0_44"/>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a:t>Evaluation and Close</a:t>
            </a:r>
            <a:endParaRPr/>
          </a:p>
        </p:txBody>
      </p:sp>
      <p:sp>
        <p:nvSpPr>
          <p:cNvPr id="399" name="Google Shape;399;gf700e7d5b5_0_44"/>
          <p:cNvSpPr txBox="1"/>
          <p:nvPr>
            <p:ph idx="1" type="body"/>
          </p:nvPr>
        </p:nvSpPr>
        <p:spPr>
          <a:xfrm>
            <a:off x="656022" y="1971675"/>
            <a:ext cx="10820100" cy="48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800"/>
              <a:buNone/>
            </a:pPr>
            <a:r>
              <a:rPr lang="en-US"/>
              <a:t>By the end of the session, you will be able to:</a:t>
            </a:r>
            <a:endParaRPr/>
          </a:p>
        </p:txBody>
      </p:sp>
      <p:sp>
        <p:nvSpPr>
          <p:cNvPr id="400" name="Google Shape;400;gf700e7d5b5_0_44"/>
          <p:cNvSpPr txBox="1"/>
          <p:nvPr>
            <p:ph idx="2" type="body"/>
          </p:nvPr>
        </p:nvSpPr>
        <p:spPr>
          <a:xfrm>
            <a:off x="656021" y="2614612"/>
            <a:ext cx="10820100" cy="3729000"/>
          </a:xfrm>
          <a:prstGeom prst="rect">
            <a:avLst/>
          </a:prstGeom>
          <a:noFill/>
          <a:ln>
            <a:noFill/>
          </a:ln>
        </p:spPr>
        <p:txBody>
          <a:bodyPr anchorCtr="0" anchor="t" bIns="45700" lIns="91425" spcFirstLastPara="1" rIns="91425" wrap="square" tIns="45700">
            <a:normAutofit/>
          </a:bodyPr>
          <a:lstStyle/>
          <a:p>
            <a:pPr indent="-406400" lvl="0" marL="457200" marR="0" rtl="0" algn="l">
              <a:lnSpc>
                <a:spcPct val="115000"/>
              </a:lnSpc>
              <a:spcBef>
                <a:spcPts val="0"/>
              </a:spcBef>
              <a:spcAft>
                <a:spcPts val="0"/>
              </a:spcAft>
              <a:buSzPts val="2800"/>
              <a:buChar char="•"/>
            </a:pPr>
            <a:r>
              <a:rPr lang="en-US"/>
              <a:t>Identify their key learnings from the course</a:t>
            </a:r>
            <a:endParaRPr/>
          </a:p>
          <a:p>
            <a:pPr indent="-406400" lvl="0" marL="457200" marR="0" rtl="0" algn="l">
              <a:lnSpc>
                <a:spcPct val="115000"/>
              </a:lnSpc>
              <a:spcBef>
                <a:spcPts val="0"/>
              </a:spcBef>
              <a:spcAft>
                <a:spcPts val="0"/>
              </a:spcAft>
              <a:buSzPts val="2800"/>
              <a:buChar char="•"/>
            </a:pPr>
            <a:r>
              <a:rPr lang="en-US"/>
              <a:t>Evaluate the course and provide feedback to the facilitators</a:t>
            </a:r>
            <a:endParaRPr/>
          </a:p>
          <a:p>
            <a:pPr indent="0" lvl="0" marL="0" marR="0" rtl="0" algn="l">
              <a:lnSpc>
                <a:spcPct val="115000"/>
              </a:lnSpc>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e5fa2d5246_0_14"/>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a:t>Course structure</a:t>
            </a:r>
            <a:endParaRPr/>
          </a:p>
        </p:txBody>
      </p:sp>
      <p:sp>
        <p:nvSpPr>
          <p:cNvPr id="244" name="Google Shape;244;ge5fa2d5246_0_14"/>
          <p:cNvSpPr txBox="1"/>
          <p:nvPr>
            <p:ph idx="2" type="body"/>
          </p:nvPr>
        </p:nvSpPr>
        <p:spPr>
          <a:xfrm>
            <a:off x="656021" y="2614612"/>
            <a:ext cx="10820100" cy="3729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800"/>
              <a:buNone/>
            </a:pPr>
            <a:r>
              <a:rPr i="1" lang="en-US"/>
              <a:t>[Insert relevant course agenda]</a:t>
            </a:r>
            <a:endParaRPr i="1"/>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f700e7d5b5_0_0"/>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a:t>Understanding Mental Health and Psychosocial Distress in the context of COVID-19</a:t>
            </a:r>
            <a:endParaRPr/>
          </a:p>
        </p:txBody>
      </p:sp>
      <p:sp>
        <p:nvSpPr>
          <p:cNvPr id="251" name="Google Shape;251;gf700e7d5b5_0_0"/>
          <p:cNvSpPr txBox="1"/>
          <p:nvPr>
            <p:ph idx="1" type="body"/>
          </p:nvPr>
        </p:nvSpPr>
        <p:spPr>
          <a:xfrm>
            <a:off x="656022" y="1971675"/>
            <a:ext cx="10820100" cy="48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800"/>
              <a:buNone/>
            </a:pPr>
            <a:r>
              <a:rPr lang="en-US"/>
              <a:t>By the end of the session, you will be able to:</a:t>
            </a:r>
            <a:endParaRPr/>
          </a:p>
        </p:txBody>
      </p:sp>
      <p:sp>
        <p:nvSpPr>
          <p:cNvPr id="252" name="Google Shape;252;gf700e7d5b5_0_0"/>
          <p:cNvSpPr txBox="1"/>
          <p:nvPr>
            <p:ph idx="2" type="body"/>
          </p:nvPr>
        </p:nvSpPr>
        <p:spPr>
          <a:xfrm>
            <a:off x="656021" y="2614612"/>
            <a:ext cx="10820100" cy="3729000"/>
          </a:xfrm>
          <a:prstGeom prst="rect">
            <a:avLst/>
          </a:prstGeom>
          <a:noFill/>
          <a:ln>
            <a:noFill/>
          </a:ln>
        </p:spPr>
        <p:txBody>
          <a:bodyPr anchorCtr="0" anchor="t" bIns="45700" lIns="91425" spcFirstLastPara="1" rIns="91425" wrap="square" tIns="45700">
            <a:normAutofit/>
          </a:bodyPr>
          <a:lstStyle/>
          <a:p>
            <a:pPr indent="-406400" lvl="0" marL="457200" marR="0" rtl="0" algn="l">
              <a:lnSpc>
                <a:spcPct val="115000"/>
              </a:lnSpc>
              <a:spcBef>
                <a:spcPts val="0"/>
              </a:spcBef>
              <a:spcAft>
                <a:spcPts val="0"/>
              </a:spcAft>
              <a:buSzPts val="2800"/>
              <a:buChar char="•"/>
            </a:pPr>
            <a:r>
              <a:rPr lang="en-US"/>
              <a:t>Recognize the specific COVID-19 stressors for children, adolescents, and caregivers</a:t>
            </a:r>
            <a:endParaRPr/>
          </a:p>
          <a:p>
            <a:pPr indent="-406400" lvl="0" marL="457200" marR="0" rtl="0" algn="l">
              <a:lnSpc>
                <a:spcPct val="115000"/>
              </a:lnSpc>
              <a:spcBef>
                <a:spcPts val="0"/>
              </a:spcBef>
              <a:spcAft>
                <a:spcPts val="0"/>
              </a:spcAft>
              <a:buSzPts val="2800"/>
              <a:buChar char="•"/>
            </a:pPr>
            <a:r>
              <a:rPr lang="en-US"/>
              <a:t>Describe signs of distress among children, caregivers and families in the context of COVID- 19 </a:t>
            </a:r>
            <a:endParaRPr/>
          </a:p>
          <a:p>
            <a:pPr indent="-406400" lvl="0" marL="457200" marR="0" rtl="0" algn="l">
              <a:lnSpc>
                <a:spcPct val="115000"/>
              </a:lnSpc>
              <a:spcBef>
                <a:spcPts val="0"/>
              </a:spcBef>
              <a:spcAft>
                <a:spcPts val="0"/>
              </a:spcAft>
              <a:buSzPts val="2800"/>
              <a:buChar char="•"/>
            </a:pPr>
            <a:r>
              <a:rPr lang="en-US"/>
              <a:t>Identify specific examples of psychosocial needs from their own community during COVID-19</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f1b2aca0c4_0_18"/>
          <p:cNvSpPr txBox="1"/>
          <p:nvPr>
            <p:ph type="title"/>
          </p:nvPr>
        </p:nvSpPr>
        <p:spPr>
          <a:xfrm>
            <a:off x="656023"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Case Study: Basar’s Story Part 1</a:t>
            </a:r>
            <a:endParaRPr/>
          </a:p>
        </p:txBody>
      </p:sp>
      <p:sp>
        <p:nvSpPr>
          <p:cNvPr id="259" name="Google Shape;259;gf1b2aca0c4_0_18"/>
          <p:cNvSpPr txBox="1"/>
          <p:nvPr>
            <p:ph idx="2" type="body"/>
          </p:nvPr>
        </p:nvSpPr>
        <p:spPr>
          <a:xfrm>
            <a:off x="656025" y="1919023"/>
            <a:ext cx="10820100" cy="4424700"/>
          </a:xfrm>
          <a:prstGeom prst="rect">
            <a:avLst/>
          </a:prstGeom>
        </p:spPr>
        <p:txBody>
          <a:bodyPr anchorCtr="0" anchor="t" bIns="45700" lIns="91425" spcFirstLastPara="1" rIns="91425" wrap="square" tIns="45700">
            <a:normAutofit lnSpcReduction="20000"/>
          </a:bodyPr>
          <a:lstStyle/>
          <a:p>
            <a:pPr indent="0" lvl="0" marL="0" rtl="0" algn="l">
              <a:lnSpc>
                <a:spcPct val="115000"/>
              </a:lnSpc>
              <a:spcBef>
                <a:spcPts val="0"/>
              </a:spcBef>
              <a:spcAft>
                <a:spcPts val="0"/>
              </a:spcAft>
              <a:buNone/>
            </a:pPr>
            <a:r>
              <a:rPr i="1" lang="en-US" sz="1800">
                <a:solidFill>
                  <a:srgbClr val="000000"/>
                </a:solidFill>
                <a:latin typeface="Arial"/>
                <a:ea typeface="Arial"/>
                <a:cs typeface="Arial"/>
                <a:sym typeface="Arial"/>
              </a:rPr>
              <a:t>When the COVID-19 measures were announced by the government to control the spread of the disease, controls were put in place to prevent the movement of people. This led to outbreaks of violence as many people relied on being able to move freely between communities to earn a living. When a roadblock was erected near a dam close to 22-year-old Basar´s home, it caused considerable tension between the police and the local people who wanted to cross the dam to get to the capital to sell their agricultural products. As tempers flared, the police used tear gas to stop people from forcing their way through the barricade.</a:t>
            </a:r>
            <a:endParaRPr i="1" sz="18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i="1" sz="18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i="1" lang="en-US" sz="1800">
                <a:solidFill>
                  <a:srgbClr val="000000"/>
                </a:solidFill>
                <a:latin typeface="Arial"/>
                <a:ea typeface="Arial"/>
                <a:cs typeface="Arial"/>
                <a:sym typeface="Arial"/>
              </a:rPr>
              <a:t>Basar, who is a father of three explained: “I was in my store which is not far from the dam and suddenly the police started throwing tear gas. I decided to close the store and go home, away from the trouble. As I was leaving the area, a police officer threw the gas at me, there was not even a meter between the officer and me, I fell and passed out, injuring my back when I fell.”</a:t>
            </a:r>
            <a:endParaRPr i="1" sz="18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rPr i="1" lang="en-US" sz="1800">
                <a:solidFill>
                  <a:srgbClr val="000000"/>
                </a:solidFill>
                <a:latin typeface="Arial"/>
                <a:ea typeface="Arial"/>
                <a:cs typeface="Arial"/>
                <a:sym typeface="Arial"/>
              </a:rPr>
              <a:t> </a:t>
            </a:r>
            <a:endParaRPr i="1" sz="1800">
              <a:solidFill>
                <a:srgbClr val="000000"/>
              </a:solidFill>
              <a:latin typeface="Arial"/>
              <a:ea typeface="Arial"/>
              <a:cs typeface="Arial"/>
              <a:sym typeface="Arial"/>
            </a:endParaRPr>
          </a:p>
          <a:p>
            <a:pPr indent="0" lvl="0" marL="0" rtl="0" algn="l">
              <a:spcBef>
                <a:spcPts val="120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f1b2aca0c4_0_26"/>
          <p:cNvSpPr txBox="1"/>
          <p:nvPr>
            <p:ph type="title"/>
          </p:nvPr>
        </p:nvSpPr>
        <p:spPr>
          <a:xfrm>
            <a:off x="656023"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Case Study: Basar’s Story Part 2</a:t>
            </a:r>
            <a:endParaRPr/>
          </a:p>
        </p:txBody>
      </p:sp>
      <p:sp>
        <p:nvSpPr>
          <p:cNvPr id="266" name="Google Shape;266;gf1b2aca0c4_0_26"/>
          <p:cNvSpPr txBox="1"/>
          <p:nvPr>
            <p:ph idx="2" type="body"/>
          </p:nvPr>
        </p:nvSpPr>
        <p:spPr>
          <a:xfrm>
            <a:off x="656025" y="1919023"/>
            <a:ext cx="10820100" cy="4424700"/>
          </a:xfrm>
          <a:prstGeom prst="rect">
            <a:avLst/>
          </a:prstGeom>
        </p:spPr>
        <p:txBody>
          <a:bodyPr anchorCtr="0" anchor="t" bIns="45700" lIns="91425" spcFirstLastPara="1" rIns="91425" wrap="square" tIns="45700">
            <a:normAutofit/>
          </a:bodyPr>
          <a:lstStyle/>
          <a:p>
            <a:pPr indent="0" lvl="0" marL="0" rtl="0" algn="l">
              <a:lnSpc>
                <a:spcPct val="115000"/>
              </a:lnSpc>
              <a:spcBef>
                <a:spcPts val="1200"/>
              </a:spcBef>
              <a:spcAft>
                <a:spcPts val="0"/>
              </a:spcAft>
              <a:buNone/>
            </a:pPr>
            <a:r>
              <a:rPr i="1" lang="en-US" sz="1900">
                <a:solidFill>
                  <a:srgbClr val="000000"/>
                </a:solidFill>
                <a:latin typeface="Arial"/>
                <a:ea typeface="Arial"/>
                <a:cs typeface="Arial"/>
                <a:sym typeface="Arial"/>
              </a:rPr>
              <a:t>A friend carried Basar away from the trouble and he was then taken to the hospital for treatment to his injuries. “I have difficulty urinating and moving. They did an X-ray and advised surgery, which cost me 6.5 million local currency (about 700 euros), this is not counting the pharmaceuticals I bought.”After the operation Basar returned home, he needed further surgery but had no more money to pay for it. “I had to sell my plot to pay for the second surgery which also cost me more than 6 million, not to mention the medical prescription fees. Despite this second operation, my health is still not improving.”</a:t>
            </a:r>
            <a:endParaRPr i="1" sz="19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rPr i="1" lang="en-US" sz="1900">
                <a:solidFill>
                  <a:srgbClr val="000000"/>
                </a:solidFill>
                <a:latin typeface="Arial"/>
                <a:ea typeface="Arial"/>
                <a:cs typeface="Arial"/>
                <a:sym typeface="Arial"/>
              </a:rPr>
              <a:t>Unable to walk or move much, Basar can no longer work so his wife has to support the family of seven through petty trading or from assistance from friends. “I feel powerless that I cannot do anything. The doctors have advised me to avoid physical activity, so I am at the mercy of the good will of people. I fear we do not have a future without employment”.</a:t>
            </a:r>
            <a:endParaRPr i="1" sz="1900">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f1b2aca0c4_0_32"/>
          <p:cNvSpPr txBox="1"/>
          <p:nvPr>
            <p:ph type="title"/>
          </p:nvPr>
        </p:nvSpPr>
        <p:spPr>
          <a:xfrm>
            <a:off x="656023"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Case Study: Basar’s Story Part 3</a:t>
            </a:r>
            <a:endParaRPr/>
          </a:p>
        </p:txBody>
      </p:sp>
      <p:sp>
        <p:nvSpPr>
          <p:cNvPr id="273" name="Google Shape;273;gf1b2aca0c4_0_32"/>
          <p:cNvSpPr txBox="1"/>
          <p:nvPr>
            <p:ph idx="2" type="body"/>
          </p:nvPr>
        </p:nvSpPr>
        <p:spPr>
          <a:xfrm>
            <a:off x="656025" y="1919023"/>
            <a:ext cx="10820100" cy="4424700"/>
          </a:xfrm>
          <a:prstGeom prst="rect">
            <a:avLst/>
          </a:prstGeom>
        </p:spPr>
        <p:txBody>
          <a:bodyPr anchorCtr="0" anchor="t" bIns="45700" lIns="91425" spcFirstLastPara="1" rIns="91425" wrap="square" tIns="45700">
            <a:normAutofit fontScale="70000" lnSpcReduction="20000"/>
          </a:bodyPr>
          <a:lstStyle/>
          <a:p>
            <a:pPr indent="0" lvl="0" marL="0" rtl="0" algn="l">
              <a:lnSpc>
                <a:spcPct val="115000"/>
              </a:lnSpc>
              <a:spcBef>
                <a:spcPts val="0"/>
              </a:spcBef>
              <a:spcAft>
                <a:spcPts val="0"/>
              </a:spcAft>
              <a:buNone/>
            </a:pPr>
            <a:r>
              <a:rPr i="1" lang="en-US" sz="2629">
                <a:solidFill>
                  <a:srgbClr val="000000"/>
                </a:solidFill>
                <a:latin typeface="Arial"/>
                <a:ea typeface="Arial"/>
                <a:cs typeface="Arial"/>
                <a:sym typeface="Arial"/>
              </a:rPr>
              <a:t>Basar´s wife is now supporting the family but is worried about her falling ill or any of their family members. His wife is worried because her extended family live on the other side of the dam and so she is concerned for her own children and Basar - “Who will take care of them if I am sick? I am the only one able to work and cook for them.” She´s also supporting her husband and daughters who are having nightmares and have started showing aggressive behavior. The eldest children are always arguing and the youngest one has started to wet the bed again.</a:t>
            </a:r>
            <a:endParaRPr i="1" sz="2629">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rPr i="1" lang="en-US" sz="2629">
                <a:solidFill>
                  <a:srgbClr val="000000"/>
                </a:solidFill>
                <a:latin typeface="Arial"/>
                <a:ea typeface="Arial"/>
                <a:cs typeface="Arial"/>
                <a:sym typeface="Arial"/>
              </a:rPr>
              <a:t>Basar’s three children have not been able to go to school since his accident, as there is no money to pay for their school fees. “All of them were studying normally when I was well. We have a public school, but it’s very far from the village, we must cross the river and the bridge is in a bad condition, so we can't let the children go - it's too risky. That's why we preferred to pay school fees at a private school nearby where there are no risks. All of them are now at home feeling bored and not able to continue education or interact with their peers."“COVID-19 has become a lifelong story for me. The consequences of this virus are indescribable on the population in this region. People have suffered a lot and continue to suffer because the disease is not yet over," Basar concludes</a:t>
            </a:r>
            <a:r>
              <a:rPr lang="en-US" sz="2629">
                <a:solidFill>
                  <a:srgbClr val="000000"/>
                </a:solidFill>
                <a:latin typeface="Arial"/>
                <a:ea typeface="Arial"/>
                <a:cs typeface="Arial"/>
                <a:sym typeface="Arial"/>
              </a:rPr>
              <a:t>.</a:t>
            </a:r>
            <a:endParaRPr i="1" sz="1800">
              <a:solidFill>
                <a:srgbClr val="000000"/>
              </a:solidFill>
              <a:latin typeface="Arial"/>
              <a:ea typeface="Arial"/>
              <a:cs typeface="Arial"/>
              <a:sym typeface="Arial"/>
            </a:endParaRPr>
          </a:p>
          <a:p>
            <a:pPr indent="0" lvl="0" marL="0" rtl="0" algn="l">
              <a:spcBef>
                <a:spcPts val="120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gf1b2aca0c4_0_0"/>
          <p:cNvSpPr txBox="1"/>
          <p:nvPr>
            <p:ph type="title"/>
          </p:nvPr>
        </p:nvSpPr>
        <p:spPr>
          <a:xfrm>
            <a:off x="656023"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Group Discussion</a:t>
            </a:r>
            <a:endParaRPr/>
          </a:p>
        </p:txBody>
      </p:sp>
      <p:sp>
        <p:nvSpPr>
          <p:cNvPr id="280" name="Google Shape;280;gf1b2aca0c4_0_0"/>
          <p:cNvSpPr txBox="1"/>
          <p:nvPr>
            <p:ph idx="1" type="body"/>
          </p:nvPr>
        </p:nvSpPr>
        <p:spPr>
          <a:xfrm>
            <a:off x="656022" y="1971675"/>
            <a:ext cx="10820100" cy="428700"/>
          </a:xfrm>
          <a:prstGeom prst="rect">
            <a:avLst/>
          </a:prstGeom>
        </p:spPr>
        <p:txBody>
          <a:bodyPr anchorCtr="0" anchor="t" bIns="45700" lIns="91425" spcFirstLastPara="1" rIns="91425" wrap="square" tIns="45700">
            <a:normAutofit lnSpcReduction="20000"/>
          </a:bodyPr>
          <a:lstStyle/>
          <a:p>
            <a:pPr indent="0" lvl="0" marL="0" rtl="0" algn="l">
              <a:spcBef>
                <a:spcPts val="1000"/>
              </a:spcBef>
              <a:spcAft>
                <a:spcPts val="0"/>
              </a:spcAft>
              <a:buNone/>
            </a:pPr>
            <a:r>
              <a:rPr lang="en-US"/>
              <a:t>E</a:t>
            </a:r>
            <a:r>
              <a:rPr lang="en-US"/>
              <a:t>ach group to share and reflect on the following questions:</a:t>
            </a:r>
            <a:endParaRPr/>
          </a:p>
        </p:txBody>
      </p:sp>
      <p:sp>
        <p:nvSpPr>
          <p:cNvPr id="281" name="Google Shape;281;gf1b2aca0c4_0_0"/>
          <p:cNvSpPr txBox="1"/>
          <p:nvPr>
            <p:ph idx="2" type="body"/>
          </p:nvPr>
        </p:nvSpPr>
        <p:spPr>
          <a:xfrm>
            <a:off x="656021" y="2614612"/>
            <a:ext cx="10820100" cy="3729000"/>
          </a:xfrm>
          <a:prstGeom prst="rect">
            <a:avLst/>
          </a:prstGeom>
        </p:spPr>
        <p:txBody>
          <a:bodyPr anchorCtr="0" anchor="t" bIns="45700" lIns="91425" spcFirstLastPara="1" rIns="91425" wrap="square" tIns="45700">
            <a:normAutofit/>
          </a:bodyPr>
          <a:lstStyle/>
          <a:p>
            <a:pPr indent="-387350" lvl="0" marL="457200" rtl="0" algn="l">
              <a:lnSpc>
                <a:spcPct val="115000"/>
              </a:lnSpc>
              <a:spcBef>
                <a:spcPts val="0"/>
              </a:spcBef>
              <a:spcAft>
                <a:spcPts val="0"/>
              </a:spcAft>
              <a:buClr>
                <a:schemeClr val="accent4"/>
              </a:buClr>
              <a:buSzPts val="2500"/>
              <a:buFont typeface="Arial"/>
              <a:buChar char="•"/>
            </a:pPr>
            <a:r>
              <a:rPr lang="en-US" sz="2500">
                <a:solidFill>
                  <a:srgbClr val="000000"/>
                </a:solidFill>
                <a:latin typeface="Arial"/>
                <a:ea typeface="Arial"/>
                <a:cs typeface="Arial"/>
                <a:sym typeface="Arial"/>
              </a:rPr>
              <a:t>What examples of specific stressors that you have identified in the case study during the COVID-19 crisis?</a:t>
            </a:r>
            <a:endParaRPr sz="2500">
              <a:solidFill>
                <a:srgbClr val="000000"/>
              </a:solidFill>
              <a:latin typeface="Arial"/>
              <a:ea typeface="Arial"/>
              <a:cs typeface="Arial"/>
              <a:sym typeface="Arial"/>
            </a:endParaRPr>
          </a:p>
          <a:p>
            <a:pPr indent="0" lvl="0" marL="457200" rtl="0" algn="l">
              <a:lnSpc>
                <a:spcPct val="115000"/>
              </a:lnSpc>
              <a:spcBef>
                <a:spcPts val="600"/>
              </a:spcBef>
              <a:spcAft>
                <a:spcPts val="0"/>
              </a:spcAft>
              <a:buNone/>
            </a:pPr>
            <a:r>
              <a:t/>
            </a:r>
            <a:endParaRPr sz="2500">
              <a:solidFill>
                <a:srgbClr val="000000"/>
              </a:solidFill>
              <a:latin typeface="Arial"/>
              <a:ea typeface="Arial"/>
              <a:cs typeface="Arial"/>
              <a:sym typeface="Arial"/>
            </a:endParaRPr>
          </a:p>
          <a:p>
            <a:pPr indent="-387350" lvl="0" marL="457200" rtl="0" algn="l">
              <a:spcBef>
                <a:spcPts val="1000"/>
              </a:spcBef>
              <a:spcAft>
                <a:spcPts val="0"/>
              </a:spcAft>
              <a:buClr>
                <a:schemeClr val="accent4"/>
              </a:buClr>
              <a:buSzPts val="2500"/>
              <a:buFont typeface="Arial"/>
              <a:buChar char="•"/>
            </a:pPr>
            <a:r>
              <a:rPr lang="en-US" sz="2500">
                <a:solidFill>
                  <a:srgbClr val="000000"/>
                </a:solidFill>
                <a:latin typeface="Arial"/>
                <a:ea typeface="Arial"/>
                <a:cs typeface="Arial"/>
                <a:sym typeface="Arial"/>
              </a:rPr>
              <a:t>What examples of how children and parents/caregivers in the case study have responded to identified stressors?</a:t>
            </a:r>
            <a:endParaRPr sz="41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e5fa2d5246_0_271"/>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a:t>Activity: Think, Pair, Share</a:t>
            </a:r>
            <a:endParaRPr/>
          </a:p>
        </p:txBody>
      </p:sp>
      <p:sp>
        <p:nvSpPr>
          <p:cNvPr id="288" name="Google Shape;288;ge5fa2d5246_0_271"/>
          <p:cNvSpPr txBox="1"/>
          <p:nvPr/>
        </p:nvSpPr>
        <p:spPr>
          <a:xfrm>
            <a:off x="645875" y="1919025"/>
            <a:ext cx="10725900" cy="358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t>In pairs, think about examples of specific stressors children and caregivers in your own community have experienced during the COVID-19 pandemic. </a:t>
            </a:r>
            <a:endParaRPr sz="2600"/>
          </a:p>
          <a:p>
            <a:pPr indent="0" lvl="0" marL="0" rtl="0" algn="l">
              <a:spcBef>
                <a:spcPts val="0"/>
              </a:spcBef>
              <a:spcAft>
                <a:spcPts val="0"/>
              </a:spcAft>
              <a:buNone/>
            </a:pPr>
            <a:r>
              <a:t/>
            </a:r>
            <a:endParaRPr sz="2400"/>
          </a:p>
          <a:p>
            <a:pPr indent="0" lvl="0" marL="0" rtl="0" algn="l">
              <a:spcBef>
                <a:spcPts val="0"/>
              </a:spcBef>
              <a:spcAft>
                <a:spcPts val="0"/>
              </a:spcAft>
              <a:buNone/>
            </a:pPr>
            <a:r>
              <a:t/>
            </a:r>
            <a:endParaRPr b="1" sz="2400"/>
          </a:p>
          <a:p>
            <a:pPr indent="0" lvl="0" marL="0" rtl="0" algn="l">
              <a:spcBef>
                <a:spcPts val="0"/>
              </a:spcBef>
              <a:spcAft>
                <a:spcPts val="0"/>
              </a:spcAft>
              <a:buNone/>
            </a:pPr>
            <a:r>
              <a:rPr b="1" lang="en-US" sz="2400"/>
              <a:t>Wrap up:</a:t>
            </a:r>
            <a:endParaRPr b="1" sz="2400"/>
          </a:p>
          <a:p>
            <a:pPr indent="0" lvl="0" marL="0" rtl="0" algn="l">
              <a:spcBef>
                <a:spcPts val="0"/>
              </a:spcBef>
              <a:spcAft>
                <a:spcPts val="0"/>
              </a:spcAft>
              <a:buNone/>
            </a:pPr>
            <a:r>
              <a:rPr lang="en-US" sz="2600"/>
              <a:t>Would any groups like to share an example they discussed?</a:t>
            </a:r>
            <a:endParaRPr sz="2600"/>
          </a:p>
          <a:p>
            <a:pPr indent="0" lvl="0" marL="0" rtl="0" algn="l">
              <a:spcBef>
                <a:spcPts val="0"/>
              </a:spcBef>
              <a:spcAft>
                <a:spcPts val="0"/>
              </a:spcAft>
              <a:buNone/>
            </a:pPr>
            <a:r>
              <a:t/>
            </a:r>
            <a:endParaRPr sz="21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2017-12-20T18:51:03Z</dcterms:created>
  <dc:creator>Colleen Fitzgerald</dc:creator>
</cp:coreProperties>
</file>