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8"/>
  </p:notesMasterIdLst>
  <p:sldIdLst>
    <p:sldId id="259" r:id="rId2"/>
    <p:sldId id="272" r:id="rId3"/>
    <p:sldId id="273" r:id="rId4"/>
    <p:sldId id="277" r:id="rId5"/>
    <p:sldId id="262" r:id="rId6"/>
    <p:sldId id="263" r:id="rId7"/>
    <p:sldId id="276" r:id="rId8"/>
    <p:sldId id="274" r:id="rId9"/>
    <p:sldId id="280" r:id="rId10"/>
    <p:sldId id="261" r:id="rId11"/>
    <p:sldId id="268" r:id="rId12"/>
    <p:sldId id="278" r:id="rId13"/>
    <p:sldId id="282" r:id="rId14"/>
    <p:sldId id="271" r:id="rId15"/>
    <p:sldId id="270" r:id="rId16"/>
    <p:sldId id="275"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867" autoAdjust="0"/>
  </p:normalViewPr>
  <p:slideViewPr>
    <p:cSldViewPr snapToGrid="0" snapToObjects="1">
      <p:cViewPr>
        <p:scale>
          <a:sx n="80" d="100"/>
          <a:sy n="80" d="100"/>
        </p:scale>
        <p:origin x="-1074" y="138"/>
      </p:cViewPr>
      <p:guideLst>
        <p:guide orient="horz" pos="2160"/>
        <p:guide pos="2880"/>
      </p:guideLst>
    </p:cSldViewPr>
  </p:slideViewPr>
  <p:notesTextViewPr>
    <p:cViewPr>
      <p:scale>
        <a:sx n="100" d="100"/>
        <a:sy n="100" d="100"/>
      </p:scale>
      <p:origin x="0" y="0"/>
    </p:cViewPr>
  </p:notesTextViewPr>
  <p:notesViewPr>
    <p:cSldViewPr snapToGrid="0" snapToObjects="1">
      <p:cViewPr varScale="1">
        <p:scale>
          <a:sx n="75" d="100"/>
          <a:sy n="75" d="100"/>
        </p:scale>
        <p:origin x="-3336" y="-12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204E84F-3EA6-F244-9079-848501632B0B}" type="doc">
      <dgm:prSet loTypeId="urn:microsoft.com/office/officeart/2005/8/layout/cycle2" loCatId="" qsTypeId="urn:microsoft.com/office/officeart/2005/8/quickstyle/simple4" qsCatId="simple" csTypeId="urn:microsoft.com/office/officeart/2005/8/colors/accent1_2" csCatId="accent1" phldr="1"/>
      <dgm:spPr/>
      <dgm:t>
        <a:bodyPr/>
        <a:lstStyle/>
        <a:p>
          <a:endParaRPr lang="en-US"/>
        </a:p>
      </dgm:t>
    </dgm:pt>
    <dgm:pt modelId="{1BA57605-B132-E74D-BAD0-4CC4639DA52C}">
      <dgm:prSet phldrT="[Text]" custT="1"/>
      <dgm:spPr/>
      <dgm:t>
        <a:bodyPr anchor="t"/>
        <a:lstStyle/>
        <a:p>
          <a:endParaRPr lang="es-ES_tradnl" sz="1000" noProof="0" dirty="0" smtClean="0"/>
        </a:p>
        <a:p>
          <a:r>
            <a:rPr lang="es-ES_tradnl" sz="1800" noProof="0" dirty="0" smtClean="0"/>
            <a:t>Establecer política &amp; práctica</a:t>
          </a:r>
          <a:endParaRPr lang="es-ES_tradnl" sz="1800" noProof="0" dirty="0"/>
        </a:p>
      </dgm:t>
    </dgm:pt>
    <dgm:pt modelId="{82D7DA45-1B69-DB4E-B30E-B14D6B013B1C}" type="parTrans" cxnId="{60F4D81F-900E-1C43-8579-89FA08D225A3}">
      <dgm:prSet/>
      <dgm:spPr/>
      <dgm:t>
        <a:bodyPr/>
        <a:lstStyle/>
        <a:p>
          <a:endParaRPr lang="es-ES_tradnl" noProof="0"/>
        </a:p>
      </dgm:t>
    </dgm:pt>
    <dgm:pt modelId="{389521AF-1915-CE44-8266-8A83E24FBF50}" type="sibTrans" cxnId="{60F4D81F-900E-1C43-8579-89FA08D225A3}">
      <dgm:prSet/>
      <dgm:spPr/>
      <dgm:t>
        <a:bodyPr/>
        <a:lstStyle/>
        <a:p>
          <a:endParaRPr lang="es-ES_tradnl" noProof="0" dirty="0"/>
        </a:p>
      </dgm:t>
    </dgm:pt>
    <dgm:pt modelId="{DCEEE276-9BD0-D540-819C-01CB39779FEB}">
      <dgm:prSet phldrT="[Text]"/>
      <dgm:spPr/>
      <dgm:t>
        <a:bodyPr/>
        <a:lstStyle/>
        <a:p>
          <a:r>
            <a:rPr lang="es-ES_tradnl" noProof="0" dirty="0" smtClean="0"/>
            <a:t>Aprendizaje, capacitación &amp; Desarrollo</a:t>
          </a:r>
          <a:endParaRPr lang="es-ES_tradnl" noProof="0" dirty="0"/>
        </a:p>
      </dgm:t>
    </dgm:pt>
    <dgm:pt modelId="{84B46D14-3BAB-6D44-985C-34730FDDF15C}" type="parTrans" cxnId="{5A8D95A5-E901-8645-99CF-7A7BC0EBBDF1}">
      <dgm:prSet/>
      <dgm:spPr/>
      <dgm:t>
        <a:bodyPr/>
        <a:lstStyle/>
        <a:p>
          <a:endParaRPr lang="es-ES_tradnl" noProof="0"/>
        </a:p>
      </dgm:t>
    </dgm:pt>
    <dgm:pt modelId="{49512A2D-DE62-4B4B-A8B9-55CFD1EC8A52}" type="sibTrans" cxnId="{5A8D95A5-E901-8645-99CF-7A7BC0EBBDF1}">
      <dgm:prSet/>
      <dgm:spPr/>
      <dgm:t>
        <a:bodyPr/>
        <a:lstStyle/>
        <a:p>
          <a:endParaRPr lang="es-ES_tradnl" noProof="0" dirty="0"/>
        </a:p>
      </dgm:t>
    </dgm:pt>
    <dgm:pt modelId="{16A5E3FB-484B-2241-B2A6-9CF4717A467A}">
      <dgm:prSet phldrT="[Text]"/>
      <dgm:spPr/>
      <dgm:t>
        <a:bodyPr/>
        <a:lstStyle/>
        <a:p>
          <a:r>
            <a:rPr lang="es-ES_tradnl" noProof="0" dirty="0" smtClean="0"/>
            <a:t>Gestionar, Apoyar y Supervisar</a:t>
          </a:r>
          <a:endParaRPr lang="es-ES_tradnl" noProof="0" dirty="0"/>
        </a:p>
      </dgm:t>
    </dgm:pt>
    <dgm:pt modelId="{B9269433-7D85-2D44-84D2-7ED00A3EA9B7}" type="parTrans" cxnId="{97BE9C62-3270-6C45-9429-DD87AF7FF55C}">
      <dgm:prSet/>
      <dgm:spPr/>
      <dgm:t>
        <a:bodyPr/>
        <a:lstStyle/>
        <a:p>
          <a:endParaRPr lang="es-ES_tradnl" noProof="0"/>
        </a:p>
      </dgm:t>
    </dgm:pt>
    <dgm:pt modelId="{3A5B1DF7-F7A6-1F43-B506-900B7772DE1F}" type="sibTrans" cxnId="{97BE9C62-3270-6C45-9429-DD87AF7FF55C}">
      <dgm:prSet/>
      <dgm:spPr/>
      <dgm:t>
        <a:bodyPr/>
        <a:lstStyle/>
        <a:p>
          <a:endParaRPr lang="es-ES_tradnl" noProof="0" dirty="0"/>
        </a:p>
      </dgm:t>
    </dgm:pt>
    <dgm:pt modelId="{1198C9DD-75FE-9344-A1D5-A1B22C43211B}">
      <dgm:prSet phldrT="[Text]"/>
      <dgm:spPr/>
      <dgm:t>
        <a:bodyPr/>
        <a:lstStyle/>
        <a:p>
          <a:r>
            <a:rPr lang="es-ES_tradnl" noProof="0" dirty="0" smtClean="0"/>
            <a:t>Terminación de la relación laboral</a:t>
          </a:r>
          <a:endParaRPr lang="es-ES_tradnl" noProof="0" dirty="0"/>
        </a:p>
      </dgm:t>
    </dgm:pt>
    <dgm:pt modelId="{0E811A66-533B-2747-A851-7A4DE720B0CB}" type="parTrans" cxnId="{F190BADC-0458-9740-8381-1FD4F9584611}">
      <dgm:prSet/>
      <dgm:spPr/>
      <dgm:t>
        <a:bodyPr/>
        <a:lstStyle/>
        <a:p>
          <a:endParaRPr lang="es-ES_tradnl" noProof="0"/>
        </a:p>
      </dgm:t>
    </dgm:pt>
    <dgm:pt modelId="{548E4F30-2F50-674E-88A2-07972C73DE1B}" type="sibTrans" cxnId="{F190BADC-0458-9740-8381-1FD4F9584611}">
      <dgm:prSet/>
      <dgm:spPr/>
      <dgm:t>
        <a:bodyPr/>
        <a:lstStyle/>
        <a:p>
          <a:endParaRPr lang="es-ES_tradnl" noProof="0" dirty="0"/>
        </a:p>
      </dgm:t>
    </dgm:pt>
    <dgm:pt modelId="{03768D49-E336-264E-810C-7AD6A1F2C6DA}">
      <dgm:prSet phldrT="[Text]"/>
      <dgm:spPr/>
      <dgm:t>
        <a:bodyPr/>
        <a:lstStyle/>
        <a:p>
          <a:pPr algn="ctr"/>
          <a:r>
            <a:rPr lang="es-ES_tradnl" noProof="0" dirty="0" smtClean="0"/>
            <a:t>Seleccionar el equipo</a:t>
          </a:r>
          <a:endParaRPr lang="es-ES_tradnl" noProof="0" dirty="0"/>
        </a:p>
      </dgm:t>
    </dgm:pt>
    <dgm:pt modelId="{DAAFFF09-EE72-1848-8381-626DD9C803EF}" type="sibTrans" cxnId="{716ACA3C-D577-7C4A-ADE0-44DC2E5D91F0}">
      <dgm:prSet/>
      <dgm:spPr/>
      <dgm:t>
        <a:bodyPr/>
        <a:lstStyle/>
        <a:p>
          <a:endParaRPr lang="es-ES_tradnl" noProof="0" dirty="0"/>
        </a:p>
      </dgm:t>
    </dgm:pt>
    <dgm:pt modelId="{3DA8CE12-3BFA-974F-8FEB-30B39135992A}" type="parTrans" cxnId="{716ACA3C-D577-7C4A-ADE0-44DC2E5D91F0}">
      <dgm:prSet/>
      <dgm:spPr/>
      <dgm:t>
        <a:bodyPr/>
        <a:lstStyle/>
        <a:p>
          <a:endParaRPr lang="es-ES_tradnl" noProof="0"/>
        </a:p>
      </dgm:t>
    </dgm:pt>
    <dgm:pt modelId="{7059A9EE-1A31-AC4E-8EA6-8A9C4E7A7630}">
      <dgm:prSet phldrT="[Text]"/>
      <dgm:spPr/>
      <dgm:t>
        <a:bodyPr/>
        <a:lstStyle/>
        <a:p>
          <a:pPr algn="ctr"/>
          <a:r>
            <a:rPr lang="es-ES_tradnl" noProof="0" dirty="0" smtClean="0"/>
            <a:t>Planificar las necesidades de RH</a:t>
          </a:r>
          <a:endParaRPr lang="es-ES_tradnl" noProof="0" dirty="0"/>
        </a:p>
      </dgm:t>
    </dgm:pt>
    <dgm:pt modelId="{6868F59A-9E21-8544-9F54-AF1DDC888E97}" type="sibTrans" cxnId="{B234B7DD-F700-B746-877C-92ACA31BAA05}">
      <dgm:prSet/>
      <dgm:spPr/>
      <dgm:t>
        <a:bodyPr/>
        <a:lstStyle/>
        <a:p>
          <a:endParaRPr lang="es-ES_tradnl" noProof="0" dirty="0"/>
        </a:p>
      </dgm:t>
    </dgm:pt>
    <dgm:pt modelId="{960A2828-6655-D84B-9B36-CD9D464EA9E5}" type="parTrans" cxnId="{B234B7DD-F700-B746-877C-92ACA31BAA05}">
      <dgm:prSet/>
      <dgm:spPr/>
      <dgm:t>
        <a:bodyPr/>
        <a:lstStyle/>
        <a:p>
          <a:endParaRPr lang="es-ES_tradnl" noProof="0"/>
        </a:p>
      </dgm:t>
    </dgm:pt>
    <dgm:pt modelId="{0CEDEB5F-A605-A64C-836E-6148188D66D4}" type="pres">
      <dgm:prSet presAssocID="{D204E84F-3EA6-F244-9079-848501632B0B}" presName="cycle" presStyleCnt="0">
        <dgm:presLayoutVars>
          <dgm:dir/>
          <dgm:resizeHandles val="exact"/>
        </dgm:presLayoutVars>
      </dgm:prSet>
      <dgm:spPr/>
      <dgm:t>
        <a:bodyPr/>
        <a:lstStyle/>
        <a:p>
          <a:endParaRPr lang="en-US"/>
        </a:p>
      </dgm:t>
    </dgm:pt>
    <dgm:pt modelId="{3E096236-E307-6A42-B5CF-01D4C03CB4A7}" type="pres">
      <dgm:prSet presAssocID="{1BA57605-B132-E74D-BAD0-4CC4639DA52C}" presName="node" presStyleLbl="node1" presStyleIdx="0" presStyleCnt="6" custScaleX="202613" custScaleY="113434" custRadScaleRad="100036" custRadScaleInc="5146">
        <dgm:presLayoutVars>
          <dgm:bulletEnabled val="1"/>
        </dgm:presLayoutVars>
      </dgm:prSet>
      <dgm:spPr/>
      <dgm:t>
        <a:bodyPr/>
        <a:lstStyle/>
        <a:p>
          <a:endParaRPr lang="en-US"/>
        </a:p>
      </dgm:t>
    </dgm:pt>
    <dgm:pt modelId="{A5889801-DB36-6247-8889-6D91F3C57B60}" type="pres">
      <dgm:prSet presAssocID="{389521AF-1915-CE44-8266-8A83E24FBF50}" presName="sibTrans" presStyleLbl="sibTrans2D1" presStyleIdx="0" presStyleCnt="6"/>
      <dgm:spPr/>
      <dgm:t>
        <a:bodyPr/>
        <a:lstStyle/>
        <a:p>
          <a:endParaRPr lang="en-US"/>
        </a:p>
      </dgm:t>
    </dgm:pt>
    <dgm:pt modelId="{64B0AE6D-2D5D-D447-B564-055ACB43F4A2}" type="pres">
      <dgm:prSet presAssocID="{389521AF-1915-CE44-8266-8A83E24FBF50}" presName="connectorText" presStyleLbl="sibTrans2D1" presStyleIdx="0" presStyleCnt="6"/>
      <dgm:spPr/>
      <dgm:t>
        <a:bodyPr/>
        <a:lstStyle/>
        <a:p>
          <a:endParaRPr lang="en-US"/>
        </a:p>
      </dgm:t>
    </dgm:pt>
    <dgm:pt modelId="{0F2BD261-747D-5A47-A2A1-8A605575A04E}" type="pres">
      <dgm:prSet presAssocID="{7059A9EE-1A31-AC4E-8EA6-8A9C4E7A7630}" presName="node" presStyleLbl="node1" presStyleIdx="1" presStyleCnt="6" custScaleX="202613" custScaleY="113434" custRadScaleRad="139028" custRadScaleInc="29740">
        <dgm:presLayoutVars>
          <dgm:bulletEnabled val="1"/>
        </dgm:presLayoutVars>
      </dgm:prSet>
      <dgm:spPr/>
      <dgm:t>
        <a:bodyPr/>
        <a:lstStyle/>
        <a:p>
          <a:endParaRPr lang="en-US"/>
        </a:p>
      </dgm:t>
    </dgm:pt>
    <dgm:pt modelId="{037D3402-42F7-AB40-969A-A64D75DA47D4}" type="pres">
      <dgm:prSet presAssocID="{6868F59A-9E21-8544-9F54-AF1DDC888E97}" presName="sibTrans" presStyleLbl="sibTrans2D1" presStyleIdx="1" presStyleCnt="6"/>
      <dgm:spPr/>
      <dgm:t>
        <a:bodyPr/>
        <a:lstStyle/>
        <a:p>
          <a:endParaRPr lang="en-US"/>
        </a:p>
      </dgm:t>
    </dgm:pt>
    <dgm:pt modelId="{07CF17E2-E7DA-6148-966B-D5D8B2B3A228}" type="pres">
      <dgm:prSet presAssocID="{6868F59A-9E21-8544-9F54-AF1DDC888E97}" presName="connectorText" presStyleLbl="sibTrans2D1" presStyleIdx="1" presStyleCnt="6"/>
      <dgm:spPr/>
      <dgm:t>
        <a:bodyPr/>
        <a:lstStyle/>
        <a:p>
          <a:endParaRPr lang="en-US"/>
        </a:p>
      </dgm:t>
    </dgm:pt>
    <dgm:pt modelId="{6D0545A2-A467-DD45-B93F-170E26019930}" type="pres">
      <dgm:prSet presAssocID="{03768D49-E336-264E-810C-7AD6A1F2C6DA}" presName="node" presStyleLbl="node1" presStyleIdx="2" presStyleCnt="6" custScaleX="202613" custScaleY="113434" custRadScaleRad="144071" custRadScaleInc="-32311">
        <dgm:presLayoutVars>
          <dgm:bulletEnabled val="1"/>
        </dgm:presLayoutVars>
      </dgm:prSet>
      <dgm:spPr/>
      <dgm:t>
        <a:bodyPr/>
        <a:lstStyle/>
        <a:p>
          <a:endParaRPr lang="en-US"/>
        </a:p>
      </dgm:t>
    </dgm:pt>
    <dgm:pt modelId="{8C67DDDC-7026-4D47-A6AD-AE4423A16267}" type="pres">
      <dgm:prSet presAssocID="{DAAFFF09-EE72-1848-8381-626DD9C803EF}" presName="sibTrans" presStyleLbl="sibTrans2D1" presStyleIdx="2" presStyleCnt="6"/>
      <dgm:spPr/>
      <dgm:t>
        <a:bodyPr/>
        <a:lstStyle/>
        <a:p>
          <a:endParaRPr lang="en-US"/>
        </a:p>
      </dgm:t>
    </dgm:pt>
    <dgm:pt modelId="{B232F452-6177-B347-8A40-650D7EA96BD5}" type="pres">
      <dgm:prSet presAssocID="{DAAFFF09-EE72-1848-8381-626DD9C803EF}" presName="connectorText" presStyleLbl="sibTrans2D1" presStyleIdx="2" presStyleCnt="6"/>
      <dgm:spPr/>
      <dgm:t>
        <a:bodyPr/>
        <a:lstStyle/>
        <a:p>
          <a:endParaRPr lang="en-US"/>
        </a:p>
      </dgm:t>
    </dgm:pt>
    <dgm:pt modelId="{F3CA8DB5-70D5-AA4F-BAA3-3BB02D745E77}" type="pres">
      <dgm:prSet presAssocID="{DCEEE276-9BD0-D540-819C-01CB39779FEB}" presName="node" presStyleLbl="node1" presStyleIdx="3" presStyleCnt="6" custScaleX="202613" custScaleY="113434" custRadScaleRad="100674" custRadScaleInc="-18094">
        <dgm:presLayoutVars>
          <dgm:bulletEnabled val="1"/>
        </dgm:presLayoutVars>
      </dgm:prSet>
      <dgm:spPr/>
      <dgm:t>
        <a:bodyPr/>
        <a:lstStyle/>
        <a:p>
          <a:endParaRPr lang="en-US"/>
        </a:p>
      </dgm:t>
    </dgm:pt>
    <dgm:pt modelId="{CE1F591A-525D-6B40-B806-EC96C14BCE90}" type="pres">
      <dgm:prSet presAssocID="{49512A2D-DE62-4B4B-A8B9-55CFD1EC8A52}" presName="sibTrans" presStyleLbl="sibTrans2D1" presStyleIdx="3" presStyleCnt="6"/>
      <dgm:spPr/>
      <dgm:t>
        <a:bodyPr/>
        <a:lstStyle/>
        <a:p>
          <a:endParaRPr lang="en-US"/>
        </a:p>
      </dgm:t>
    </dgm:pt>
    <dgm:pt modelId="{C24A02C1-5189-2B45-834D-C89D0112D8CC}" type="pres">
      <dgm:prSet presAssocID="{49512A2D-DE62-4B4B-A8B9-55CFD1EC8A52}" presName="connectorText" presStyleLbl="sibTrans2D1" presStyleIdx="3" presStyleCnt="6"/>
      <dgm:spPr/>
      <dgm:t>
        <a:bodyPr/>
        <a:lstStyle/>
        <a:p>
          <a:endParaRPr lang="en-US"/>
        </a:p>
      </dgm:t>
    </dgm:pt>
    <dgm:pt modelId="{94FE6AA5-B7FB-0240-82AD-7387D7321EDD}" type="pres">
      <dgm:prSet presAssocID="{16A5E3FB-484B-2241-B2A6-9CF4717A467A}" presName="node" presStyleLbl="node1" presStyleIdx="4" presStyleCnt="6" custScaleX="202613" custScaleY="113434" custRadScaleRad="142387" custRadScaleInc="31474">
        <dgm:presLayoutVars>
          <dgm:bulletEnabled val="1"/>
        </dgm:presLayoutVars>
      </dgm:prSet>
      <dgm:spPr/>
      <dgm:t>
        <a:bodyPr/>
        <a:lstStyle/>
        <a:p>
          <a:endParaRPr lang="en-US"/>
        </a:p>
      </dgm:t>
    </dgm:pt>
    <dgm:pt modelId="{8A7B81DD-482B-7846-9EF6-05246E03D424}" type="pres">
      <dgm:prSet presAssocID="{3A5B1DF7-F7A6-1F43-B506-900B7772DE1F}" presName="sibTrans" presStyleLbl="sibTrans2D1" presStyleIdx="4" presStyleCnt="6"/>
      <dgm:spPr/>
      <dgm:t>
        <a:bodyPr/>
        <a:lstStyle/>
        <a:p>
          <a:endParaRPr lang="en-US"/>
        </a:p>
      </dgm:t>
    </dgm:pt>
    <dgm:pt modelId="{B12768B2-0199-7940-B64B-8848E40BE169}" type="pres">
      <dgm:prSet presAssocID="{3A5B1DF7-F7A6-1F43-B506-900B7772DE1F}" presName="connectorText" presStyleLbl="sibTrans2D1" presStyleIdx="4" presStyleCnt="6"/>
      <dgm:spPr/>
      <dgm:t>
        <a:bodyPr/>
        <a:lstStyle/>
        <a:p>
          <a:endParaRPr lang="en-US"/>
        </a:p>
      </dgm:t>
    </dgm:pt>
    <dgm:pt modelId="{0EDC210E-6228-8F47-85A7-557F44848247}" type="pres">
      <dgm:prSet presAssocID="{1198C9DD-75FE-9344-A1D5-A1B22C43211B}" presName="node" presStyleLbl="node1" presStyleIdx="5" presStyleCnt="6" custScaleX="202613" custScaleY="113434" custRadScaleRad="140706" custRadScaleInc="-30617">
        <dgm:presLayoutVars>
          <dgm:bulletEnabled val="1"/>
        </dgm:presLayoutVars>
      </dgm:prSet>
      <dgm:spPr/>
      <dgm:t>
        <a:bodyPr/>
        <a:lstStyle/>
        <a:p>
          <a:endParaRPr lang="en-US"/>
        </a:p>
      </dgm:t>
    </dgm:pt>
    <dgm:pt modelId="{E8C69197-C71B-924E-A993-F322A67CB108}" type="pres">
      <dgm:prSet presAssocID="{548E4F30-2F50-674E-88A2-07972C73DE1B}" presName="sibTrans" presStyleLbl="sibTrans2D1" presStyleIdx="5" presStyleCnt="6"/>
      <dgm:spPr/>
      <dgm:t>
        <a:bodyPr/>
        <a:lstStyle/>
        <a:p>
          <a:endParaRPr lang="en-US"/>
        </a:p>
      </dgm:t>
    </dgm:pt>
    <dgm:pt modelId="{64A6DC29-759F-1749-A172-C4768E1A0FEB}" type="pres">
      <dgm:prSet presAssocID="{548E4F30-2F50-674E-88A2-07972C73DE1B}" presName="connectorText" presStyleLbl="sibTrans2D1" presStyleIdx="5" presStyleCnt="6"/>
      <dgm:spPr/>
      <dgm:t>
        <a:bodyPr/>
        <a:lstStyle/>
        <a:p>
          <a:endParaRPr lang="en-US"/>
        </a:p>
      </dgm:t>
    </dgm:pt>
  </dgm:ptLst>
  <dgm:cxnLst>
    <dgm:cxn modelId="{9F560521-42D6-664A-AB35-3D6DB5AFE762}" type="presOf" srcId="{03768D49-E336-264E-810C-7AD6A1F2C6DA}" destId="{6D0545A2-A467-DD45-B93F-170E26019930}" srcOrd="0" destOrd="0" presId="urn:microsoft.com/office/officeart/2005/8/layout/cycle2"/>
    <dgm:cxn modelId="{2BEC6E16-FBF2-6343-8AFC-290DF85A5911}" type="presOf" srcId="{389521AF-1915-CE44-8266-8A83E24FBF50}" destId="{64B0AE6D-2D5D-D447-B564-055ACB43F4A2}" srcOrd="1" destOrd="0" presId="urn:microsoft.com/office/officeart/2005/8/layout/cycle2"/>
    <dgm:cxn modelId="{5A8D95A5-E901-8645-99CF-7A7BC0EBBDF1}" srcId="{D204E84F-3EA6-F244-9079-848501632B0B}" destId="{DCEEE276-9BD0-D540-819C-01CB39779FEB}" srcOrd="3" destOrd="0" parTransId="{84B46D14-3BAB-6D44-985C-34730FDDF15C}" sibTransId="{49512A2D-DE62-4B4B-A8B9-55CFD1EC8A52}"/>
    <dgm:cxn modelId="{D7063006-49E0-BB4B-AC06-BE1580DD0547}" type="presOf" srcId="{7059A9EE-1A31-AC4E-8EA6-8A9C4E7A7630}" destId="{0F2BD261-747D-5A47-A2A1-8A605575A04E}" srcOrd="0" destOrd="0" presId="urn:microsoft.com/office/officeart/2005/8/layout/cycle2"/>
    <dgm:cxn modelId="{8F7496F8-A468-664E-8E01-9106973075F2}" type="presOf" srcId="{1BA57605-B132-E74D-BAD0-4CC4639DA52C}" destId="{3E096236-E307-6A42-B5CF-01D4C03CB4A7}" srcOrd="0" destOrd="0" presId="urn:microsoft.com/office/officeart/2005/8/layout/cycle2"/>
    <dgm:cxn modelId="{AD715D2F-CE1A-8044-95EC-D6FE1FC99448}" type="presOf" srcId="{16A5E3FB-484B-2241-B2A6-9CF4717A467A}" destId="{94FE6AA5-B7FB-0240-82AD-7387D7321EDD}" srcOrd="0" destOrd="0" presId="urn:microsoft.com/office/officeart/2005/8/layout/cycle2"/>
    <dgm:cxn modelId="{5DFC7956-8B66-0341-9452-409FC2CF23CD}" type="presOf" srcId="{3A5B1DF7-F7A6-1F43-B506-900B7772DE1F}" destId="{B12768B2-0199-7940-B64B-8848E40BE169}" srcOrd="1" destOrd="0" presId="urn:microsoft.com/office/officeart/2005/8/layout/cycle2"/>
    <dgm:cxn modelId="{BB46098D-8F47-C54F-B11A-1A1BE04BBE53}" type="presOf" srcId="{DAAFFF09-EE72-1848-8381-626DD9C803EF}" destId="{B232F452-6177-B347-8A40-650D7EA96BD5}" srcOrd="1" destOrd="0" presId="urn:microsoft.com/office/officeart/2005/8/layout/cycle2"/>
    <dgm:cxn modelId="{87FC32D1-405C-0E4B-A92F-D9A3A0F443D7}" type="presOf" srcId="{DAAFFF09-EE72-1848-8381-626DD9C803EF}" destId="{8C67DDDC-7026-4D47-A6AD-AE4423A16267}" srcOrd="0" destOrd="0" presId="urn:microsoft.com/office/officeart/2005/8/layout/cycle2"/>
    <dgm:cxn modelId="{97BE9C62-3270-6C45-9429-DD87AF7FF55C}" srcId="{D204E84F-3EA6-F244-9079-848501632B0B}" destId="{16A5E3FB-484B-2241-B2A6-9CF4717A467A}" srcOrd="4" destOrd="0" parTransId="{B9269433-7D85-2D44-84D2-7ED00A3EA9B7}" sibTransId="{3A5B1DF7-F7A6-1F43-B506-900B7772DE1F}"/>
    <dgm:cxn modelId="{DDAFE83E-3BA6-9C4E-B7D0-AC5FC5FCBC74}" type="presOf" srcId="{548E4F30-2F50-674E-88A2-07972C73DE1B}" destId="{E8C69197-C71B-924E-A993-F322A67CB108}" srcOrd="0" destOrd="0" presId="urn:microsoft.com/office/officeart/2005/8/layout/cycle2"/>
    <dgm:cxn modelId="{C7F916CF-8490-0949-87AC-EDF9C90E12C9}" type="presOf" srcId="{1198C9DD-75FE-9344-A1D5-A1B22C43211B}" destId="{0EDC210E-6228-8F47-85A7-557F44848247}" srcOrd="0" destOrd="0" presId="urn:microsoft.com/office/officeart/2005/8/layout/cycle2"/>
    <dgm:cxn modelId="{1C4F66F3-3CB0-AB49-9859-67E52832FA7E}" type="presOf" srcId="{49512A2D-DE62-4B4B-A8B9-55CFD1EC8A52}" destId="{CE1F591A-525D-6B40-B806-EC96C14BCE90}" srcOrd="0" destOrd="0" presId="urn:microsoft.com/office/officeart/2005/8/layout/cycle2"/>
    <dgm:cxn modelId="{4FA742CA-FD7A-D145-83BE-FE97FD94F18D}" type="presOf" srcId="{DCEEE276-9BD0-D540-819C-01CB39779FEB}" destId="{F3CA8DB5-70D5-AA4F-BAA3-3BB02D745E77}" srcOrd="0" destOrd="0" presId="urn:microsoft.com/office/officeart/2005/8/layout/cycle2"/>
    <dgm:cxn modelId="{1B6137D6-2B5D-5446-8F33-2CC5B90E5828}" type="presOf" srcId="{D204E84F-3EA6-F244-9079-848501632B0B}" destId="{0CEDEB5F-A605-A64C-836E-6148188D66D4}" srcOrd="0" destOrd="0" presId="urn:microsoft.com/office/officeart/2005/8/layout/cycle2"/>
    <dgm:cxn modelId="{B5779798-3C1F-D64B-A88C-07DCB31C8FF1}" type="presOf" srcId="{389521AF-1915-CE44-8266-8A83E24FBF50}" destId="{A5889801-DB36-6247-8889-6D91F3C57B60}" srcOrd="0" destOrd="0" presId="urn:microsoft.com/office/officeart/2005/8/layout/cycle2"/>
    <dgm:cxn modelId="{FD863007-4606-7E41-BF7D-83D25BFAA1BE}" type="presOf" srcId="{3A5B1DF7-F7A6-1F43-B506-900B7772DE1F}" destId="{8A7B81DD-482B-7846-9EF6-05246E03D424}" srcOrd="0" destOrd="0" presId="urn:microsoft.com/office/officeart/2005/8/layout/cycle2"/>
    <dgm:cxn modelId="{B234B7DD-F700-B746-877C-92ACA31BAA05}" srcId="{D204E84F-3EA6-F244-9079-848501632B0B}" destId="{7059A9EE-1A31-AC4E-8EA6-8A9C4E7A7630}" srcOrd="1" destOrd="0" parTransId="{960A2828-6655-D84B-9B36-CD9D464EA9E5}" sibTransId="{6868F59A-9E21-8544-9F54-AF1DDC888E97}"/>
    <dgm:cxn modelId="{FF6289E0-A084-AB46-B4F1-9623D74788E8}" type="presOf" srcId="{548E4F30-2F50-674E-88A2-07972C73DE1B}" destId="{64A6DC29-759F-1749-A172-C4768E1A0FEB}" srcOrd="1" destOrd="0" presId="urn:microsoft.com/office/officeart/2005/8/layout/cycle2"/>
    <dgm:cxn modelId="{4861DE9F-9CE8-CE43-911B-2A84FDAECD01}" type="presOf" srcId="{49512A2D-DE62-4B4B-A8B9-55CFD1EC8A52}" destId="{C24A02C1-5189-2B45-834D-C89D0112D8CC}" srcOrd="1" destOrd="0" presId="urn:microsoft.com/office/officeart/2005/8/layout/cycle2"/>
    <dgm:cxn modelId="{6AD66A3D-B338-0047-8AEB-191B425A417B}" type="presOf" srcId="{6868F59A-9E21-8544-9F54-AF1DDC888E97}" destId="{07CF17E2-E7DA-6148-966B-D5D8B2B3A228}" srcOrd="1" destOrd="0" presId="urn:microsoft.com/office/officeart/2005/8/layout/cycle2"/>
    <dgm:cxn modelId="{F190BADC-0458-9740-8381-1FD4F9584611}" srcId="{D204E84F-3EA6-F244-9079-848501632B0B}" destId="{1198C9DD-75FE-9344-A1D5-A1B22C43211B}" srcOrd="5" destOrd="0" parTransId="{0E811A66-533B-2747-A851-7A4DE720B0CB}" sibTransId="{548E4F30-2F50-674E-88A2-07972C73DE1B}"/>
    <dgm:cxn modelId="{52B1F549-85F6-4148-986C-5CC268E91764}" type="presOf" srcId="{6868F59A-9E21-8544-9F54-AF1DDC888E97}" destId="{037D3402-42F7-AB40-969A-A64D75DA47D4}" srcOrd="0" destOrd="0" presId="urn:microsoft.com/office/officeart/2005/8/layout/cycle2"/>
    <dgm:cxn modelId="{716ACA3C-D577-7C4A-ADE0-44DC2E5D91F0}" srcId="{D204E84F-3EA6-F244-9079-848501632B0B}" destId="{03768D49-E336-264E-810C-7AD6A1F2C6DA}" srcOrd="2" destOrd="0" parTransId="{3DA8CE12-3BFA-974F-8FEB-30B39135992A}" sibTransId="{DAAFFF09-EE72-1848-8381-626DD9C803EF}"/>
    <dgm:cxn modelId="{60F4D81F-900E-1C43-8579-89FA08D225A3}" srcId="{D204E84F-3EA6-F244-9079-848501632B0B}" destId="{1BA57605-B132-E74D-BAD0-4CC4639DA52C}" srcOrd="0" destOrd="0" parTransId="{82D7DA45-1B69-DB4E-B30E-B14D6B013B1C}" sibTransId="{389521AF-1915-CE44-8266-8A83E24FBF50}"/>
    <dgm:cxn modelId="{062B1795-8B4C-4B4B-96D1-3FA3415E82C0}" type="presParOf" srcId="{0CEDEB5F-A605-A64C-836E-6148188D66D4}" destId="{3E096236-E307-6A42-B5CF-01D4C03CB4A7}" srcOrd="0" destOrd="0" presId="urn:microsoft.com/office/officeart/2005/8/layout/cycle2"/>
    <dgm:cxn modelId="{7F0F9064-21F2-1141-9381-C03AE3A23FA3}" type="presParOf" srcId="{0CEDEB5F-A605-A64C-836E-6148188D66D4}" destId="{A5889801-DB36-6247-8889-6D91F3C57B60}" srcOrd="1" destOrd="0" presId="urn:microsoft.com/office/officeart/2005/8/layout/cycle2"/>
    <dgm:cxn modelId="{FBE2B547-4AF4-CD4B-9E59-3E7048C36E1A}" type="presParOf" srcId="{A5889801-DB36-6247-8889-6D91F3C57B60}" destId="{64B0AE6D-2D5D-D447-B564-055ACB43F4A2}" srcOrd="0" destOrd="0" presId="urn:microsoft.com/office/officeart/2005/8/layout/cycle2"/>
    <dgm:cxn modelId="{2B84EE71-7A27-5245-8FE8-3CC459194166}" type="presParOf" srcId="{0CEDEB5F-A605-A64C-836E-6148188D66D4}" destId="{0F2BD261-747D-5A47-A2A1-8A605575A04E}" srcOrd="2" destOrd="0" presId="urn:microsoft.com/office/officeart/2005/8/layout/cycle2"/>
    <dgm:cxn modelId="{4531A7B5-B778-7B4C-956C-1CDEC237160C}" type="presParOf" srcId="{0CEDEB5F-A605-A64C-836E-6148188D66D4}" destId="{037D3402-42F7-AB40-969A-A64D75DA47D4}" srcOrd="3" destOrd="0" presId="urn:microsoft.com/office/officeart/2005/8/layout/cycle2"/>
    <dgm:cxn modelId="{C49635AE-EB91-3A46-B8E7-C90C1902E0C5}" type="presParOf" srcId="{037D3402-42F7-AB40-969A-A64D75DA47D4}" destId="{07CF17E2-E7DA-6148-966B-D5D8B2B3A228}" srcOrd="0" destOrd="0" presId="urn:microsoft.com/office/officeart/2005/8/layout/cycle2"/>
    <dgm:cxn modelId="{A7921EA8-A29C-FC4D-B5B3-0CBBCC4651DF}" type="presParOf" srcId="{0CEDEB5F-A605-A64C-836E-6148188D66D4}" destId="{6D0545A2-A467-DD45-B93F-170E26019930}" srcOrd="4" destOrd="0" presId="urn:microsoft.com/office/officeart/2005/8/layout/cycle2"/>
    <dgm:cxn modelId="{857304A4-855A-444E-9BAB-D8B2454C6AC9}" type="presParOf" srcId="{0CEDEB5F-A605-A64C-836E-6148188D66D4}" destId="{8C67DDDC-7026-4D47-A6AD-AE4423A16267}" srcOrd="5" destOrd="0" presId="urn:microsoft.com/office/officeart/2005/8/layout/cycle2"/>
    <dgm:cxn modelId="{DB480434-CCC2-2C4D-8D39-AFEDE61025E7}" type="presParOf" srcId="{8C67DDDC-7026-4D47-A6AD-AE4423A16267}" destId="{B232F452-6177-B347-8A40-650D7EA96BD5}" srcOrd="0" destOrd="0" presId="urn:microsoft.com/office/officeart/2005/8/layout/cycle2"/>
    <dgm:cxn modelId="{8E6EF5A8-2AA3-2949-9587-3ED786C226F9}" type="presParOf" srcId="{0CEDEB5F-A605-A64C-836E-6148188D66D4}" destId="{F3CA8DB5-70D5-AA4F-BAA3-3BB02D745E77}" srcOrd="6" destOrd="0" presId="urn:microsoft.com/office/officeart/2005/8/layout/cycle2"/>
    <dgm:cxn modelId="{673A2445-DE2C-C241-9517-8C19A6A71AFE}" type="presParOf" srcId="{0CEDEB5F-A605-A64C-836E-6148188D66D4}" destId="{CE1F591A-525D-6B40-B806-EC96C14BCE90}" srcOrd="7" destOrd="0" presId="urn:microsoft.com/office/officeart/2005/8/layout/cycle2"/>
    <dgm:cxn modelId="{6388D33F-28C6-4344-806A-A45F3A1C2DF1}" type="presParOf" srcId="{CE1F591A-525D-6B40-B806-EC96C14BCE90}" destId="{C24A02C1-5189-2B45-834D-C89D0112D8CC}" srcOrd="0" destOrd="0" presId="urn:microsoft.com/office/officeart/2005/8/layout/cycle2"/>
    <dgm:cxn modelId="{AB294DCC-324E-7542-813E-CB01F9943292}" type="presParOf" srcId="{0CEDEB5F-A605-A64C-836E-6148188D66D4}" destId="{94FE6AA5-B7FB-0240-82AD-7387D7321EDD}" srcOrd="8" destOrd="0" presId="urn:microsoft.com/office/officeart/2005/8/layout/cycle2"/>
    <dgm:cxn modelId="{EC95BE38-E780-E646-A84A-398F7907F659}" type="presParOf" srcId="{0CEDEB5F-A605-A64C-836E-6148188D66D4}" destId="{8A7B81DD-482B-7846-9EF6-05246E03D424}" srcOrd="9" destOrd="0" presId="urn:microsoft.com/office/officeart/2005/8/layout/cycle2"/>
    <dgm:cxn modelId="{4587A2DE-6C6D-B841-B4C4-6972DF578132}" type="presParOf" srcId="{8A7B81DD-482B-7846-9EF6-05246E03D424}" destId="{B12768B2-0199-7940-B64B-8848E40BE169}" srcOrd="0" destOrd="0" presId="urn:microsoft.com/office/officeart/2005/8/layout/cycle2"/>
    <dgm:cxn modelId="{3FB53853-3177-4947-82A7-DF35866006A8}" type="presParOf" srcId="{0CEDEB5F-A605-A64C-836E-6148188D66D4}" destId="{0EDC210E-6228-8F47-85A7-557F44848247}" srcOrd="10" destOrd="0" presId="urn:microsoft.com/office/officeart/2005/8/layout/cycle2"/>
    <dgm:cxn modelId="{A779C130-EF7C-5C4D-9DBD-C8E42FCE5834}" type="presParOf" srcId="{0CEDEB5F-A605-A64C-836E-6148188D66D4}" destId="{E8C69197-C71B-924E-A993-F322A67CB108}" srcOrd="11" destOrd="0" presId="urn:microsoft.com/office/officeart/2005/8/layout/cycle2"/>
    <dgm:cxn modelId="{D4622E74-B4CF-0F40-83FF-563E01B176BD}" type="presParOf" srcId="{E8C69197-C71B-924E-A993-F322A67CB108}" destId="{64A6DC29-759F-1749-A172-C4768E1A0FEB}" srcOrd="0" destOrd="0" presId="urn:microsoft.com/office/officeart/2005/8/layout/cycle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096236-E307-6A42-B5CF-01D4C03CB4A7}">
      <dsp:nvSpPr>
        <dsp:cNvPr id="0" name=""/>
        <dsp:cNvSpPr/>
      </dsp:nvSpPr>
      <dsp:spPr>
        <a:xfrm>
          <a:off x="3257957" y="-84087"/>
          <a:ext cx="2543415" cy="1423945"/>
        </a:xfrm>
        <a:prstGeom prst="ellipse">
          <a:avLst/>
        </a:prstGeom>
        <a:solidFill>
          <a:schemeClr val="accent1">
            <a:hueOff val="0"/>
            <a:satOff val="0"/>
            <a:lumOff val="0"/>
            <a:alphaOff val="0"/>
          </a:schemeClr>
        </a:solidFill>
        <a:ln>
          <a:noFill/>
        </a:ln>
        <a:effectLst>
          <a:outerShdw blurRad="76200" sx="101000" sy="101000" algn="ctr" rotWithShape="0">
            <a:srgbClr val="000000">
              <a:alpha val="50000"/>
            </a:srgbClr>
          </a:outerShdw>
          <a:reflection blurRad="12700" stA="20000" endPos="35000" dist="63500" dir="5400000" sy="-100000" rotWithShape="0"/>
        </a:effectLst>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t" anchorCtr="0">
          <a:noAutofit/>
        </a:bodyPr>
        <a:lstStyle/>
        <a:p>
          <a:pPr lvl="0" algn="ctr" defTabSz="444500">
            <a:lnSpc>
              <a:spcPct val="90000"/>
            </a:lnSpc>
            <a:spcBef>
              <a:spcPct val="0"/>
            </a:spcBef>
            <a:spcAft>
              <a:spcPct val="35000"/>
            </a:spcAft>
          </a:pPr>
          <a:endParaRPr lang="es-ES_tradnl" sz="1000" kern="1200" noProof="0" dirty="0" smtClean="0"/>
        </a:p>
        <a:p>
          <a:pPr lvl="0" algn="ctr" defTabSz="444500">
            <a:lnSpc>
              <a:spcPct val="90000"/>
            </a:lnSpc>
            <a:spcBef>
              <a:spcPct val="0"/>
            </a:spcBef>
            <a:spcAft>
              <a:spcPct val="35000"/>
            </a:spcAft>
          </a:pPr>
          <a:r>
            <a:rPr lang="es-ES_tradnl" sz="1800" kern="1200" noProof="0" dirty="0" smtClean="0"/>
            <a:t>Establecer política &amp; práctica</a:t>
          </a:r>
          <a:endParaRPr lang="es-ES_tradnl" sz="1800" kern="1200" noProof="0" dirty="0"/>
        </a:p>
      </dsp:txBody>
      <dsp:txXfrm>
        <a:off x="3630432" y="124445"/>
        <a:ext cx="1798465" cy="1006881"/>
      </dsp:txXfrm>
    </dsp:sp>
    <dsp:sp modelId="{A5889801-DB36-6247-8889-6D91F3C57B60}">
      <dsp:nvSpPr>
        <dsp:cNvPr id="0" name=""/>
        <dsp:cNvSpPr/>
      </dsp:nvSpPr>
      <dsp:spPr>
        <a:xfrm rot="1289089">
          <a:off x="5632803" y="885415"/>
          <a:ext cx="178675" cy="423666"/>
        </a:xfrm>
        <a:prstGeom prst="rightArrow">
          <a:avLst>
            <a:gd name="adj1" fmla="val 60000"/>
            <a:gd name="adj2" fmla="val 50000"/>
          </a:avLst>
        </a:prstGeom>
        <a:solidFill>
          <a:schemeClr val="accent1">
            <a:tint val="60000"/>
            <a:hueOff val="0"/>
            <a:satOff val="0"/>
            <a:lumOff val="0"/>
            <a:alphaOff val="0"/>
          </a:schemeClr>
        </a:solidFill>
        <a:ln>
          <a:noFill/>
        </a:ln>
        <a:effectLst>
          <a:outerShdw blurRad="76200" sx="101000" sy="101000" algn="ctr" rotWithShape="0">
            <a:srgbClr val="000000">
              <a:alpha val="50000"/>
            </a:srgbClr>
          </a:outerShdw>
          <a:reflection blurRad="12700" stA="20000" endPos="35000" dist="63500" dir="5400000" sy="-100000" rotWithShape="0"/>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es-ES_tradnl" sz="1600" kern="1200" noProof="0" dirty="0"/>
        </a:p>
      </dsp:txBody>
      <dsp:txXfrm>
        <a:off x="5634665" y="960332"/>
        <a:ext cx="125073" cy="254200"/>
      </dsp:txXfrm>
    </dsp:sp>
    <dsp:sp modelId="{0F2BD261-747D-5A47-A2A1-8A605575A04E}">
      <dsp:nvSpPr>
        <dsp:cNvPr id="0" name=""/>
        <dsp:cNvSpPr/>
      </dsp:nvSpPr>
      <dsp:spPr>
        <a:xfrm>
          <a:off x="5652320" y="858344"/>
          <a:ext cx="2543415" cy="1423945"/>
        </a:xfrm>
        <a:prstGeom prst="ellipse">
          <a:avLst/>
        </a:prstGeom>
        <a:solidFill>
          <a:schemeClr val="accent1">
            <a:hueOff val="0"/>
            <a:satOff val="0"/>
            <a:lumOff val="0"/>
            <a:alphaOff val="0"/>
          </a:schemeClr>
        </a:solidFill>
        <a:ln>
          <a:noFill/>
        </a:ln>
        <a:effectLst>
          <a:outerShdw blurRad="76200" sx="101000" sy="101000" algn="ctr" rotWithShape="0">
            <a:srgbClr val="000000">
              <a:alpha val="50000"/>
            </a:srgbClr>
          </a:outerShdw>
          <a:reflection blurRad="12700" stA="20000" endPos="35000" dist="63500" dir="5400000" sy="-100000" rotWithShape="0"/>
        </a:effectLst>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s-ES_tradnl" sz="2000" kern="1200" noProof="0" dirty="0" smtClean="0"/>
            <a:t>Planificar las necesidades de RH</a:t>
          </a:r>
          <a:endParaRPr lang="es-ES_tradnl" sz="2000" kern="1200" noProof="0" dirty="0"/>
        </a:p>
      </dsp:txBody>
      <dsp:txXfrm>
        <a:off x="6024795" y="1066876"/>
        <a:ext cx="1798465" cy="1006881"/>
      </dsp:txXfrm>
    </dsp:sp>
    <dsp:sp modelId="{037D3402-42F7-AB40-969A-A64D75DA47D4}">
      <dsp:nvSpPr>
        <dsp:cNvPr id="0" name=""/>
        <dsp:cNvSpPr/>
      </dsp:nvSpPr>
      <dsp:spPr>
        <a:xfrm rot="5214853">
          <a:off x="6851971" y="2293985"/>
          <a:ext cx="244977" cy="423666"/>
        </a:xfrm>
        <a:prstGeom prst="rightArrow">
          <a:avLst>
            <a:gd name="adj1" fmla="val 60000"/>
            <a:gd name="adj2" fmla="val 50000"/>
          </a:avLst>
        </a:prstGeom>
        <a:solidFill>
          <a:schemeClr val="accent1">
            <a:tint val="60000"/>
            <a:hueOff val="0"/>
            <a:satOff val="0"/>
            <a:lumOff val="0"/>
            <a:alphaOff val="0"/>
          </a:schemeClr>
        </a:solidFill>
        <a:ln>
          <a:noFill/>
        </a:ln>
        <a:effectLst>
          <a:outerShdw blurRad="76200" sx="101000" sy="101000" algn="ctr" rotWithShape="0">
            <a:srgbClr val="000000">
              <a:alpha val="50000"/>
            </a:srgbClr>
          </a:outerShdw>
          <a:reflection blurRad="12700" stA="20000" endPos="35000" dist="63500" dir="5400000" sy="-100000" rotWithShape="0"/>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es-ES_tradnl" sz="1600" kern="1200" noProof="0" dirty="0"/>
        </a:p>
      </dsp:txBody>
      <dsp:txXfrm>
        <a:off x="6886739" y="2342025"/>
        <a:ext cx="171484" cy="254200"/>
      </dsp:txXfrm>
    </dsp:sp>
    <dsp:sp modelId="{6D0545A2-A467-DD45-B93F-170E26019930}">
      <dsp:nvSpPr>
        <dsp:cNvPr id="0" name=""/>
        <dsp:cNvSpPr/>
      </dsp:nvSpPr>
      <dsp:spPr>
        <a:xfrm>
          <a:off x="5753931" y="2743193"/>
          <a:ext cx="2543415" cy="1423945"/>
        </a:xfrm>
        <a:prstGeom prst="ellipse">
          <a:avLst/>
        </a:prstGeom>
        <a:solidFill>
          <a:schemeClr val="accent1">
            <a:hueOff val="0"/>
            <a:satOff val="0"/>
            <a:lumOff val="0"/>
            <a:alphaOff val="0"/>
          </a:schemeClr>
        </a:solidFill>
        <a:ln>
          <a:noFill/>
        </a:ln>
        <a:effectLst>
          <a:outerShdw blurRad="76200" sx="101000" sy="101000" algn="ctr" rotWithShape="0">
            <a:srgbClr val="000000">
              <a:alpha val="50000"/>
            </a:srgbClr>
          </a:outerShdw>
          <a:reflection blurRad="12700" stA="20000" endPos="35000" dist="63500" dir="5400000" sy="-100000" rotWithShape="0"/>
        </a:effectLst>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s-ES_tradnl" sz="2000" kern="1200" noProof="0" dirty="0" smtClean="0"/>
            <a:t>Seleccionar el equipo</a:t>
          </a:r>
          <a:endParaRPr lang="es-ES_tradnl" sz="2000" kern="1200" noProof="0" dirty="0"/>
        </a:p>
      </dsp:txBody>
      <dsp:txXfrm>
        <a:off x="6126406" y="2951725"/>
        <a:ext cx="1798465" cy="1006881"/>
      </dsp:txXfrm>
    </dsp:sp>
    <dsp:sp modelId="{8C67DDDC-7026-4D47-A6AD-AE4423A16267}">
      <dsp:nvSpPr>
        <dsp:cNvPr id="0" name=""/>
        <dsp:cNvSpPr/>
      </dsp:nvSpPr>
      <dsp:spPr>
        <a:xfrm rot="9497498">
          <a:off x="5762426" y="3712799"/>
          <a:ext cx="167995" cy="423666"/>
        </a:xfrm>
        <a:prstGeom prst="rightArrow">
          <a:avLst>
            <a:gd name="adj1" fmla="val 60000"/>
            <a:gd name="adj2" fmla="val 50000"/>
          </a:avLst>
        </a:prstGeom>
        <a:solidFill>
          <a:schemeClr val="accent1">
            <a:tint val="60000"/>
            <a:hueOff val="0"/>
            <a:satOff val="0"/>
            <a:lumOff val="0"/>
            <a:alphaOff val="0"/>
          </a:schemeClr>
        </a:solidFill>
        <a:ln>
          <a:noFill/>
        </a:ln>
        <a:effectLst>
          <a:outerShdw blurRad="76200" sx="101000" sy="101000" algn="ctr" rotWithShape="0">
            <a:srgbClr val="000000">
              <a:alpha val="50000"/>
            </a:srgbClr>
          </a:outerShdw>
          <a:reflection blurRad="12700" stA="20000" endPos="35000" dist="63500" dir="5400000" sy="-100000" rotWithShape="0"/>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es-ES_tradnl" sz="1600" kern="1200" noProof="0" dirty="0"/>
        </a:p>
      </dsp:txBody>
      <dsp:txXfrm rot="10800000">
        <a:off x="5811037" y="3788211"/>
        <a:ext cx="117597" cy="254200"/>
      </dsp:txXfrm>
    </dsp:sp>
    <dsp:sp modelId="{F3CA8DB5-70D5-AA4F-BAA3-3BB02D745E77}">
      <dsp:nvSpPr>
        <dsp:cNvPr id="0" name=""/>
        <dsp:cNvSpPr/>
      </dsp:nvSpPr>
      <dsp:spPr>
        <a:xfrm>
          <a:off x="3386665" y="3685643"/>
          <a:ext cx="2543415" cy="1423945"/>
        </a:xfrm>
        <a:prstGeom prst="ellipse">
          <a:avLst/>
        </a:prstGeom>
        <a:solidFill>
          <a:schemeClr val="accent1">
            <a:hueOff val="0"/>
            <a:satOff val="0"/>
            <a:lumOff val="0"/>
            <a:alphaOff val="0"/>
          </a:schemeClr>
        </a:solidFill>
        <a:ln>
          <a:noFill/>
        </a:ln>
        <a:effectLst>
          <a:outerShdw blurRad="76200" sx="101000" sy="101000" algn="ctr" rotWithShape="0">
            <a:srgbClr val="000000">
              <a:alpha val="50000"/>
            </a:srgbClr>
          </a:outerShdw>
          <a:reflection blurRad="12700" stA="20000" endPos="35000" dist="63500" dir="5400000" sy="-100000" rotWithShape="0"/>
        </a:effectLst>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s-ES_tradnl" sz="2000" kern="1200" noProof="0" dirty="0" smtClean="0"/>
            <a:t>Aprendizaje, capacitación &amp; Desarrollo</a:t>
          </a:r>
          <a:endParaRPr lang="es-ES_tradnl" sz="2000" kern="1200" noProof="0" dirty="0"/>
        </a:p>
      </dsp:txBody>
      <dsp:txXfrm>
        <a:off x="3759140" y="3894175"/>
        <a:ext cx="1798465" cy="1006881"/>
      </dsp:txXfrm>
    </dsp:sp>
    <dsp:sp modelId="{CE1F591A-525D-6B40-B806-EC96C14BCE90}">
      <dsp:nvSpPr>
        <dsp:cNvPr id="0" name=""/>
        <dsp:cNvSpPr/>
      </dsp:nvSpPr>
      <dsp:spPr>
        <a:xfrm rot="11957518">
          <a:off x="3169769" y="3717374"/>
          <a:ext cx="300877" cy="423666"/>
        </a:xfrm>
        <a:prstGeom prst="rightArrow">
          <a:avLst>
            <a:gd name="adj1" fmla="val 60000"/>
            <a:gd name="adj2" fmla="val 50000"/>
          </a:avLst>
        </a:prstGeom>
        <a:solidFill>
          <a:schemeClr val="accent1">
            <a:tint val="60000"/>
            <a:hueOff val="0"/>
            <a:satOff val="0"/>
            <a:lumOff val="0"/>
            <a:alphaOff val="0"/>
          </a:schemeClr>
        </a:solidFill>
        <a:ln>
          <a:noFill/>
        </a:ln>
        <a:effectLst>
          <a:outerShdw blurRad="76200" sx="101000" sy="101000" algn="ctr" rotWithShape="0">
            <a:srgbClr val="000000">
              <a:alpha val="50000"/>
            </a:srgbClr>
          </a:outerShdw>
          <a:reflection blurRad="12700" stA="20000" endPos="35000" dist="63500" dir="5400000" sy="-100000" rotWithShape="0"/>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es-ES_tradnl" sz="1600" kern="1200" noProof="0" dirty="0"/>
        </a:p>
      </dsp:txBody>
      <dsp:txXfrm rot="10800000">
        <a:off x="3257498" y="3817018"/>
        <a:ext cx="210614" cy="254200"/>
      </dsp:txXfrm>
    </dsp:sp>
    <dsp:sp modelId="{94FE6AA5-B7FB-0240-82AD-7387D7321EDD}">
      <dsp:nvSpPr>
        <dsp:cNvPr id="0" name=""/>
        <dsp:cNvSpPr/>
      </dsp:nvSpPr>
      <dsp:spPr>
        <a:xfrm>
          <a:off x="694259" y="2743200"/>
          <a:ext cx="2543415" cy="1423945"/>
        </a:xfrm>
        <a:prstGeom prst="ellipse">
          <a:avLst/>
        </a:prstGeom>
        <a:solidFill>
          <a:schemeClr val="accent1">
            <a:hueOff val="0"/>
            <a:satOff val="0"/>
            <a:lumOff val="0"/>
            <a:alphaOff val="0"/>
          </a:schemeClr>
        </a:solidFill>
        <a:ln>
          <a:noFill/>
        </a:ln>
        <a:effectLst>
          <a:outerShdw blurRad="76200" sx="101000" sy="101000" algn="ctr" rotWithShape="0">
            <a:srgbClr val="000000">
              <a:alpha val="50000"/>
            </a:srgbClr>
          </a:outerShdw>
          <a:reflection blurRad="12700" stA="20000" endPos="35000" dist="63500" dir="5400000" sy="-100000" rotWithShape="0"/>
        </a:effectLst>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s-ES_tradnl" sz="2000" kern="1200" noProof="0" dirty="0" smtClean="0"/>
            <a:t>Gestionar, Apoyar y Supervisar</a:t>
          </a:r>
          <a:endParaRPr lang="es-ES_tradnl" sz="2000" kern="1200" noProof="0" dirty="0"/>
        </a:p>
      </dsp:txBody>
      <dsp:txXfrm>
        <a:off x="1066734" y="2951732"/>
        <a:ext cx="1798465" cy="1006881"/>
      </dsp:txXfrm>
    </dsp:sp>
    <dsp:sp modelId="{8A7B81DD-482B-7846-9EF6-05246E03D424}">
      <dsp:nvSpPr>
        <dsp:cNvPr id="0" name=""/>
        <dsp:cNvSpPr/>
      </dsp:nvSpPr>
      <dsp:spPr>
        <a:xfrm rot="16261770">
          <a:off x="1860598" y="2307825"/>
          <a:ext cx="244360" cy="423666"/>
        </a:xfrm>
        <a:prstGeom prst="rightArrow">
          <a:avLst>
            <a:gd name="adj1" fmla="val 60000"/>
            <a:gd name="adj2" fmla="val 50000"/>
          </a:avLst>
        </a:prstGeom>
        <a:solidFill>
          <a:schemeClr val="accent1">
            <a:tint val="60000"/>
            <a:hueOff val="0"/>
            <a:satOff val="0"/>
            <a:lumOff val="0"/>
            <a:alphaOff val="0"/>
          </a:schemeClr>
        </a:solidFill>
        <a:ln>
          <a:noFill/>
        </a:ln>
        <a:effectLst>
          <a:outerShdw blurRad="76200" sx="101000" sy="101000" algn="ctr" rotWithShape="0">
            <a:srgbClr val="000000">
              <a:alpha val="50000"/>
            </a:srgbClr>
          </a:outerShdw>
          <a:reflection blurRad="12700" stA="20000" endPos="35000" dist="63500" dir="5400000" sy="-100000" rotWithShape="0"/>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es-ES_tradnl" sz="1600" kern="1200" noProof="0" dirty="0"/>
        </a:p>
      </dsp:txBody>
      <dsp:txXfrm>
        <a:off x="1896593" y="2429206"/>
        <a:ext cx="171052" cy="254200"/>
      </dsp:txXfrm>
    </dsp:sp>
    <dsp:sp modelId="{0EDC210E-6228-8F47-85A7-557F44848247}">
      <dsp:nvSpPr>
        <dsp:cNvPr id="0" name=""/>
        <dsp:cNvSpPr/>
      </dsp:nvSpPr>
      <dsp:spPr>
        <a:xfrm>
          <a:off x="728130" y="858343"/>
          <a:ext cx="2543415" cy="1423945"/>
        </a:xfrm>
        <a:prstGeom prst="ellipse">
          <a:avLst/>
        </a:prstGeom>
        <a:solidFill>
          <a:schemeClr val="accent1">
            <a:hueOff val="0"/>
            <a:satOff val="0"/>
            <a:lumOff val="0"/>
            <a:alphaOff val="0"/>
          </a:schemeClr>
        </a:solidFill>
        <a:ln>
          <a:noFill/>
        </a:ln>
        <a:effectLst>
          <a:outerShdw blurRad="76200" sx="101000" sy="101000" algn="ctr" rotWithShape="0">
            <a:srgbClr val="000000">
              <a:alpha val="50000"/>
            </a:srgbClr>
          </a:outerShdw>
          <a:reflection blurRad="12700" stA="20000" endPos="35000" dist="63500" dir="5400000" sy="-100000" rotWithShape="0"/>
        </a:effectLst>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s-ES_tradnl" sz="2000" kern="1200" noProof="0" dirty="0" smtClean="0"/>
            <a:t>Terminación de la relación laboral</a:t>
          </a:r>
          <a:endParaRPr lang="es-ES_tradnl" sz="2000" kern="1200" noProof="0" dirty="0"/>
        </a:p>
      </dsp:txBody>
      <dsp:txXfrm>
        <a:off x="1100605" y="1066875"/>
        <a:ext cx="1798465" cy="1006881"/>
      </dsp:txXfrm>
    </dsp:sp>
    <dsp:sp modelId="{E8C69197-C71B-924E-A993-F322A67CB108}">
      <dsp:nvSpPr>
        <dsp:cNvPr id="0" name=""/>
        <dsp:cNvSpPr/>
      </dsp:nvSpPr>
      <dsp:spPr>
        <a:xfrm rot="20374095">
          <a:off x="3141961" y="889571"/>
          <a:ext cx="233211" cy="423666"/>
        </a:xfrm>
        <a:prstGeom prst="rightArrow">
          <a:avLst>
            <a:gd name="adj1" fmla="val 60000"/>
            <a:gd name="adj2" fmla="val 50000"/>
          </a:avLst>
        </a:prstGeom>
        <a:solidFill>
          <a:schemeClr val="accent1">
            <a:tint val="60000"/>
            <a:hueOff val="0"/>
            <a:satOff val="0"/>
            <a:lumOff val="0"/>
            <a:alphaOff val="0"/>
          </a:schemeClr>
        </a:solidFill>
        <a:ln>
          <a:noFill/>
        </a:ln>
        <a:effectLst>
          <a:outerShdw blurRad="76200" sx="101000" sy="101000" algn="ctr" rotWithShape="0">
            <a:srgbClr val="000000">
              <a:alpha val="50000"/>
            </a:srgbClr>
          </a:outerShdw>
          <a:reflection blurRad="12700" stA="20000" endPos="35000" dist="63500" dir="5400000" sy="-100000" rotWithShape="0"/>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es-ES_tradnl" sz="1600" kern="1200" noProof="0" dirty="0"/>
        </a:p>
      </dsp:txBody>
      <dsp:txXfrm>
        <a:off x="3144162" y="986516"/>
        <a:ext cx="163248" cy="254200"/>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2261FF1-FBB2-4544-9AEF-EB8B13120DC2}" type="datetimeFigureOut">
              <a:rPr lang="en-US" smtClean="0"/>
              <a:pPr/>
              <a:t>5/14/2013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C3EA00E-A33D-E645-B37A-74DF1DE58A6A}" type="slidenum">
              <a:rPr lang="en-US" smtClean="0"/>
              <a:pPr/>
              <a:t>‹Nº›</a:t>
            </a:fld>
            <a:endParaRPr lang="en-US" dirty="0"/>
          </a:p>
        </p:txBody>
      </p:sp>
    </p:spTree>
    <p:extLst>
      <p:ext uri="{BB962C8B-B14F-4D97-AF65-F5344CB8AC3E}">
        <p14:creationId xmlns:p14="http://schemas.microsoft.com/office/powerpoint/2010/main" val="406639576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C3EA00E-A33D-E645-B37A-74DF1DE58A6A}" type="slidenum">
              <a:rPr lang="en-US" smtClean="0"/>
              <a:pPr/>
              <a:t>1</a:t>
            </a:fld>
            <a:endParaRPr lang="en-US" dirty="0"/>
          </a:p>
        </p:txBody>
      </p:sp>
    </p:spTree>
    <p:extLst>
      <p:ext uri="{BB962C8B-B14F-4D97-AF65-F5344CB8AC3E}">
        <p14:creationId xmlns:p14="http://schemas.microsoft.com/office/powerpoint/2010/main" val="26562560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E.g. may include: </a:t>
            </a:r>
          </a:p>
          <a:p>
            <a:pPr lvl="0"/>
            <a:r>
              <a:rPr lang="en-US" sz="1200" kern="1200" dirty="0" smtClean="0">
                <a:solidFill>
                  <a:schemeClr val="tx1"/>
                </a:solidFill>
                <a:effectLst/>
                <a:latin typeface="+mn-lt"/>
                <a:ea typeface="+mn-ea"/>
                <a:cs typeface="+mn-cs"/>
              </a:rPr>
              <a:t>Recruitment of people with backgrounds unsuitable for working with children; </a:t>
            </a:r>
            <a:endParaRPr lang="en-GB"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Large staff numbers required for CP programme implementation </a:t>
            </a:r>
            <a:endParaRPr lang="en-GB"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Staff pulled from CP as they are not seen as “life-saving” or quanitfiable programmes</a:t>
            </a:r>
            <a:endParaRPr lang="en-GB"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Unsuitable people get recruited leading to risk for children and the organisation; </a:t>
            </a:r>
            <a:endParaRPr lang="en-GB"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All staff across all sectors need training to understand CP and the documentation needs to be in place.</a:t>
            </a:r>
            <a:endParaRPr lang="en-GB" sz="1200" kern="1200" dirty="0" smtClean="0">
              <a:solidFill>
                <a:schemeClr val="tx1"/>
              </a:solidFill>
              <a:effectLst/>
              <a:latin typeface="+mn-lt"/>
              <a:ea typeface="+mn-ea"/>
              <a:cs typeface="+mn-cs"/>
            </a:endParaRPr>
          </a:p>
          <a:p>
            <a:endParaRPr lang="en-US" dirty="0"/>
          </a:p>
        </p:txBody>
      </p:sp>
      <p:sp>
        <p:nvSpPr>
          <p:cNvPr id="4" name="Date Placeholder 3"/>
          <p:cNvSpPr>
            <a:spLocks noGrp="1"/>
          </p:cNvSpPr>
          <p:nvPr>
            <p:ph type="dt" idx="10"/>
          </p:nvPr>
        </p:nvSpPr>
        <p:spPr/>
        <p:txBody>
          <a:bodyPr/>
          <a:lstStyle/>
          <a:p>
            <a:pPr>
              <a:defRPr/>
            </a:pPr>
            <a:fld id="{C9483022-FED7-0C40-B1B9-DCF830D89D8C}" type="datetime1">
              <a:rPr lang="en-US" smtClean="0"/>
              <a:pPr>
                <a:defRPr/>
              </a:pPr>
              <a:t>5/14/2013</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A6DD7C3F-B61D-944A-8001-E74C802593A8}" type="slidenum">
              <a:rPr lang="en-US" smtClean="0"/>
              <a:pPr>
                <a:defRPr/>
              </a:pPr>
              <a:t>12</a:t>
            </a:fld>
            <a:endParaRPr lang="en-US" dirty="0"/>
          </a:p>
        </p:txBody>
      </p:sp>
    </p:spTree>
    <p:extLst>
      <p:ext uri="{BB962C8B-B14F-4D97-AF65-F5344CB8AC3E}">
        <p14:creationId xmlns:p14="http://schemas.microsoft.com/office/powerpoint/2010/main" val="9952518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C3EA00E-A33D-E645-B37A-74DF1DE58A6A}" type="slidenum">
              <a:rPr lang="en-US" smtClean="0"/>
              <a:pPr/>
              <a:t>13</a:t>
            </a:fld>
            <a:endParaRPr lang="en-US" dirty="0"/>
          </a:p>
        </p:txBody>
      </p:sp>
    </p:spTree>
    <p:extLst>
      <p:ext uri="{BB962C8B-B14F-4D97-AF65-F5344CB8AC3E}">
        <p14:creationId xmlns:p14="http://schemas.microsoft.com/office/powerpoint/2010/main" val="24568396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71463" lvl="1" indent="-271463">
              <a:lnSpc>
                <a:spcPct val="80000"/>
              </a:lnSpc>
              <a:spcBef>
                <a:spcPts val="600"/>
              </a:spcBef>
              <a:buFont typeface="Arial"/>
              <a:buChar char="•"/>
              <a:defRPr/>
            </a:pPr>
            <a:r>
              <a:rPr lang="en-GB" dirty="0" smtClean="0"/>
              <a:t>Ensure you adhere to national legislation &amp; organisation policy </a:t>
            </a:r>
          </a:p>
          <a:p>
            <a:pPr marL="271463" marR="0" lvl="1" indent="-271463" algn="l" defTabSz="457200" rtl="0" eaLnBrk="1" fontAlgn="auto" latinLnBrk="0" hangingPunct="1">
              <a:lnSpc>
                <a:spcPct val="80000"/>
              </a:lnSpc>
              <a:spcBef>
                <a:spcPts val="600"/>
              </a:spcBef>
              <a:spcAft>
                <a:spcPts val="0"/>
              </a:spcAft>
              <a:buClrTx/>
              <a:buSzTx/>
              <a:buFont typeface="Arial"/>
              <a:buChar char="•"/>
              <a:tabLst/>
              <a:defRPr/>
            </a:pPr>
            <a:r>
              <a:rPr lang="en-GB" dirty="0" smtClean="0"/>
              <a:t>Consult with staff when developing all policy and practice - </a:t>
            </a:r>
            <a:r>
              <a:rPr lang="en-US" sz="1200" b="0" i="0" u="none" strike="noStrike" kern="1200" baseline="0" dirty="0" smtClean="0">
                <a:solidFill>
                  <a:schemeClr val="tx1"/>
                </a:solidFill>
                <a:latin typeface="+mn-lt"/>
                <a:ea typeface="+mn-ea"/>
                <a:cs typeface="+mn-cs"/>
              </a:rPr>
              <a:t>We consult our field staff when we develop human resource policy: We recognise that we must implement, monitor and continuously develop our human resource policies in consultation with the people who work for us. We aim to include field personnel in this process, whether they are full-time, part-time, temporary, short-term or long-term members of our staff.</a:t>
            </a:r>
            <a:endParaRPr lang="en-GB" dirty="0" smtClean="0"/>
          </a:p>
          <a:p>
            <a:pPr marL="271463" lvl="1" indent="-271463">
              <a:lnSpc>
                <a:spcPct val="80000"/>
              </a:lnSpc>
              <a:spcBef>
                <a:spcPts val="600"/>
              </a:spcBef>
              <a:buFont typeface="Arial"/>
              <a:buChar char="•"/>
              <a:defRPr/>
            </a:pPr>
            <a:r>
              <a:rPr lang="en-GB" sz="1200" dirty="0" smtClean="0"/>
              <a:t>Brief all staff on content of all policies developed </a:t>
            </a:r>
          </a:p>
          <a:p>
            <a:pPr marL="271463" marR="0" lvl="1" indent="-271463" algn="l" defTabSz="457200" rtl="0" eaLnBrk="1" fontAlgn="auto" latinLnBrk="0" hangingPunct="1">
              <a:lnSpc>
                <a:spcPct val="80000"/>
              </a:lnSpc>
              <a:spcBef>
                <a:spcPts val="600"/>
              </a:spcBef>
              <a:spcAft>
                <a:spcPts val="0"/>
              </a:spcAft>
              <a:buClrTx/>
              <a:buSzTx/>
              <a:buFont typeface="Arial"/>
              <a:buChar char="•"/>
              <a:tabLst/>
              <a:defRPr/>
            </a:pPr>
            <a:r>
              <a:rPr lang="en-US" dirty="0" smtClean="0"/>
              <a:t>Ensure they are referenced in contracts</a:t>
            </a:r>
            <a:endParaRPr lang="en-US" sz="1200" dirty="0" smtClean="0"/>
          </a:p>
          <a:p>
            <a:pPr marL="271463" lvl="1" indent="-271463">
              <a:lnSpc>
                <a:spcPct val="80000"/>
              </a:lnSpc>
              <a:spcBef>
                <a:spcPts val="600"/>
              </a:spcBef>
              <a:buFont typeface="Arial"/>
              <a:buChar char="•"/>
              <a:defRPr/>
            </a:pPr>
            <a:r>
              <a:rPr lang="en-GB" sz="1200" dirty="0" smtClean="0"/>
              <a:t>Share written versions</a:t>
            </a:r>
            <a:r>
              <a:rPr lang="en-US" sz="1200" dirty="0" smtClean="0"/>
              <a:t> – pin them up on walls, distribute copies (one per staff member) </a:t>
            </a:r>
          </a:p>
          <a:p>
            <a:pPr marL="457200" lvl="1" indent="-457200">
              <a:lnSpc>
                <a:spcPct val="80000"/>
              </a:lnSpc>
              <a:buClr>
                <a:srgbClr val="CA1925"/>
              </a:buClr>
              <a:buFont typeface="Arial"/>
              <a:buChar char="•"/>
              <a:defRPr/>
            </a:pPr>
            <a:endParaRPr lang="en-GB" noProof="0" dirty="0" smtClean="0"/>
          </a:p>
          <a:p>
            <a:endParaRPr lang="en-US" dirty="0"/>
          </a:p>
        </p:txBody>
      </p:sp>
      <p:sp>
        <p:nvSpPr>
          <p:cNvPr id="4" name="Slide Number Placeholder 3"/>
          <p:cNvSpPr>
            <a:spLocks noGrp="1"/>
          </p:cNvSpPr>
          <p:nvPr>
            <p:ph type="sldNum" sz="quarter" idx="10"/>
          </p:nvPr>
        </p:nvSpPr>
        <p:spPr/>
        <p:txBody>
          <a:bodyPr/>
          <a:lstStyle/>
          <a:p>
            <a:fld id="{8C3EA00E-A33D-E645-B37A-74DF1DE58A6A}" type="slidenum">
              <a:rPr lang="en-US" smtClean="0"/>
              <a:pPr/>
              <a:t>14</a:t>
            </a:fld>
            <a:endParaRPr lang="en-US" dirty="0"/>
          </a:p>
        </p:txBody>
      </p:sp>
    </p:spTree>
    <p:extLst>
      <p:ext uri="{BB962C8B-B14F-4D97-AF65-F5344CB8AC3E}">
        <p14:creationId xmlns:p14="http://schemas.microsoft.com/office/powerpoint/2010/main" val="285753802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lvl="1" indent="0">
              <a:lnSpc>
                <a:spcPct val="80000"/>
              </a:lnSpc>
              <a:buClr>
                <a:srgbClr val="CA1925"/>
              </a:buClr>
              <a:buNone/>
              <a:defRPr/>
            </a:pPr>
            <a:r>
              <a:rPr lang="en-GB" noProof="0" dirty="0" smtClean="0"/>
              <a:t>Policies: </a:t>
            </a:r>
          </a:p>
          <a:p>
            <a:pPr marL="457200" lvl="1" indent="-457200">
              <a:lnSpc>
                <a:spcPct val="80000"/>
              </a:lnSpc>
              <a:buClr>
                <a:srgbClr val="CA1925"/>
              </a:buClr>
              <a:buFont typeface="Arial" charset="0"/>
              <a:buChar char="•"/>
              <a:defRPr/>
            </a:pPr>
            <a:r>
              <a:rPr lang="en-GB" dirty="0" smtClean="0"/>
              <a:t>Leave, health and safety, security, equal pay and opportunities, benefits, HIV/AIDS, diversity (gender,</a:t>
            </a:r>
            <a:r>
              <a:rPr lang="en-GB" baseline="0" dirty="0" smtClean="0"/>
              <a:t> disability)</a:t>
            </a:r>
            <a:endParaRPr lang="en-GB" dirty="0" smtClean="0"/>
          </a:p>
          <a:p>
            <a:pPr marL="457200" lvl="1" indent="-457200">
              <a:lnSpc>
                <a:spcPct val="80000"/>
              </a:lnSpc>
              <a:buClr>
                <a:srgbClr val="CA1925"/>
              </a:buClr>
              <a:buFont typeface="Arial" charset="0"/>
              <a:buChar char="•"/>
              <a:defRPr/>
            </a:pPr>
            <a:r>
              <a:rPr lang="en-GB" dirty="0" smtClean="0"/>
              <a:t>Codes of Conduct – fraud, child protection, whistleblowing,</a:t>
            </a:r>
            <a:r>
              <a:rPr lang="en-GB" baseline="0" dirty="0" smtClean="0"/>
              <a:t> </a:t>
            </a:r>
            <a:r>
              <a:rPr lang="en-GB" dirty="0" smtClean="0"/>
              <a:t>etc.</a:t>
            </a:r>
          </a:p>
          <a:p>
            <a:pPr marL="0" lvl="1" indent="0">
              <a:lnSpc>
                <a:spcPct val="80000"/>
              </a:lnSpc>
              <a:buClr>
                <a:srgbClr val="CA1925"/>
              </a:buClr>
              <a:buNone/>
              <a:defRPr/>
            </a:pPr>
            <a:endParaRPr lang="en-GB" sz="600" noProof="0" dirty="0" smtClean="0"/>
          </a:p>
          <a:p>
            <a:pPr marL="0" lvl="1" indent="0">
              <a:lnSpc>
                <a:spcPct val="80000"/>
              </a:lnSpc>
              <a:buClr>
                <a:srgbClr val="CA1925"/>
              </a:buClr>
              <a:buNone/>
              <a:defRPr/>
            </a:pPr>
            <a:r>
              <a:rPr lang="en-GB" noProof="0" dirty="0" smtClean="0"/>
              <a:t>Practice: </a:t>
            </a:r>
          </a:p>
          <a:p>
            <a:pPr marL="457200" lvl="1" indent="-457200">
              <a:lnSpc>
                <a:spcPct val="80000"/>
              </a:lnSpc>
              <a:buClr>
                <a:srgbClr val="CA1925"/>
              </a:buClr>
              <a:buFont typeface="Arial" charset="0"/>
              <a:buChar char="•"/>
              <a:defRPr/>
            </a:pPr>
            <a:r>
              <a:rPr lang="en-GB" noProof="0" dirty="0" smtClean="0"/>
              <a:t>Salary scales in line with others agencies, other sectors, other geographical regions</a:t>
            </a:r>
          </a:p>
          <a:p>
            <a:pPr marL="457200" lvl="1" indent="-457200">
              <a:lnSpc>
                <a:spcPct val="80000"/>
              </a:lnSpc>
              <a:buClr>
                <a:srgbClr val="CA1925"/>
              </a:buClr>
              <a:buFont typeface="Arial" charset="0"/>
              <a:buChar char="•"/>
              <a:defRPr/>
            </a:pPr>
            <a:r>
              <a:rPr lang="en-GB" dirty="0" smtClean="0"/>
              <a:t>Documented roles and responsibilities </a:t>
            </a:r>
          </a:p>
          <a:p>
            <a:pPr marL="457200" lvl="1" indent="-457200">
              <a:lnSpc>
                <a:spcPct val="80000"/>
              </a:lnSpc>
              <a:buClr>
                <a:srgbClr val="CA1925"/>
              </a:buClr>
              <a:buFont typeface="Arial" charset="0"/>
              <a:buChar char="•"/>
              <a:defRPr/>
            </a:pPr>
            <a:r>
              <a:rPr lang="en-GB" dirty="0" smtClean="0"/>
              <a:t>Terms and Conditions harmonised &amp; documented</a:t>
            </a:r>
          </a:p>
          <a:p>
            <a:pPr marL="457200" lvl="1" indent="-457200">
              <a:lnSpc>
                <a:spcPct val="80000"/>
              </a:lnSpc>
              <a:buClr>
                <a:srgbClr val="CA1925"/>
              </a:buClr>
              <a:buFont typeface="Arial" charset="0"/>
              <a:buChar char="•"/>
              <a:defRPr/>
            </a:pPr>
            <a:r>
              <a:rPr lang="en-GB" dirty="0" smtClean="0"/>
              <a:t>Appraisal and learning &amp; development tools tools designed and rolled out to managers</a:t>
            </a:r>
            <a:endParaRPr lang="en-US" dirty="0" smtClean="0">
              <a:latin typeface="Calibri"/>
              <a:cs typeface="Calibri"/>
            </a:endParaRPr>
          </a:p>
          <a:p>
            <a:endParaRPr lang="en-US" dirty="0"/>
          </a:p>
        </p:txBody>
      </p:sp>
      <p:sp>
        <p:nvSpPr>
          <p:cNvPr id="4" name="Date Placeholder 3"/>
          <p:cNvSpPr>
            <a:spLocks noGrp="1"/>
          </p:cNvSpPr>
          <p:nvPr>
            <p:ph type="dt" idx="10"/>
          </p:nvPr>
        </p:nvSpPr>
        <p:spPr/>
        <p:txBody>
          <a:bodyPr/>
          <a:lstStyle/>
          <a:p>
            <a:pPr>
              <a:defRPr/>
            </a:pPr>
            <a:fld id="{C9483022-FED7-0C40-B1B9-DCF830D89D8C}" type="datetime1">
              <a:rPr lang="en-US" smtClean="0"/>
              <a:pPr>
                <a:defRPr/>
              </a:pPr>
              <a:t>5/14/2013</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A6DD7C3F-B61D-944A-8001-E74C802593A8}" type="slidenum">
              <a:rPr lang="en-US" smtClean="0"/>
              <a:pPr>
                <a:defRPr/>
              </a:pPr>
              <a:t>15</a:t>
            </a:fld>
            <a:endParaRPr lang="en-US" dirty="0"/>
          </a:p>
        </p:txBody>
      </p:sp>
    </p:spTree>
    <p:extLst>
      <p:ext uri="{BB962C8B-B14F-4D97-AF65-F5344CB8AC3E}">
        <p14:creationId xmlns:p14="http://schemas.microsoft.com/office/powerpoint/2010/main" val="36143026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Jensen Walker for SC. 2011. Japan</a:t>
            </a:r>
            <a:endParaRPr lang="en-US" dirty="0"/>
          </a:p>
        </p:txBody>
      </p:sp>
      <p:sp>
        <p:nvSpPr>
          <p:cNvPr id="4" name="Slide Number Placeholder 3"/>
          <p:cNvSpPr>
            <a:spLocks noGrp="1"/>
          </p:cNvSpPr>
          <p:nvPr>
            <p:ph type="sldNum" sz="quarter" idx="10"/>
          </p:nvPr>
        </p:nvSpPr>
        <p:spPr/>
        <p:txBody>
          <a:bodyPr/>
          <a:lstStyle/>
          <a:p>
            <a:fld id="{8C3EA00E-A33D-E645-B37A-74DF1DE58A6A}" type="slidenum">
              <a:rPr lang="en-US" smtClean="0"/>
              <a:pPr/>
              <a:t>16</a:t>
            </a:fld>
            <a:endParaRPr lang="en-US" dirty="0"/>
          </a:p>
        </p:txBody>
      </p:sp>
    </p:spTree>
    <p:extLst>
      <p:ext uri="{BB962C8B-B14F-4D97-AF65-F5344CB8AC3E}">
        <p14:creationId xmlns:p14="http://schemas.microsoft.com/office/powerpoint/2010/main" val="8192366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C3EA00E-A33D-E645-B37A-74DF1DE58A6A}" type="slidenum">
              <a:rPr lang="en-US" smtClean="0"/>
              <a:pPr/>
              <a:t>3</a:t>
            </a:fld>
            <a:endParaRPr lang="en-US" dirty="0"/>
          </a:p>
        </p:txBody>
      </p:sp>
    </p:spTree>
    <p:extLst>
      <p:ext uri="{BB962C8B-B14F-4D97-AF65-F5344CB8AC3E}">
        <p14:creationId xmlns:p14="http://schemas.microsoft.com/office/powerpoint/2010/main" val="14060225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Colombia. 2008. Dan Alder. SC</a:t>
            </a:r>
            <a:endParaRPr lang="en-US" dirty="0"/>
          </a:p>
        </p:txBody>
      </p:sp>
      <p:sp>
        <p:nvSpPr>
          <p:cNvPr id="4" name="Slide Number Placeholder 3"/>
          <p:cNvSpPr>
            <a:spLocks noGrp="1"/>
          </p:cNvSpPr>
          <p:nvPr>
            <p:ph type="sldNum" sz="quarter" idx="10"/>
          </p:nvPr>
        </p:nvSpPr>
        <p:spPr/>
        <p:txBody>
          <a:bodyPr/>
          <a:lstStyle/>
          <a:p>
            <a:fld id="{8C3EA00E-A33D-E645-B37A-74DF1DE58A6A}" type="slidenum">
              <a:rPr lang="en-US" smtClean="0"/>
              <a:pPr/>
              <a:t>4</a:t>
            </a:fld>
            <a:endParaRPr lang="en-US" dirty="0"/>
          </a:p>
        </p:txBody>
      </p:sp>
    </p:spTree>
    <p:extLst>
      <p:ext uri="{BB962C8B-B14F-4D97-AF65-F5344CB8AC3E}">
        <p14:creationId xmlns:p14="http://schemas.microsoft.com/office/powerpoint/2010/main" val="21837675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en-GB" sz="1200" b="1" dirty="0" smtClean="0"/>
              <a:t>Competency: </a:t>
            </a:r>
            <a:r>
              <a:rPr lang="en-GB" sz="1200" dirty="0" smtClean="0"/>
              <a:t>Experience, skills, behaviours required to perform effectively in a given job, role or</a:t>
            </a:r>
            <a:r>
              <a:rPr lang="en-GB" sz="1200" b="1" dirty="0" smtClean="0"/>
              <a:t> </a:t>
            </a:r>
            <a:r>
              <a:rPr lang="en-GB" sz="1200" dirty="0" smtClean="0"/>
              <a:t>situation. Competencies are what a person has or can acquire, i.e. a characteristic, attitude, skill,</a:t>
            </a:r>
            <a:r>
              <a:rPr lang="en-GB" sz="1200" b="1" dirty="0" smtClean="0"/>
              <a:t> </a:t>
            </a:r>
            <a:r>
              <a:rPr lang="en-GB" sz="1200" dirty="0" smtClean="0"/>
              <a:t>aspect of one’s self-image, or body of knowledge and behaviour which s/he uses.</a:t>
            </a:r>
          </a:p>
          <a:p>
            <a:pPr marL="0" indent="0">
              <a:lnSpc>
                <a:spcPct val="80000"/>
              </a:lnSpc>
              <a:buClr>
                <a:srgbClr val="D22630"/>
              </a:buClr>
              <a:buNone/>
              <a:defRPr/>
            </a:pPr>
            <a:endParaRPr lang="en-GB" sz="800" dirty="0" smtClean="0">
              <a:latin typeface="Plan-Roman" charset="0"/>
              <a:ea typeface="ヒラギノ角ゴ Pro W3" charset="0"/>
              <a:cs typeface="Plan-Roman" charset="0"/>
            </a:endParaRPr>
          </a:p>
          <a:p>
            <a:pPr marL="0" indent="0">
              <a:lnSpc>
                <a:spcPct val="80000"/>
              </a:lnSpc>
              <a:buClr>
                <a:srgbClr val="D22630"/>
              </a:buClr>
              <a:buNone/>
              <a:defRPr/>
            </a:pPr>
            <a:r>
              <a:rPr lang="en-GB" sz="1200" b="1" dirty="0" smtClean="0">
                <a:latin typeface="Plan-Roman" charset="0"/>
                <a:ea typeface="ヒラギノ角ゴ Pro W3" charset="0"/>
                <a:cs typeface="Plan-Roman" charset="0"/>
              </a:rPr>
              <a:t>Work-force: </a:t>
            </a:r>
            <a:r>
              <a:rPr lang="en-GB" sz="1200" b="1" baseline="0" dirty="0" smtClean="0">
                <a:latin typeface="Plan-Roman" charset="0"/>
                <a:ea typeface="ヒラギノ角ゴ Pro W3" charset="0"/>
                <a:cs typeface="Plan-Roman" charset="0"/>
              </a:rPr>
              <a:t> </a:t>
            </a:r>
            <a:r>
              <a:rPr lang="en-GB" sz="1200" dirty="0" smtClean="0"/>
              <a:t>Used to describe those working for a single organisation or those that are available for work in the context where the organisation is working – here we will use this term to describe</a:t>
            </a:r>
            <a:r>
              <a:rPr lang="en-GB" sz="1200" baseline="0" dirty="0" smtClean="0"/>
              <a:t> those who are external and internal to the organisation, who we can see as available to help us achieve our mission</a:t>
            </a:r>
          </a:p>
          <a:p>
            <a:pPr marL="0" indent="0">
              <a:lnSpc>
                <a:spcPct val="80000"/>
              </a:lnSpc>
              <a:buClr>
                <a:srgbClr val="D22630"/>
              </a:buClr>
              <a:buNone/>
              <a:defRPr/>
            </a:pPr>
            <a:endParaRPr lang="en-GB" sz="800" dirty="0" smtClean="0">
              <a:latin typeface="Plan-Roman" charset="0"/>
              <a:ea typeface="ヒラギノ角ゴ Pro W3" charset="0"/>
              <a:cs typeface="Plan-Roman" charset="0"/>
            </a:endParaRPr>
          </a:p>
          <a:p>
            <a:pPr marL="0" indent="0">
              <a:lnSpc>
                <a:spcPct val="80000"/>
              </a:lnSpc>
              <a:buClr>
                <a:srgbClr val="D22630"/>
              </a:buClr>
              <a:buNone/>
              <a:defRPr/>
            </a:pPr>
            <a:r>
              <a:rPr lang="en-GB" sz="1200" b="1" dirty="0" smtClean="0">
                <a:latin typeface="Plan-Roman" charset="0"/>
                <a:ea typeface="ヒラギノ角ゴ Pro W3" charset="0"/>
                <a:cs typeface="Plan-Roman" charset="0"/>
              </a:rPr>
              <a:t>Human resources: </a:t>
            </a:r>
            <a:r>
              <a:rPr lang="en-GB" sz="1200" b="1" baseline="0" dirty="0" smtClean="0">
                <a:latin typeface="Plan-Roman" charset="0"/>
                <a:ea typeface="ヒラギノ角ゴ Pro W3" charset="0"/>
                <a:cs typeface="Plan-Roman" charset="0"/>
              </a:rPr>
              <a:t> </a:t>
            </a:r>
            <a:r>
              <a:rPr lang="en-GB" sz="1200" dirty="0" smtClean="0"/>
              <a:t>Set of individuals who make up the workforce of an organization. Here we will use this term to describe</a:t>
            </a:r>
            <a:r>
              <a:rPr lang="en-GB" sz="1200" baseline="0" dirty="0" smtClean="0"/>
              <a:t> all paid staff (part or full time, long, medium or short term), volunteers, partner staff and committee members working with and for your organisations to help deliver CF Space programme objectives </a:t>
            </a:r>
            <a:endParaRPr lang="en-GB" sz="1200" dirty="0" smtClean="0">
              <a:latin typeface="Plan-Roman" charset="0"/>
              <a:ea typeface="ヒラギノ角ゴ Pro W3" charset="0"/>
              <a:cs typeface="Plan-Roman" charset="0"/>
            </a:endParaRPr>
          </a:p>
          <a:p>
            <a:endParaRPr lang="en-US" dirty="0"/>
          </a:p>
        </p:txBody>
      </p:sp>
      <p:sp>
        <p:nvSpPr>
          <p:cNvPr id="4" name="Slide Number Placeholder 3"/>
          <p:cNvSpPr>
            <a:spLocks noGrp="1"/>
          </p:cNvSpPr>
          <p:nvPr>
            <p:ph type="sldNum" sz="quarter" idx="10"/>
          </p:nvPr>
        </p:nvSpPr>
        <p:spPr/>
        <p:txBody>
          <a:bodyPr/>
          <a:lstStyle/>
          <a:p>
            <a:fld id="{8C3EA00E-A33D-E645-B37A-74DF1DE58A6A}" type="slidenum">
              <a:rPr lang="en-US" smtClean="0"/>
              <a:pPr/>
              <a:t>5</a:t>
            </a:fld>
            <a:endParaRPr lang="en-US" dirty="0"/>
          </a:p>
        </p:txBody>
      </p:sp>
    </p:spTree>
    <p:extLst>
      <p:ext uri="{BB962C8B-B14F-4D97-AF65-F5344CB8AC3E}">
        <p14:creationId xmlns:p14="http://schemas.microsoft.com/office/powerpoint/2010/main" val="37925784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Staff: </a:t>
            </a:r>
            <a:r>
              <a:rPr lang="en-GB" sz="1200" dirty="0" smtClean="0"/>
              <a:t>All the people employed by a particular organisation. In this case we are referring to those working for the organisation who are benefitting</a:t>
            </a:r>
            <a:r>
              <a:rPr lang="en-GB" sz="1200" baseline="0" dirty="0" smtClean="0"/>
              <a:t> from a formal contract and salary </a:t>
            </a:r>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Capacity building: Capacity building often refers to strengthening the skills, competencies and abilities of people and communities. It also involves the establishment of conditions that will allow individuals to engage in the "process of learning and adapting to change”</a:t>
            </a:r>
          </a:p>
          <a:p>
            <a:r>
              <a:rPr lang="en-US" dirty="0" smtClean="0"/>
              <a:t>Supervision is the process to ensure personal and</a:t>
            </a:r>
            <a:r>
              <a:rPr lang="en-US" baseline="0" dirty="0" smtClean="0"/>
              <a:t> professional welfare of staff, progress of their work, as well as a means to support </a:t>
            </a:r>
            <a:r>
              <a:rPr lang="en-US" dirty="0" smtClean="0"/>
              <a:t>staff to make sure they are professionally challenged and develop. It is a process that helps build their skills and that helps them to improve the quality of their work. It is also the primary source of support to staff undertaking work that can at times be demanding and stressful.</a:t>
            </a:r>
            <a:r>
              <a:rPr lang="en-US" baseline="0" dirty="0" smtClean="0"/>
              <a:t> </a:t>
            </a:r>
            <a:r>
              <a:rPr lang="en-US" dirty="0" smtClean="0"/>
              <a:t>Supervision will involve an individual face - to - face meeting between a staff member and their manager or practice supervisor</a:t>
            </a:r>
            <a:endParaRPr lang="en-US" dirty="0"/>
          </a:p>
        </p:txBody>
      </p:sp>
      <p:sp>
        <p:nvSpPr>
          <p:cNvPr id="4" name="Slide Number Placeholder 3"/>
          <p:cNvSpPr>
            <a:spLocks noGrp="1"/>
          </p:cNvSpPr>
          <p:nvPr>
            <p:ph type="sldNum" sz="quarter" idx="10"/>
          </p:nvPr>
        </p:nvSpPr>
        <p:spPr/>
        <p:txBody>
          <a:bodyPr/>
          <a:lstStyle/>
          <a:p>
            <a:fld id="{8C3EA00E-A33D-E645-B37A-74DF1DE58A6A}" type="slidenum">
              <a:rPr lang="en-US" smtClean="0"/>
              <a:pPr/>
              <a:t>6</a:t>
            </a:fld>
            <a:endParaRPr lang="en-US" dirty="0"/>
          </a:p>
        </p:txBody>
      </p:sp>
    </p:spTree>
    <p:extLst>
      <p:ext uri="{BB962C8B-B14F-4D97-AF65-F5344CB8AC3E}">
        <p14:creationId xmlns:p14="http://schemas.microsoft.com/office/powerpoint/2010/main" val="36568357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dirty="0" smtClean="0"/>
              <a:t>Staff mobilisation &amp; strengthening cycle</a:t>
            </a:r>
          </a:p>
          <a:p>
            <a:endParaRPr lang="en-US" dirty="0"/>
          </a:p>
        </p:txBody>
      </p:sp>
      <p:sp>
        <p:nvSpPr>
          <p:cNvPr id="4" name="Slide Number Placeholder 3"/>
          <p:cNvSpPr>
            <a:spLocks noGrp="1"/>
          </p:cNvSpPr>
          <p:nvPr>
            <p:ph type="sldNum" sz="quarter" idx="10"/>
          </p:nvPr>
        </p:nvSpPr>
        <p:spPr/>
        <p:txBody>
          <a:bodyPr/>
          <a:lstStyle/>
          <a:p>
            <a:fld id="{8C3EA00E-A33D-E645-B37A-74DF1DE58A6A}" type="slidenum">
              <a:rPr lang="en-US" smtClean="0"/>
              <a:pPr/>
              <a:t>7</a:t>
            </a:fld>
            <a:endParaRPr lang="en-US" dirty="0"/>
          </a:p>
        </p:txBody>
      </p:sp>
    </p:spTree>
    <p:extLst>
      <p:ext uri="{BB962C8B-B14F-4D97-AF65-F5344CB8AC3E}">
        <p14:creationId xmlns:p14="http://schemas.microsoft.com/office/powerpoint/2010/main" val="11109888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457200" rtl="0" eaLnBrk="0" fontAlgn="base" latinLnBrk="0" hangingPunct="0">
              <a:lnSpc>
                <a:spcPct val="100000"/>
              </a:lnSpc>
              <a:spcBef>
                <a:spcPct val="30000"/>
              </a:spcBef>
              <a:spcAft>
                <a:spcPct val="0"/>
              </a:spcAft>
              <a:buClrTx/>
              <a:buSzTx/>
              <a:buFont typeface="+mj-lt"/>
              <a:buAutoNum type="arabicPeriod"/>
              <a:tabLst/>
              <a:defRPr/>
            </a:pPr>
            <a:r>
              <a:rPr lang="en-US" dirty="0" smtClean="0"/>
              <a:t>Identifying your staff, volunteer &amp; support needs – developing a team structure, clarifying roles and responsibilities. Mapping out what volunteers and community groups you will need to be able to create outreach </a:t>
            </a:r>
          </a:p>
          <a:p>
            <a:pPr marL="228600" marR="0" lvl="0" indent="-228600" algn="l" defTabSz="457200" rtl="0" eaLnBrk="0" fontAlgn="base" latinLnBrk="0" hangingPunct="0">
              <a:lnSpc>
                <a:spcPct val="100000"/>
              </a:lnSpc>
              <a:spcBef>
                <a:spcPct val="30000"/>
              </a:spcBef>
              <a:spcAft>
                <a:spcPct val="0"/>
              </a:spcAft>
              <a:buClrTx/>
              <a:buSzTx/>
              <a:buFont typeface="+mj-lt"/>
              <a:buAutoNum type="arabicPeriod"/>
              <a:tabLst/>
              <a:defRPr/>
            </a:pPr>
            <a:r>
              <a:rPr lang="en-US" dirty="0" smtClean="0"/>
              <a:t>Policies and practices – what is your compensation scheme, what benefits will</a:t>
            </a:r>
            <a:r>
              <a:rPr lang="en-US" baseline="0" dirty="0" smtClean="0"/>
              <a:t> groups and individuals get, what roles and responsibilities will they have – all this needs to be documented and transparent</a:t>
            </a:r>
          </a:p>
          <a:p>
            <a:pPr marL="228600" marR="0" lvl="0" indent="-228600" algn="l" defTabSz="457200" rtl="0" eaLnBrk="0" fontAlgn="base" latinLnBrk="0" hangingPunct="0">
              <a:lnSpc>
                <a:spcPct val="100000"/>
              </a:lnSpc>
              <a:spcBef>
                <a:spcPct val="30000"/>
              </a:spcBef>
              <a:spcAft>
                <a:spcPct val="0"/>
              </a:spcAft>
              <a:buClrTx/>
              <a:buSzTx/>
              <a:buFont typeface="+mj-lt"/>
              <a:buAutoNum type="arabicPeriod"/>
              <a:tabLst/>
              <a:defRPr/>
            </a:pPr>
            <a:r>
              <a:rPr lang="en-US" dirty="0" smtClean="0"/>
              <a:t>Recruiting, selecting and identifying the individuals or community members and groups who will help you meet those needs – firstly</a:t>
            </a:r>
            <a:r>
              <a:rPr lang="en-US" baseline="0" dirty="0" smtClean="0"/>
              <a:t> by mapping who is available, then by going through a selection process - </a:t>
            </a:r>
            <a:r>
              <a:rPr lang="en-US" dirty="0" smtClean="0"/>
              <a:t>sharing the</a:t>
            </a:r>
            <a:r>
              <a:rPr lang="en-US" baseline="0" dirty="0" smtClean="0"/>
              <a:t> information on policies and practices with those who are identified to help </a:t>
            </a:r>
          </a:p>
          <a:p>
            <a:pPr marL="228600" marR="0" lvl="0" indent="-228600" algn="l" defTabSz="457200" rtl="0" eaLnBrk="0" fontAlgn="base" latinLnBrk="0" hangingPunct="0">
              <a:lnSpc>
                <a:spcPct val="100000"/>
              </a:lnSpc>
              <a:spcBef>
                <a:spcPct val="30000"/>
              </a:spcBef>
              <a:spcAft>
                <a:spcPct val="0"/>
              </a:spcAft>
              <a:buClrTx/>
              <a:buSzTx/>
              <a:buFont typeface="+mj-lt"/>
              <a:buAutoNum type="arabicPeriod"/>
              <a:tabLst/>
              <a:defRPr/>
            </a:pPr>
            <a:r>
              <a:rPr lang="en-US" baseline="0" dirty="0" smtClean="0"/>
              <a:t>Learning, training &amp; development – knowing what the competencies are – identifying skills needed - putting together a training plan to address the gaps</a:t>
            </a:r>
          </a:p>
          <a:p>
            <a:pPr marL="228600" marR="0" lvl="0" indent="-228600" algn="l" defTabSz="457200" rtl="0" eaLnBrk="0" fontAlgn="base" latinLnBrk="0" hangingPunct="0">
              <a:lnSpc>
                <a:spcPct val="100000"/>
              </a:lnSpc>
              <a:spcBef>
                <a:spcPct val="30000"/>
              </a:spcBef>
              <a:spcAft>
                <a:spcPct val="0"/>
              </a:spcAft>
              <a:buClrTx/>
              <a:buSzTx/>
              <a:buFont typeface="+mj-lt"/>
              <a:buAutoNum type="arabicPeriod"/>
              <a:tabLst/>
              <a:defRPr/>
            </a:pPr>
            <a:r>
              <a:rPr lang="en-US" baseline="0" dirty="0" smtClean="0"/>
              <a:t>Managing, supporting and supervising – ensuring performance, appropriate behaviour and wellbeing</a:t>
            </a:r>
          </a:p>
          <a:p>
            <a:pPr marL="228600" marR="0" lvl="0" indent="-228600" algn="l" defTabSz="457200" rtl="0" eaLnBrk="0" fontAlgn="base" latinLnBrk="0" hangingPunct="0">
              <a:lnSpc>
                <a:spcPct val="100000"/>
              </a:lnSpc>
              <a:spcBef>
                <a:spcPct val="30000"/>
              </a:spcBef>
              <a:spcAft>
                <a:spcPct val="0"/>
              </a:spcAft>
              <a:buClrTx/>
              <a:buSzTx/>
              <a:buFont typeface="+mj-lt"/>
              <a:buAutoNum type="arabicPeriod"/>
              <a:tabLst/>
              <a:defRPr/>
            </a:pPr>
            <a:r>
              <a:rPr lang="en-US" baseline="0" dirty="0" smtClean="0"/>
              <a:t>Ending the working relationship – being open and honest on duration, and what will happen when programme ends, giving advance warning </a:t>
            </a:r>
          </a:p>
          <a:p>
            <a:pPr marL="0" marR="0" lvl="0" indent="0" algn="l" defTabSz="457200" rtl="0" eaLnBrk="0" fontAlgn="base" latinLnBrk="0" hangingPunct="0">
              <a:lnSpc>
                <a:spcPct val="100000"/>
              </a:lnSpc>
              <a:spcBef>
                <a:spcPct val="30000"/>
              </a:spcBef>
              <a:spcAft>
                <a:spcPct val="0"/>
              </a:spcAft>
              <a:buClrTx/>
              <a:buSzTx/>
              <a:buFont typeface="+mj-lt"/>
              <a:buNone/>
              <a:tabLst/>
              <a:defRPr/>
            </a:pPr>
            <a:r>
              <a:rPr lang="en-US" baseline="0" dirty="0" smtClean="0"/>
              <a:t>This can feed back into re-recruitment if you have new programmes starting or another emergency. </a:t>
            </a:r>
          </a:p>
          <a:p>
            <a:pPr marL="0" marR="0" lvl="0" indent="0" algn="l" defTabSz="457200" rtl="0" eaLnBrk="0" fontAlgn="base" latinLnBrk="0" hangingPunct="0">
              <a:lnSpc>
                <a:spcPct val="100000"/>
              </a:lnSpc>
              <a:spcBef>
                <a:spcPct val="30000"/>
              </a:spcBef>
              <a:spcAft>
                <a:spcPct val="0"/>
              </a:spcAft>
              <a:buClrTx/>
              <a:buSzTx/>
              <a:buFont typeface="+mj-lt"/>
              <a:buNone/>
              <a:tabLst/>
              <a:defRPr/>
            </a:pPr>
            <a:endParaRPr lang="en-US" baseline="0" dirty="0" smtClean="0"/>
          </a:p>
          <a:p>
            <a:pPr marL="0" marR="0" lvl="0" indent="0" algn="l" defTabSz="457200" rtl="0" eaLnBrk="0" fontAlgn="base" latinLnBrk="0" hangingPunct="0">
              <a:lnSpc>
                <a:spcPct val="100000"/>
              </a:lnSpc>
              <a:spcBef>
                <a:spcPct val="30000"/>
              </a:spcBef>
              <a:spcAft>
                <a:spcPct val="0"/>
              </a:spcAft>
              <a:buClrTx/>
              <a:buSzTx/>
              <a:buFont typeface="+mj-lt"/>
              <a:buNone/>
              <a:tabLst/>
              <a:defRPr/>
            </a:pPr>
            <a:r>
              <a:rPr lang="en-US" baseline="0" dirty="0" smtClean="0"/>
              <a:t>1</a:t>
            </a:r>
            <a:r>
              <a:rPr lang="en-US" baseline="30000" dirty="0" smtClean="0"/>
              <a:t>st</a:t>
            </a:r>
            <a:r>
              <a:rPr lang="en-US" baseline="0" dirty="0" smtClean="0"/>
              <a:t> session (this current session) today we will cover policy</a:t>
            </a:r>
          </a:p>
          <a:p>
            <a:pPr marL="0" marR="0" lvl="0" indent="0" algn="l" defTabSz="457200" rtl="0" eaLnBrk="0" fontAlgn="base" latinLnBrk="0" hangingPunct="0">
              <a:lnSpc>
                <a:spcPct val="100000"/>
              </a:lnSpc>
              <a:spcBef>
                <a:spcPct val="30000"/>
              </a:spcBef>
              <a:spcAft>
                <a:spcPct val="0"/>
              </a:spcAft>
              <a:buClrTx/>
              <a:buSzTx/>
              <a:buFont typeface="+mj-lt"/>
              <a:buNone/>
              <a:tabLst/>
              <a:defRPr/>
            </a:pPr>
            <a:r>
              <a:rPr lang="en-US" baseline="0" dirty="0" smtClean="0"/>
              <a:t>2</a:t>
            </a:r>
            <a:r>
              <a:rPr lang="en-US" baseline="30000" dirty="0" smtClean="0"/>
              <a:t>nd</a:t>
            </a:r>
            <a:r>
              <a:rPr lang="en-US" baseline="0" dirty="0" smtClean="0"/>
              <a:t> session: planning resource needs &amp; selecting your team</a:t>
            </a:r>
          </a:p>
          <a:p>
            <a:pPr marL="0" marR="0" lvl="0" indent="0" algn="l" defTabSz="457200" rtl="0" eaLnBrk="0" fontAlgn="base" latinLnBrk="0" hangingPunct="0">
              <a:lnSpc>
                <a:spcPct val="100000"/>
              </a:lnSpc>
              <a:spcBef>
                <a:spcPct val="30000"/>
              </a:spcBef>
              <a:spcAft>
                <a:spcPct val="0"/>
              </a:spcAft>
              <a:buClrTx/>
              <a:buSzTx/>
              <a:buFont typeface="+mj-lt"/>
              <a:buNone/>
              <a:tabLst/>
              <a:defRPr/>
            </a:pPr>
            <a:r>
              <a:rPr lang="en-US" baseline="0" dirty="0" smtClean="0"/>
              <a:t>3</a:t>
            </a:r>
            <a:r>
              <a:rPr lang="en-US" baseline="30000" dirty="0" smtClean="0"/>
              <a:t>rd</a:t>
            </a:r>
            <a:r>
              <a:rPr lang="en-US" baseline="0" dirty="0" smtClean="0"/>
              <a:t> session: Learning, training &amp; development</a:t>
            </a:r>
          </a:p>
          <a:p>
            <a:pPr marL="0" marR="0" lvl="0" indent="0" algn="l" defTabSz="457200" rtl="0" eaLnBrk="0" fontAlgn="base" latinLnBrk="0" hangingPunct="0">
              <a:lnSpc>
                <a:spcPct val="100000"/>
              </a:lnSpc>
              <a:spcBef>
                <a:spcPct val="30000"/>
              </a:spcBef>
              <a:spcAft>
                <a:spcPct val="0"/>
              </a:spcAft>
              <a:buClrTx/>
              <a:buSzTx/>
              <a:buFont typeface="+mj-lt"/>
              <a:buNone/>
              <a:tabLst/>
              <a:defRPr/>
            </a:pPr>
            <a:r>
              <a:rPr lang="en-US" baseline="0" dirty="0" smtClean="0"/>
              <a:t>4</a:t>
            </a:r>
            <a:r>
              <a:rPr lang="en-US" baseline="30000" dirty="0" smtClean="0"/>
              <a:t>th</a:t>
            </a:r>
            <a:r>
              <a:rPr lang="en-US" baseline="0" dirty="0" smtClean="0"/>
              <a:t> session: managing, supporting, supervising &amp; ending the working relationship</a:t>
            </a:r>
          </a:p>
          <a:p>
            <a:pPr marL="228600" marR="0" lvl="0" indent="-228600" algn="l" defTabSz="457200" rtl="0" eaLnBrk="0" fontAlgn="base" latinLnBrk="0" hangingPunct="0">
              <a:lnSpc>
                <a:spcPct val="100000"/>
              </a:lnSpc>
              <a:spcBef>
                <a:spcPct val="30000"/>
              </a:spcBef>
              <a:spcAft>
                <a:spcPct val="0"/>
              </a:spcAft>
              <a:buClrTx/>
              <a:buSzTx/>
              <a:buFont typeface="+mj-lt"/>
              <a:buAutoNum type="arabicPeriod"/>
              <a:tabLst/>
              <a:defRPr/>
            </a:pPr>
            <a:endParaRPr lang="en-US" dirty="0" smtClean="0"/>
          </a:p>
          <a:p>
            <a:pPr marL="228600" marR="0" lvl="0" indent="-228600" algn="l" defTabSz="457200" rtl="0" eaLnBrk="0" fontAlgn="base" latinLnBrk="0" hangingPunct="0">
              <a:lnSpc>
                <a:spcPct val="100000"/>
              </a:lnSpc>
              <a:spcBef>
                <a:spcPct val="30000"/>
              </a:spcBef>
              <a:spcAft>
                <a:spcPct val="0"/>
              </a:spcAft>
              <a:buClrTx/>
              <a:buSzTx/>
              <a:buFont typeface="+mj-lt"/>
              <a:buAutoNum type="arabicPeriod"/>
              <a:tabLst/>
              <a:defRPr/>
            </a:pPr>
            <a:endParaRPr lang="en-US" dirty="0" smtClean="0"/>
          </a:p>
          <a:p>
            <a:endParaRPr lang="en-US" dirty="0" smtClean="0"/>
          </a:p>
          <a:p>
            <a:endParaRPr lang="en-US" dirty="0"/>
          </a:p>
        </p:txBody>
      </p:sp>
      <p:sp>
        <p:nvSpPr>
          <p:cNvPr id="4" name="Date Placeholder 3"/>
          <p:cNvSpPr>
            <a:spLocks noGrp="1"/>
          </p:cNvSpPr>
          <p:nvPr>
            <p:ph type="dt" idx="10"/>
          </p:nvPr>
        </p:nvSpPr>
        <p:spPr/>
        <p:txBody>
          <a:bodyPr/>
          <a:lstStyle/>
          <a:p>
            <a:pPr>
              <a:defRPr/>
            </a:pPr>
            <a:fld id="{C9483022-FED7-0C40-B1B9-DCF830D89D8C}" type="datetime1">
              <a:rPr lang="en-US" smtClean="0"/>
              <a:pPr>
                <a:defRPr/>
              </a:pPr>
              <a:t>5/14/2013</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A6DD7C3F-B61D-944A-8001-E74C802593A8}" type="slidenum">
              <a:rPr lang="en-US" smtClean="0"/>
              <a:pPr>
                <a:defRPr/>
              </a:pPr>
              <a:t>8</a:t>
            </a:fld>
            <a:endParaRPr lang="en-US" dirty="0"/>
          </a:p>
        </p:txBody>
      </p:sp>
    </p:spTree>
    <p:extLst>
      <p:ext uri="{BB962C8B-B14F-4D97-AF65-F5344CB8AC3E}">
        <p14:creationId xmlns:p14="http://schemas.microsoft.com/office/powerpoint/2010/main" val="32188758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C3EA00E-A33D-E645-B37A-74DF1DE58A6A}" type="slidenum">
              <a:rPr lang="en-US" smtClean="0"/>
              <a:pPr/>
              <a:t>9</a:t>
            </a:fld>
            <a:endParaRPr lang="en-US" dirty="0"/>
          </a:p>
        </p:txBody>
      </p:sp>
    </p:spTree>
    <p:extLst>
      <p:ext uri="{BB962C8B-B14F-4D97-AF65-F5344CB8AC3E}">
        <p14:creationId xmlns:p14="http://schemas.microsoft.com/office/powerpoint/2010/main" val="31561337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pPr marL="265113" marR="0" lvl="1" indent="-265113" algn="l" defTabSz="457200" rtl="0" eaLnBrk="1" fontAlgn="auto" latinLnBrk="0" hangingPunct="1">
              <a:lnSpc>
                <a:spcPct val="120000"/>
              </a:lnSpc>
              <a:spcBef>
                <a:spcPts val="0"/>
              </a:spcBef>
              <a:spcAft>
                <a:spcPts val="0"/>
              </a:spcAft>
              <a:buClrTx/>
              <a:buSzTx/>
              <a:buFont typeface="Arial" charset="0"/>
              <a:buChar char="•"/>
              <a:tabLst/>
              <a:defRPr/>
            </a:pPr>
            <a:r>
              <a:rPr lang="en-GB" sz="2000" dirty="0" smtClean="0"/>
              <a:t>Child protection programme focus on human rather than material resources</a:t>
            </a:r>
          </a:p>
          <a:p>
            <a:pPr marL="265113" lvl="1" indent="-265113">
              <a:lnSpc>
                <a:spcPct val="120000"/>
              </a:lnSpc>
              <a:spcBef>
                <a:spcPts val="0"/>
              </a:spcBef>
              <a:buFont typeface="Arial" charset="0"/>
              <a:buChar char="•"/>
              <a:defRPr/>
            </a:pPr>
            <a:r>
              <a:rPr lang="en-US" sz="2000" dirty="0" smtClean="0">
                <a:solidFill>
                  <a:srgbClr val="000000"/>
                </a:solidFill>
              </a:rPr>
              <a:t>Humanitarian </a:t>
            </a:r>
            <a:r>
              <a:rPr lang="en-US" sz="2000" dirty="0">
                <a:solidFill>
                  <a:srgbClr val="000000"/>
                </a:solidFill>
              </a:rPr>
              <a:t>responses require rapidly expanding a team in emergency context </a:t>
            </a:r>
          </a:p>
          <a:p>
            <a:pPr marL="265113" marR="0" lvl="1" indent="-265113" algn="l" defTabSz="457200" rtl="0" eaLnBrk="1" fontAlgn="auto" latinLnBrk="0" hangingPunct="1">
              <a:lnSpc>
                <a:spcPct val="120000"/>
              </a:lnSpc>
              <a:spcBef>
                <a:spcPts val="0"/>
              </a:spcBef>
              <a:spcAft>
                <a:spcPts val="0"/>
              </a:spcAft>
              <a:buClrTx/>
              <a:buSzTx/>
              <a:buFont typeface="Arial" charset="0"/>
              <a:buChar char="•"/>
              <a:tabLst/>
              <a:defRPr/>
            </a:pPr>
            <a:r>
              <a:rPr lang="en-GB" sz="2000" dirty="0" smtClean="0"/>
              <a:t>Other agencies &amp; sectors all recruiting at same time for similar roles</a:t>
            </a:r>
          </a:p>
          <a:p>
            <a:pPr marL="265113" lvl="1" indent="-265113">
              <a:lnSpc>
                <a:spcPct val="120000"/>
              </a:lnSpc>
              <a:spcBef>
                <a:spcPts val="0"/>
              </a:spcBef>
              <a:buFont typeface="Arial" charset="0"/>
              <a:buChar char="•"/>
              <a:defRPr/>
            </a:pPr>
            <a:r>
              <a:rPr lang="en-US" sz="2000" dirty="0" smtClean="0">
                <a:solidFill>
                  <a:srgbClr val="000000"/>
                </a:solidFill>
              </a:rPr>
              <a:t>Child protection is an emerging discipline in humanitarian response</a:t>
            </a:r>
            <a:r>
              <a:rPr lang="en-US" sz="2000" baseline="0" dirty="0" smtClean="0">
                <a:solidFill>
                  <a:srgbClr val="000000"/>
                </a:solidFill>
              </a:rPr>
              <a:t> - </a:t>
            </a:r>
            <a:r>
              <a:rPr lang="en-US" sz="2000" dirty="0" smtClean="0">
                <a:solidFill>
                  <a:srgbClr val="000000"/>
                </a:solidFill>
              </a:rPr>
              <a:t>Competency framework established 2010, CPiE Standards 2012</a:t>
            </a:r>
          </a:p>
          <a:p>
            <a:pPr marL="265113" marR="0" lvl="1" indent="-265113" algn="l" defTabSz="457200" rtl="0" eaLnBrk="0" fontAlgn="base" latinLnBrk="0" hangingPunct="0">
              <a:lnSpc>
                <a:spcPct val="120000"/>
              </a:lnSpc>
              <a:spcBef>
                <a:spcPts val="0"/>
              </a:spcBef>
              <a:spcAft>
                <a:spcPct val="0"/>
              </a:spcAft>
              <a:buClrTx/>
              <a:buSzTx/>
              <a:buFont typeface="Arial" charset="0"/>
              <a:buChar char="•"/>
              <a:tabLst/>
              <a:defRPr/>
            </a:pPr>
            <a:r>
              <a:rPr lang="en-US" sz="2000" dirty="0" smtClean="0">
                <a:solidFill>
                  <a:srgbClr val="000000"/>
                </a:solidFill>
              </a:rPr>
              <a:t>Funding for CP maybe limited – and often is – Child Protection is the second most under-resourced sector in humanitarian responses (CPWG Report “Too Little Too Late)</a:t>
            </a:r>
          </a:p>
          <a:p>
            <a:pPr marL="265113" marR="0" lvl="1" indent="-265113" algn="l" defTabSz="457200" rtl="0" eaLnBrk="0" fontAlgn="base" latinLnBrk="0" hangingPunct="0">
              <a:lnSpc>
                <a:spcPct val="120000"/>
              </a:lnSpc>
              <a:spcBef>
                <a:spcPts val="0"/>
              </a:spcBef>
              <a:spcAft>
                <a:spcPct val="0"/>
              </a:spcAft>
              <a:buSzTx/>
              <a:buFont typeface="Arial" charset="0"/>
              <a:buChar char="•"/>
              <a:tabLst/>
              <a:defRPr/>
            </a:pPr>
            <a:r>
              <a:rPr lang="en-US" sz="2000" dirty="0" smtClean="0">
                <a:solidFill>
                  <a:srgbClr val="000000"/>
                </a:solidFill>
              </a:rPr>
              <a:t>Global training opportunities are limited -</a:t>
            </a:r>
            <a:r>
              <a:rPr lang="en-US" sz="2000" baseline="0" dirty="0" smtClean="0">
                <a:solidFill>
                  <a:srgbClr val="000000"/>
                </a:solidFill>
              </a:rPr>
              <a:t> </a:t>
            </a:r>
            <a:r>
              <a:rPr lang="en-US" sz="2000" dirty="0" smtClean="0">
                <a:solidFill>
                  <a:srgbClr val="000000"/>
                </a:solidFill>
              </a:rPr>
              <a:t>CPTS 2005 – 2011 training entry level CP workers,</a:t>
            </a:r>
            <a:r>
              <a:rPr lang="en-US" sz="2000" baseline="0" dirty="0" smtClean="0">
                <a:solidFill>
                  <a:srgbClr val="000000"/>
                </a:solidFill>
              </a:rPr>
              <a:t> </a:t>
            </a:r>
            <a:r>
              <a:rPr lang="en-US" sz="2000" dirty="0" smtClean="0">
                <a:solidFill>
                  <a:srgbClr val="000000"/>
                </a:solidFill>
              </a:rPr>
              <a:t>Diploma being established for mid-level workers not yet started</a:t>
            </a:r>
          </a:p>
          <a:p>
            <a:pPr marL="265113" lvl="1" indent="-265113">
              <a:lnSpc>
                <a:spcPct val="120000"/>
              </a:lnSpc>
              <a:spcBef>
                <a:spcPts val="0"/>
              </a:spcBef>
              <a:buFont typeface="Arial" charset="0"/>
              <a:buChar char="•"/>
              <a:defRPr/>
            </a:pPr>
            <a:r>
              <a:rPr lang="en-US" sz="2000" dirty="0" smtClean="0">
                <a:solidFill>
                  <a:srgbClr val="000000"/>
                </a:solidFill>
              </a:rPr>
              <a:t>National child protection (social workforce) limited in many countries where we work as welfare state under-developed</a:t>
            </a:r>
          </a:p>
          <a:p>
            <a:pPr marL="457200" lvl="1" indent="-457200">
              <a:lnSpc>
                <a:spcPct val="90000"/>
              </a:lnSpc>
              <a:buFont typeface="Arial" charset="0"/>
              <a:buChar char="•"/>
              <a:defRPr/>
            </a:pPr>
            <a:endParaRPr lang="en-US" sz="3000" dirty="0" smtClean="0">
              <a:solidFill>
                <a:srgbClr val="000000"/>
              </a:solidFill>
            </a:endParaRPr>
          </a:p>
          <a:p>
            <a:endParaRPr lang="en-US" dirty="0">
              <a:solidFill>
                <a:srgbClr val="000000"/>
              </a:solidFill>
            </a:endParaRPr>
          </a:p>
        </p:txBody>
      </p:sp>
      <p:sp>
        <p:nvSpPr>
          <p:cNvPr id="4" name="Date Placeholder 3"/>
          <p:cNvSpPr>
            <a:spLocks noGrp="1"/>
          </p:cNvSpPr>
          <p:nvPr>
            <p:ph type="dt" idx="10"/>
          </p:nvPr>
        </p:nvSpPr>
        <p:spPr/>
        <p:txBody>
          <a:bodyPr/>
          <a:lstStyle/>
          <a:p>
            <a:pPr>
              <a:defRPr/>
            </a:pPr>
            <a:fld id="{C9483022-FED7-0C40-B1B9-DCF830D89D8C}" type="datetime1">
              <a:rPr lang="en-US" smtClean="0"/>
              <a:pPr>
                <a:defRPr/>
              </a:pPr>
              <a:t>5/14/2013</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A6DD7C3F-B61D-944A-8001-E74C802593A8}" type="slidenum">
              <a:rPr lang="en-US" smtClean="0"/>
              <a:pPr>
                <a:defRPr/>
              </a:pPr>
              <a:t>10</a:t>
            </a:fld>
            <a:endParaRPr lang="en-US" dirty="0"/>
          </a:p>
        </p:txBody>
      </p:sp>
    </p:spTree>
    <p:extLst>
      <p:ext uri="{BB962C8B-B14F-4D97-AF65-F5344CB8AC3E}">
        <p14:creationId xmlns:p14="http://schemas.microsoft.com/office/powerpoint/2010/main" val="38873131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overlayTitle.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ctrTitle"/>
          </p:nvPr>
        </p:nvSpPr>
        <p:spPr>
          <a:xfrm>
            <a:off x="779463" y="1597025"/>
            <a:ext cx="7583488" cy="1679575"/>
          </a:xfrm>
        </p:spPr>
        <p:txBody>
          <a:bodyPr anchor="b" anchorCtr="0"/>
          <a:lstStyle>
            <a:lvl1pPr>
              <a:defRPr sz="5400"/>
            </a:lvl1pPr>
          </a:lstStyle>
          <a:p>
            <a:r>
              <a:rPr lang="en-GB" smtClean="0"/>
              <a:t>Click to edit Master title style</a:t>
            </a:r>
            <a:endParaRPr lang="en-US" dirty="0"/>
          </a:p>
        </p:txBody>
      </p:sp>
      <p:sp>
        <p:nvSpPr>
          <p:cNvPr id="3" name="Subtitle 2"/>
          <p:cNvSpPr>
            <a:spLocks noGrp="1"/>
          </p:cNvSpPr>
          <p:nvPr>
            <p:ph type="subTitle" idx="1"/>
          </p:nvPr>
        </p:nvSpPr>
        <p:spPr>
          <a:xfrm>
            <a:off x="779463" y="3276600"/>
            <a:ext cx="7583487" cy="1752600"/>
          </a:xfrm>
        </p:spPr>
        <p:txBody>
          <a:bodyPr/>
          <a:lstStyle>
            <a:lvl1pPr marL="0" indent="0" algn="ctr">
              <a:lnSpc>
                <a:spcPct val="110000"/>
              </a:lnSpc>
              <a:spcBef>
                <a:spcPts val="600"/>
              </a:spcBef>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dirty="0"/>
          </a:p>
        </p:txBody>
      </p:sp>
      <p:sp>
        <p:nvSpPr>
          <p:cNvPr id="4" name="Date Placeholder 3"/>
          <p:cNvSpPr>
            <a:spLocks noGrp="1"/>
          </p:cNvSpPr>
          <p:nvPr>
            <p:ph type="dt" sz="half" idx="10"/>
          </p:nvPr>
        </p:nvSpPr>
        <p:spPr/>
        <p:txBody>
          <a:bodyPr/>
          <a:lstStyle/>
          <a:p>
            <a:fld id="{4AA84A93-7589-3545-A4FF-A1F98C7A5154}" type="datetimeFigureOut">
              <a:rPr lang="en-US" smtClean="0"/>
              <a:pPr/>
              <a:t>5/14/2013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5B6161A-DDFC-284A-8DCE-D0490E705AD0}" type="slidenum">
              <a:rPr lang="en-US" smtClean="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pic>
        <p:nvPicPr>
          <p:cNvPr id="10" name="Picture 9" descr="overlayBlank.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title"/>
          </p:nvPr>
        </p:nvSpPr>
        <p:spPr>
          <a:xfrm>
            <a:off x="966787" y="838200"/>
            <a:ext cx="3474720" cy="1619250"/>
          </a:xfrm>
        </p:spPr>
        <p:txBody>
          <a:bodyPr vert="horz" lIns="91440" tIns="45720" rIns="91440" bIns="45720" rtlCol="0" anchor="b">
            <a:noAutofit/>
          </a:bodyPr>
          <a:lstStyle>
            <a:lvl1pPr algn="ctr" defTabSz="914400" rtl="0" eaLnBrk="1" latinLnBrk="0" hangingPunct="1">
              <a:lnSpc>
                <a:spcPct val="95000"/>
              </a:lnSpc>
              <a:spcBef>
                <a:spcPct val="0"/>
              </a:spcBef>
              <a:buNone/>
              <a:defRPr lang="en-US" sz="3000" b="1" kern="1200" dirty="0">
                <a:solidFill>
                  <a:schemeClr val="bg1"/>
                </a:solidFill>
                <a:effectLst>
                  <a:outerShdw blurRad="101600" dist="12700" dir="3600000" algn="tl" rotWithShape="0">
                    <a:prstClr val="black">
                      <a:alpha val="30000"/>
                    </a:prstClr>
                  </a:outerShdw>
                </a:effectLst>
                <a:latin typeface="+mj-lt"/>
                <a:ea typeface="+mj-ea"/>
                <a:cs typeface="+mj-cs"/>
              </a:defRPr>
            </a:lvl1pPr>
          </a:lstStyle>
          <a:p>
            <a:r>
              <a:rPr lang="en-GB" smtClean="0"/>
              <a:t>Click to edit Master title style</a:t>
            </a:r>
            <a:endParaRPr lang="en-US" dirty="0"/>
          </a:p>
        </p:txBody>
      </p:sp>
      <p:sp>
        <p:nvSpPr>
          <p:cNvPr id="3" name="Picture Placeholder 2"/>
          <p:cNvSpPr>
            <a:spLocks noGrp="1"/>
          </p:cNvSpPr>
          <p:nvPr>
            <p:ph type="pic" idx="1"/>
          </p:nvPr>
        </p:nvSpPr>
        <p:spPr>
          <a:xfrm>
            <a:off x="4727892" y="838200"/>
            <a:ext cx="3474720" cy="4572000"/>
          </a:xfrm>
          <a:prstGeom prst="roundRect">
            <a:avLst>
              <a:gd name="adj" fmla="val 10888"/>
            </a:avLst>
          </a:prstGeom>
          <a:solidFill>
            <a:schemeClr val="bg1">
              <a:lumMod val="75000"/>
            </a:schemeClr>
          </a:solidFill>
          <a:effectLst>
            <a:reflection blurRad="6350" stA="20000" endA="300" endPos="25500" dist="50800" dir="5400000" sy="-100000" algn="bl" rotWithShape="0"/>
          </a:effectLst>
        </p:spPr>
        <p:txBody>
          <a:bodyPr>
            <a:normAutofit/>
          </a:bodyPr>
          <a:lstStyle>
            <a:lvl1pPr marL="0" indent="0">
              <a:buNone/>
              <a:defRPr sz="2000" b="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dirty="0" smtClean="0"/>
              <a:t>Drag picture to placeholder or click icon to add</a:t>
            </a:r>
            <a:endParaRPr lang="en-US" dirty="0"/>
          </a:p>
        </p:txBody>
      </p:sp>
      <p:sp>
        <p:nvSpPr>
          <p:cNvPr id="4" name="Text Placeholder 3"/>
          <p:cNvSpPr>
            <a:spLocks noGrp="1"/>
          </p:cNvSpPr>
          <p:nvPr>
            <p:ph type="body" sz="half" idx="2"/>
          </p:nvPr>
        </p:nvSpPr>
        <p:spPr>
          <a:xfrm>
            <a:off x="966787" y="2474258"/>
            <a:ext cx="3474720" cy="2743200"/>
          </a:xfrm>
        </p:spPr>
        <p:txBody>
          <a:bodyPr vert="horz" lIns="91440" tIns="45720" rIns="91440" bIns="45720" rtlCol="0">
            <a:normAutofit/>
          </a:bodyPr>
          <a:lstStyle>
            <a:lvl1pPr marL="0" indent="0" algn="ctr">
              <a:lnSpc>
                <a:spcPct val="110000"/>
              </a:lnSpc>
              <a:spcBef>
                <a:spcPts val="600"/>
              </a:spcBef>
              <a:buNone/>
              <a:defRPr lang="en-US" sz="1800" kern="1200" dirty="0" smtClean="0">
                <a:solidFill>
                  <a:schemeClr val="bg1"/>
                </a:solidFill>
                <a:effectLst>
                  <a:outerShdw blurRad="101600" dist="12700" dir="3600000" algn="tl" rotWithShape="0">
                    <a:prstClr val="black">
                      <a:alpha val="30000"/>
                    </a:prstClr>
                  </a:outerShdw>
                </a:effectLst>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2000"/>
              </a:spcBef>
              <a:spcAft>
                <a:spcPts val="0"/>
              </a:spcAft>
              <a:buSzPct val="90000"/>
              <a:buFont typeface="Wingdings" pitchFamily="2" charset="2"/>
              <a:buNone/>
            </a:pPr>
            <a:r>
              <a:rPr lang="en-GB" smtClean="0"/>
              <a:t>Click to edit Master text styles</a:t>
            </a:r>
          </a:p>
        </p:txBody>
      </p:sp>
      <p:sp>
        <p:nvSpPr>
          <p:cNvPr id="5" name="Date Placeholder 4"/>
          <p:cNvSpPr>
            <a:spLocks noGrp="1"/>
          </p:cNvSpPr>
          <p:nvPr>
            <p:ph type="dt" sz="half" idx="10"/>
          </p:nvPr>
        </p:nvSpPr>
        <p:spPr/>
        <p:txBody>
          <a:bodyPr/>
          <a:lstStyle/>
          <a:p>
            <a:fld id="{4AA84A93-7589-3545-A4FF-A1F98C7A5154}" type="datetimeFigureOut">
              <a:rPr lang="en-US" smtClean="0"/>
              <a:pPr/>
              <a:t>5/14/2013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5B6161A-DDFC-284A-8DCE-D0490E705AD0}" type="slidenum">
              <a:rPr lang="en-US" smtClean="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2" name="Title 1"/>
          <p:cNvSpPr>
            <a:spLocks noGrp="1"/>
          </p:cNvSpPr>
          <p:nvPr>
            <p:ph type="title"/>
          </p:nvPr>
        </p:nvSpPr>
        <p:spPr>
          <a:xfrm>
            <a:off x="779463" y="89647"/>
            <a:ext cx="7583488" cy="1143000"/>
          </a:xfrm>
        </p:spPr>
        <p:txBody>
          <a:bodyPr/>
          <a:lstStyle/>
          <a:p>
            <a:r>
              <a:rPr lang="en-GB" smtClean="0"/>
              <a:t>Click to edit Master title style</a:t>
            </a:r>
            <a:endParaRPr lang="en-US" dirty="0"/>
          </a:p>
        </p:txBody>
      </p:sp>
      <p:sp>
        <p:nvSpPr>
          <p:cNvPr id="4" name="Date Placeholder 3"/>
          <p:cNvSpPr>
            <a:spLocks noGrp="1"/>
          </p:cNvSpPr>
          <p:nvPr>
            <p:ph type="dt" sz="half" idx="10"/>
          </p:nvPr>
        </p:nvSpPr>
        <p:spPr/>
        <p:txBody>
          <a:bodyPr/>
          <a:lstStyle/>
          <a:p>
            <a:fld id="{4AA84A93-7589-3545-A4FF-A1F98C7A5154}" type="datetimeFigureOut">
              <a:rPr lang="en-US" smtClean="0"/>
              <a:pPr/>
              <a:t>5/14/2013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5B6161A-DDFC-284A-8DCE-D0490E705AD0}" type="slidenum">
              <a:rPr lang="en-US" smtClean="0"/>
              <a:pPr/>
              <a:t>‹Nº›</a:t>
            </a:fld>
            <a:endParaRPr lang="en-US" dirty="0"/>
          </a:p>
        </p:txBody>
      </p:sp>
      <p:sp>
        <p:nvSpPr>
          <p:cNvPr id="8" name="Text Placeholder 3"/>
          <p:cNvSpPr>
            <a:spLocks noGrp="1"/>
          </p:cNvSpPr>
          <p:nvPr>
            <p:ph type="body" sz="half" idx="2"/>
          </p:nvPr>
        </p:nvSpPr>
        <p:spPr>
          <a:xfrm>
            <a:off x="779463" y="1371600"/>
            <a:ext cx="7583488" cy="1371600"/>
          </a:xfrm>
        </p:spPr>
        <p:txBody>
          <a:bodyPr vert="horz" lIns="91440" tIns="45720" rIns="91440" bIns="45720" rtlCol="0">
            <a:normAutofit/>
          </a:bodyPr>
          <a:lstStyle>
            <a:lvl1pPr marL="0" indent="0" algn="ctr">
              <a:lnSpc>
                <a:spcPct val="110000"/>
              </a:lnSpc>
              <a:spcBef>
                <a:spcPts val="600"/>
              </a:spcBef>
              <a:buNone/>
              <a:defRPr lang="en-US" sz="1800" kern="1200" dirty="0" smtClean="0">
                <a:solidFill>
                  <a:schemeClr val="bg1"/>
                </a:solidFill>
                <a:effectLst>
                  <a:outerShdw blurRad="101600" dist="12700" dir="3600000" algn="tl" rotWithShape="0">
                    <a:prstClr val="black">
                      <a:alpha val="30000"/>
                    </a:prstClr>
                  </a:outerShdw>
                </a:effectLst>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2000"/>
              </a:spcBef>
              <a:spcAft>
                <a:spcPts val="0"/>
              </a:spcAft>
              <a:buSzPct val="90000"/>
              <a:buFont typeface="Wingdings" pitchFamily="2" charset="2"/>
              <a:buNone/>
            </a:pPr>
            <a:r>
              <a:rPr lang="en-GB" smtClean="0"/>
              <a:t>Click to edit Master text styles</a:t>
            </a:r>
          </a:p>
        </p:txBody>
      </p:sp>
      <p:sp>
        <p:nvSpPr>
          <p:cNvPr id="9" name="Picture Placeholder 2"/>
          <p:cNvSpPr>
            <a:spLocks noGrp="1"/>
          </p:cNvSpPr>
          <p:nvPr>
            <p:ph type="pic" idx="1"/>
          </p:nvPr>
        </p:nvSpPr>
        <p:spPr>
          <a:xfrm>
            <a:off x="2514600" y="2743200"/>
            <a:ext cx="4114800" cy="2819400"/>
          </a:xfrm>
          <a:prstGeom prst="roundRect">
            <a:avLst>
              <a:gd name="adj" fmla="val 10888"/>
            </a:avLst>
          </a:prstGeom>
          <a:solidFill>
            <a:schemeClr val="bg1">
              <a:lumMod val="75000"/>
            </a:schemeClr>
          </a:solidFill>
          <a:effectLst>
            <a:reflection blurRad="6350" stA="20000" endA="300" endPos="38500" dist="50800" dir="5400000" sy="-100000" algn="bl" rotWithShape="0"/>
          </a:effectLst>
        </p:spPr>
        <p:txBody>
          <a:bodyPr>
            <a:normAutofit/>
          </a:bodyPr>
          <a:lstStyle>
            <a:lvl1pPr marL="0" indent="0">
              <a:buNone/>
              <a:defRPr sz="2000" b="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dirty="0" smtClean="0"/>
              <a:t>Drag picture to placeholder or click icon to add</a:t>
            </a: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lvl1pPr marL="365760" indent="-365760">
              <a:defRPr/>
            </a:lvl1pPr>
            <a:lvl2pPr marL="731520" indent="-365760">
              <a:defRPr/>
            </a:lvl2pPr>
            <a:lvl3pPr marL="1097280" indent="-365760">
              <a:defRPr/>
            </a:lvl3pPr>
            <a:lvl4pPr marL="1463040" indent="-365760">
              <a:defRPr/>
            </a:lvl4pPr>
            <a:lvl5pPr marL="1828800" indent="-365760">
              <a:defRPr/>
            </a:lvl5pPr>
            <a:lvl6pPr marL="2194560" indent="-365760">
              <a:defRPr/>
            </a:lvl6pPr>
            <a:lvl7pPr marL="2560320" indent="-365760">
              <a:defRPr/>
            </a:lvl7pPr>
            <a:lvl8pPr marL="2926080" indent="-365760">
              <a:defRPr/>
            </a:lvl8pPr>
            <a:lvl9pPr marL="3291840" indent="-365760">
              <a:defRPr/>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4" name="Date Placeholder 3"/>
          <p:cNvSpPr>
            <a:spLocks noGrp="1"/>
          </p:cNvSpPr>
          <p:nvPr>
            <p:ph type="dt" sz="half" idx="10"/>
          </p:nvPr>
        </p:nvSpPr>
        <p:spPr/>
        <p:txBody>
          <a:bodyPr/>
          <a:lstStyle/>
          <a:p>
            <a:fld id="{4AA84A93-7589-3545-A4FF-A1F98C7A5154}" type="datetimeFigureOut">
              <a:rPr lang="en-US" smtClean="0"/>
              <a:pPr/>
              <a:t>5/14/2013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5B6161A-DDFC-284A-8DCE-D0490E705AD0}" type="slidenum">
              <a:rPr lang="en-US" smtClean="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7" name="Picture 6" descr="overlayVertical.png"/>
          <p:cNvPicPr>
            <a:picLocks noChangeAspect="1"/>
          </p:cNvPicPr>
          <p:nvPr/>
        </p:nvPicPr>
        <p:blipFill>
          <a:blip r:embed="rId2"/>
          <a:stretch>
            <a:fillRect/>
          </a:stretch>
        </p:blipFill>
        <p:spPr>
          <a:xfrm>
            <a:off x="0" y="0"/>
            <a:ext cx="9144000" cy="6858000"/>
          </a:xfrm>
          <a:prstGeom prst="rect">
            <a:avLst/>
          </a:prstGeom>
        </p:spPr>
      </p:pic>
      <p:sp>
        <p:nvSpPr>
          <p:cNvPr id="2" name="Vertical Title 1"/>
          <p:cNvSpPr>
            <a:spLocks noGrp="1"/>
          </p:cNvSpPr>
          <p:nvPr>
            <p:ph type="title" orient="vert"/>
          </p:nvPr>
        </p:nvSpPr>
        <p:spPr>
          <a:xfrm>
            <a:off x="7239000" y="838200"/>
            <a:ext cx="1676400" cy="5053013"/>
          </a:xfrm>
        </p:spPr>
        <p:txBody>
          <a:bodyPr vert="eaVert"/>
          <a:lstStyle>
            <a:lvl1pPr>
              <a:defRPr sz="3600"/>
            </a:lvl1pPr>
          </a:lstStyle>
          <a:p>
            <a:r>
              <a:rPr lang="en-GB" smtClean="0"/>
              <a:t>Click to edit Master title style</a:t>
            </a:r>
            <a:endParaRPr lang="en-US" dirty="0"/>
          </a:p>
        </p:txBody>
      </p:sp>
      <p:sp>
        <p:nvSpPr>
          <p:cNvPr id="3" name="Vertical Text Placeholder 2"/>
          <p:cNvSpPr>
            <a:spLocks noGrp="1"/>
          </p:cNvSpPr>
          <p:nvPr>
            <p:ph type="body" orient="vert" idx="1"/>
          </p:nvPr>
        </p:nvSpPr>
        <p:spPr>
          <a:xfrm>
            <a:off x="779462" y="838200"/>
            <a:ext cx="6019800" cy="5053013"/>
          </a:xfrm>
        </p:spPr>
        <p:txBody>
          <a:bodyPr vert="eaVert"/>
          <a:lstStyle>
            <a:lvl5pPr>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4" name="Date Placeholder 3"/>
          <p:cNvSpPr>
            <a:spLocks noGrp="1"/>
          </p:cNvSpPr>
          <p:nvPr>
            <p:ph type="dt" sz="half" idx="10"/>
          </p:nvPr>
        </p:nvSpPr>
        <p:spPr/>
        <p:txBody>
          <a:bodyPr/>
          <a:lstStyle/>
          <a:p>
            <a:fld id="{4AA84A93-7589-3545-A4FF-A1F98C7A5154}" type="datetimeFigureOut">
              <a:rPr lang="en-US" smtClean="0"/>
              <a:pPr/>
              <a:t>5/14/2013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5B6161A-DDFC-284A-8DCE-D0490E705AD0}" type="slidenum">
              <a:rPr lang="en-US" smtClean="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lvl5pPr>
              <a:defRPr/>
            </a:lvl5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4" name="Date Placeholder 3"/>
          <p:cNvSpPr>
            <a:spLocks noGrp="1"/>
          </p:cNvSpPr>
          <p:nvPr>
            <p:ph type="dt" sz="half" idx="10"/>
          </p:nvPr>
        </p:nvSpPr>
        <p:spPr/>
        <p:txBody>
          <a:bodyPr/>
          <a:lstStyle/>
          <a:p>
            <a:fld id="{4AA84A93-7589-3545-A4FF-A1F98C7A5154}" type="datetimeFigureOut">
              <a:rPr lang="en-US" smtClean="0"/>
              <a:pPr/>
              <a:t>5/14/2013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5B6161A-DDFC-284A-8DCE-D0490E705AD0}" type="slidenum">
              <a:rPr lang="en-US" smtClean="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picTx" preserve="1">
  <p:cSld name="Title Slide with Picture">
    <p:spTree>
      <p:nvGrpSpPr>
        <p:cNvPr id="1" name=""/>
        <p:cNvGrpSpPr/>
        <p:nvPr/>
      </p:nvGrpSpPr>
      <p:grpSpPr>
        <a:xfrm>
          <a:off x="0" y="0"/>
          <a:ext cx="0" cy="0"/>
          <a:chOff x="0" y="0"/>
          <a:chExt cx="0" cy="0"/>
        </a:xfrm>
      </p:grpSpPr>
      <p:pic>
        <p:nvPicPr>
          <p:cNvPr id="9" name="Picture 8" descr="overlayText.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title"/>
          </p:nvPr>
        </p:nvSpPr>
        <p:spPr>
          <a:xfrm>
            <a:off x="781812" y="3254188"/>
            <a:ext cx="7580376" cy="1685365"/>
          </a:xfrm>
        </p:spPr>
        <p:txBody>
          <a:bodyPr vert="horz" lIns="91440" tIns="45720" rIns="91440" bIns="45720" rtlCol="0" anchor="b" anchorCtr="0">
            <a:noAutofit/>
          </a:bodyPr>
          <a:lstStyle>
            <a:lvl1pPr algn="ctr" defTabSz="914400" rtl="0" eaLnBrk="1" latinLnBrk="0" hangingPunct="1">
              <a:lnSpc>
                <a:spcPct val="95000"/>
              </a:lnSpc>
              <a:spcBef>
                <a:spcPct val="0"/>
              </a:spcBef>
              <a:buNone/>
              <a:defRPr lang="en-US" sz="5400" b="1" kern="1200">
                <a:solidFill>
                  <a:schemeClr val="bg1"/>
                </a:solidFill>
                <a:effectLst>
                  <a:outerShdw blurRad="101600" dist="12700" dir="3600000" algn="tl" rotWithShape="0">
                    <a:prstClr val="black">
                      <a:alpha val="30000"/>
                    </a:prstClr>
                  </a:outerShdw>
                </a:effectLst>
                <a:latin typeface="+mj-lt"/>
                <a:ea typeface="+mj-ea"/>
                <a:cs typeface="+mj-cs"/>
              </a:defRPr>
            </a:lvl1pPr>
          </a:lstStyle>
          <a:p>
            <a:r>
              <a:rPr lang="en-GB" smtClean="0"/>
              <a:t>Click to edit Master title style</a:t>
            </a:r>
            <a:endParaRPr lang="en-US" dirty="0"/>
          </a:p>
        </p:txBody>
      </p:sp>
      <p:sp>
        <p:nvSpPr>
          <p:cNvPr id="3" name="Picture Placeholder 2"/>
          <p:cNvSpPr>
            <a:spLocks noGrp="1"/>
          </p:cNvSpPr>
          <p:nvPr>
            <p:ph type="pic" idx="1"/>
          </p:nvPr>
        </p:nvSpPr>
        <p:spPr>
          <a:xfrm>
            <a:off x="2514600" y="457200"/>
            <a:ext cx="4114800" cy="2743200"/>
          </a:xfrm>
          <a:prstGeom prst="roundRect">
            <a:avLst>
              <a:gd name="adj" fmla="val 10888"/>
            </a:avLst>
          </a:prstGeom>
          <a:solidFill>
            <a:schemeClr val="bg1">
              <a:lumMod val="75000"/>
            </a:schemeClr>
          </a:solidFill>
          <a:effectLst>
            <a:reflection blurRad="6350" stA="20000" endA="300" endPos="38500" dist="50800" dir="5400000" sy="-100000" algn="bl" rotWithShape="0"/>
          </a:effectLst>
        </p:spPr>
        <p:txBody>
          <a:bodyPr>
            <a:normAutofit/>
          </a:bodyPr>
          <a:lstStyle>
            <a:lvl1pPr marL="0" indent="0">
              <a:buNone/>
              <a:defRPr sz="2000" b="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dirty="0" smtClean="0"/>
              <a:t>Drag picture to placeholder or click icon to add</a:t>
            </a:r>
            <a:endParaRPr lang="en-US" dirty="0"/>
          </a:p>
        </p:txBody>
      </p:sp>
      <p:sp>
        <p:nvSpPr>
          <p:cNvPr id="4" name="Text Placeholder 3"/>
          <p:cNvSpPr>
            <a:spLocks noGrp="1"/>
          </p:cNvSpPr>
          <p:nvPr>
            <p:ph type="body" sz="half" idx="2"/>
          </p:nvPr>
        </p:nvSpPr>
        <p:spPr>
          <a:xfrm>
            <a:off x="781812" y="4953000"/>
            <a:ext cx="7580376" cy="914400"/>
          </a:xfrm>
        </p:spPr>
        <p:txBody>
          <a:bodyPr>
            <a:normAutofit/>
          </a:bodyPr>
          <a:lstStyle>
            <a:lvl1pPr marL="0" indent="0" algn="ctr">
              <a:spcBef>
                <a:spcPts val="300"/>
              </a:spcBef>
              <a:buNone/>
              <a:defRPr sz="2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4AA84A93-7589-3545-A4FF-A1F98C7A5154}" type="datetimeFigureOut">
              <a:rPr lang="en-US" smtClean="0"/>
              <a:pPr/>
              <a:t>5/14/2013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5B6161A-DDFC-284A-8DCE-D0490E705AD0}" type="slidenum">
              <a:rPr lang="en-US" smtClean="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7" name="Picture 6" descr="overlayBlank.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title"/>
          </p:nvPr>
        </p:nvSpPr>
        <p:spPr>
          <a:xfrm>
            <a:off x="806450" y="1627188"/>
            <a:ext cx="7580376" cy="1682496"/>
          </a:xfrm>
        </p:spPr>
        <p:txBody>
          <a:bodyPr vert="horz" lIns="91440" tIns="45720" rIns="91440" bIns="45720" rtlCol="0" anchor="b" anchorCtr="0">
            <a:noAutofit/>
          </a:bodyPr>
          <a:lstStyle>
            <a:lvl1pPr algn="ctr" defTabSz="914400" rtl="0" eaLnBrk="1" latinLnBrk="0" hangingPunct="1">
              <a:lnSpc>
                <a:spcPct val="95000"/>
              </a:lnSpc>
              <a:spcBef>
                <a:spcPct val="0"/>
              </a:spcBef>
              <a:buNone/>
              <a:defRPr lang="en-US" sz="4400" b="1" kern="1200" dirty="0">
                <a:solidFill>
                  <a:schemeClr val="bg1"/>
                </a:solidFill>
                <a:effectLst>
                  <a:outerShdw blurRad="101600" dist="12700" dir="3600000" algn="tl" rotWithShape="0">
                    <a:prstClr val="black">
                      <a:alpha val="30000"/>
                    </a:prstClr>
                  </a:outerShdw>
                </a:effectLst>
                <a:latin typeface="+mj-lt"/>
                <a:ea typeface="+mj-ea"/>
                <a:cs typeface="+mj-cs"/>
              </a:defRPr>
            </a:lvl1pPr>
          </a:lstStyle>
          <a:p>
            <a:r>
              <a:rPr lang="en-GB" smtClean="0"/>
              <a:t>Click to edit Master title style</a:t>
            </a:r>
            <a:endParaRPr lang="en-US" dirty="0"/>
          </a:p>
        </p:txBody>
      </p:sp>
      <p:sp>
        <p:nvSpPr>
          <p:cNvPr id="3" name="Text Placeholder 2"/>
          <p:cNvSpPr>
            <a:spLocks noGrp="1"/>
          </p:cNvSpPr>
          <p:nvPr>
            <p:ph type="body" idx="1"/>
          </p:nvPr>
        </p:nvSpPr>
        <p:spPr>
          <a:xfrm>
            <a:off x="806450" y="3309411"/>
            <a:ext cx="7580376" cy="1755648"/>
          </a:xfrm>
        </p:spPr>
        <p:txBody>
          <a:bodyPr vert="horz" lIns="91440" tIns="45720" rIns="91440" bIns="45720" rtlCol="0">
            <a:normAutofit/>
          </a:bodyPr>
          <a:lstStyle>
            <a:lvl1pPr marL="0" indent="0" algn="ctr" defTabSz="914400" rtl="0" eaLnBrk="1" latinLnBrk="0" hangingPunct="1">
              <a:lnSpc>
                <a:spcPct val="110000"/>
              </a:lnSpc>
              <a:spcBef>
                <a:spcPts val="600"/>
              </a:spcBef>
              <a:spcAft>
                <a:spcPts val="0"/>
              </a:spcAft>
              <a:buSzPct val="90000"/>
              <a:buFont typeface="Wingdings" pitchFamily="2" charset="2"/>
              <a:buNone/>
              <a:defRPr lang="en-US" sz="1800" kern="1200" dirty="0" smtClean="0">
                <a:solidFill>
                  <a:schemeClr val="bg1"/>
                </a:solidFill>
                <a:effectLst>
                  <a:outerShdw blurRad="101600" dist="12700" dir="3600000" algn="tl" rotWithShape="0">
                    <a:prstClr val="black">
                      <a:alpha val="30000"/>
                    </a:prstClr>
                  </a:outerShdw>
                </a:effectLst>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4AA84A93-7589-3545-A4FF-A1F98C7A5154}" type="datetimeFigureOut">
              <a:rPr lang="en-US" smtClean="0"/>
              <a:pPr/>
              <a:t>5/14/2013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5B6161A-DDFC-284A-8DCE-D0490E705AD0}" type="slidenum">
              <a:rPr lang="en-US" smtClean="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966788" y="1600200"/>
            <a:ext cx="3529584" cy="4288536"/>
          </a:xfrm>
        </p:spPr>
        <p:txBody>
          <a:bodyPr>
            <a:normAutofit/>
          </a:bodyPr>
          <a:lstStyle>
            <a:lvl1pPr marL="231775" indent="-231775">
              <a:defRPr sz="1800"/>
            </a:lvl1pPr>
            <a:lvl2pPr marL="457200" indent="-231775">
              <a:defRPr sz="1800"/>
            </a:lvl2pPr>
            <a:lvl3pPr marL="688975" indent="-231775">
              <a:defRPr sz="1800"/>
            </a:lvl3pPr>
            <a:lvl4pPr marL="914400" indent="-231775">
              <a:defRPr sz="1800"/>
            </a:lvl4pPr>
            <a:lvl5pPr marL="1146175" indent="-231775">
              <a:defRPr sz="1800"/>
            </a:lvl5pPr>
            <a:lvl6pPr marL="1371600" indent="-231775">
              <a:defRPr sz="1800"/>
            </a:lvl6pPr>
            <a:lvl7pPr marL="1603375" indent="-231775">
              <a:defRPr sz="1800"/>
            </a:lvl7pPr>
            <a:lvl8pPr marL="1828800" indent="-231775">
              <a:defRPr sz="1800"/>
            </a:lvl8pPr>
            <a:lvl9pPr marL="2060575" indent="-231775">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smtClean="0"/>
          </a:p>
        </p:txBody>
      </p:sp>
      <p:sp>
        <p:nvSpPr>
          <p:cNvPr id="4" name="Content Placeholder 3"/>
          <p:cNvSpPr>
            <a:spLocks noGrp="1"/>
          </p:cNvSpPr>
          <p:nvPr>
            <p:ph sz="half" idx="2"/>
          </p:nvPr>
        </p:nvSpPr>
        <p:spPr>
          <a:xfrm>
            <a:off x="4648200" y="1600200"/>
            <a:ext cx="3529584" cy="4288536"/>
          </a:xfrm>
        </p:spPr>
        <p:txBody>
          <a:bodyPr>
            <a:normAutofit/>
          </a:bodyPr>
          <a:lstStyle>
            <a:lvl1pPr marL="231775" indent="-231775">
              <a:defRPr sz="1800"/>
            </a:lvl1pPr>
            <a:lvl2pPr marL="457200" indent="-231775">
              <a:defRPr sz="1800"/>
            </a:lvl2pPr>
            <a:lvl3pPr marL="688975" indent="-231775">
              <a:defRPr sz="1800"/>
            </a:lvl3pPr>
            <a:lvl4pPr marL="914400" indent="-231775">
              <a:defRPr sz="1800"/>
            </a:lvl4pPr>
            <a:lvl5pPr marL="1146175" indent="-231775">
              <a:defRPr sz="1800"/>
            </a:lvl5pPr>
            <a:lvl6pPr marL="1371600" indent="-231775">
              <a:defRPr sz="1800"/>
            </a:lvl6pPr>
            <a:lvl7pPr marL="1603375" indent="-231775">
              <a:defRPr sz="1800"/>
            </a:lvl7pPr>
            <a:lvl8pPr marL="1828800" indent="-231775">
              <a:defRPr sz="1800"/>
            </a:lvl8pPr>
            <a:lvl9pPr marL="2060575" indent="-231775">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5" name="Date Placeholder 4"/>
          <p:cNvSpPr>
            <a:spLocks noGrp="1"/>
          </p:cNvSpPr>
          <p:nvPr>
            <p:ph type="dt" sz="half" idx="10"/>
          </p:nvPr>
        </p:nvSpPr>
        <p:spPr/>
        <p:txBody>
          <a:bodyPr/>
          <a:lstStyle/>
          <a:p>
            <a:fld id="{4AA84A93-7589-3545-A4FF-A1F98C7A5154}" type="datetimeFigureOut">
              <a:rPr lang="en-US" smtClean="0"/>
              <a:pPr/>
              <a:t>5/14/2013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5B6161A-DDFC-284A-8DCE-D0490E705AD0}" type="slidenum">
              <a:rPr lang="en-US" smtClean="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966216" y="1272988"/>
            <a:ext cx="3529584" cy="879475"/>
          </a:xfrm>
        </p:spPr>
        <p:txBody>
          <a:bodyPr anchor="b" anchorCtr="0">
            <a:noAutofit/>
          </a:bodyPr>
          <a:lstStyle>
            <a:lvl1pPr marL="0" indent="0" algn="ctr">
              <a:spcBef>
                <a:spcPts val="0"/>
              </a:spcBef>
              <a:buNone/>
              <a:defRPr sz="2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966216" y="2174875"/>
            <a:ext cx="3529584" cy="3716338"/>
          </a:xfrm>
        </p:spPr>
        <p:txBody>
          <a:bodyPr>
            <a:normAutofit/>
          </a:bodyPr>
          <a:lstStyle>
            <a:lvl1pPr marL="231775" indent="-231775">
              <a:defRPr sz="1800"/>
            </a:lvl1pPr>
            <a:lvl2pPr marL="457200" indent="-231775">
              <a:defRPr sz="1800"/>
            </a:lvl2pPr>
            <a:lvl3pPr marL="688975" indent="-231775">
              <a:defRPr sz="1800"/>
            </a:lvl3pPr>
            <a:lvl4pPr marL="914400" indent="-231775">
              <a:defRPr sz="1800"/>
            </a:lvl4pPr>
            <a:lvl5pPr marL="1146175" indent="-231775">
              <a:defRPr sz="1800"/>
            </a:lvl5pPr>
            <a:lvl6pPr marL="1371600" indent="-231775">
              <a:tabLst/>
              <a:defRPr sz="1800"/>
            </a:lvl6pPr>
            <a:lvl7pPr marL="1603375" indent="-231775">
              <a:tabLst/>
              <a:defRPr sz="1800"/>
            </a:lvl7pPr>
            <a:lvl8pPr marL="1828800" indent="-231775">
              <a:tabLst/>
              <a:defRPr sz="1800"/>
            </a:lvl8pPr>
            <a:lvl9pPr marL="2060575" indent="-231775">
              <a:tabLst/>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5" name="Text Placeholder 4"/>
          <p:cNvSpPr>
            <a:spLocks noGrp="1"/>
          </p:cNvSpPr>
          <p:nvPr>
            <p:ph type="body" sz="quarter" idx="3"/>
          </p:nvPr>
        </p:nvSpPr>
        <p:spPr>
          <a:xfrm>
            <a:off x="4645025" y="1272988"/>
            <a:ext cx="3529584" cy="879475"/>
          </a:xfrm>
        </p:spPr>
        <p:txBody>
          <a:bodyPr anchor="b" anchorCtr="0">
            <a:noAutofit/>
          </a:bodyPr>
          <a:lstStyle>
            <a:lvl1pPr marL="0" indent="0" algn="ctr">
              <a:spcBef>
                <a:spcPts val="0"/>
              </a:spcBef>
              <a:buNone/>
              <a:defRPr sz="2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3529584" cy="3716338"/>
          </a:xfrm>
        </p:spPr>
        <p:txBody>
          <a:bodyPr>
            <a:noAutofit/>
          </a:bodyPr>
          <a:lstStyle>
            <a:lvl1pPr marL="231775" indent="-231775" algn="l" defTabSz="914400" rtl="0" eaLnBrk="1" latinLnBrk="0" hangingPunct="1">
              <a:buSzPct val="90000"/>
              <a:buFont typeface="Wingdings" pitchFamily="2" charset="2"/>
              <a:defRPr lang="en-US" sz="1800" kern="1200" dirty="0" smtClean="0">
                <a:solidFill>
                  <a:schemeClr val="bg1"/>
                </a:solidFill>
                <a:effectLst>
                  <a:outerShdw blurRad="101600" dist="12700" dir="3600000" algn="tl" rotWithShape="0">
                    <a:prstClr val="black">
                      <a:alpha val="30000"/>
                    </a:prstClr>
                  </a:outerShdw>
                </a:effectLst>
                <a:latin typeface="+mn-lt"/>
                <a:ea typeface="+mn-ea"/>
                <a:cs typeface="+mn-cs"/>
              </a:defRPr>
            </a:lvl1pPr>
            <a:lvl2pPr marL="457200" indent="-231775" algn="l" defTabSz="914400" rtl="0" eaLnBrk="1" latinLnBrk="0" hangingPunct="1">
              <a:buSzPct val="90000"/>
              <a:buFont typeface="Wingdings" pitchFamily="2" charset="2"/>
              <a:defRPr lang="en-US" sz="1800" kern="1200" dirty="0" smtClean="0">
                <a:solidFill>
                  <a:schemeClr val="bg1"/>
                </a:solidFill>
                <a:effectLst>
                  <a:outerShdw blurRad="101600" dist="12700" dir="3600000" algn="tl" rotWithShape="0">
                    <a:prstClr val="black">
                      <a:alpha val="30000"/>
                    </a:prstClr>
                  </a:outerShdw>
                </a:effectLst>
                <a:latin typeface="+mn-lt"/>
                <a:ea typeface="+mn-ea"/>
                <a:cs typeface="+mn-cs"/>
              </a:defRPr>
            </a:lvl2pPr>
            <a:lvl3pPr marL="688975" indent="-231775" algn="l" defTabSz="914400" rtl="0" eaLnBrk="1" latinLnBrk="0" hangingPunct="1">
              <a:buSzPct val="90000"/>
              <a:buFont typeface="Wingdings" pitchFamily="2" charset="2"/>
              <a:defRPr lang="en-US" sz="1800" kern="1200" dirty="0" smtClean="0">
                <a:solidFill>
                  <a:schemeClr val="bg1"/>
                </a:solidFill>
                <a:effectLst>
                  <a:outerShdw blurRad="101600" dist="12700" dir="3600000" algn="tl" rotWithShape="0">
                    <a:prstClr val="black">
                      <a:alpha val="30000"/>
                    </a:prstClr>
                  </a:outerShdw>
                </a:effectLst>
                <a:latin typeface="+mn-lt"/>
                <a:ea typeface="+mn-ea"/>
                <a:cs typeface="+mn-cs"/>
              </a:defRPr>
            </a:lvl3pPr>
            <a:lvl4pPr marL="914400" indent="-231775" algn="l" defTabSz="914400" rtl="0" eaLnBrk="1" latinLnBrk="0" hangingPunct="1">
              <a:buSzPct val="90000"/>
              <a:buFont typeface="Wingdings" pitchFamily="2" charset="2"/>
              <a:defRPr lang="en-US" sz="1800" kern="1200" dirty="0" smtClean="0">
                <a:solidFill>
                  <a:schemeClr val="bg1"/>
                </a:solidFill>
                <a:effectLst>
                  <a:outerShdw blurRad="101600" dist="12700" dir="3600000" algn="tl" rotWithShape="0">
                    <a:prstClr val="black">
                      <a:alpha val="30000"/>
                    </a:prstClr>
                  </a:outerShdw>
                </a:effectLst>
                <a:latin typeface="+mn-lt"/>
                <a:ea typeface="+mn-ea"/>
                <a:cs typeface="+mn-cs"/>
              </a:defRPr>
            </a:lvl4pPr>
            <a:lvl5pPr marL="1146175" indent="-231775" algn="l" defTabSz="914400" rtl="0" eaLnBrk="1" latinLnBrk="0" hangingPunct="1">
              <a:buSzPct val="90000"/>
              <a:buFont typeface="Wingdings" pitchFamily="2" charset="2"/>
              <a:defRPr lang="en-US" sz="1800" kern="1200" dirty="0" smtClean="0">
                <a:solidFill>
                  <a:schemeClr val="bg1"/>
                </a:solidFill>
                <a:effectLst>
                  <a:outerShdw blurRad="101600" dist="12700" dir="3600000" algn="tl" rotWithShape="0">
                    <a:prstClr val="black">
                      <a:alpha val="30000"/>
                    </a:prstClr>
                  </a:outerShdw>
                </a:effectLst>
                <a:latin typeface="+mn-lt"/>
                <a:ea typeface="+mn-ea"/>
                <a:cs typeface="+mn-cs"/>
              </a:defRPr>
            </a:lvl5pPr>
            <a:lvl6pPr marL="1371600" indent="-231775" algn="l" defTabSz="914400" rtl="0" eaLnBrk="1" latinLnBrk="0" hangingPunct="1">
              <a:buSzPct val="90000"/>
              <a:buFont typeface="Wingdings" pitchFamily="2" charset="2"/>
              <a:defRPr lang="en-US" sz="1800" kern="1200" dirty="0" smtClean="0">
                <a:solidFill>
                  <a:schemeClr val="bg1"/>
                </a:solidFill>
                <a:effectLst>
                  <a:outerShdw blurRad="101600" dist="12700" dir="3600000" algn="tl" rotWithShape="0">
                    <a:prstClr val="black">
                      <a:alpha val="30000"/>
                    </a:prstClr>
                  </a:outerShdw>
                </a:effectLst>
                <a:latin typeface="+mn-lt"/>
                <a:ea typeface="+mn-ea"/>
                <a:cs typeface="+mn-cs"/>
              </a:defRPr>
            </a:lvl6pPr>
            <a:lvl7pPr marL="1603375" indent="-231775" algn="l" defTabSz="914400" rtl="0" eaLnBrk="1" latinLnBrk="0" hangingPunct="1">
              <a:buSzPct val="90000"/>
              <a:buFont typeface="Wingdings" pitchFamily="2" charset="2"/>
              <a:defRPr lang="en-US" sz="1800" kern="1200" dirty="0" smtClean="0">
                <a:solidFill>
                  <a:schemeClr val="bg1"/>
                </a:solidFill>
                <a:effectLst>
                  <a:outerShdw blurRad="101600" dist="12700" dir="3600000" algn="tl" rotWithShape="0">
                    <a:prstClr val="black">
                      <a:alpha val="30000"/>
                    </a:prstClr>
                  </a:outerShdw>
                </a:effectLst>
                <a:latin typeface="+mn-lt"/>
                <a:ea typeface="+mn-ea"/>
                <a:cs typeface="+mn-cs"/>
              </a:defRPr>
            </a:lvl7pPr>
            <a:lvl8pPr marL="1828800" indent="-231775" algn="l" defTabSz="914400" rtl="0" eaLnBrk="1" latinLnBrk="0" hangingPunct="1">
              <a:buSzPct val="90000"/>
              <a:buFont typeface="Wingdings" pitchFamily="2" charset="2"/>
              <a:defRPr lang="en-US" sz="1800" kern="1200" dirty="0" smtClean="0">
                <a:solidFill>
                  <a:schemeClr val="bg1"/>
                </a:solidFill>
                <a:effectLst>
                  <a:outerShdw blurRad="101600" dist="12700" dir="3600000" algn="tl" rotWithShape="0">
                    <a:prstClr val="black">
                      <a:alpha val="30000"/>
                    </a:prstClr>
                  </a:outerShdw>
                </a:effectLst>
                <a:latin typeface="+mn-lt"/>
                <a:ea typeface="+mn-ea"/>
                <a:cs typeface="+mn-cs"/>
              </a:defRPr>
            </a:lvl8pPr>
            <a:lvl9pPr marL="2060575" indent="-231775" algn="l" defTabSz="914400" rtl="0" eaLnBrk="1" latinLnBrk="0" hangingPunct="1">
              <a:buSzPct val="90000"/>
              <a:buFont typeface="Wingdings" pitchFamily="2" charset="2"/>
              <a:defRPr lang="en-US" sz="1800" kern="1200" dirty="0">
                <a:solidFill>
                  <a:schemeClr val="bg1"/>
                </a:solidFill>
                <a:effectLst>
                  <a:outerShdw blurRad="101600" dist="12700" dir="3600000" algn="tl" rotWithShape="0">
                    <a:prstClr val="black">
                      <a:alpha val="30000"/>
                    </a:prstClr>
                  </a:outerShdw>
                </a:effectLst>
                <a:latin typeface="+mn-lt"/>
                <a:ea typeface="+mn-ea"/>
                <a:cs typeface="+mn-cs"/>
              </a:defRPr>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7" name="Date Placeholder 6"/>
          <p:cNvSpPr>
            <a:spLocks noGrp="1"/>
          </p:cNvSpPr>
          <p:nvPr>
            <p:ph type="dt" sz="half" idx="10"/>
          </p:nvPr>
        </p:nvSpPr>
        <p:spPr/>
        <p:txBody>
          <a:bodyPr/>
          <a:lstStyle/>
          <a:p>
            <a:fld id="{4AA84A93-7589-3545-A4FF-A1F98C7A5154}" type="datetimeFigureOut">
              <a:rPr lang="en-US" smtClean="0"/>
              <a:pPr/>
              <a:t>5/14/2013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5B6161A-DDFC-284A-8DCE-D0490E705AD0}" type="slidenum">
              <a:rPr lang="en-US" smtClean="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dirty="0"/>
          </a:p>
        </p:txBody>
      </p:sp>
      <p:sp>
        <p:nvSpPr>
          <p:cNvPr id="3" name="Date Placeholder 2"/>
          <p:cNvSpPr>
            <a:spLocks noGrp="1"/>
          </p:cNvSpPr>
          <p:nvPr>
            <p:ph type="dt" sz="half" idx="10"/>
          </p:nvPr>
        </p:nvSpPr>
        <p:spPr/>
        <p:txBody>
          <a:bodyPr/>
          <a:lstStyle/>
          <a:p>
            <a:fld id="{4AA84A93-7589-3545-A4FF-A1F98C7A5154}" type="datetimeFigureOut">
              <a:rPr lang="en-US" smtClean="0"/>
              <a:pPr/>
              <a:t>5/14/2013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5B6161A-DDFC-284A-8DCE-D0490E705AD0}" type="slidenum">
              <a:rPr lang="en-US" smtClean="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pic>
        <p:nvPicPr>
          <p:cNvPr id="5" name="Picture 4" descr="overlayBlank.png"/>
          <p:cNvPicPr>
            <a:picLocks noChangeAspect="1"/>
          </p:cNvPicPr>
          <p:nvPr/>
        </p:nvPicPr>
        <p:blipFill>
          <a:blip r:embed="rId2"/>
          <a:stretch>
            <a:fillRect/>
          </a:stretch>
        </p:blipFill>
        <p:spPr>
          <a:xfrm>
            <a:off x="0" y="0"/>
            <a:ext cx="9144000" cy="6858000"/>
          </a:xfrm>
          <a:prstGeom prst="rect">
            <a:avLst/>
          </a:prstGeom>
        </p:spPr>
      </p:pic>
      <p:sp>
        <p:nvSpPr>
          <p:cNvPr id="2" name="Date Placeholder 1"/>
          <p:cNvSpPr>
            <a:spLocks noGrp="1"/>
          </p:cNvSpPr>
          <p:nvPr>
            <p:ph type="dt" sz="half" idx="10"/>
          </p:nvPr>
        </p:nvSpPr>
        <p:spPr/>
        <p:txBody>
          <a:bodyPr/>
          <a:lstStyle/>
          <a:p>
            <a:fld id="{4AA84A93-7589-3545-A4FF-A1F98C7A5154}" type="datetimeFigureOut">
              <a:rPr lang="en-US" smtClean="0"/>
              <a:pPr/>
              <a:t>5/14/2013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5B6161A-DDFC-284A-8DCE-D0490E705AD0}" type="slidenum">
              <a:rPr lang="en-US" smtClean="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pic>
        <p:nvPicPr>
          <p:cNvPr id="9" name="Picture 8" descr="overlayBlank.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title"/>
          </p:nvPr>
        </p:nvSpPr>
        <p:spPr>
          <a:xfrm>
            <a:off x="966787" y="838200"/>
            <a:ext cx="3474720" cy="1619250"/>
          </a:xfrm>
        </p:spPr>
        <p:txBody>
          <a:bodyPr vert="horz" lIns="91440" tIns="45720" rIns="91440" bIns="45720" rtlCol="0" anchor="b">
            <a:noAutofit/>
          </a:bodyPr>
          <a:lstStyle>
            <a:lvl1pPr algn="ctr" defTabSz="914400" rtl="0" eaLnBrk="1" latinLnBrk="0" hangingPunct="1">
              <a:lnSpc>
                <a:spcPct val="95000"/>
              </a:lnSpc>
              <a:spcBef>
                <a:spcPct val="0"/>
              </a:spcBef>
              <a:buNone/>
              <a:defRPr lang="en-US" sz="3000" b="1" kern="1200" dirty="0" smtClean="0">
                <a:solidFill>
                  <a:schemeClr val="bg1"/>
                </a:solidFill>
                <a:effectLst>
                  <a:outerShdw blurRad="101600" dist="12700" dir="3600000" algn="tl" rotWithShape="0">
                    <a:prstClr val="black">
                      <a:alpha val="30000"/>
                    </a:prstClr>
                  </a:outerShdw>
                </a:effectLst>
                <a:latin typeface="+mj-lt"/>
                <a:ea typeface="+mj-ea"/>
                <a:cs typeface="+mj-cs"/>
              </a:defRPr>
            </a:lvl1pPr>
          </a:lstStyle>
          <a:p>
            <a:r>
              <a:rPr lang="en-GB" smtClean="0"/>
              <a:t>Click to edit Master title style</a:t>
            </a:r>
            <a:endParaRPr lang="en-US" dirty="0"/>
          </a:p>
        </p:txBody>
      </p:sp>
      <p:sp>
        <p:nvSpPr>
          <p:cNvPr id="3" name="Content Placeholder 2"/>
          <p:cNvSpPr>
            <a:spLocks noGrp="1"/>
          </p:cNvSpPr>
          <p:nvPr>
            <p:ph idx="1"/>
          </p:nvPr>
        </p:nvSpPr>
        <p:spPr>
          <a:xfrm>
            <a:off x="4727892" y="838200"/>
            <a:ext cx="3474720" cy="4572000"/>
          </a:xfrm>
        </p:spPr>
        <p:txBody>
          <a:bodyPr>
            <a:normAutofit/>
          </a:bodyPr>
          <a:lstStyle>
            <a:lvl1pPr marL="282575" indent="-282575">
              <a:defRPr sz="2400"/>
            </a:lvl1pPr>
            <a:lvl2pPr marL="573088" indent="-282575">
              <a:defRPr sz="2200"/>
            </a:lvl2pPr>
            <a:lvl3pPr marL="855663" indent="-282575">
              <a:defRPr sz="2000"/>
            </a:lvl3pPr>
            <a:lvl4pPr marL="1146175" indent="-282575">
              <a:defRPr sz="1800"/>
            </a:lvl4pPr>
            <a:lvl5pPr marL="1430338" indent="-282575">
              <a:defRPr sz="1800"/>
            </a:lvl5pPr>
            <a:lvl6pPr marL="1712913" indent="-282575">
              <a:defRPr sz="1800"/>
            </a:lvl6pPr>
            <a:lvl7pPr marL="2003425" indent="-282575">
              <a:defRPr sz="1800"/>
            </a:lvl7pPr>
            <a:lvl8pPr marL="2286000" indent="-282575">
              <a:defRPr sz="1800"/>
            </a:lvl8pPr>
            <a:lvl9pPr marL="2568575" indent="-282575">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4" name="Text Placeholder 3"/>
          <p:cNvSpPr>
            <a:spLocks noGrp="1"/>
          </p:cNvSpPr>
          <p:nvPr>
            <p:ph type="body" sz="half" idx="2"/>
          </p:nvPr>
        </p:nvSpPr>
        <p:spPr>
          <a:xfrm>
            <a:off x="966787" y="2474258"/>
            <a:ext cx="3474720" cy="2743200"/>
          </a:xfrm>
        </p:spPr>
        <p:txBody>
          <a:bodyPr vert="horz" lIns="91440" tIns="45720" rIns="91440" bIns="45720" rtlCol="0">
            <a:normAutofit/>
          </a:bodyPr>
          <a:lstStyle>
            <a:lvl1pPr marL="0" indent="0" algn="ctr">
              <a:lnSpc>
                <a:spcPct val="110000"/>
              </a:lnSpc>
              <a:spcBef>
                <a:spcPts val="600"/>
              </a:spcBef>
              <a:buNone/>
              <a:defRPr lang="en-US" sz="1800" kern="1200" smtClean="0">
                <a:solidFill>
                  <a:schemeClr val="bg1"/>
                </a:solidFill>
                <a:effectLst>
                  <a:outerShdw blurRad="101600" dist="12700" dir="3600000" algn="tl" rotWithShape="0">
                    <a:prstClr val="black">
                      <a:alpha val="30000"/>
                    </a:prstClr>
                  </a:outerShdw>
                </a:effectLst>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2000"/>
              </a:spcBef>
              <a:spcAft>
                <a:spcPts val="0"/>
              </a:spcAft>
              <a:buSzPct val="90000"/>
              <a:buFont typeface="Wingdings" pitchFamily="2" charset="2"/>
              <a:buNone/>
            </a:pPr>
            <a:r>
              <a:rPr lang="en-GB" smtClean="0"/>
              <a:t>Click to edit Master text styles</a:t>
            </a:r>
          </a:p>
        </p:txBody>
      </p:sp>
      <p:sp>
        <p:nvSpPr>
          <p:cNvPr id="5" name="Date Placeholder 4"/>
          <p:cNvSpPr>
            <a:spLocks noGrp="1"/>
          </p:cNvSpPr>
          <p:nvPr>
            <p:ph type="dt" sz="half" idx="10"/>
          </p:nvPr>
        </p:nvSpPr>
        <p:spPr/>
        <p:txBody>
          <a:bodyPr/>
          <a:lstStyle/>
          <a:p>
            <a:fld id="{4AA84A93-7589-3545-A4FF-A1F98C7A5154}" type="datetimeFigureOut">
              <a:rPr lang="en-US" smtClean="0"/>
              <a:pPr/>
              <a:t>5/14/2013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5B6161A-DDFC-284A-8DCE-D0490E705AD0}" type="slidenum">
              <a:rPr lang="en-US" smtClean="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overlayText.png"/>
          <p:cNvPicPr>
            <a:picLocks noChangeAspect="1"/>
          </p:cNvPicPr>
          <p:nvPr/>
        </p:nvPicPr>
        <p:blipFill>
          <a:blip r:embed="rId15"/>
          <a:stretch>
            <a:fillRect/>
          </a:stretch>
        </p:blipFill>
        <p:spPr>
          <a:xfrm>
            <a:off x="0" y="0"/>
            <a:ext cx="9144000" cy="6858000"/>
          </a:xfrm>
          <a:prstGeom prst="rect">
            <a:avLst/>
          </a:prstGeom>
        </p:spPr>
      </p:pic>
      <p:sp>
        <p:nvSpPr>
          <p:cNvPr id="2" name="Title Placeholder 1"/>
          <p:cNvSpPr>
            <a:spLocks noGrp="1"/>
          </p:cNvSpPr>
          <p:nvPr>
            <p:ph type="title"/>
          </p:nvPr>
        </p:nvSpPr>
        <p:spPr>
          <a:xfrm>
            <a:off x="779463" y="89647"/>
            <a:ext cx="7583488" cy="1143000"/>
          </a:xfrm>
          <a:prstGeom prst="rect">
            <a:avLst/>
          </a:prstGeom>
        </p:spPr>
        <p:txBody>
          <a:bodyPr vert="horz" lIns="91440" tIns="45720" rIns="91440" bIns="45720" rtlCol="0" anchor="ctr">
            <a:noAutofit/>
          </a:bodyPr>
          <a:lstStyle/>
          <a:p>
            <a:r>
              <a:rPr lang="en-GB" smtClean="0"/>
              <a:t>Click to edit Master title style</a:t>
            </a:r>
            <a:endParaRPr lang="en-US" dirty="0"/>
          </a:p>
        </p:txBody>
      </p:sp>
      <p:sp>
        <p:nvSpPr>
          <p:cNvPr id="3" name="Text Placeholder 2"/>
          <p:cNvSpPr>
            <a:spLocks noGrp="1"/>
          </p:cNvSpPr>
          <p:nvPr>
            <p:ph type="body" idx="1"/>
          </p:nvPr>
        </p:nvSpPr>
        <p:spPr>
          <a:xfrm>
            <a:off x="955675" y="1600200"/>
            <a:ext cx="7232650" cy="4291013"/>
          </a:xfrm>
          <a:prstGeom prst="rect">
            <a:avLst/>
          </a:prstGeom>
        </p:spPr>
        <p:txBody>
          <a:bodyPr vert="horz" lIns="91440" tIns="45720" rIns="91440" bIns="45720" rtlCol="0">
            <a:normAutofit/>
          </a:body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4" name="Date Placeholder 3"/>
          <p:cNvSpPr>
            <a:spLocks noGrp="1"/>
          </p:cNvSpPr>
          <p:nvPr>
            <p:ph type="dt" sz="half" idx="2"/>
          </p:nvPr>
        </p:nvSpPr>
        <p:spPr>
          <a:xfrm>
            <a:off x="5486400" y="6172200"/>
            <a:ext cx="3200400" cy="365125"/>
          </a:xfrm>
          <a:prstGeom prst="rect">
            <a:avLst/>
          </a:prstGeom>
        </p:spPr>
        <p:txBody>
          <a:bodyPr vert="horz" lIns="91440" tIns="45720" rIns="91440" bIns="45720" rtlCol="0" anchor="ctr"/>
          <a:lstStyle>
            <a:lvl1pPr algn="r">
              <a:defRPr sz="1000" b="1">
                <a:solidFill>
                  <a:schemeClr val="bg1"/>
                </a:solidFill>
              </a:defRPr>
            </a:lvl1pPr>
          </a:lstStyle>
          <a:p>
            <a:fld id="{4AA84A93-7589-3545-A4FF-A1F98C7A5154}" type="datetimeFigureOut">
              <a:rPr lang="en-US" smtClean="0"/>
              <a:pPr/>
              <a:t>5/14/2013</a:t>
            </a:fld>
            <a:endParaRPr lang="en-US" dirty="0"/>
          </a:p>
        </p:txBody>
      </p:sp>
      <p:sp>
        <p:nvSpPr>
          <p:cNvPr id="5" name="Footer Placeholder 4"/>
          <p:cNvSpPr>
            <a:spLocks noGrp="1"/>
          </p:cNvSpPr>
          <p:nvPr>
            <p:ph type="ftr" sz="quarter" idx="3"/>
          </p:nvPr>
        </p:nvSpPr>
        <p:spPr>
          <a:xfrm>
            <a:off x="457200" y="6172200"/>
            <a:ext cx="3200400" cy="365125"/>
          </a:xfrm>
          <a:prstGeom prst="rect">
            <a:avLst/>
          </a:prstGeom>
        </p:spPr>
        <p:txBody>
          <a:bodyPr vert="horz" lIns="91440" tIns="45720" rIns="91440" bIns="45720" rtlCol="0" anchor="ctr"/>
          <a:lstStyle>
            <a:lvl1pPr algn="l">
              <a:defRPr sz="1000" b="1">
                <a:solidFill>
                  <a:schemeClr val="bg1"/>
                </a:solidFill>
              </a:defRPr>
            </a:lvl1pPr>
          </a:lstStyle>
          <a:p>
            <a:endParaRPr lang="en-US" dirty="0"/>
          </a:p>
        </p:txBody>
      </p:sp>
      <p:sp>
        <p:nvSpPr>
          <p:cNvPr id="6" name="Slide Number Placeholder 5"/>
          <p:cNvSpPr>
            <a:spLocks noGrp="1"/>
          </p:cNvSpPr>
          <p:nvPr>
            <p:ph type="sldNum" sz="quarter" idx="4"/>
          </p:nvPr>
        </p:nvSpPr>
        <p:spPr>
          <a:xfrm>
            <a:off x="4305300" y="6172200"/>
            <a:ext cx="533400" cy="365125"/>
          </a:xfrm>
          <a:prstGeom prst="rect">
            <a:avLst/>
          </a:prstGeom>
        </p:spPr>
        <p:txBody>
          <a:bodyPr vert="horz" lIns="91440" tIns="45720" rIns="91440" bIns="45720" rtlCol="0" anchor="ctr"/>
          <a:lstStyle>
            <a:lvl1pPr algn="ctr">
              <a:defRPr sz="1000" b="1">
                <a:solidFill>
                  <a:schemeClr val="bg1"/>
                </a:solidFill>
              </a:defRPr>
            </a:lvl1pPr>
          </a:lstStyle>
          <a:p>
            <a:fld id="{C5B6161A-DDFC-284A-8DCE-D0490E705AD0}" type="slidenum">
              <a:rPr lang="en-US" smtClean="0"/>
              <a:pPr/>
              <a:t>‹Nº›</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ctr" defTabSz="914400" rtl="0" eaLnBrk="1" latinLnBrk="0" hangingPunct="1">
        <a:lnSpc>
          <a:spcPct val="95000"/>
        </a:lnSpc>
        <a:spcBef>
          <a:spcPct val="0"/>
        </a:spcBef>
        <a:buNone/>
        <a:defRPr sz="4800" b="1" kern="1200">
          <a:solidFill>
            <a:schemeClr val="bg1"/>
          </a:solidFill>
          <a:effectLst>
            <a:outerShdw blurRad="101600" dist="12700" dir="3600000" algn="tl" rotWithShape="0">
              <a:prstClr val="black">
                <a:alpha val="30000"/>
              </a:prstClr>
            </a:outerShdw>
          </a:effectLst>
          <a:latin typeface="+mj-lt"/>
          <a:ea typeface="+mj-ea"/>
          <a:cs typeface="+mj-cs"/>
        </a:defRPr>
      </a:lvl1pPr>
    </p:titleStyle>
    <p:bodyStyle>
      <a:lvl1pPr marL="457200" indent="-457200" algn="l" defTabSz="914400" rtl="0" eaLnBrk="1" latinLnBrk="0" hangingPunct="1">
        <a:spcBef>
          <a:spcPts val="2000"/>
        </a:spcBef>
        <a:spcAft>
          <a:spcPts val="0"/>
        </a:spcAft>
        <a:buSzPct val="90000"/>
        <a:buFont typeface="Wingdings" pitchFamily="2" charset="2"/>
        <a:buChar char=""/>
        <a:defRPr sz="3000" kern="1200">
          <a:solidFill>
            <a:schemeClr val="bg1"/>
          </a:solidFill>
          <a:effectLst>
            <a:outerShdw blurRad="101600" dist="12700" dir="3600000" algn="tl" rotWithShape="0">
              <a:prstClr val="black">
                <a:alpha val="30000"/>
              </a:prstClr>
            </a:outerShdw>
          </a:effectLst>
          <a:latin typeface="+mn-lt"/>
          <a:ea typeface="+mn-ea"/>
          <a:cs typeface="+mn-cs"/>
        </a:defRPr>
      </a:lvl1pPr>
      <a:lvl2pPr marL="914400" indent="-457200" algn="l" defTabSz="914400" rtl="0" eaLnBrk="1" latinLnBrk="0" hangingPunct="1">
        <a:spcBef>
          <a:spcPts val="1000"/>
        </a:spcBef>
        <a:spcAft>
          <a:spcPts val="0"/>
        </a:spcAft>
        <a:buSzPct val="90000"/>
        <a:buFont typeface="Wingdings" pitchFamily="2" charset="2"/>
        <a:buChar char=""/>
        <a:defRPr sz="2800" kern="1200">
          <a:solidFill>
            <a:schemeClr val="bg1"/>
          </a:solidFill>
          <a:effectLst>
            <a:outerShdw blurRad="101600" dist="12700" dir="3600000" algn="tl" rotWithShape="0">
              <a:prstClr val="black">
                <a:alpha val="30000"/>
              </a:prstClr>
            </a:outerShdw>
          </a:effectLst>
          <a:latin typeface="+mn-lt"/>
          <a:ea typeface="+mn-ea"/>
          <a:cs typeface="+mn-cs"/>
        </a:defRPr>
      </a:lvl2pPr>
      <a:lvl3pPr marL="1371600" indent="-457200" algn="l" defTabSz="914400" rtl="0" eaLnBrk="1" latinLnBrk="0" hangingPunct="1">
        <a:spcBef>
          <a:spcPts val="1000"/>
        </a:spcBef>
        <a:spcAft>
          <a:spcPts val="0"/>
        </a:spcAft>
        <a:buSzPct val="90000"/>
        <a:buFont typeface="Wingdings" pitchFamily="2" charset="2"/>
        <a:buChar char=""/>
        <a:defRPr sz="2600" kern="1200">
          <a:solidFill>
            <a:schemeClr val="bg1"/>
          </a:solidFill>
          <a:effectLst>
            <a:outerShdw blurRad="101600" dist="12700" dir="3600000" algn="tl" rotWithShape="0">
              <a:prstClr val="black">
                <a:alpha val="30000"/>
              </a:prstClr>
            </a:outerShdw>
          </a:effectLst>
          <a:latin typeface="+mn-lt"/>
          <a:ea typeface="+mn-ea"/>
          <a:cs typeface="+mn-cs"/>
        </a:defRPr>
      </a:lvl3pPr>
      <a:lvl4pPr marL="1828800" indent="-457200" algn="l" defTabSz="914400" rtl="0" eaLnBrk="1" latinLnBrk="0" hangingPunct="1">
        <a:spcBef>
          <a:spcPts val="1000"/>
        </a:spcBef>
        <a:spcAft>
          <a:spcPts val="0"/>
        </a:spcAft>
        <a:buSzPct val="90000"/>
        <a:buFont typeface="Wingdings" pitchFamily="2" charset="2"/>
        <a:buChar char=""/>
        <a:defRPr sz="2400" kern="1200">
          <a:solidFill>
            <a:schemeClr val="bg1"/>
          </a:solidFill>
          <a:effectLst>
            <a:outerShdw blurRad="101600" dist="12700" dir="3600000" algn="tl" rotWithShape="0">
              <a:prstClr val="black">
                <a:alpha val="30000"/>
              </a:prstClr>
            </a:outerShdw>
          </a:effectLst>
          <a:latin typeface="+mn-lt"/>
          <a:ea typeface="+mn-ea"/>
          <a:cs typeface="+mn-cs"/>
        </a:defRPr>
      </a:lvl4pPr>
      <a:lvl5pPr marL="2286000" indent="-457200" algn="l" defTabSz="914400" rtl="0" eaLnBrk="1" latinLnBrk="0" hangingPunct="1">
        <a:spcBef>
          <a:spcPts val="1000"/>
        </a:spcBef>
        <a:spcAft>
          <a:spcPts val="0"/>
        </a:spcAft>
        <a:buSzPct val="90000"/>
        <a:buFont typeface="Wingdings" pitchFamily="2" charset="2"/>
        <a:buChar char=""/>
        <a:defRPr sz="1800" kern="1200">
          <a:solidFill>
            <a:schemeClr val="bg1"/>
          </a:solidFill>
          <a:effectLst>
            <a:outerShdw blurRad="101600" dist="12700" dir="3600000" algn="tl" rotWithShape="0">
              <a:prstClr val="black">
                <a:alpha val="30000"/>
              </a:prstClr>
            </a:outerShdw>
          </a:effectLst>
          <a:latin typeface="+mn-lt"/>
          <a:ea typeface="+mn-ea"/>
          <a:cs typeface="+mn-cs"/>
        </a:defRPr>
      </a:lvl5pPr>
      <a:lvl6pPr marL="2743200" indent="-457200" algn="l" defTabSz="914400" rtl="0" eaLnBrk="1" latinLnBrk="0" hangingPunct="1">
        <a:spcBef>
          <a:spcPts val="1000"/>
        </a:spcBef>
        <a:buSzPct val="90000"/>
        <a:buFont typeface="Wingdings" pitchFamily="2" charset="2"/>
        <a:buChar char="{"/>
        <a:defRPr lang="en-US" sz="1800" kern="1200" dirty="0" smtClean="0">
          <a:solidFill>
            <a:schemeClr val="bg1"/>
          </a:solidFill>
          <a:effectLst>
            <a:outerShdw blurRad="101600" dist="12700" dir="3600000" algn="tl" rotWithShape="0">
              <a:prstClr val="black">
                <a:alpha val="30000"/>
              </a:prstClr>
            </a:outerShdw>
          </a:effectLst>
          <a:latin typeface="+mn-lt"/>
          <a:ea typeface="+mn-ea"/>
          <a:cs typeface="+mn-cs"/>
        </a:defRPr>
      </a:lvl6pPr>
      <a:lvl7pPr marL="3200400" indent="-457200" algn="l" defTabSz="914400" rtl="0" eaLnBrk="1" latinLnBrk="0" hangingPunct="1">
        <a:spcBef>
          <a:spcPts val="1000"/>
        </a:spcBef>
        <a:buSzPct val="90000"/>
        <a:buFont typeface="Wingdings" pitchFamily="2" charset="2"/>
        <a:buChar char="|"/>
        <a:defRPr lang="en-US" sz="1800" kern="1200" baseline="0" dirty="0" smtClean="0">
          <a:solidFill>
            <a:schemeClr val="bg1"/>
          </a:solidFill>
          <a:effectLst>
            <a:outerShdw blurRad="101600" dist="12700" dir="3600000" algn="tl" rotWithShape="0">
              <a:prstClr val="black">
                <a:alpha val="30000"/>
              </a:prstClr>
            </a:outerShdw>
          </a:effectLst>
          <a:latin typeface="+mn-lt"/>
          <a:ea typeface="+mn-ea"/>
          <a:cs typeface="+mn-cs"/>
        </a:defRPr>
      </a:lvl7pPr>
      <a:lvl8pPr marL="3657600" indent="-457200" algn="l" defTabSz="914400" rtl="0" eaLnBrk="1" latinLnBrk="0" hangingPunct="1">
        <a:spcBef>
          <a:spcPts val="1000"/>
        </a:spcBef>
        <a:buSzPct val="90000"/>
        <a:buFont typeface="Wingdings" pitchFamily="2" charset="2"/>
        <a:buChar char="{"/>
        <a:defRPr lang="en-US" sz="1800" kern="1200" baseline="0" dirty="0" smtClean="0">
          <a:solidFill>
            <a:schemeClr val="bg1"/>
          </a:solidFill>
          <a:effectLst>
            <a:outerShdw blurRad="101600" dist="12700" dir="3600000" algn="tl" rotWithShape="0">
              <a:prstClr val="black">
                <a:alpha val="30000"/>
              </a:prstClr>
            </a:outerShdw>
          </a:effectLst>
          <a:latin typeface="+mn-lt"/>
          <a:ea typeface="+mn-ea"/>
          <a:cs typeface="+mn-cs"/>
        </a:defRPr>
      </a:lvl8pPr>
      <a:lvl9pPr marL="4114800" indent="-457200" algn="l" defTabSz="914400" rtl="0" eaLnBrk="1" latinLnBrk="0" hangingPunct="1">
        <a:spcBef>
          <a:spcPts val="1000"/>
        </a:spcBef>
        <a:buSzPct val="90000"/>
        <a:buFont typeface="Wingdings" pitchFamily="2" charset="2"/>
        <a:buChar char="|"/>
        <a:defRPr lang="en-US" sz="1800" kern="1200" dirty="0">
          <a:solidFill>
            <a:schemeClr val="bg1"/>
          </a:solidFill>
          <a:effectLst>
            <a:outerShdw blurRad="101600" dist="12700" dir="3600000" algn="tl" rotWithShape="0">
              <a:prstClr val="black">
                <a:alpha val="30000"/>
              </a:prst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79463" y="343111"/>
            <a:ext cx="7583487" cy="1752600"/>
          </a:xfrm>
        </p:spPr>
        <p:txBody>
          <a:bodyPr>
            <a:noAutofit/>
          </a:bodyPr>
          <a:lstStyle/>
          <a:p>
            <a:pPr>
              <a:lnSpc>
                <a:spcPct val="80000"/>
              </a:lnSpc>
            </a:pPr>
            <a:r>
              <a:rPr lang="es-ES_tradnl" sz="4800" b="1" dirty="0" smtClean="0"/>
              <a:t>Recursos Humanos </a:t>
            </a:r>
            <a:r>
              <a:rPr lang="es-ES_tradnl" sz="4800" b="1" dirty="0" smtClean="0"/>
              <a:t>para los </a:t>
            </a:r>
            <a:r>
              <a:rPr lang="es-ES_tradnl" sz="4800" b="1" dirty="0" smtClean="0"/>
              <a:t>Espacios Amigables para Niños y Niñas</a:t>
            </a:r>
            <a:endParaRPr lang="es-ES_tradnl" sz="4800" b="1" dirty="0"/>
          </a:p>
        </p:txBody>
      </p:sp>
      <p:pic>
        <p:nvPicPr>
          <p:cNvPr id="5" name="Picture 4" descr="Anne in Kenya 2008. Frederic Courbet for SC.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20975" y="3115018"/>
            <a:ext cx="3702050" cy="2475086"/>
          </a:xfrm>
          <a:prstGeom prst="rect">
            <a:avLst/>
          </a:prstGeom>
        </p:spPr>
      </p:pic>
      <p:sp>
        <p:nvSpPr>
          <p:cNvPr id="6" name="TextBox 5"/>
          <p:cNvSpPr txBox="1"/>
          <p:nvPr/>
        </p:nvSpPr>
        <p:spPr>
          <a:xfrm>
            <a:off x="3276599" y="5251550"/>
            <a:ext cx="3578225" cy="338554"/>
          </a:xfrm>
          <a:prstGeom prst="rect">
            <a:avLst/>
          </a:prstGeom>
          <a:noFill/>
        </p:spPr>
        <p:txBody>
          <a:bodyPr wrap="square" rtlCol="0">
            <a:spAutoFit/>
          </a:bodyPr>
          <a:lstStyle/>
          <a:p>
            <a:r>
              <a:rPr lang="en-US" sz="1600" dirty="0" smtClean="0">
                <a:solidFill>
                  <a:schemeClr val="bg1"/>
                </a:solidFill>
              </a:rPr>
              <a:t>Kenya 2008</a:t>
            </a:r>
            <a:r>
              <a:rPr lang="en-US" sz="1600" dirty="0">
                <a:solidFill>
                  <a:schemeClr val="bg1"/>
                </a:solidFill>
              </a:rPr>
              <a:t>/</a:t>
            </a:r>
            <a:r>
              <a:rPr lang="en-US" sz="1600" dirty="0" smtClean="0">
                <a:solidFill>
                  <a:schemeClr val="bg1"/>
                </a:solidFill>
              </a:rPr>
              <a:t> F. Courbet for SC</a:t>
            </a:r>
            <a:endParaRPr lang="en-US" sz="1600" dirty="0">
              <a:solidFill>
                <a:schemeClr val="bg1"/>
              </a:solidFill>
            </a:endParaRPr>
          </a:p>
        </p:txBody>
      </p:sp>
    </p:spTree>
    <p:extLst>
      <p:ext uri="{BB962C8B-B14F-4D97-AF65-F5344CB8AC3E}">
        <p14:creationId xmlns:p14="http://schemas.microsoft.com/office/powerpoint/2010/main" val="25201782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4792" y="89647"/>
            <a:ext cx="8102008" cy="1143000"/>
          </a:xfrm>
        </p:spPr>
        <p:txBody>
          <a:bodyPr vert="horz" lIns="91440" tIns="45720" rIns="91440" bIns="45720" rtlCol="0" anchor="ctr">
            <a:noAutofit/>
          </a:bodyPr>
          <a:lstStyle/>
          <a:p>
            <a:r>
              <a:rPr lang="es-ES_tradnl" sz="4400" dirty="0" smtClean="0"/>
              <a:t>Desafíos Clave para Dotación de Personal de CP</a:t>
            </a:r>
            <a:endParaRPr lang="es-ES_tradnl" sz="4400" dirty="0"/>
          </a:p>
        </p:txBody>
      </p:sp>
      <p:sp>
        <p:nvSpPr>
          <p:cNvPr id="3" name="Content Placeholder 2"/>
          <p:cNvSpPr>
            <a:spLocks noGrp="1"/>
          </p:cNvSpPr>
          <p:nvPr>
            <p:ph idx="1"/>
          </p:nvPr>
        </p:nvSpPr>
        <p:spPr>
          <a:xfrm>
            <a:off x="457200" y="1329283"/>
            <a:ext cx="8229600" cy="4525963"/>
          </a:xfrm>
        </p:spPr>
        <p:txBody>
          <a:bodyPr>
            <a:normAutofit fontScale="92500" lnSpcReduction="20000"/>
          </a:bodyPr>
          <a:lstStyle/>
          <a:p>
            <a:pPr marL="457200" lvl="1">
              <a:lnSpc>
                <a:spcPct val="90000"/>
              </a:lnSpc>
              <a:spcBef>
                <a:spcPts val="600"/>
              </a:spcBef>
              <a:buClr>
                <a:srgbClr val="D22630"/>
              </a:buClr>
              <a:buFont typeface="Wingdings" pitchFamily="2" charset="2"/>
              <a:buChar char=""/>
              <a:defRPr/>
            </a:pPr>
            <a:r>
              <a:rPr lang="es-ES_tradnl" sz="3200" dirty="0" smtClean="0"/>
              <a:t>Los programas de CP se enfocan en los recursos humanos en vez de los materiales</a:t>
            </a:r>
          </a:p>
          <a:p>
            <a:pPr marL="457200" lvl="1">
              <a:lnSpc>
                <a:spcPct val="90000"/>
              </a:lnSpc>
              <a:spcBef>
                <a:spcPts val="600"/>
              </a:spcBef>
              <a:buClr>
                <a:srgbClr val="D22630"/>
              </a:buClr>
              <a:buFont typeface="Wingdings" pitchFamily="2" charset="2"/>
              <a:buChar char=""/>
              <a:defRPr/>
            </a:pPr>
            <a:r>
              <a:rPr lang="es-ES_tradnl" sz="3200" dirty="0" smtClean="0"/>
              <a:t>Equipo de expansión rápida durante una emergencia </a:t>
            </a:r>
          </a:p>
          <a:p>
            <a:pPr marL="457200" lvl="1">
              <a:lnSpc>
                <a:spcPct val="90000"/>
              </a:lnSpc>
              <a:spcBef>
                <a:spcPts val="600"/>
              </a:spcBef>
              <a:buClr>
                <a:srgbClr val="D22630"/>
              </a:buClr>
              <a:buFont typeface="Wingdings" pitchFamily="2" charset="2"/>
              <a:buChar char=""/>
              <a:defRPr/>
            </a:pPr>
            <a:r>
              <a:rPr lang="es-ES_tradnl" sz="3200" dirty="0" smtClean="0"/>
              <a:t>Otras agencias &amp; sectores están reclutando</a:t>
            </a:r>
          </a:p>
          <a:p>
            <a:pPr marL="914400" lvl="2">
              <a:lnSpc>
                <a:spcPct val="90000"/>
              </a:lnSpc>
              <a:buClr>
                <a:srgbClr val="CA1925"/>
              </a:buClr>
              <a:buFont typeface="Arial" charset="0"/>
              <a:buChar char="•"/>
              <a:defRPr/>
            </a:pPr>
            <a:r>
              <a:rPr lang="es-ES_tradnl" sz="3000" dirty="0" smtClean="0"/>
              <a:t>La financiación puede ser limitada</a:t>
            </a:r>
          </a:p>
          <a:p>
            <a:pPr marL="914400" lvl="2">
              <a:lnSpc>
                <a:spcPct val="90000"/>
              </a:lnSpc>
              <a:buClr>
                <a:srgbClr val="CA1925"/>
              </a:buClr>
              <a:buFont typeface="Arial" charset="0"/>
              <a:buChar char="•"/>
              <a:defRPr/>
            </a:pPr>
            <a:r>
              <a:rPr lang="es-ES_tradnl" sz="3000" dirty="0" smtClean="0"/>
              <a:t>La capacitación global es limitada</a:t>
            </a:r>
          </a:p>
          <a:p>
            <a:pPr marL="457200" lvl="1">
              <a:lnSpc>
                <a:spcPct val="90000"/>
              </a:lnSpc>
              <a:spcBef>
                <a:spcPts val="600"/>
              </a:spcBef>
              <a:buClr>
                <a:srgbClr val="D22630"/>
              </a:buClr>
              <a:buFont typeface="Wingdings" pitchFamily="2" charset="2"/>
              <a:buChar char=""/>
              <a:defRPr/>
            </a:pPr>
            <a:r>
              <a:rPr lang="es-ES_tradnl" sz="3200" dirty="0" smtClean="0"/>
              <a:t>Protección nacional de la niñez es limitada en muchos países (fuerza laboral social)</a:t>
            </a:r>
            <a:endParaRPr lang="es-ES_tradnl" sz="3200" dirty="0"/>
          </a:p>
        </p:txBody>
      </p:sp>
    </p:spTree>
    <p:extLst>
      <p:ext uri="{BB962C8B-B14F-4D97-AF65-F5344CB8AC3E}">
        <p14:creationId xmlns:p14="http://schemas.microsoft.com/office/powerpoint/2010/main" val="6904806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7080" y="89647"/>
            <a:ext cx="8357190" cy="1143000"/>
          </a:xfrm>
        </p:spPr>
        <p:txBody>
          <a:bodyPr/>
          <a:lstStyle/>
          <a:p>
            <a:r>
              <a:rPr lang="es-ES_tradnl" dirty="0" smtClean="0"/>
              <a:t>Como resultado, nosotros</a:t>
            </a:r>
            <a:r>
              <a:rPr lang="en-US" dirty="0" smtClean="0"/>
              <a:t>…</a:t>
            </a:r>
            <a:endParaRPr lang="en-US" dirty="0"/>
          </a:p>
        </p:txBody>
      </p:sp>
      <p:sp>
        <p:nvSpPr>
          <p:cNvPr id="3" name="Content Placeholder 2"/>
          <p:cNvSpPr>
            <a:spLocks noGrp="1"/>
          </p:cNvSpPr>
          <p:nvPr>
            <p:ph idx="1"/>
          </p:nvPr>
        </p:nvSpPr>
        <p:spPr>
          <a:xfrm>
            <a:off x="955675" y="1237963"/>
            <a:ext cx="7232650" cy="4291013"/>
          </a:xfrm>
        </p:spPr>
        <p:txBody>
          <a:bodyPr>
            <a:normAutofit fontScale="92500" lnSpcReduction="20000"/>
          </a:bodyPr>
          <a:lstStyle/>
          <a:p>
            <a:pPr marL="457200" lvl="1">
              <a:spcBef>
                <a:spcPts val="2000"/>
              </a:spcBef>
              <a:buFont typeface="Wingdings" pitchFamily="2" charset="2"/>
              <a:buChar char=""/>
            </a:pPr>
            <a:r>
              <a:rPr lang="es-ES_tradnl" dirty="0" smtClean="0"/>
              <a:t>Dependemos fuertemente en una variedad de formas de recursos humanos para hacer que nuestros programas funcionen</a:t>
            </a:r>
          </a:p>
          <a:p>
            <a:pPr lvl="1"/>
            <a:r>
              <a:rPr lang="es-ES_tradnl" dirty="0" smtClean="0"/>
              <a:t>Personal pagado, voluntarios, miembros de comités comunitarios</a:t>
            </a:r>
          </a:p>
          <a:p>
            <a:pPr marL="457200" lvl="1">
              <a:spcBef>
                <a:spcPts val="2000"/>
              </a:spcBef>
              <a:buFont typeface="Wingdings" pitchFamily="2" charset="2"/>
              <a:buChar char=""/>
            </a:pPr>
            <a:r>
              <a:rPr lang="es-ES_tradnl" dirty="0" smtClean="0"/>
              <a:t>Tenemos que invertir bastante en la capacitación de personal, socios y voluntarios para poder trabajar con niños y niñas y apoyar en las actividades de CP</a:t>
            </a:r>
            <a:endParaRPr lang="es-ES_tradnl" dirty="0"/>
          </a:p>
        </p:txBody>
      </p:sp>
    </p:spTree>
    <p:extLst>
      <p:ext uri="{BB962C8B-B14F-4D97-AF65-F5344CB8AC3E}">
        <p14:creationId xmlns:p14="http://schemas.microsoft.com/office/powerpoint/2010/main" val="16896843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590550" y="533400"/>
            <a:ext cx="7962900" cy="4622799"/>
          </a:xfrm>
          <a:prstGeom prst="ellipse">
            <a:avLst/>
          </a:prstGeom>
          <a:effectLst>
            <a:reflection blurRad="12700" stA="20000" endPos="35000" dist="63500" dir="5400000" sy="-100000" rotWithShape="0"/>
          </a:effectLst>
        </p:spPr>
        <p:style>
          <a:lnRef idx="1">
            <a:schemeClr val="accent5"/>
          </a:lnRef>
          <a:fillRef idx="3">
            <a:schemeClr val="accent5"/>
          </a:fillRef>
          <a:effectRef idx="2">
            <a:schemeClr val="accent5"/>
          </a:effectRef>
          <a:fontRef idx="minor">
            <a:schemeClr val="lt1"/>
          </a:fontRef>
        </p:style>
        <p:txBody>
          <a:bodyPr rtlCol="0" anchor="ctr"/>
          <a:lstStyle/>
          <a:p>
            <a:pPr lvl="0" algn="ctr"/>
            <a:endParaRPr lang="en-US" sz="4000" dirty="0"/>
          </a:p>
        </p:txBody>
      </p:sp>
      <p:sp>
        <p:nvSpPr>
          <p:cNvPr id="7" name="TextBox 6"/>
          <p:cNvSpPr txBox="1"/>
          <p:nvPr/>
        </p:nvSpPr>
        <p:spPr>
          <a:xfrm>
            <a:off x="1828794" y="1181109"/>
            <a:ext cx="5486412" cy="3170099"/>
          </a:xfrm>
          <a:prstGeom prst="rect">
            <a:avLst/>
          </a:prstGeom>
          <a:noFill/>
        </p:spPr>
        <p:txBody>
          <a:bodyPr wrap="square" rtlCol="0">
            <a:spAutoFit/>
          </a:bodyPr>
          <a:lstStyle/>
          <a:p>
            <a:pPr lvl="0" algn="ctr"/>
            <a:r>
              <a:rPr lang="es-ES_tradnl" sz="4000" b="1" dirty="0" smtClean="0">
                <a:solidFill>
                  <a:schemeClr val="bg1"/>
                </a:solidFill>
              </a:rPr>
              <a:t>¿Cuáles son algunos de los desafíos del reclutamiento &amp; gestión de personal en este contexto? </a:t>
            </a:r>
            <a:endParaRPr lang="es-ES_tradnl" sz="4000" dirty="0">
              <a:solidFill>
                <a:schemeClr val="bg1"/>
              </a:solidFill>
            </a:endParaRPr>
          </a:p>
        </p:txBody>
      </p:sp>
    </p:spTree>
    <p:extLst>
      <p:ext uri="{BB962C8B-B14F-4D97-AF65-F5344CB8AC3E}">
        <p14:creationId xmlns:p14="http://schemas.microsoft.com/office/powerpoint/2010/main" val="23024167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Placeholder 5" descr="Plan pakistan.png"/>
          <p:cNvPicPr>
            <a:picLocks noGrp="1" noChangeAspect="1"/>
          </p:cNvPicPr>
          <p:nvPr>
            <p:ph type="pic" idx="1"/>
          </p:nvPr>
        </p:nvPicPr>
        <p:blipFill>
          <a:blip r:embed="rId3">
            <a:extLst>
              <a:ext uri="{28A0092B-C50C-407E-A947-70E740481C1C}">
                <a14:useLocalDpi xmlns:a14="http://schemas.microsoft.com/office/drawing/2010/main" val="0"/>
              </a:ext>
            </a:extLst>
          </a:blip>
          <a:srcRect l="4167" r="4167"/>
          <a:stretch>
            <a:fillRect/>
          </a:stretch>
        </p:blipFill>
        <p:spPr>
          <a:xfrm>
            <a:off x="2066925" y="457200"/>
            <a:ext cx="5010150" cy="3340100"/>
          </a:xfrm>
        </p:spPr>
      </p:pic>
      <p:sp>
        <p:nvSpPr>
          <p:cNvPr id="7" name="TextBox 6"/>
          <p:cNvSpPr txBox="1"/>
          <p:nvPr/>
        </p:nvSpPr>
        <p:spPr>
          <a:xfrm>
            <a:off x="3419475" y="3436944"/>
            <a:ext cx="3578225" cy="338554"/>
          </a:xfrm>
          <a:prstGeom prst="rect">
            <a:avLst/>
          </a:prstGeom>
          <a:noFill/>
        </p:spPr>
        <p:txBody>
          <a:bodyPr wrap="square" rtlCol="0">
            <a:spAutoFit/>
          </a:bodyPr>
          <a:lstStyle/>
          <a:p>
            <a:pPr algn="r"/>
            <a:r>
              <a:rPr lang="en-US" sz="1600" dirty="0" smtClean="0">
                <a:solidFill>
                  <a:schemeClr val="accent5">
                    <a:lumMod val="50000"/>
                  </a:schemeClr>
                </a:solidFill>
              </a:rPr>
              <a:t>Pakistan / Plan International</a:t>
            </a:r>
            <a:endParaRPr lang="en-US" sz="1600" dirty="0">
              <a:solidFill>
                <a:schemeClr val="accent5">
                  <a:lumMod val="50000"/>
                </a:schemeClr>
              </a:solidFill>
            </a:endParaRPr>
          </a:p>
        </p:txBody>
      </p:sp>
      <p:sp>
        <p:nvSpPr>
          <p:cNvPr id="2" name="Title 1"/>
          <p:cNvSpPr>
            <a:spLocks noGrp="1"/>
          </p:cNvSpPr>
          <p:nvPr>
            <p:ph type="title"/>
          </p:nvPr>
        </p:nvSpPr>
        <p:spPr>
          <a:xfrm>
            <a:off x="781812" y="3914588"/>
            <a:ext cx="7580376" cy="1685365"/>
          </a:xfrm>
        </p:spPr>
        <p:txBody>
          <a:bodyPr/>
          <a:lstStyle/>
          <a:p>
            <a:r>
              <a:rPr lang="en-US" dirty="0" smtClean="0"/>
              <a:t>Establecer la política &amp; la práctica</a:t>
            </a:r>
            <a:endParaRPr lang="en-US" dirty="0"/>
          </a:p>
        </p:txBody>
      </p:sp>
    </p:spTree>
    <p:extLst>
      <p:ext uri="{BB962C8B-B14F-4D97-AF65-F5344CB8AC3E}">
        <p14:creationId xmlns:p14="http://schemas.microsoft.com/office/powerpoint/2010/main" val="18257759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dirty="0" smtClean="0"/>
              <a:t>Establecer la política y la práctica</a:t>
            </a:r>
            <a:endParaRPr lang="es-ES_tradnl" dirty="0"/>
          </a:p>
        </p:txBody>
      </p:sp>
      <p:sp>
        <p:nvSpPr>
          <p:cNvPr id="3" name="Content Placeholder 2"/>
          <p:cNvSpPr>
            <a:spLocks noGrp="1"/>
          </p:cNvSpPr>
          <p:nvPr>
            <p:ph idx="1"/>
          </p:nvPr>
        </p:nvSpPr>
        <p:spPr/>
        <p:txBody>
          <a:bodyPr>
            <a:normAutofit fontScale="92500" lnSpcReduction="10000"/>
          </a:bodyPr>
          <a:lstStyle/>
          <a:p>
            <a:pPr marL="457200" lvl="1">
              <a:lnSpc>
                <a:spcPct val="80000"/>
              </a:lnSpc>
              <a:spcBef>
                <a:spcPts val="2000"/>
              </a:spcBef>
              <a:buClr>
                <a:srgbClr val="CA1925"/>
              </a:buClr>
              <a:buFont typeface="Wingdings" pitchFamily="2" charset="2"/>
              <a:buChar char=""/>
              <a:defRPr/>
            </a:pPr>
            <a:r>
              <a:rPr lang="es-ES_tradnl" sz="3000" dirty="0" smtClean="0"/>
              <a:t>Asegúrese de apegarse a la ley nacional y la política de la organización</a:t>
            </a:r>
          </a:p>
          <a:p>
            <a:pPr marL="457200" lvl="1">
              <a:lnSpc>
                <a:spcPct val="80000"/>
              </a:lnSpc>
              <a:spcBef>
                <a:spcPts val="2000"/>
              </a:spcBef>
              <a:buClr>
                <a:srgbClr val="CA1925"/>
              </a:buClr>
              <a:buFont typeface="Wingdings" pitchFamily="2" charset="2"/>
              <a:buChar char=""/>
              <a:defRPr/>
            </a:pPr>
            <a:r>
              <a:rPr lang="es-ES_tradnl" sz="3000" dirty="0" smtClean="0"/>
              <a:t>Consulte con el personal en la etapa de desarrollo</a:t>
            </a:r>
          </a:p>
          <a:p>
            <a:pPr marL="457200" lvl="1">
              <a:lnSpc>
                <a:spcPct val="80000"/>
              </a:lnSpc>
              <a:spcBef>
                <a:spcPts val="2000"/>
              </a:spcBef>
              <a:buClr>
                <a:srgbClr val="CA1925"/>
              </a:buClr>
              <a:buFont typeface="Wingdings" pitchFamily="2" charset="2"/>
              <a:buChar char=""/>
              <a:defRPr/>
            </a:pPr>
            <a:r>
              <a:rPr lang="es-ES_tradnl" sz="3000" dirty="0" smtClean="0"/>
              <a:t>Informe a todo el personal de su contenido</a:t>
            </a:r>
          </a:p>
          <a:p>
            <a:pPr marL="457200" lvl="1">
              <a:lnSpc>
                <a:spcPct val="80000"/>
              </a:lnSpc>
              <a:spcBef>
                <a:spcPts val="2000"/>
              </a:spcBef>
              <a:buClr>
                <a:srgbClr val="CA1925"/>
              </a:buClr>
              <a:buFont typeface="Wingdings" pitchFamily="2" charset="2"/>
              <a:buChar char=""/>
              <a:defRPr/>
            </a:pPr>
            <a:r>
              <a:rPr lang="es-ES_tradnl" sz="3000" dirty="0" smtClean="0"/>
              <a:t>Haga referencia a ello en los contratos</a:t>
            </a:r>
          </a:p>
          <a:p>
            <a:pPr marL="457200" lvl="1">
              <a:lnSpc>
                <a:spcPct val="80000"/>
              </a:lnSpc>
              <a:spcBef>
                <a:spcPts val="2000"/>
              </a:spcBef>
              <a:buClr>
                <a:srgbClr val="CA1925"/>
              </a:buClr>
              <a:buFont typeface="Wingdings" pitchFamily="2" charset="2"/>
              <a:buChar char=""/>
              <a:defRPr/>
            </a:pPr>
            <a:r>
              <a:rPr lang="es-ES_tradnl" sz="3000" dirty="0" smtClean="0"/>
              <a:t>Comparta las versiones escritas</a:t>
            </a:r>
            <a:endParaRPr lang="es-ES_tradnl" sz="3000" dirty="0"/>
          </a:p>
        </p:txBody>
      </p:sp>
    </p:spTree>
    <p:extLst>
      <p:ext uri="{BB962C8B-B14F-4D97-AF65-F5344CB8AC3E}">
        <p14:creationId xmlns:p14="http://schemas.microsoft.com/office/powerpoint/2010/main" val="28479430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rtlCol="0" anchor="ctr">
            <a:noAutofit/>
          </a:bodyPr>
          <a:lstStyle/>
          <a:p>
            <a:r>
              <a:rPr lang="es-ES_tradnl" dirty="0" smtClean="0"/>
              <a:t>Lista de políticas clave &amp; procedimientos</a:t>
            </a:r>
            <a:endParaRPr lang="es-ES_tradnl" dirty="0"/>
          </a:p>
        </p:txBody>
      </p:sp>
      <p:sp>
        <p:nvSpPr>
          <p:cNvPr id="3" name="Content Placeholder 2"/>
          <p:cNvSpPr>
            <a:spLocks noGrp="1"/>
          </p:cNvSpPr>
          <p:nvPr>
            <p:ph idx="1"/>
          </p:nvPr>
        </p:nvSpPr>
        <p:spPr>
          <a:xfrm>
            <a:off x="457200" y="1316581"/>
            <a:ext cx="8229600" cy="4284120"/>
          </a:xfrm>
        </p:spPr>
        <p:txBody>
          <a:bodyPr anchor="t">
            <a:normAutofit fontScale="85000" lnSpcReduction="10000"/>
          </a:bodyPr>
          <a:lstStyle/>
          <a:p>
            <a:pPr marL="0" lvl="1" indent="0">
              <a:lnSpc>
                <a:spcPct val="90000"/>
              </a:lnSpc>
              <a:spcBef>
                <a:spcPts val="0"/>
              </a:spcBef>
              <a:buClr>
                <a:srgbClr val="CA1925"/>
              </a:buClr>
              <a:buNone/>
              <a:defRPr/>
            </a:pPr>
            <a:r>
              <a:rPr lang="es-ES_tradnl" sz="3200" noProof="0" dirty="0" smtClean="0"/>
              <a:t>Políticas: </a:t>
            </a:r>
          </a:p>
          <a:p>
            <a:pPr marL="457200" lvl="1">
              <a:lnSpc>
                <a:spcPct val="90000"/>
              </a:lnSpc>
              <a:spcBef>
                <a:spcPts val="0"/>
              </a:spcBef>
              <a:buClr>
                <a:srgbClr val="CA1925"/>
              </a:buClr>
              <a:buFont typeface="Wingdings" pitchFamily="2" charset="2"/>
              <a:buChar char=""/>
              <a:defRPr/>
            </a:pPr>
            <a:r>
              <a:rPr lang="es-ES_tradnl" sz="3000" dirty="0" smtClean="0"/>
              <a:t>Permiso, salud &amp; seguridad, paga equitativa &amp; oportunidades, beneficios, VIH/SIDA, diversidad </a:t>
            </a:r>
          </a:p>
          <a:p>
            <a:pPr marL="457200" lvl="1">
              <a:lnSpc>
                <a:spcPct val="90000"/>
              </a:lnSpc>
              <a:spcBef>
                <a:spcPts val="0"/>
              </a:spcBef>
              <a:buClr>
                <a:srgbClr val="CA1925"/>
              </a:buClr>
              <a:buFont typeface="Wingdings" pitchFamily="2" charset="2"/>
              <a:buChar char=""/>
              <a:defRPr/>
            </a:pPr>
            <a:r>
              <a:rPr lang="es-ES_tradnl" sz="3000" dirty="0" smtClean="0"/>
              <a:t>Códigos de Conducta: Política de CP, fraude, etc.</a:t>
            </a:r>
            <a:endParaRPr lang="es-ES_tradnl" sz="1400" noProof="0" dirty="0" smtClean="0"/>
          </a:p>
          <a:p>
            <a:pPr marL="0" lvl="1" indent="0">
              <a:lnSpc>
                <a:spcPct val="90000"/>
              </a:lnSpc>
              <a:spcBef>
                <a:spcPts val="0"/>
              </a:spcBef>
              <a:buClr>
                <a:srgbClr val="CA1925"/>
              </a:buClr>
              <a:buNone/>
              <a:defRPr/>
            </a:pPr>
            <a:endParaRPr lang="es-ES_tradnl" sz="3200" noProof="0" dirty="0" smtClean="0"/>
          </a:p>
          <a:p>
            <a:pPr marL="0" lvl="1" indent="0">
              <a:lnSpc>
                <a:spcPct val="90000"/>
              </a:lnSpc>
              <a:spcBef>
                <a:spcPts val="0"/>
              </a:spcBef>
              <a:buClr>
                <a:srgbClr val="CA1925"/>
              </a:buClr>
              <a:buNone/>
              <a:defRPr/>
            </a:pPr>
            <a:r>
              <a:rPr lang="es-ES_tradnl" sz="3200" noProof="0" dirty="0" smtClean="0"/>
              <a:t>Procedimiento con directrices para la práctica: </a:t>
            </a:r>
          </a:p>
          <a:p>
            <a:pPr marL="457200" lvl="1">
              <a:lnSpc>
                <a:spcPct val="90000"/>
              </a:lnSpc>
              <a:spcBef>
                <a:spcPts val="0"/>
              </a:spcBef>
              <a:buClr>
                <a:srgbClr val="CA1925"/>
              </a:buClr>
              <a:buFont typeface="Wingdings" pitchFamily="2" charset="2"/>
              <a:buChar char=""/>
              <a:defRPr/>
            </a:pPr>
            <a:r>
              <a:rPr lang="es-ES_tradnl" sz="3000" dirty="0" smtClean="0"/>
              <a:t>Escalas salariales </a:t>
            </a:r>
          </a:p>
          <a:p>
            <a:pPr marL="457200" lvl="1">
              <a:lnSpc>
                <a:spcPct val="90000"/>
              </a:lnSpc>
              <a:spcBef>
                <a:spcPts val="0"/>
              </a:spcBef>
              <a:buClr>
                <a:srgbClr val="CA1925"/>
              </a:buClr>
              <a:buFont typeface="Wingdings" pitchFamily="2" charset="2"/>
              <a:buChar char=""/>
              <a:defRPr/>
            </a:pPr>
            <a:r>
              <a:rPr lang="es-ES_tradnl" sz="3000" dirty="0" smtClean="0"/>
              <a:t>Funciones y responsabilidades</a:t>
            </a:r>
          </a:p>
          <a:p>
            <a:pPr marL="457200" lvl="1">
              <a:lnSpc>
                <a:spcPct val="90000"/>
              </a:lnSpc>
              <a:spcBef>
                <a:spcPts val="0"/>
              </a:spcBef>
              <a:buClr>
                <a:srgbClr val="CA1925"/>
              </a:buClr>
              <a:buFont typeface="Wingdings" pitchFamily="2" charset="2"/>
              <a:buChar char=""/>
              <a:defRPr/>
            </a:pPr>
            <a:r>
              <a:rPr lang="es-ES_tradnl" sz="3000" dirty="0" smtClean="0"/>
              <a:t>Términos &amp; condiciones</a:t>
            </a:r>
          </a:p>
          <a:p>
            <a:pPr marL="457200" lvl="1">
              <a:lnSpc>
                <a:spcPct val="90000"/>
              </a:lnSpc>
              <a:spcBef>
                <a:spcPts val="0"/>
              </a:spcBef>
              <a:buClr>
                <a:srgbClr val="CA1925"/>
              </a:buClr>
              <a:buFont typeface="Wingdings" pitchFamily="2" charset="2"/>
              <a:buChar char=""/>
              <a:defRPr/>
            </a:pPr>
            <a:r>
              <a:rPr lang="es-ES_tradnl" sz="3000" dirty="0" smtClean="0"/>
              <a:t>Herramientas de evaluación, aprendizaje &amp; desarrollo</a:t>
            </a:r>
          </a:p>
        </p:txBody>
      </p:sp>
    </p:spTree>
    <p:extLst>
      <p:ext uri="{BB962C8B-B14F-4D97-AF65-F5344CB8AC3E}">
        <p14:creationId xmlns:p14="http://schemas.microsoft.com/office/powerpoint/2010/main" val="222626216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Jensen Walker for SC. 2011. Japan.jpg"/>
          <p:cNvPicPr>
            <a:picLocks noGrp="1" noChangeAspect="1"/>
          </p:cNvPicPr>
          <p:nvPr>
            <p:ph idx="1"/>
          </p:nvPr>
        </p:nvPicPr>
        <p:blipFill>
          <a:blip r:embed="rId3">
            <a:extLst>
              <a:ext uri="{28A0092B-C50C-407E-A947-70E740481C1C}">
                <a14:useLocalDpi xmlns:a14="http://schemas.microsoft.com/office/drawing/2010/main" val="0"/>
              </a:ext>
            </a:extLst>
          </a:blip>
          <a:srcRect t="5440" b="5440"/>
          <a:stretch>
            <a:fillRect/>
          </a:stretch>
        </p:blipFill>
        <p:spPr>
          <a:xfrm>
            <a:off x="1697038" y="1600201"/>
            <a:ext cx="5749925" cy="3411336"/>
          </a:xfrm>
        </p:spPr>
      </p:pic>
      <p:sp>
        <p:nvSpPr>
          <p:cNvPr id="3" name="TextBox 2"/>
          <p:cNvSpPr txBox="1"/>
          <p:nvPr/>
        </p:nvSpPr>
        <p:spPr>
          <a:xfrm>
            <a:off x="1681018" y="4606533"/>
            <a:ext cx="3578225" cy="338554"/>
          </a:xfrm>
          <a:prstGeom prst="rect">
            <a:avLst/>
          </a:prstGeom>
          <a:noFill/>
        </p:spPr>
        <p:txBody>
          <a:bodyPr wrap="square" rtlCol="0">
            <a:spAutoFit/>
          </a:bodyPr>
          <a:lstStyle/>
          <a:p>
            <a:r>
              <a:rPr lang="en-US" sz="1600" dirty="0" smtClean="0">
                <a:solidFill>
                  <a:schemeClr val="bg1"/>
                </a:solidFill>
              </a:rPr>
              <a:t>Japan 2011 / J.Walker for SC</a:t>
            </a:r>
            <a:endParaRPr lang="en-US" sz="1600" dirty="0">
              <a:solidFill>
                <a:schemeClr val="bg1"/>
              </a:solidFill>
            </a:endParaRPr>
          </a:p>
        </p:txBody>
      </p:sp>
    </p:spTree>
    <p:extLst>
      <p:ext uri="{BB962C8B-B14F-4D97-AF65-F5344CB8AC3E}">
        <p14:creationId xmlns:p14="http://schemas.microsoft.com/office/powerpoint/2010/main" val="4469191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dirty="0" smtClean="0"/>
              <a:t>Objetivos</a:t>
            </a:r>
            <a:endParaRPr lang="es-ES_tradnl" dirty="0"/>
          </a:p>
        </p:txBody>
      </p:sp>
      <p:sp>
        <p:nvSpPr>
          <p:cNvPr id="3" name="Content Placeholder 2"/>
          <p:cNvSpPr>
            <a:spLocks noGrp="1"/>
          </p:cNvSpPr>
          <p:nvPr>
            <p:ph idx="1"/>
          </p:nvPr>
        </p:nvSpPr>
        <p:spPr>
          <a:xfrm>
            <a:off x="955675" y="1162050"/>
            <a:ext cx="7232650" cy="4291013"/>
          </a:xfrm>
        </p:spPr>
        <p:txBody>
          <a:bodyPr>
            <a:normAutofit fontScale="77500" lnSpcReduction="20000"/>
          </a:bodyPr>
          <a:lstStyle/>
          <a:p>
            <a:pPr marL="0" indent="0">
              <a:spcBef>
                <a:spcPts val="600"/>
              </a:spcBef>
              <a:buNone/>
            </a:pPr>
            <a:r>
              <a:rPr lang="es-ES_tradnl" dirty="0" smtClean="0"/>
              <a:t>Los participantes…</a:t>
            </a:r>
          </a:p>
          <a:p>
            <a:pPr>
              <a:spcBef>
                <a:spcPts val="600"/>
              </a:spcBef>
            </a:pPr>
            <a:r>
              <a:rPr lang="es-ES_tradnl" dirty="0" smtClean="0"/>
              <a:t>Comprenderán los términos fundamentales de Recursos Humanos</a:t>
            </a:r>
          </a:p>
          <a:p>
            <a:pPr>
              <a:spcBef>
                <a:spcPts val="600"/>
              </a:spcBef>
            </a:pPr>
            <a:r>
              <a:rPr lang="es-ES_tradnl" dirty="0" smtClean="0"/>
              <a:t>Conocerán por qué las prácticas efectivas &amp; eficientes de recursos humanos son esenciales para los programas de espacios amigables para niños y niñas</a:t>
            </a:r>
          </a:p>
          <a:p>
            <a:pPr>
              <a:spcBef>
                <a:spcPts val="600"/>
              </a:spcBef>
            </a:pPr>
            <a:r>
              <a:rPr lang="es-ES_tradnl" dirty="0" smtClean="0"/>
              <a:t>Conocerán las seis etapas de la selección de recursos humanos &amp; el ciclo de </a:t>
            </a:r>
          </a:p>
          <a:p>
            <a:pPr>
              <a:spcBef>
                <a:spcPts val="600"/>
              </a:spcBef>
            </a:pPr>
            <a:r>
              <a:rPr lang="es-ES_tradnl" dirty="0" smtClean="0"/>
              <a:t>Conocerán los principios subyacentes de recursos humanos en agencias humanitarias </a:t>
            </a:r>
            <a:endParaRPr lang="es-ES_tradnl" dirty="0"/>
          </a:p>
        </p:txBody>
      </p:sp>
    </p:spTree>
    <p:extLst>
      <p:ext uri="{BB962C8B-B14F-4D97-AF65-F5344CB8AC3E}">
        <p14:creationId xmlns:p14="http://schemas.microsoft.com/office/powerpoint/2010/main" val="42714836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dirty="0" smtClean="0"/>
              <a:t>Esquema</a:t>
            </a:r>
            <a:endParaRPr lang="es-ES_tradnl" dirty="0"/>
          </a:p>
        </p:txBody>
      </p:sp>
      <p:sp>
        <p:nvSpPr>
          <p:cNvPr id="3" name="Content Placeholder 2"/>
          <p:cNvSpPr>
            <a:spLocks noGrp="1"/>
          </p:cNvSpPr>
          <p:nvPr>
            <p:ph idx="1"/>
          </p:nvPr>
        </p:nvSpPr>
        <p:spPr/>
        <p:txBody>
          <a:bodyPr>
            <a:normAutofit/>
          </a:bodyPr>
          <a:lstStyle/>
          <a:p>
            <a:r>
              <a:rPr lang="es-ES_tradnl" dirty="0" smtClean="0"/>
              <a:t>Definición de términos clave</a:t>
            </a:r>
          </a:p>
          <a:p>
            <a:r>
              <a:rPr lang="es-ES_tradnl" dirty="0" smtClean="0"/>
              <a:t>Movilización de personal &amp; el ciclo de fortalecimiento </a:t>
            </a:r>
          </a:p>
          <a:p>
            <a:r>
              <a:rPr lang="es-ES_tradnl" dirty="0" smtClean="0"/>
              <a:t>Desafíos clave para la dotación de personal para CP</a:t>
            </a:r>
          </a:p>
          <a:p>
            <a:r>
              <a:rPr lang="es-ES_tradnl" dirty="0" smtClean="0"/>
              <a:t>Establecer la política &amp; práctica</a:t>
            </a:r>
          </a:p>
          <a:p>
            <a:endParaRPr lang="en-US" dirty="0"/>
          </a:p>
        </p:txBody>
      </p:sp>
    </p:spTree>
    <p:extLst>
      <p:ext uri="{BB962C8B-B14F-4D97-AF65-F5344CB8AC3E}">
        <p14:creationId xmlns:p14="http://schemas.microsoft.com/office/powerpoint/2010/main" val="24864844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Definiciones</a:t>
            </a:r>
            <a:endParaRPr lang="en-US" dirty="0"/>
          </a:p>
        </p:txBody>
      </p:sp>
      <p:sp>
        <p:nvSpPr>
          <p:cNvPr id="4" name="Text Placeholder 3"/>
          <p:cNvSpPr>
            <a:spLocks noGrp="1"/>
          </p:cNvSpPr>
          <p:nvPr>
            <p:ph type="body" sz="half" idx="2"/>
          </p:nvPr>
        </p:nvSpPr>
        <p:spPr/>
        <p:txBody>
          <a:bodyPr/>
          <a:lstStyle/>
          <a:p>
            <a:endParaRPr lang="en-US" dirty="0"/>
          </a:p>
        </p:txBody>
      </p:sp>
      <p:sp>
        <p:nvSpPr>
          <p:cNvPr id="6" name="TextBox 5"/>
          <p:cNvSpPr txBox="1"/>
          <p:nvPr/>
        </p:nvSpPr>
        <p:spPr>
          <a:xfrm>
            <a:off x="3419475" y="3427096"/>
            <a:ext cx="3578225" cy="338554"/>
          </a:xfrm>
          <a:prstGeom prst="rect">
            <a:avLst/>
          </a:prstGeom>
          <a:noFill/>
        </p:spPr>
        <p:txBody>
          <a:bodyPr wrap="square" rtlCol="0">
            <a:spAutoFit/>
          </a:bodyPr>
          <a:lstStyle/>
          <a:p>
            <a:pPr algn="r"/>
            <a:r>
              <a:rPr lang="en-US" sz="1600" dirty="0" smtClean="0">
                <a:solidFill>
                  <a:schemeClr val="bg1"/>
                </a:solidFill>
              </a:rPr>
              <a:t>Colombia 2008 / D.Alder for SC</a:t>
            </a:r>
            <a:endParaRPr lang="en-US" sz="1600" dirty="0">
              <a:solidFill>
                <a:schemeClr val="bg1"/>
              </a:solidFill>
            </a:endParaRPr>
          </a:p>
        </p:txBody>
      </p:sp>
      <p:pic>
        <p:nvPicPr>
          <p:cNvPr id="8" name="Picture Placeholder 4" descr="Colombia. 2008. Dan Alder. SC.jpg"/>
          <p:cNvPicPr>
            <a:picLocks noGrp="1" noChangeAspect="1"/>
          </p:cNvPicPr>
          <p:nvPr>
            <p:ph type="pic" idx="1"/>
          </p:nvPr>
        </p:nvPicPr>
        <p:blipFill>
          <a:blip r:embed="rId3">
            <a:extLst>
              <a:ext uri="{28A0092B-C50C-407E-A947-70E740481C1C}">
                <a14:useLocalDpi xmlns:a14="http://schemas.microsoft.com/office/drawing/2010/main" val="0"/>
              </a:ext>
            </a:extLst>
          </a:blip>
          <a:srcRect l="71" r="71"/>
          <a:stretch>
            <a:fillRect/>
          </a:stretch>
        </p:blipFill>
        <p:spPr>
          <a:xfrm>
            <a:off x="2063750" y="180073"/>
            <a:ext cx="4933950" cy="3289300"/>
          </a:xfrm>
        </p:spPr>
      </p:pic>
    </p:spTree>
    <p:extLst>
      <p:ext uri="{BB962C8B-B14F-4D97-AF65-F5344CB8AC3E}">
        <p14:creationId xmlns:p14="http://schemas.microsoft.com/office/powerpoint/2010/main" val="32491148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dirty="0" smtClean="0"/>
              <a:t>Definición de términos clave</a:t>
            </a:r>
            <a:endParaRPr lang="es-ES_tradnl" dirty="0"/>
          </a:p>
        </p:txBody>
      </p:sp>
      <p:sp>
        <p:nvSpPr>
          <p:cNvPr id="3" name="Content Placeholder 2"/>
          <p:cNvSpPr>
            <a:spLocks noGrp="1"/>
          </p:cNvSpPr>
          <p:nvPr>
            <p:ph idx="1"/>
          </p:nvPr>
        </p:nvSpPr>
        <p:spPr>
          <a:xfrm>
            <a:off x="581026" y="1323975"/>
            <a:ext cx="8048624" cy="4291013"/>
          </a:xfrm>
        </p:spPr>
        <p:txBody>
          <a:bodyPr>
            <a:noAutofit/>
          </a:bodyPr>
          <a:lstStyle/>
          <a:p>
            <a:pPr marL="0" indent="0">
              <a:lnSpc>
                <a:spcPct val="90000"/>
              </a:lnSpc>
              <a:spcBef>
                <a:spcPts val="600"/>
              </a:spcBef>
              <a:buClr>
                <a:srgbClr val="D22630"/>
              </a:buClr>
              <a:buNone/>
              <a:defRPr/>
            </a:pPr>
            <a:r>
              <a:rPr lang="es-ES_tradnl" sz="2700" dirty="0" smtClean="0">
                <a:solidFill>
                  <a:srgbClr val="0073CF"/>
                </a:solidFill>
                <a:latin typeface="Century Gothic"/>
                <a:ea typeface="ヒラギノ角ゴ Pro W3" charset="0"/>
                <a:cs typeface="Century Gothic"/>
              </a:rPr>
              <a:t>Competencia: </a:t>
            </a:r>
          </a:p>
          <a:p>
            <a:pPr>
              <a:lnSpc>
                <a:spcPct val="90000"/>
              </a:lnSpc>
              <a:spcBef>
                <a:spcPts val="600"/>
              </a:spcBef>
              <a:buClr>
                <a:srgbClr val="D22630"/>
              </a:buClr>
              <a:defRPr/>
            </a:pPr>
            <a:r>
              <a:rPr lang="es-ES_tradnl" sz="2700" dirty="0" smtClean="0">
                <a:latin typeface="Century Gothic"/>
                <a:cs typeface="Century Gothic"/>
              </a:rPr>
              <a:t>Experiencia, habilidades y comportamientos requeridos para ejecutar un trabajo particular con efectividad  </a:t>
            </a:r>
          </a:p>
          <a:p>
            <a:pPr marL="0" indent="0">
              <a:lnSpc>
                <a:spcPct val="90000"/>
              </a:lnSpc>
              <a:spcBef>
                <a:spcPts val="600"/>
              </a:spcBef>
              <a:buClr>
                <a:srgbClr val="D22630"/>
              </a:buClr>
              <a:buNone/>
              <a:defRPr/>
            </a:pPr>
            <a:r>
              <a:rPr lang="es-ES_tradnl" sz="2700" dirty="0" smtClean="0">
                <a:solidFill>
                  <a:srgbClr val="0073CF"/>
                </a:solidFill>
                <a:latin typeface="Century Gothic"/>
                <a:ea typeface="ヒラギノ角ゴ Pro W3" charset="0"/>
                <a:cs typeface="Century Gothic"/>
              </a:rPr>
              <a:t>Fuerza laboral: </a:t>
            </a:r>
          </a:p>
          <a:p>
            <a:pPr>
              <a:lnSpc>
                <a:spcPct val="90000"/>
              </a:lnSpc>
              <a:spcBef>
                <a:spcPts val="600"/>
              </a:spcBef>
              <a:buClr>
                <a:srgbClr val="D22630"/>
              </a:buClr>
              <a:defRPr/>
            </a:pPr>
            <a:r>
              <a:rPr lang="es-ES_tradnl" sz="2700" dirty="0" smtClean="0">
                <a:latin typeface="Century Gothic"/>
                <a:cs typeface="Century Gothic"/>
              </a:rPr>
              <a:t>Aquellos que trabajan sólo para una organización o aquellos que están disponible para trabajar en el contexto donde está trabajando la organización </a:t>
            </a:r>
            <a:r>
              <a:rPr lang="es-ES_tradnl" sz="2700" dirty="0" smtClean="0">
                <a:solidFill>
                  <a:srgbClr val="0073CF"/>
                </a:solidFill>
                <a:latin typeface="Century Gothic"/>
                <a:ea typeface="ヒラギノ角ゴ Pro W3" charset="0"/>
                <a:cs typeface="Century Gothic"/>
              </a:rPr>
              <a:t>Recursos Humanos (RH): </a:t>
            </a:r>
          </a:p>
          <a:p>
            <a:pPr>
              <a:lnSpc>
                <a:spcPct val="90000"/>
              </a:lnSpc>
              <a:spcBef>
                <a:spcPts val="600"/>
              </a:spcBef>
              <a:buClr>
                <a:srgbClr val="D22630"/>
              </a:buClr>
              <a:defRPr/>
            </a:pPr>
            <a:r>
              <a:rPr lang="es-ES_tradnl" sz="2700" dirty="0" smtClean="0">
                <a:latin typeface="Century Gothic"/>
                <a:cs typeface="Century Gothic"/>
              </a:rPr>
              <a:t>Grupo de individuos que componen la fuerza laboral de una organización</a:t>
            </a:r>
            <a:endParaRPr lang="es-ES_tradnl" sz="2700" dirty="0">
              <a:latin typeface="Century Gothic"/>
              <a:cs typeface="Century Gothic"/>
            </a:endParaRPr>
          </a:p>
        </p:txBody>
      </p:sp>
    </p:spTree>
    <p:extLst>
      <p:ext uri="{BB962C8B-B14F-4D97-AF65-F5344CB8AC3E}">
        <p14:creationId xmlns:p14="http://schemas.microsoft.com/office/powerpoint/2010/main" val="34788525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955675" y="1000125"/>
            <a:ext cx="7232650" cy="4291013"/>
          </a:xfrm>
        </p:spPr>
        <p:txBody>
          <a:bodyPr>
            <a:normAutofit fontScale="77500" lnSpcReduction="20000"/>
          </a:bodyPr>
          <a:lstStyle/>
          <a:p>
            <a:pPr marL="0" indent="0">
              <a:spcBef>
                <a:spcPts val="600"/>
              </a:spcBef>
              <a:buClr>
                <a:srgbClr val="D22630"/>
              </a:buClr>
              <a:buNone/>
              <a:defRPr/>
            </a:pPr>
            <a:r>
              <a:rPr lang="es-ES_tradnl" sz="3200" dirty="0" smtClean="0">
                <a:solidFill>
                  <a:srgbClr val="0073CF"/>
                </a:solidFill>
                <a:latin typeface="Century Gothic"/>
                <a:ea typeface="ヒラギノ角ゴ Pro W3" charset="0"/>
                <a:cs typeface="Century Gothic"/>
              </a:rPr>
              <a:t>Personal: </a:t>
            </a:r>
          </a:p>
          <a:p>
            <a:pPr>
              <a:spcBef>
                <a:spcPts val="600"/>
              </a:spcBef>
              <a:buClr>
                <a:srgbClr val="D22630"/>
              </a:buClr>
              <a:defRPr/>
            </a:pPr>
            <a:r>
              <a:rPr lang="es-ES_tradnl" sz="3200" dirty="0" smtClean="0">
                <a:latin typeface="Century Gothic"/>
                <a:cs typeface="Century Gothic"/>
              </a:rPr>
              <a:t>Todas las personas empleadas por una organización particular</a:t>
            </a:r>
          </a:p>
          <a:p>
            <a:pPr marL="0" indent="0">
              <a:spcBef>
                <a:spcPts val="600"/>
              </a:spcBef>
              <a:buClr>
                <a:srgbClr val="D22630"/>
              </a:buClr>
              <a:buNone/>
              <a:defRPr/>
            </a:pPr>
            <a:r>
              <a:rPr lang="es-ES_tradnl" sz="3200" dirty="0" smtClean="0">
                <a:solidFill>
                  <a:srgbClr val="0073CF"/>
                </a:solidFill>
                <a:latin typeface="Century Gothic"/>
                <a:ea typeface="ヒラギノ角ゴ Pro W3" charset="0"/>
                <a:cs typeface="Century Gothic"/>
              </a:rPr>
              <a:t>Desarrollo de Capacidades: </a:t>
            </a:r>
          </a:p>
          <a:p>
            <a:pPr>
              <a:spcBef>
                <a:spcPts val="600"/>
              </a:spcBef>
              <a:buClr>
                <a:srgbClr val="D22630"/>
              </a:buClr>
              <a:defRPr/>
            </a:pPr>
            <a:r>
              <a:rPr lang="es-ES_tradnl" sz="3200" dirty="0" smtClean="0">
                <a:latin typeface="Century Gothic"/>
                <a:cs typeface="Century Gothic"/>
              </a:rPr>
              <a:t>Fortalecimiento de destrezas, competencias &amp; habilidades de las personas &amp; comunidades</a:t>
            </a:r>
          </a:p>
          <a:p>
            <a:pPr marL="0" indent="0">
              <a:spcBef>
                <a:spcPts val="600"/>
              </a:spcBef>
              <a:buClr>
                <a:srgbClr val="D22630"/>
              </a:buClr>
              <a:buNone/>
              <a:defRPr/>
            </a:pPr>
            <a:r>
              <a:rPr lang="es-ES_tradnl" sz="3200" dirty="0" smtClean="0">
                <a:solidFill>
                  <a:srgbClr val="0073CF"/>
                </a:solidFill>
                <a:latin typeface="Century Gothic"/>
                <a:ea typeface="ヒラギノ角ゴ Pro W3" charset="0"/>
                <a:cs typeface="Century Gothic"/>
              </a:rPr>
              <a:t>Supervisión: </a:t>
            </a:r>
          </a:p>
          <a:p>
            <a:pPr>
              <a:spcBef>
                <a:spcPts val="600"/>
              </a:spcBef>
              <a:buClr>
                <a:srgbClr val="D22630"/>
              </a:buClr>
              <a:defRPr/>
            </a:pPr>
            <a:r>
              <a:rPr lang="es-ES_tradnl" sz="3200" dirty="0" smtClean="0">
                <a:latin typeface="Century Gothic"/>
                <a:cs typeface="Century Gothic"/>
              </a:rPr>
              <a:t>Forma para medir el avance del trabajo de un individuo que forma parte del personal, el bienestar personal y profesional &amp; el desarrollo de habilidades</a:t>
            </a:r>
            <a:endParaRPr lang="es-ES_tradnl" sz="3200" dirty="0">
              <a:latin typeface="Century Gothic"/>
              <a:ea typeface="ヒラギノ角ゴ Pro W3" charset="0"/>
              <a:cs typeface="Century Gothic"/>
            </a:endParaRPr>
          </a:p>
        </p:txBody>
      </p:sp>
    </p:spTree>
    <p:extLst>
      <p:ext uri="{BB962C8B-B14F-4D97-AF65-F5344CB8AC3E}">
        <p14:creationId xmlns:p14="http://schemas.microsoft.com/office/powerpoint/2010/main" val="13014359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descr="Ethiopia. 2009. Guy Calaf.Save the Children.jpg"/>
          <p:cNvPicPr>
            <a:picLocks noGrp="1" noChangeAspect="1"/>
          </p:cNvPicPr>
          <p:nvPr>
            <p:ph type="pic" idx="1"/>
          </p:nvPr>
        </p:nvPicPr>
        <p:blipFill>
          <a:blip r:embed="rId3">
            <a:extLst>
              <a:ext uri="{28A0092B-C50C-407E-A947-70E740481C1C}">
                <a14:useLocalDpi xmlns:a14="http://schemas.microsoft.com/office/drawing/2010/main" val="0"/>
              </a:ext>
            </a:extLst>
          </a:blip>
          <a:srcRect l="71" r="71"/>
          <a:stretch>
            <a:fillRect/>
          </a:stretch>
        </p:blipFill>
        <p:spPr>
          <a:xfrm>
            <a:off x="1797050" y="862355"/>
            <a:ext cx="5549900" cy="3699933"/>
          </a:xfrm>
        </p:spPr>
      </p:pic>
      <p:sp>
        <p:nvSpPr>
          <p:cNvPr id="2" name="Title 1"/>
          <p:cNvSpPr>
            <a:spLocks noGrp="1"/>
          </p:cNvSpPr>
          <p:nvPr>
            <p:ph type="title"/>
          </p:nvPr>
        </p:nvSpPr>
        <p:spPr>
          <a:xfrm>
            <a:off x="781812" y="4381313"/>
            <a:ext cx="7580376" cy="1685365"/>
          </a:xfrm>
        </p:spPr>
        <p:txBody>
          <a:bodyPr/>
          <a:lstStyle/>
          <a:p>
            <a:pPr>
              <a:lnSpc>
                <a:spcPct val="90000"/>
              </a:lnSpc>
            </a:pPr>
            <a:r>
              <a:rPr lang="es-ES_tradnl" sz="4400" dirty="0" smtClean="0"/>
              <a:t>Movilización del personal &amp; ciclo de fortalecimiento</a:t>
            </a:r>
            <a:endParaRPr lang="es-ES_tradnl" sz="4400" dirty="0"/>
          </a:p>
        </p:txBody>
      </p:sp>
      <p:sp>
        <p:nvSpPr>
          <p:cNvPr id="6" name="TextBox 5"/>
          <p:cNvSpPr txBox="1"/>
          <p:nvPr/>
        </p:nvSpPr>
        <p:spPr>
          <a:xfrm>
            <a:off x="3616325" y="951255"/>
            <a:ext cx="3578225" cy="338554"/>
          </a:xfrm>
          <a:prstGeom prst="rect">
            <a:avLst/>
          </a:prstGeom>
          <a:noFill/>
        </p:spPr>
        <p:txBody>
          <a:bodyPr wrap="square" rtlCol="0">
            <a:spAutoFit/>
          </a:bodyPr>
          <a:lstStyle/>
          <a:p>
            <a:pPr algn="r"/>
            <a:r>
              <a:rPr lang="en-US" sz="1600" dirty="0">
                <a:solidFill>
                  <a:srgbClr val="FFFFFF"/>
                </a:solidFill>
              </a:rPr>
              <a:t>Ethiopia 2009/ Guy Calaf for SC</a:t>
            </a:r>
          </a:p>
        </p:txBody>
      </p:sp>
    </p:spTree>
    <p:extLst>
      <p:ext uri="{BB962C8B-B14F-4D97-AF65-F5344CB8AC3E}">
        <p14:creationId xmlns:p14="http://schemas.microsoft.com/office/powerpoint/2010/main" val="13948411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3" y="-28272"/>
            <a:ext cx="7583488" cy="1378839"/>
          </a:xfrm>
          <a:noFill/>
        </p:spPr>
        <p:txBody>
          <a:bodyPr wrap="square" rtlCol="0">
            <a:spAutoFit/>
          </a:bodyPr>
          <a:lstStyle/>
          <a:p>
            <a:r>
              <a:rPr lang="es-ES_tradnl" sz="4400" dirty="0" smtClean="0"/>
              <a:t>Movilización del personal &amp; ciclo de fortalecimiento</a:t>
            </a:r>
            <a:endParaRPr lang="es-ES_tradnl" sz="4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72392151"/>
              </p:ext>
            </p:extLst>
          </p:nvPr>
        </p:nvGraphicFramePr>
        <p:xfrm>
          <a:off x="93134" y="1527182"/>
          <a:ext cx="8957733" cy="50254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p:cNvSpPr txBox="1"/>
          <p:nvPr/>
        </p:nvSpPr>
        <p:spPr>
          <a:xfrm>
            <a:off x="3479796" y="1854616"/>
            <a:ext cx="321736" cy="553998"/>
          </a:xfrm>
          <a:prstGeom prst="rect">
            <a:avLst/>
          </a:prstGeom>
          <a:noFill/>
        </p:spPr>
        <p:txBody>
          <a:bodyPr wrap="square" rtlCol="0">
            <a:spAutoFit/>
          </a:bodyPr>
          <a:lstStyle/>
          <a:p>
            <a:r>
              <a:rPr lang="en-US" sz="3000" dirty="0" smtClean="0">
                <a:solidFill>
                  <a:srgbClr val="FFFF00"/>
                </a:solidFill>
              </a:rPr>
              <a:t>1</a:t>
            </a:r>
            <a:endParaRPr lang="en-US" sz="3000" dirty="0">
              <a:solidFill>
                <a:srgbClr val="FFFF00"/>
              </a:solidFill>
            </a:endParaRPr>
          </a:p>
        </p:txBody>
      </p:sp>
      <p:sp>
        <p:nvSpPr>
          <p:cNvPr id="7" name="TextBox 6"/>
          <p:cNvSpPr txBox="1"/>
          <p:nvPr/>
        </p:nvSpPr>
        <p:spPr>
          <a:xfrm>
            <a:off x="5926665" y="2765431"/>
            <a:ext cx="321736" cy="553998"/>
          </a:xfrm>
          <a:prstGeom prst="rect">
            <a:avLst/>
          </a:prstGeom>
          <a:noFill/>
        </p:spPr>
        <p:txBody>
          <a:bodyPr wrap="square" rtlCol="0">
            <a:spAutoFit/>
          </a:bodyPr>
          <a:lstStyle>
            <a:defPPr>
              <a:defRPr lang="en-US"/>
            </a:defPPr>
            <a:lvl1pPr>
              <a:defRPr sz="3000">
                <a:solidFill>
                  <a:srgbClr val="FFFF00"/>
                </a:solidFill>
              </a:defRPr>
            </a:lvl1pPr>
          </a:lstStyle>
          <a:p>
            <a:r>
              <a:rPr lang="en-US" dirty="0"/>
              <a:t>2</a:t>
            </a:r>
          </a:p>
        </p:txBody>
      </p:sp>
      <p:sp>
        <p:nvSpPr>
          <p:cNvPr id="8" name="TextBox 7"/>
          <p:cNvSpPr txBox="1"/>
          <p:nvPr/>
        </p:nvSpPr>
        <p:spPr>
          <a:xfrm>
            <a:off x="5943599" y="4663023"/>
            <a:ext cx="321736" cy="553998"/>
          </a:xfrm>
          <a:prstGeom prst="rect">
            <a:avLst/>
          </a:prstGeom>
          <a:noFill/>
        </p:spPr>
        <p:txBody>
          <a:bodyPr wrap="square" rtlCol="0">
            <a:spAutoFit/>
          </a:bodyPr>
          <a:lstStyle>
            <a:defPPr>
              <a:defRPr lang="en-US"/>
            </a:defPPr>
            <a:lvl1pPr>
              <a:defRPr sz="3000">
                <a:solidFill>
                  <a:srgbClr val="FFFF00"/>
                </a:solidFill>
              </a:defRPr>
            </a:lvl1pPr>
          </a:lstStyle>
          <a:p>
            <a:r>
              <a:rPr lang="en-US" dirty="0"/>
              <a:t>3</a:t>
            </a:r>
          </a:p>
        </p:txBody>
      </p:sp>
      <p:sp>
        <p:nvSpPr>
          <p:cNvPr id="9" name="TextBox 8"/>
          <p:cNvSpPr txBox="1"/>
          <p:nvPr/>
        </p:nvSpPr>
        <p:spPr>
          <a:xfrm>
            <a:off x="3618338" y="5510748"/>
            <a:ext cx="321736" cy="553998"/>
          </a:xfrm>
          <a:prstGeom prst="rect">
            <a:avLst/>
          </a:prstGeom>
          <a:noFill/>
        </p:spPr>
        <p:txBody>
          <a:bodyPr wrap="square" rtlCol="0">
            <a:spAutoFit/>
          </a:bodyPr>
          <a:lstStyle>
            <a:defPPr>
              <a:defRPr lang="en-US"/>
            </a:defPPr>
            <a:lvl1pPr>
              <a:defRPr sz="3000">
                <a:solidFill>
                  <a:srgbClr val="FFFF00"/>
                </a:solidFill>
              </a:defRPr>
            </a:lvl1pPr>
          </a:lstStyle>
          <a:p>
            <a:r>
              <a:rPr lang="en-US" dirty="0"/>
              <a:t>4</a:t>
            </a:r>
          </a:p>
        </p:txBody>
      </p:sp>
      <p:sp>
        <p:nvSpPr>
          <p:cNvPr id="10" name="TextBox 9"/>
          <p:cNvSpPr txBox="1"/>
          <p:nvPr/>
        </p:nvSpPr>
        <p:spPr>
          <a:xfrm>
            <a:off x="978957" y="4534972"/>
            <a:ext cx="321736" cy="553998"/>
          </a:xfrm>
          <a:prstGeom prst="rect">
            <a:avLst/>
          </a:prstGeom>
          <a:noFill/>
        </p:spPr>
        <p:txBody>
          <a:bodyPr wrap="square" rtlCol="0">
            <a:spAutoFit/>
          </a:bodyPr>
          <a:lstStyle>
            <a:defPPr>
              <a:defRPr lang="en-US"/>
            </a:defPPr>
            <a:lvl1pPr>
              <a:defRPr sz="3000">
                <a:solidFill>
                  <a:srgbClr val="FFFF00"/>
                </a:solidFill>
              </a:defRPr>
            </a:lvl1pPr>
          </a:lstStyle>
          <a:p>
            <a:r>
              <a:rPr lang="en-US" dirty="0"/>
              <a:t>5</a:t>
            </a:r>
          </a:p>
        </p:txBody>
      </p:sp>
      <p:sp>
        <p:nvSpPr>
          <p:cNvPr id="11" name="TextBox 10"/>
          <p:cNvSpPr txBox="1"/>
          <p:nvPr/>
        </p:nvSpPr>
        <p:spPr>
          <a:xfrm>
            <a:off x="978957" y="2622556"/>
            <a:ext cx="321736" cy="553998"/>
          </a:xfrm>
          <a:prstGeom prst="rect">
            <a:avLst/>
          </a:prstGeom>
          <a:noFill/>
        </p:spPr>
        <p:txBody>
          <a:bodyPr wrap="square" rtlCol="0">
            <a:spAutoFit/>
          </a:bodyPr>
          <a:lstStyle>
            <a:defPPr>
              <a:defRPr lang="en-US"/>
            </a:defPPr>
            <a:lvl1pPr>
              <a:defRPr sz="3000">
                <a:solidFill>
                  <a:srgbClr val="FFFF00"/>
                </a:solidFill>
              </a:defRPr>
            </a:lvl1pPr>
          </a:lstStyle>
          <a:p>
            <a:r>
              <a:rPr lang="en-US" dirty="0"/>
              <a:t>6</a:t>
            </a:r>
          </a:p>
        </p:txBody>
      </p:sp>
    </p:spTree>
    <p:extLst>
      <p:ext uri="{BB962C8B-B14F-4D97-AF65-F5344CB8AC3E}">
        <p14:creationId xmlns:p14="http://schemas.microsoft.com/office/powerpoint/2010/main" val="31431039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descr="Mozambique 2012. Save the Children.jpg"/>
          <p:cNvPicPr>
            <a:picLocks noGrp="1" noChangeAspect="1"/>
          </p:cNvPicPr>
          <p:nvPr>
            <p:ph type="pic" idx="1"/>
          </p:nvPr>
        </p:nvPicPr>
        <p:blipFill>
          <a:blip r:embed="rId3">
            <a:extLst>
              <a:ext uri="{28A0092B-C50C-407E-A947-70E740481C1C}">
                <a14:useLocalDpi xmlns:a14="http://schemas.microsoft.com/office/drawing/2010/main" val="0"/>
              </a:ext>
            </a:extLst>
          </a:blip>
          <a:srcRect t="142" b="142"/>
          <a:stretch>
            <a:fillRect/>
          </a:stretch>
        </p:blipFill>
        <p:spPr>
          <a:xfrm>
            <a:off x="1654175" y="457200"/>
            <a:ext cx="5835650" cy="3890433"/>
          </a:xfrm>
        </p:spPr>
      </p:pic>
      <p:sp>
        <p:nvSpPr>
          <p:cNvPr id="6" name="TextBox 5"/>
          <p:cNvSpPr txBox="1"/>
          <p:nvPr/>
        </p:nvSpPr>
        <p:spPr>
          <a:xfrm>
            <a:off x="3225801" y="3833496"/>
            <a:ext cx="4013200" cy="338554"/>
          </a:xfrm>
          <a:prstGeom prst="rect">
            <a:avLst/>
          </a:prstGeom>
          <a:noFill/>
        </p:spPr>
        <p:txBody>
          <a:bodyPr wrap="square" rtlCol="0">
            <a:spAutoFit/>
          </a:bodyPr>
          <a:lstStyle/>
          <a:p>
            <a:pPr algn="r"/>
            <a:r>
              <a:rPr lang="en-US" sz="1600" dirty="0" smtClean="0">
                <a:solidFill>
                  <a:schemeClr val="bg1"/>
                </a:solidFill>
              </a:rPr>
              <a:t>Mozambique 2012 / Save the Children</a:t>
            </a:r>
            <a:endParaRPr lang="en-US" sz="1600" dirty="0">
              <a:solidFill>
                <a:schemeClr val="bg1"/>
              </a:solidFill>
            </a:endParaRPr>
          </a:p>
        </p:txBody>
      </p:sp>
      <p:sp>
        <p:nvSpPr>
          <p:cNvPr id="2" name="Title 1"/>
          <p:cNvSpPr>
            <a:spLocks noGrp="1"/>
          </p:cNvSpPr>
          <p:nvPr>
            <p:ph type="title"/>
          </p:nvPr>
        </p:nvSpPr>
        <p:spPr>
          <a:xfrm>
            <a:off x="781812" y="3673288"/>
            <a:ext cx="7580376" cy="1685365"/>
          </a:xfrm>
        </p:spPr>
        <p:txBody>
          <a:bodyPr/>
          <a:lstStyle/>
          <a:p>
            <a:r>
              <a:rPr lang="en-US" dirty="0" smtClean="0"/>
              <a:t>Desafíos</a:t>
            </a:r>
            <a:endParaRPr lang="en-US" dirty="0"/>
          </a:p>
        </p:txBody>
      </p:sp>
    </p:spTree>
    <p:extLst>
      <p:ext uri="{BB962C8B-B14F-4D97-AF65-F5344CB8AC3E}">
        <p14:creationId xmlns:p14="http://schemas.microsoft.com/office/powerpoint/2010/main" val="75447339"/>
      </p:ext>
    </p:extLst>
  </p:cSld>
  <p:clrMapOvr>
    <a:masterClrMapping/>
  </p:clrMapOvr>
</p:sld>
</file>

<file path=ppt/theme/theme1.xml><?xml version="1.0" encoding="utf-8"?>
<a:theme xmlns:a="http://schemas.openxmlformats.org/drawingml/2006/main" name="Summer">
  <a:themeElements>
    <a:clrScheme name="Summer">
      <a:dk1>
        <a:sysClr val="windowText" lastClr="000000"/>
      </a:dk1>
      <a:lt1>
        <a:sysClr val="window" lastClr="FFFFFF"/>
      </a:lt1>
      <a:dk2>
        <a:srgbClr val="D16207"/>
      </a:dk2>
      <a:lt2>
        <a:srgbClr val="F0B31E"/>
      </a:lt2>
      <a:accent1>
        <a:srgbClr val="51A6C2"/>
      </a:accent1>
      <a:accent2>
        <a:srgbClr val="51C2A9"/>
      </a:accent2>
      <a:accent3>
        <a:srgbClr val="7EC251"/>
      </a:accent3>
      <a:accent4>
        <a:srgbClr val="E1DC53"/>
      </a:accent4>
      <a:accent5>
        <a:srgbClr val="B54721"/>
      </a:accent5>
      <a:accent6>
        <a:srgbClr val="A16BB1"/>
      </a:accent6>
      <a:hlink>
        <a:srgbClr val="A40A06"/>
      </a:hlink>
      <a:folHlink>
        <a:srgbClr val="837F16"/>
      </a:folHlink>
    </a:clrScheme>
    <a:fontScheme name="Summer">
      <a:majorFont>
        <a:latin typeface="Century Gothic"/>
        <a:ea typeface=""/>
        <a:cs typeface=""/>
        <a:font script="Jpan" typeface="ヒラギノ丸ゴ Pro W4"/>
        <a:font script="Hans" typeface="宋体"/>
        <a:font script="Hant" typeface="新細明體"/>
      </a:majorFont>
      <a:minorFont>
        <a:latin typeface="Century Gothic"/>
        <a:ea typeface=""/>
        <a:cs typeface=""/>
        <a:font script="Jpan" typeface="ヒラギノ丸ゴ Pro W4"/>
        <a:font script="Hans" typeface="宋体"/>
        <a:font script="Hant" typeface="新細明體"/>
      </a:minorFont>
    </a:fontScheme>
    <a:fmtScheme name="Summer">
      <a:fillStyleLst>
        <a:solidFill>
          <a:schemeClr val="phClr"/>
        </a:solidFill>
        <a:solidFill>
          <a:schemeClr val="phClr">
            <a:tint val="90000"/>
            <a:satMod val="135000"/>
          </a:schemeClr>
        </a:solidFill>
        <a:solidFill>
          <a:schemeClr val="phClr">
            <a:shade val="80000"/>
            <a:satMod val="110000"/>
          </a:schemeClr>
        </a:solidFill>
      </a:fillStyleLst>
      <a:lnStyleLst>
        <a:ln w="9525" cap="flat" cmpd="sng" algn="ctr">
          <a:solidFill>
            <a:schemeClr val="phClr">
              <a:satMod val="135000"/>
            </a:schemeClr>
          </a:solidFill>
          <a:prstDash val="solid"/>
        </a:ln>
        <a:ln w="25400" cap="flat" cmpd="sng" algn="ctr">
          <a:solidFill>
            <a:schemeClr val="phClr">
              <a:satMod val="150000"/>
            </a:schemeClr>
          </a:solidFill>
          <a:prstDash val="solid"/>
        </a:ln>
        <a:ln w="38100" cap="flat" cmpd="sng" algn="ctr">
          <a:solidFill>
            <a:schemeClr val="phClr">
              <a:satMod val="150000"/>
            </a:schemeClr>
          </a:solidFill>
          <a:prstDash val="solid"/>
        </a:ln>
      </a:lnStyleLst>
      <a:effectStyleLst>
        <a:effectStyle>
          <a:effectLst/>
        </a:effectStyle>
        <a:effectStyle>
          <a:effectLst>
            <a:outerShdw blurRad="76200" sx="101000" sy="101000" algn="ctr" rotWithShape="0">
              <a:srgbClr val="000000">
                <a:alpha val="50000"/>
              </a:srgbClr>
            </a:outerShdw>
            <a:reflection blurRad="12700" stA="20000" endPos="35000" dist="63500" dir="5400000" sy="-100000" rotWithShape="0"/>
          </a:effectLst>
        </a:effectStyle>
        <a:effectStyle>
          <a:effectLst>
            <a:outerShdw blurRad="127000" sx="103000" sy="103000" algn="ctr" rotWithShape="0">
              <a:srgbClr val="FFFFFF">
                <a:alpha val="65000"/>
              </a:srgbClr>
            </a:outerShdw>
          </a:effectLst>
          <a:scene3d>
            <a:camera prst="orthographicFront">
              <a:rot lat="0" lon="0" rev="0"/>
            </a:camera>
            <a:lightRig rig="morning" dir="t">
              <a:rot lat="0" lon="0" rev="1200000"/>
            </a:lightRig>
          </a:scene3d>
          <a:sp3d>
            <a:bevelT w="254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gs>
            <a:gs pos="100000">
              <a:schemeClr val="tx2"/>
            </a:gs>
          </a:gsLst>
          <a:lin ang="5400000" scaled="0"/>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Summer.thmx</Template>
  <TotalTime>5438</TotalTime>
  <Words>1551</Words>
  <Application>Microsoft Office PowerPoint</Application>
  <PresentationFormat>Presentación en pantalla (4:3)</PresentationFormat>
  <Paragraphs>146</Paragraphs>
  <Slides>16</Slides>
  <Notes>14</Notes>
  <HiddenSlides>0</HiddenSlides>
  <MMClips>0</MMClips>
  <ScaleCrop>false</ScaleCrop>
  <HeadingPairs>
    <vt:vector size="4" baseType="variant">
      <vt:variant>
        <vt:lpstr>Tema</vt:lpstr>
      </vt:variant>
      <vt:variant>
        <vt:i4>1</vt:i4>
      </vt:variant>
      <vt:variant>
        <vt:lpstr>Títulos de diapositiva</vt:lpstr>
      </vt:variant>
      <vt:variant>
        <vt:i4>16</vt:i4>
      </vt:variant>
    </vt:vector>
  </HeadingPairs>
  <TitlesOfParts>
    <vt:vector size="17" baseType="lpstr">
      <vt:lpstr>Summer</vt:lpstr>
      <vt:lpstr>Presentación de PowerPoint</vt:lpstr>
      <vt:lpstr>Objetivos</vt:lpstr>
      <vt:lpstr>Esquema</vt:lpstr>
      <vt:lpstr>Definiciones</vt:lpstr>
      <vt:lpstr>Definición de términos clave</vt:lpstr>
      <vt:lpstr>Presentación de PowerPoint</vt:lpstr>
      <vt:lpstr>Movilización del personal &amp; ciclo de fortalecimiento</vt:lpstr>
      <vt:lpstr>Movilización del personal &amp; ciclo de fortalecimiento</vt:lpstr>
      <vt:lpstr>Desafíos</vt:lpstr>
      <vt:lpstr>Desafíos Clave para Dotación de Personal de CP</vt:lpstr>
      <vt:lpstr>Como resultado, nosotros…</vt:lpstr>
      <vt:lpstr>Presentación de PowerPoint</vt:lpstr>
      <vt:lpstr>Establecer la política &amp; la práctica</vt:lpstr>
      <vt:lpstr>Establecer la política y la práctica</vt:lpstr>
      <vt:lpstr>Lista de políticas clave &amp; procedimientos</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Hannah Thompson</dc:creator>
  <cp:lastModifiedBy>Michelle Nuñez</cp:lastModifiedBy>
  <cp:revision>60</cp:revision>
  <dcterms:created xsi:type="dcterms:W3CDTF">2013-01-10T15:32:24Z</dcterms:created>
  <dcterms:modified xsi:type="dcterms:W3CDTF">2013-05-14T20:01:35Z</dcterms:modified>
</cp:coreProperties>
</file>