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95" r:id="rId2"/>
    <p:sldId id="296" r:id="rId3"/>
    <p:sldId id="297" r:id="rId4"/>
  </p:sldIdLst>
  <p:sldSz cx="9144000" cy="6858000" type="screen4x3"/>
  <p:notesSz cx="6797675" cy="9926638"/>
  <p:defaultTextStyle>
    <a:defPPr>
      <a:defRPr lang="en-A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FFFFFF"/>
    <a:srgbClr val="FF0000"/>
    <a:srgbClr val="B3E3EB"/>
    <a:srgbClr val="33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655" autoAdjust="0"/>
    <p:restoredTop sz="91816" autoAdjust="0"/>
  </p:normalViewPr>
  <p:slideViewPr>
    <p:cSldViewPr>
      <p:cViewPr>
        <p:scale>
          <a:sx n="69" d="100"/>
          <a:sy n="69" d="100"/>
        </p:scale>
        <p:origin x="-1044" y="-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smtClean="0"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2ED089CB-1FD6-4BEE-A3FB-63A101E5FE54}" type="datetimeFigureOut">
              <a:rPr lang="en-AU"/>
              <a:pPr>
                <a:defRPr/>
              </a:pPr>
              <a:t>11/10/2013</a:t>
            </a:fld>
            <a:endParaRPr lang="en-AU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smtClean="0"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BCF68C28-75EA-427A-86EB-0BD405C8179B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169644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65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noProof="0" smtClean="0"/>
              <a:t>Click to edit Master text styles</a:t>
            </a:r>
          </a:p>
          <a:p>
            <a:pPr lvl="1"/>
            <a:r>
              <a:rPr lang="en-AU" noProof="0" smtClean="0"/>
              <a:t>Second level</a:t>
            </a:r>
          </a:p>
          <a:p>
            <a:pPr lvl="2"/>
            <a:r>
              <a:rPr lang="en-AU" noProof="0" smtClean="0"/>
              <a:t>Third level</a:t>
            </a:r>
          </a:p>
          <a:p>
            <a:pPr lvl="3"/>
            <a:r>
              <a:rPr lang="en-AU" noProof="0" smtClean="0"/>
              <a:t>Fourth level</a:t>
            </a:r>
          </a:p>
          <a:p>
            <a:pPr lvl="4"/>
            <a:r>
              <a:rPr lang="en-AU" noProof="0" smtClean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979D4E14-44A8-44A2-99FA-AEAE3A5C4EF3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075580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87525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90369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84888" y="836613"/>
            <a:ext cx="1943100" cy="52562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0825" y="836613"/>
            <a:ext cx="5681663" cy="52562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11350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61557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57517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0825" y="1700213"/>
            <a:ext cx="3811588" cy="43926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14813" y="1700213"/>
            <a:ext cx="3813175" cy="43926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39262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26538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53103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97317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23304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AU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42272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0825" y="836613"/>
            <a:ext cx="7777163" cy="72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5" y="1700213"/>
            <a:ext cx="7777163" cy="4392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</a:p>
        </p:txBody>
      </p:sp>
      <p:sp>
        <p:nvSpPr>
          <p:cNvPr id="1028" name="Rectangle 7"/>
          <p:cNvSpPr>
            <a:spLocks noChangeArrowheads="1"/>
          </p:cNvSpPr>
          <p:nvPr userDrawn="1"/>
        </p:nvSpPr>
        <p:spPr bwMode="auto">
          <a:xfrm>
            <a:off x="0" y="333375"/>
            <a:ext cx="7667625" cy="358775"/>
          </a:xfrm>
          <a:prstGeom prst="rect">
            <a:avLst/>
          </a:prstGeom>
          <a:gradFill rotWithShape="1">
            <a:gsLst>
              <a:gs pos="0">
                <a:srgbClr val="3399FF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399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9" name="Rectangle 8"/>
          <p:cNvSpPr>
            <a:spLocks noChangeArrowheads="1"/>
          </p:cNvSpPr>
          <p:nvPr userDrawn="1"/>
        </p:nvSpPr>
        <p:spPr bwMode="auto">
          <a:xfrm>
            <a:off x="1042988" y="6237288"/>
            <a:ext cx="8101012" cy="35877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3399FF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399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030" name="Picture 12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5876925"/>
            <a:ext cx="1368425" cy="84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google.com.au/url?sa=i&amp;rct=j&amp;q=&amp;esrc=s&amp;frm=1&amp;source=images&amp;cd=&amp;cad=rja&amp;docid=GEjUOQVzZKKsoM&amp;tbnid=FxFHb3yaV1V6sM:&amp;ved=0CAUQjRw&amp;url=http://www.unicef.org.au/Business/Business-news/July-2011/ELK-Accessories-support-UNICEF.aspx&amp;ei=0UfeUeWwMY_LkgW4s4DwDw&amp;psig=AFQjCNHnGP_hPMOrTR5ZepwUUigoctADEQ&amp;ust=1373608240874775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hyperlink" Target="http://www.google.com.au/url?sa=i&amp;rct=j&amp;q=&amp;esrc=s&amp;frm=1&amp;source=images&amp;cd=&amp;cad=rja&amp;docid=sf45La13nES44M&amp;tbnid=0CL-6pVUKCWSuM:&amp;ved=0CAUQjRw&amp;url=http://omega.watchprosite.com/show-nblog.post/ti-436441/&amp;ei=UvDrUbWQHpLY9AT_2YDoCQ&amp;psig=AFQjCNG6OkC0fZ1iX_WYPg0t61N30dn8rw&amp;ust=1374503329092686" TargetMode="Externa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google.com.au/url?sa=i&amp;rct=j&amp;q=Thoughts+Icon&amp;source=images&amp;cd=&amp;cad=rja&amp;docid=ntW2r64mMEG3HM&amp;tbnid=CG7NUUc4hyQEIM:&amp;ved=0CAUQjRw&amp;url=http://sigridmcnab.com/what-am-i-going-to-blog-about/&amp;ei=6Y0yUejWHuPMmgXfz4GoDg&amp;bvm=bv.43148975,d.dGY&amp;psig=AFQjCNHDBl5v_6jkeHEhBmu9ZWo_RTyKxA&amp;ust=1362353987504512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hyperlink" Target="http://www.google.com.au/url?sa=i&amp;rct=j&amp;q=&amp;esrc=s&amp;frm=1&amp;source=images&amp;cd=&amp;cad=rja&amp;docid=p1QuW0pc_aE_8M&amp;tbnid=Z8amOruNrbHWwM:&amp;ved=0CAUQjRw&amp;url=http://www.kaboodle.com/reviews/electronic-hot-potato-game-97&amp;ei=MQbsUeriCYLO9QTGyIG4AQ&amp;psig=AFQjCNGng_QEKQHgb0o06Hl70ZCo5x5sCw&amp;ust=1374508972848726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8295" y="5187553"/>
            <a:ext cx="8642350" cy="1584325"/>
          </a:xfrm>
        </p:spPr>
        <p:txBody>
          <a:bodyPr/>
          <a:lstStyle/>
          <a:p>
            <a:pPr algn="ctr" eaLnBrk="1" hangingPunct="1"/>
            <a:r>
              <a:rPr lang="en-AU" sz="2800" dirty="0" smtClean="0">
                <a:solidFill>
                  <a:srgbClr val="3399FF"/>
                </a:solidFill>
              </a:rPr>
              <a:t>Day 2 Reflection and Today</a:t>
            </a:r>
            <a:br>
              <a:rPr lang="en-AU" sz="2800" dirty="0" smtClean="0">
                <a:solidFill>
                  <a:srgbClr val="3399FF"/>
                </a:solidFill>
              </a:rPr>
            </a:br>
            <a:endParaRPr lang="en-AU" sz="2800" dirty="0" smtClean="0">
              <a:solidFill>
                <a:srgbClr val="3399FF"/>
              </a:solidFill>
            </a:endParaRPr>
          </a:p>
        </p:txBody>
      </p:sp>
      <p:sp>
        <p:nvSpPr>
          <p:cNvPr id="2051" name="Rectangle 6"/>
          <p:cNvSpPr>
            <a:spLocks noChangeArrowheads="1"/>
          </p:cNvSpPr>
          <p:nvPr/>
        </p:nvSpPr>
        <p:spPr bwMode="auto">
          <a:xfrm>
            <a:off x="250825" y="765175"/>
            <a:ext cx="8642350" cy="792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n-AU" sz="2800" dirty="0" smtClean="0">
                <a:solidFill>
                  <a:srgbClr val="3399FF"/>
                </a:solidFill>
                <a:latin typeface="Calibri" pitchFamily="34" charset="0"/>
              </a:rPr>
              <a:t>M3 – S2 </a:t>
            </a:r>
            <a:r>
              <a:rPr lang="en-AU" sz="2800" dirty="0">
                <a:solidFill>
                  <a:srgbClr val="3399FF"/>
                </a:solidFill>
                <a:latin typeface="Calibri" pitchFamily="34" charset="0"/>
              </a:rPr>
              <a:t/>
            </a:r>
            <a:br>
              <a:rPr lang="en-AU" sz="2800" dirty="0">
                <a:solidFill>
                  <a:srgbClr val="3399FF"/>
                </a:solidFill>
                <a:latin typeface="Calibri" pitchFamily="34" charset="0"/>
              </a:rPr>
            </a:br>
            <a:endParaRPr lang="en-AU" sz="2800" dirty="0">
              <a:solidFill>
                <a:srgbClr val="3399FF"/>
              </a:solidFill>
              <a:latin typeface="Calibri" pitchFamily="34" charset="0"/>
            </a:endParaRPr>
          </a:p>
        </p:txBody>
      </p:sp>
      <p:pic>
        <p:nvPicPr>
          <p:cNvPr id="3074" name="Picture 2" descr="http://www.unicef.org.au/images/corporate/Zambia_elk_558x250.aspx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413" y="1412776"/>
            <a:ext cx="8681334" cy="3889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8" descr="http://blog.adw.org/wp-content/uploads/45185432_eyes_ears226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1395" y="149953"/>
            <a:ext cx="1304480" cy="9812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10" descr="http://omega.watchprosite.com/img/watchprosite/ml/96/scaled/ml_image.693896.jpg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5219" y="148510"/>
            <a:ext cx="803972" cy="9812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1965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>
                <a:solidFill>
                  <a:srgbClr val="3399FF"/>
                </a:solidFill>
              </a:rPr>
              <a:t>Review of Day 1 and 2 – Hot Potato…</a:t>
            </a:r>
            <a:endParaRPr lang="en-AU" dirty="0">
              <a:solidFill>
                <a:srgbClr val="3399FF"/>
              </a:solidFill>
            </a:endParaRPr>
          </a:p>
        </p:txBody>
      </p:sp>
      <p:pic>
        <p:nvPicPr>
          <p:cNvPr id="7" name="Picture 7" descr="http://sigridmcnab.com/wp-content/uploads/2012/05/343939-empty-head-icon-man-feeling-around-inside-his-head-for-ideas-and-thoughts-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116632"/>
            <a:ext cx="1301936" cy="17584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en-AU" dirty="0" smtClean="0"/>
              <a:t>We have a very hot potato</a:t>
            </a:r>
          </a:p>
          <a:p>
            <a:pPr>
              <a:buFontTx/>
              <a:buChar char="-"/>
            </a:pPr>
            <a:r>
              <a:rPr lang="en-AU" dirty="0" smtClean="0"/>
              <a:t>Toss the hot potato around until the music stops</a:t>
            </a:r>
          </a:p>
          <a:p>
            <a:pPr>
              <a:buFontTx/>
              <a:buChar char="-"/>
            </a:pPr>
            <a:r>
              <a:rPr lang="en-AU" dirty="0" smtClean="0"/>
              <a:t>Whoever has the potato when the </a:t>
            </a:r>
          </a:p>
          <a:p>
            <a:pPr marL="0" indent="0"/>
            <a:r>
              <a:rPr lang="en-AU" dirty="0" smtClean="0"/>
              <a:t>     music stops… needs to take a question</a:t>
            </a:r>
          </a:p>
          <a:p>
            <a:pPr>
              <a:buFontTx/>
              <a:buChar char="-"/>
            </a:pPr>
            <a:r>
              <a:rPr lang="en-AU" dirty="0" smtClean="0"/>
              <a:t>Time to answer</a:t>
            </a:r>
          </a:p>
          <a:p>
            <a:pPr>
              <a:buFontTx/>
              <a:buChar char="-"/>
            </a:pPr>
            <a:endParaRPr lang="en-AU" dirty="0"/>
          </a:p>
          <a:p>
            <a:pPr>
              <a:buFontTx/>
              <a:buChar char="-"/>
            </a:pPr>
            <a:endParaRPr lang="en-AU" dirty="0" smtClean="0"/>
          </a:p>
          <a:p>
            <a:pPr marL="0" indent="0"/>
            <a:endParaRPr lang="en-AU" dirty="0"/>
          </a:p>
          <a:p>
            <a:pPr marL="0" indent="0"/>
            <a:r>
              <a:rPr lang="en-AU" dirty="0" smtClean="0"/>
              <a:t>		Hot Potato… Hot Potato… </a:t>
            </a:r>
          </a:p>
          <a:p>
            <a:pPr marL="0" indent="0"/>
            <a:endParaRPr lang="en-AU" dirty="0"/>
          </a:p>
        </p:txBody>
      </p:sp>
      <p:pic>
        <p:nvPicPr>
          <p:cNvPr id="1026" name="Picture 2" descr="http://cn1.kaboodle.com/hi/img/c/0/0/e5/f/AAAADLbPgbIAAAAAAOX93A.jpg?v=1281742810000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2636912"/>
            <a:ext cx="3433564" cy="3433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3054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3715" name="Picture 3" descr="Light-Bul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538" y="1125538"/>
            <a:ext cx="4105275" cy="456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10120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437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437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1827</TotalTime>
  <Words>51</Words>
  <Application>Microsoft Office PowerPoint</Application>
  <PresentationFormat>On-screen Show (4:3)</PresentationFormat>
  <Paragraphs>12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Default Design</vt:lpstr>
      <vt:lpstr>Day 2 Reflection and Today </vt:lpstr>
      <vt:lpstr>Review of Day 1 and 2 – Hot Potato…</vt:lpstr>
      <vt:lpstr>PowerPoint Presentation</vt:lpstr>
    </vt:vector>
  </TitlesOfParts>
  <Company>Department of Human Services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nmcc2511</dc:creator>
  <cp:lastModifiedBy>Nats</cp:lastModifiedBy>
  <cp:revision>132</cp:revision>
  <dcterms:created xsi:type="dcterms:W3CDTF">2013-02-27T00:22:14Z</dcterms:created>
  <dcterms:modified xsi:type="dcterms:W3CDTF">2013-10-10T23:47:57Z</dcterms:modified>
</cp:coreProperties>
</file>