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A6CB1-C995-4761-AF5C-5E8EA31B3962}" type="datetimeFigureOut">
              <a:rPr lang="en-US" smtClean="0"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208E2-A106-46E7-A80F-EEA69A434C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619672" y="1628800"/>
            <a:ext cx="5962590" cy="4063864"/>
            <a:chOff x="0" y="0"/>
            <a:chExt cx="7687" cy="5175"/>
          </a:xfrm>
          <a:noFill/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19" y="3004"/>
              <a:ext cx="1564" cy="1201"/>
            </a:xfrm>
            <a:custGeom>
              <a:avLst/>
              <a:gdLst>
                <a:gd name="T0" fmla="*/ 902 w 1564"/>
                <a:gd name="T1" fmla="*/ 63 h 1201"/>
                <a:gd name="T2" fmla="*/ 954 w 1564"/>
                <a:gd name="T3" fmla="*/ 63 h 1201"/>
                <a:gd name="T4" fmla="*/ 1032 w 1564"/>
                <a:gd name="T5" fmla="*/ 60 h 1201"/>
                <a:gd name="T6" fmla="*/ 1055 w 1564"/>
                <a:gd name="T7" fmla="*/ 95 h 1201"/>
                <a:gd name="T8" fmla="*/ 1127 w 1564"/>
                <a:gd name="T9" fmla="*/ 101 h 1201"/>
                <a:gd name="T10" fmla="*/ 1112 w 1564"/>
                <a:gd name="T11" fmla="*/ 124 h 1201"/>
                <a:gd name="T12" fmla="*/ 1124 w 1564"/>
                <a:gd name="T13" fmla="*/ 184 h 1201"/>
                <a:gd name="T14" fmla="*/ 1176 w 1564"/>
                <a:gd name="T15" fmla="*/ 187 h 1201"/>
                <a:gd name="T16" fmla="*/ 1253 w 1564"/>
                <a:gd name="T17" fmla="*/ 129 h 1201"/>
                <a:gd name="T18" fmla="*/ 1285 w 1564"/>
                <a:gd name="T19" fmla="*/ 138 h 1201"/>
                <a:gd name="T20" fmla="*/ 1391 w 1564"/>
                <a:gd name="T21" fmla="*/ 158 h 1201"/>
                <a:gd name="T22" fmla="*/ 1411 w 1564"/>
                <a:gd name="T23" fmla="*/ 236 h 1201"/>
                <a:gd name="T24" fmla="*/ 1475 w 1564"/>
                <a:gd name="T25" fmla="*/ 319 h 1201"/>
                <a:gd name="T26" fmla="*/ 1495 w 1564"/>
                <a:gd name="T27" fmla="*/ 463 h 1201"/>
                <a:gd name="T28" fmla="*/ 1532 w 1564"/>
                <a:gd name="T29" fmla="*/ 508 h 1201"/>
                <a:gd name="T30" fmla="*/ 1544 w 1564"/>
                <a:gd name="T31" fmla="*/ 540 h 1201"/>
                <a:gd name="T32" fmla="*/ 1492 w 1564"/>
                <a:gd name="T33" fmla="*/ 658 h 1201"/>
                <a:gd name="T34" fmla="*/ 1417 w 1564"/>
                <a:gd name="T35" fmla="*/ 747 h 1201"/>
                <a:gd name="T36" fmla="*/ 1371 w 1564"/>
                <a:gd name="T37" fmla="*/ 833 h 1201"/>
                <a:gd name="T38" fmla="*/ 1334 w 1564"/>
                <a:gd name="T39" fmla="*/ 899 h 1201"/>
                <a:gd name="T40" fmla="*/ 1253 w 1564"/>
                <a:gd name="T41" fmla="*/ 916 h 1201"/>
                <a:gd name="T42" fmla="*/ 1256 w 1564"/>
                <a:gd name="T43" fmla="*/ 896 h 1201"/>
                <a:gd name="T44" fmla="*/ 1236 w 1564"/>
                <a:gd name="T45" fmla="*/ 885 h 1201"/>
                <a:gd name="T46" fmla="*/ 1213 w 1564"/>
                <a:gd name="T47" fmla="*/ 876 h 1201"/>
                <a:gd name="T48" fmla="*/ 1201 w 1564"/>
                <a:gd name="T49" fmla="*/ 896 h 1201"/>
                <a:gd name="T50" fmla="*/ 1207 w 1564"/>
                <a:gd name="T51" fmla="*/ 925 h 1201"/>
                <a:gd name="T52" fmla="*/ 1222 w 1564"/>
                <a:gd name="T53" fmla="*/ 971 h 1201"/>
                <a:gd name="T54" fmla="*/ 1268 w 1564"/>
                <a:gd name="T55" fmla="*/ 1060 h 1201"/>
                <a:gd name="T56" fmla="*/ 1256 w 1564"/>
                <a:gd name="T57" fmla="*/ 1169 h 1201"/>
                <a:gd name="T58" fmla="*/ 1187 w 1564"/>
                <a:gd name="T59" fmla="*/ 1181 h 1201"/>
                <a:gd name="T60" fmla="*/ 1144 w 1564"/>
                <a:gd name="T61" fmla="*/ 1135 h 1201"/>
                <a:gd name="T62" fmla="*/ 1089 w 1564"/>
                <a:gd name="T63" fmla="*/ 1069 h 1201"/>
                <a:gd name="T64" fmla="*/ 1092 w 1564"/>
                <a:gd name="T65" fmla="*/ 997 h 1201"/>
                <a:gd name="T66" fmla="*/ 1026 w 1564"/>
                <a:gd name="T67" fmla="*/ 931 h 1201"/>
                <a:gd name="T68" fmla="*/ 969 w 1564"/>
                <a:gd name="T69" fmla="*/ 859 h 1201"/>
                <a:gd name="T70" fmla="*/ 917 w 1564"/>
                <a:gd name="T71" fmla="*/ 853 h 1201"/>
                <a:gd name="T72" fmla="*/ 854 w 1564"/>
                <a:gd name="T73" fmla="*/ 842 h 1201"/>
                <a:gd name="T74" fmla="*/ 819 w 1564"/>
                <a:gd name="T75" fmla="*/ 847 h 1201"/>
                <a:gd name="T76" fmla="*/ 787 w 1564"/>
                <a:gd name="T77" fmla="*/ 836 h 1201"/>
                <a:gd name="T78" fmla="*/ 744 w 1564"/>
                <a:gd name="T79" fmla="*/ 807 h 1201"/>
                <a:gd name="T80" fmla="*/ 687 w 1564"/>
                <a:gd name="T81" fmla="*/ 824 h 1201"/>
                <a:gd name="T82" fmla="*/ 632 w 1564"/>
                <a:gd name="T83" fmla="*/ 804 h 1201"/>
                <a:gd name="T84" fmla="*/ 601 w 1564"/>
                <a:gd name="T85" fmla="*/ 684 h 1201"/>
                <a:gd name="T86" fmla="*/ 560 w 1564"/>
                <a:gd name="T87" fmla="*/ 646 h 1201"/>
                <a:gd name="T88" fmla="*/ 471 w 1564"/>
                <a:gd name="T89" fmla="*/ 589 h 1201"/>
                <a:gd name="T90" fmla="*/ 431 w 1564"/>
                <a:gd name="T91" fmla="*/ 552 h 1201"/>
                <a:gd name="T92" fmla="*/ 359 w 1564"/>
                <a:gd name="T93" fmla="*/ 523 h 1201"/>
                <a:gd name="T94" fmla="*/ 299 w 1564"/>
                <a:gd name="T95" fmla="*/ 480 h 1201"/>
                <a:gd name="T96" fmla="*/ 351 w 1564"/>
                <a:gd name="T97" fmla="*/ 457 h 1201"/>
                <a:gd name="T98" fmla="*/ 333 w 1564"/>
                <a:gd name="T99" fmla="*/ 376 h 1201"/>
                <a:gd name="T100" fmla="*/ 218 w 1564"/>
                <a:gd name="T101" fmla="*/ 325 h 1201"/>
                <a:gd name="T102" fmla="*/ 123 w 1564"/>
                <a:gd name="T103" fmla="*/ 307 h 1201"/>
                <a:gd name="T104" fmla="*/ 8 w 1564"/>
                <a:gd name="T105" fmla="*/ 319 h 1201"/>
                <a:gd name="T106" fmla="*/ 17 w 1564"/>
                <a:gd name="T107" fmla="*/ 210 h 1201"/>
                <a:gd name="T108" fmla="*/ 75 w 1564"/>
                <a:gd name="T109" fmla="*/ 164 h 1201"/>
                <a:gd name="T110" fmla="*/ 112 w 1564"/>
                <a:gd name="T111" fmla="*/ 106 h 1201"/>
                <a:gd name="T112" fmla="*/ 195 w 1564"/>
                <a:gd name="T113" fmla="*/ 60 h 1201"/>
                <a:gd name="T114" fmla="*/ 270 w 1564"/>
                <a:gd name="T115" fmla="*/ 37 h 1201"/>
                <a:gd name="T116" fmla="*/ 284 w 1564"/>
                <a:gd name="T117" fmla="*/ 55 h 1201"/>
                <a:gd name="T118" fmla="*/ 302 w 1564"/>
                <a:gd name="T119" fmla="*/ 83 h 1201"/>
                <a:gd name="T120" fmla="*/ 480 w 1564"/>
                <a:gd name="T121" fmla="*/ 109 h 1201"/>
                <a:gd name="T122" fmla="*/ 790 w 1564"/>
                <a:gd name="T123" fmla="*/ 32 h 1201"/>
                <a:gd name="T124" fmla="*/ 854 w 1564"/>
                <a:gd name="T125" fmla="*/ 14 h 1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64" h="1201">
                  <a:moveTo>
                    <a:pt x="882" y="35"/>
                  </a:moveTo>
                  <a:lnTo>
                    <a:pt x="885" y="35"/>
                  </a:lnTo>
                  <a:lnTo>
                    <a:pt x="891" y="35"/>
                  </a:lnTo>
                  <a:lnTo>
                    <a:pt x="891" y="32"/>
                  </a:lnTo>
                  <a:lnTo>
                    <a:pt x="894" y="35"/>
                  </a:lnTo>
                  <a:lnTo>
                    <a:pt x="897" y="43"/>
                  </a:lnTo>
                  <a:lnTo>
                    <a:pt x="894" y="52"/>
                  </a:lnTo>
                  <a:lnTo>
                    <a:pt x="894" y="58"/>
                  </a:lnTo>
                  <a:lnTo>
                    <a:pt x="897" y="60"/>
                  </a:lnTo>
                  <a:lnTo>
                    <a:pt x="902" y="63"/>
                  </a:lnTo>
                  <a:lnTo>
                    <a:pt x="905" y="66"/>
                  </a:lnTo>
                  <a:lnTo>
                    <a:pt x="914" y="66"/>
                  </a:lnTo>
                  <a:lnTo>
                    <a:pt x="920" y="63"/>
                  </a:lnTo>
                  <a:lnTo>
                    <a:pt x="925" y="60"/>
                  </a:lnTo>
                  <a:lnTo>
                    <a:pt x="931" y="58"/>
                  </a:lnTo>
                  <a:lnTo>
                    <a:pt x="937" y="55"/>
                  </a:lnTo>
                  <a:lnTo>
                    <a:pt x="940" y="55"/>
                  </a:lnTo>
                  <a:lnTo>
                    <a:pt x="946" y="58"/>
                  </a:lnTo>
                  <a:lnTo>
                    <a:pt x="951" y="60"/>
                  </a:lnTo>
                  <a:lnTo>
                    <a:pt x="954" y="63"/>
                  </a:lnTo>
                  <a:lnTo>
                    <a:pt x="960" y="69"/>
                  </a:lnTo>
                  <a:lnTo>
                    <a:pt x="963" y="72"/>
                  </a:lnTo>
                  <a:lnTo>
                    <a:pt x="966" y="72"/>
                  </a:lnTo>
                  <a:lnTo>
                    <a:pt x="969" y="69"/>
                  </a:lnTo>
                  <a:lnTo>
                    <a:pt x="974" y="66"/>
                  </a:lnTo>
                  <a:lnTo>
                    <a:pt x="977" y="66"/>
                  </a:lnTo>
                  <a:lnTo>
                    <a:pt x="997" y="63"/>
                  </a:lnTo>
                  <a:lnTo>
                    <a:pt x="1015" y="63"/>
                  </a:lnTo>
                  <a:lnTo>
                    <a:pt x="1023" y="60"/>
                  </a:lnTo>
                  <a:lnTo>
                    <a:pt x="1032" y="60"/>
                  </a:lnTo>
                  <a:lnTo>
                    <a:pt x="1038" y="63"/>
                  </a:lnTo>
                  <a:lnTo>
                    <a:pt x="1043" y="66"/>
                  </a:lnTo>
                  <a:lnTo>
                    <a:pt x="1046" y="69"/>
                  </a:lnTo>
                  <a:lnTo>
                    <a:pt x="1046" y="72"/>
                  </a:lnTo>
                  <a:lnTo>
                    <a:pt x="1046" y="78"/>
                  </a:lnTo>
                  <a:lnTo>
                    <a:pt x="1046" y="83"/>
                  </a:lnTo>
                  <a:lnTo>
                    <a:pt x="1046" y="89"/>
                  </a:lnTo>
                  <a:lnTo>
                    <a:pt x="1049" y="92"/>
                  </a:lnTo>
                  <a:lnTo>
                    <a:pt x="1052" y="95"/>
                  </a:lnTo>
                  <a:lnTo>
                    <a:pt x="1055" y="95"/>
                  </a:lnTo>
                  <a:lnTo>
                    <a:pt x="1058" y="95"/>
                  </a:lnTo>
                  <a:lnTo>
                    <a:pt x="1058" y="92"/>
                  </a:lnTo>
                  <a:lnTo>
                    <a:pt x="1063" y="89"/>
                  </a:lnTo>
                  <a:lnTo>
                    <a:pt x="1066" y="89"/>
                  </a:lnTo>
                  <a:lnTo>
                    <a:pt x="1078" y="86"/>
                  </a:lnTo>
                  <a:lnTo>
                    <a:pt x="1095" y="89"/>
                  </a:lnTo>
                  <a:lnTo>
                    <a:pt x="1107" y="92"/>
                  </a:lnTo>
                  <a:lnTo>
                    <a:pt x="1115" y="95"/>
                  </a:lnTo>
                  <a:lnTo>
                    <a:pt x="1121" y="98"/>
                  </a:lnTo>
                  <a:lnTo>
                    <a:pt x="1127" y="101"/>
                  </a:lnTo>
                  <a:lnTo>
                    <a:pt x="1127" y="104"/>
                  </a:lnTo>
                  <a:lnTo>
                    <a:pt x="1130" y="106"/>
                  </a:lnTo>
                  <a:lnTo>
                    <a:pt x="1130" y="109"/>
                  </a:lnTo>
                  <a:lnTo>
                    <a:pt x="1127" y="112"/>
                  </a:lnTo>
                  <a:lnTo>
                    <a:pt x="1127" y="118"/>
                  </a:lnTo>
                  <a:lnTo>
                    <a:pt x="1124" y="118"/>
                  </a:lnTo>
                  <a:lnTo>
                    <a:pt x="1121" y="118"/>
                  </a:lnTo>
                  <a:lnTo>
                    <a:pt x="1118" y="121"/>
                  </a:lnTo>
                  <a:lnTo>
                    <a:pt x="1115" y="124"/>
                  </a:lnTo>
                  <a:lnTo>
                    <a:pt x="1112" y="124"/>
                  </a:lnTo>
                  <a:lnTo>
                    <a:pt x="1109" y="126"/>
                  </a:lnTo>
                  <a:lnTo>
                    <a:pt x="1109" y="129"/>
                  </a:lnTo>
                  <a:lnTo>
                    <a:pt x="1109" y="135"/>
                  </a:lnTo>
                  <a:lnTo>
                    <a:pt x="1112" y="144"/>
                  </a:lnTo>
                  <a:lnTo>
                    <a:pt x="1118" y="149"/>
                  </a:lnTo>
                  <a:lnTo>
                    <a:pt x="1121" y="155"/>
                  </a:lnTo>
                  <a:lnTo>
                    <a:pt x="1124" y="161"/>
                  </a:lnTo>
                  <a:lnTo>
                    <a:pt x="1127" y="170"/>
                  </a:lnTo>
                  <a:lnTo>
                    <a:pt x="1127" y="178"/>
                  </a:lnTo>
                  <a:lnTo>
                    <a:pt x="1124" y="184"/>
                  </a:lnTo>
                  <a:lnTo>
                    <a:pt x="1124" y="193"/>
                  </a:lnTo>
                  <a:lnTo>
                    <a:pt x="1124" y="195"/>
                  </a:lnTo>
                  <a:lnTo>
                    <a:pt x="1124" y="201"/>
                  </a:lnTo>
                  <a:lnTo>
                    <a:pt x="1127" y="204"/>
                  </a:lnTo>
                  <a:lnTo>
                    <a:pt x="1130" y="204"/>
                  </a:lnTo>
                  <a:lnTo>
                    <a:pt x="1132" y="207"/>
                  </a:lnTo>
                  <a:lnTo>
                    <a:pt x="1138" y="204"/>
                  </a:lnTo>
                  <a:lnTo>
                    <a:pt x="1144" y="198"/>
                  </a:lnTo>
                  <a:lnTo>
                    <a:pt x="1161" y="190"/>
                  </a:lnTo>
                  <a:lnTo>
                    <a:pt x="1176" y="187"/>
                  </a:lnTo>
                  <a:lnTo>
                    <a:pt x="1187" y="184"/>
                  </a:lnTo>
                  <a:lnTo>
                    <a:pt x="1196" y="178"/>
                  </a:lnTo>
                  <a:lnTo>
                    <a:pt x="1201" y="172"/>
                  </a:lnTo>
                  <a:lnTo>
                    <a:pt x="1213" y="170"/>
                  </a:lnTo>
                  <a:lnTo>
                    <a:pt x="1230" y="161"/>
                  </a:lnTo>
                  <a:lnTo>
                    <a:pt x="1242" y="155"/>
                  </a:lnTo>
                  <a:lnTo>
                    <a:pt x="1245" y="152"/>
                  </a:lnTo>
                  <a:lnTo>
                    <a:pt x="1250" y="147"/>
                  </a:lnTo>
                  <a:lnTo>
                    <a:pt x="1250" y="141"/>
                  </a:lnTo>
                  <a:lnTo>
                    <a:pt x="1253" y="129"/>
                  </a:lnTo>
                  <a:lnTo>
                    <a:pt x="1253" y="121"/>
                  </a:lnTo>
                  <a:lnTo>
                    <a:pt x="1253" y="115"/>
                  </a:lnTo>
                  <a:lnTo>
                    <a:pt x="1253" y="109"/>
                  </a:lnTo>
                  <a:lnTo>
                    <a:pt x="1250" y="104"/>
                  </a:lnTo>
                  <a:lnTo>
                    <a:pt x="1253" y="101"/>
                  </a:lnTo>
                  <a:lnTo>
                    <a:pt x="1259" y="101"/>
                  </a:lnTo>
                  <a:lnTo>
                    <a:pt x="1265" y="104"/>
                  </a:lnTo>
                  <a:lnTo>
                    <a:pt x="1270" y="118"/>
                  </a:lnTo>
                  <a:lnTo>
                    <a:pt x="1279" y="126"/>
                  </a:lnTo>
                  <a:lnTo>
                    <a:pt x="1285" y="138"/>
                  </a:lnTo>
                  <a:lnTo>
                    <a:pt x="1291" y="144"/>
                  </a:lnTo>
                  <a:lnTo>
                    <a:pt x="1296" y="149"/>
                  </a:lnTo>
                  <a:lnTo>
                    <a:pt x="1305" y="149"/>
                  </a:lnTo>
                  <a:lnTo>
                    <a:pt x="1316" y="149"/>
                  </a:lnTo>
                  <a:lnTo>
                    <a:pt x="1331" y="149"/>
                  </a:lnTo>
                  <a:lnTo>
                    <a:pt x="1334" y="149"/>
                  </a:lnTo>
                  <a:lnTo>
                    <a:pt x="1339" y="152"/>
                  </a:lnTo>
                  <a:lnTo>
                    <a:pt x="1351" y="155"/>
                  </a:lnTo>
                  <a:lnTo>
                    <a:pt x="1371" y="158"/>
                  </a:lnTo>
                  <a:lnTo>
                    <a:pt x="1391" y="158"/>
                  </a:lnTo>
                  <a:lnTo>
                    <a:pt x="1394" y="158"/>
                  </a:lnTo>
                  <a:lnTo>
                    <a:pt x="1397" y="161"/>
                  </a:lnTo>
                  <a:lnTo>
                    <a:pt x="1400" y="164"/>
                  </a:lnTo>
                  <a:lnTo>
                    <a:pt x="1403" y="164"/>
                  </a:lnTo>
                  <a:lnTo>
                    <a:pt x="1406" y="170"/>
                  </a:lnTo>
                  <a:lnTo>
                    <a:pt x="1408" y="175"/>
                  </a:lnTo>
                  <a:lnTo>
                    <a:pt x="1408" y="187"/>
                  </a:lnTo>
                  <a:lnTo>
                    <a:pt x="1411" y="201"/>
                  </a:lnTo>
                  <a:lnTo>
                    <a:pt x="1408" y="221"/>
                  </a:lnTo>
                  <a:lnTo>
                    <a:pt x="1411" y="236"/>
                  </a:lnTo>
                  <a:lnTo>
                    <a:pt x="1414" y="239"/>
                  </a:lnTo>
                  <a:lnTo>
                    <a:pt x="1417" y="244"/>
                  </a:lnTo>
                  <a:lnTo>
                    <a:pt x="1426" y="256"/>
                  </a:lnTo>
                  <a:lnTo>
                    <a:pt x="1443" y="267"/>
                  </a:lnTo>
                  <a:lnTo>
                    <a:pt x="1452" y="273"/>
                  </a:lnTo>
                  <a:lnTo>
                    <a:pt x="1454" y="273"/>
                  </a:lnTo>
                  <a:lnTo>
                    <a:pt x="1460" y="276"/>
                  </a:lnTo>
                  <a:lnTo>
                    <a:pt x="1466" y="279"/>
                  </a:lnTo>
                  <a:lnTo>
                    <a:pt x="1477" y="293"/>
                  </a:lnTo>
                  <a:lnTo>
                    <a:pt x="1475" y="319"/>
                  </a:lnTo>
                  <a:lnTo>
                    <a:pt x="1480" y="342"/>
                  </a:lnTo>
                  <a:lnTo>
                    <a:pt x="1492" y="353"/>
                  </a:lnTo>
                  <a:lnTo>
                    <a:pt x="1486" y="368"/>
                  </a:lnTo>
                  <a:lnTo>
                    <a:pt x="1475" y="396"/>
                  </a:lnTo>
                  <a:lnTo>
                    <a:pt x="1472" y="414"/>
                  </a:lnTo>
                  <a:lnTo>
                    <a:pt x="1472" y="425"/>
                  </a:lnTo>
                  <a:lnTo>
                    <a:pt x="1475" y="437"/>
                  </a:lnTo>
                  <a:lnTo>
                    <a:pt x="1477" y="445"/>
                  </a:lnTo>
                  <a:lnTo>
                    <a:pt x="1483" y="454"/>
                  </a:lnTo>
                  <a:lnTo>
                    <a:pt x="1495" y="463"/>
                  </a:lnTo>
                  <a:lnTo>
                    <a:pt x="1500" y="465"/>
                  </a:lnTo>
                  <a:lnTo>
                    <a:pt x="1503" y="471"/>
                  </a:lnTo>
                  <a:lnTo>
                    <a:pt x="1506" y="477"/>
                  </a:lnTo>
                  <a:lnTo>
                    <a:pt x="1506" y="483"/>
                  </a:lnTo>
                  <a:lnTo>
                    <a:pt x="1509" y="488"/>
                  </a:lnTo>
                  <a:lnTo>
                    <a:pt x="1509" y="491"/>
                  </a:lnTo>
                  <a:lnTo>
                    <a:pt x="1512" y="494"/>
                  </a:lnTo>
                  <a:lnTo>
                    <a:pt x="1521" y="500"/>
                  </a:lnTo>
                  <a:lnTo>
                    <a:pt x="1529" y="506"/>
                  </a:lnTo>
                  <a:lnTo>
                    <a:pt x="1532" y="508"/>
                  </a:lnTo>
                  <a:lnTo>
                    <a:pt x="1535" y="511"/>
                  </a:lnTo>
                  <a:lnTo>
                    <a:pt x="1535" y="514"/>
                  </a:lnTo>
                  <a:lnTo>
                    <a:pt x="1535" y="520"/>
                  </a:lnTo>
                  <a:lnTo>
                    <a:pt x="1535" y="523"/>
                  </a:lnTo>
                  <a:lnTo>
                    <a:pt x="1535" y="526"/>
                  </a:lnTo>
                  <a:lnTo>
                    <a:pt x="1535" y="529"/>
                  </a:lnTo>
                  <a:lnTo>
                    <a:pt x="1538" y="531"/>
                  </a:lnTo>
                  <a:lnTo>
                    <a:pt x="1541" y="534"/>
                  </a:lnTo>
                  <a:lnTo>
                    <a:pt x="1544" y="537"/>
                  </a:lnTo>
                  <a:lnTo>
                    <a:pt x="1544" y="540"/>
                  </a:lnTo>
                  <a:lnTo>
                    <a:pt x="1552" y="549"/>
                  </a:lnTo>
                  <a:lnTo>
                    <a:pt x="1564" y="560"/>
                  </a:lnTo>
                  <a:lnTo>
                    <a:pt x="1564" y="569"/>
                  </a:lnTo>
                  <a:lnTo>
                    <a:pt x="1541" y="577"/>
                  </a:lnTo>
                  <a:lnTo>
                    <a:pt x="1523" y="598"/>
                  </a:lnTo>
                  <a:lnTo>
                    <a:pt x="1521" y="609"/>
                  </a:lnTo>
                  <a:lnTo>
                    <a:pt x="1515" y="626"/>
                  </a:lnTo>
                  <a:lnTo>
                    <a:pt x="1503" y="641"/>
                  </a:lnTo>
                  <a:lnTo>
                    <a:pt x="1500" y="652"/>
                  </a:lnTo>
                  <a:lnTo>
                    <a:pt x="1492" y="658"/>
                  </a:lnTo>
                  <a:lnTo>
                    <a:pt x="1486" y="681"/>
                  </a:lnTo>
                  <a:lnTo>
                    <a:pt x="1475" y="689"/>
                  </a:lnTo>
                  <a:lnTo>
                    <a:pt x="1472" y="692"/>
                  </a:lnTo>
                  <a:lnTo>
                    <a:pt x="1449" y="712"/>
                  </a:lnTo>
                  <a:lnTo>
                    <a:pt x="1443" y="727"/>
                  </a:lnTo>
                  <a:lnTo>
                    <a:pt x="1440" y="733"/>
                  </a:lnTo>
                  <a:lnTo>
                    <a:pt x="1431" y="735"/>
                  </a:lnTo>
                  <a:lnTo>
                    <a:pt x="1426" y="738"/>
                  </a:lnTo>
                  <a:lnTo>
                    <a:pt x="1423" y="744"/>
                  </a:lnTo>
                  <a:lnTo>
                    <a:pt x="1417" y="747"/>
                  </a:lnTo>
                  <a:lnTo>
                    <a:pt x="1414" y="750"/>
                  </a:lnTo>
                  <a:lnTo>
                    <a:pt x="1411" y="764"/>
                  </a:lnTo>
                  <a:lnTo>
                    <a:pt x="1394" y="776"/>
                  </a:lnTo>
                  <a:lnTo>
                    <a:pt x="1385" y="787"/>
                  </a:lnTo>
                  <a:lnTo>
                    <a:pt x="1380" y="790"/>
                  </a:lnTo>
                  <a:lnTo>
                    <a:pt x="1380" y="796"/>
                  </a:lnTo>
                  <a:lnTo>
                    <a:pt x="1374" y="810"/>
                  </a:lnTo>
                  <a:lnTo>
                    <a:pt x="1374" y="819"/>
                  </a:lnTo>
                  <a:lnTo>
                    <a:pt x="1374" y="824"/>
                  </a:lnTo>
                  <a:lnTo>
                    <a:pt x="1371" y="833"/>
                  </a:lnTo>
                  <a:lnTo>
                    <a:pt x="1371" y="839"/>
                  </a:lnTo>
                  <a:lnTo>
                    <a:pt x="1368" y="853"/>
                  </a:lnTo>
                  <a:lnTo>
                    <a:pt x="1362" y="865"/>
                  </a:lnTo>
                  <a:lnTo>
                    <a:pt x="1360" y="876"/>
                  </a:lnTo>
                  <a:lnTo>
                    <a:pt x="1357" y="879"/>
                  </a:lnTo>
                  <a:lnTo>
                    <a:pt x="1345" y="890"/>
                  </a:lnTo>
                  <a:lnTo>
                    <a:pt x="1342" y="893"/>
                  </a:lnTo>
                  <a:lnTo>
                    <a:pt x="1339" y="896"/>
                  </a:lnTo>
                  <a:lnTo>
                    <a:pt x="1334" y="902"/>
                  </a:lnTo>
                  <a:lnTo>
                    <a:pt x="1334" y="899"/>
                  </a:lnTo>
                  <a:lnTo>
                    <a:pt x="1331" y="902"/>
                  </a:lnTo>
                  <a:lnTo>
                    <a:pt x="1322" y="911"/>
                  </a:lnTo>
                  <a:lnTo>
                    <a:pt x="1314" y="913"/>
                  </a:lnTo>
                  <a:lnTo>
                    <a:pt x="1305" y="916"/>
                  </a:lnTo>
                  <a:lnTo>
                    <a:pt x="1288" y="916"/>
                  </a:lnTo>
                  <a:lnTo>
                    <a:pt x="1282" y="916"/>
                  </a:lnTo>
                  <a:lnTo>
                    <a:pt x="1273" y="919"/>
                  </a:lnTo>
                  <a:lnTo>
                    <a:pt x="1265" y="919"/>
                  </a:lnTo>
                  <a:lnTo>
                    <a:pt x="1259" y="919"/>
                  </a:lnTo>
                  <a:lnTo>
                    <a:pt x="1253" y="916"/>
                  </a:lnTo>
                  <a:lnTo>
                    <a:pt x="1259" y="916"/>
                  </a:lnTo>
                  <a:lnTo>
                    <a:pt x="1259" y="913"/>
                  </a:lnTo>
                  <a:lnTo>
                    <a:pt x="1259" y="911"/>
                  </a:lnTo>
                  <a:lnTo>
                    <a:pt x="1259" y="908"/>
                  </a:lnTo>
                  <a:lnTo>
                    <a:pt x="1262" y="905"/>
                  </a:lnTo>
                  <a:lnTo>
                    <a:pt x="1262" y="902"/>
                  </a:lnTo>
                  <a:lnTo>
                    <a:pt x="1262" y="899"/>
                  </a:lnTo>
                  <a:lnTo>
                    <a:pt x="1259" y="899"/>
                  </a:lnTo>
                  <a:lnTo>
                    <a:pt x="1259" y="896"/>
                  </a:lnTo>
                  <a:lnTo>
                    <a:pt x="1256" y="896"/>
                  </a:lnTo>
                  <a:lnTo>
                    <a:pt x="1256" y="893"/>
                  </a:lnTo>
                  <a:lnTo>
                    <a:pt x="1253" y="893"/>
                  </a:lnTo>
                  <a:lnTo>
                    <a:pt x="1250" y="893"/>
                  </a:lnTo>
                  <a:lnTo>
                    <a:pt x="1250" y="890"/>
                  </a:lnTo>
                  <a:lnTo>
                    <a:pt x="1247" y="890"/>
                  </a:lnTo>
                  <a:lnTo>
                    <a:pt x="1245" y="890"/>
                  </a:lnTo>
                  <a:lnTo>
                    <a:pt x="1245" y="888"/>
                  </a:lnTo>
                  <a:lnTo>
                    <a:pt x="1242" y="888"/>
                  </a:lnTo>
                  <a:lnTo>
                    <a:pt x="1239" y="888"/>
                  </a:lnTo>
                  <a:lnTo>
                    <a:pt x="1236" y="885"/>
                  </a:lnTo>
                  <a:lnTo>
                    <a:pt x="1233" y="885"/>
                  </a:lnTo>
                  <a:lnTo>
                    <a:pt x="1230" y="885"/>
                  </a:lnTo>
                  <a:lnTo>
                    <a:pt x="1227" y="882"/>
                  </a:lnTo>
                  <a:lnTo>
                    <a:pt x="1224" y="882"/>
                  </a:lnTo>
                  <a:lnTo>
                    <a:pt x="1224" y="879"/>
                  </a:lnTo>
                  <a:lnTo>
                    <a:pt x="1222" y="879"/>
                  </a:lnTo>
                  <a:lnTo>
                    <a:pt x="1219" y="879"/>
                  </a:lnTo>
                  <a:lnTo>
                    <a:pt x="1219" y="876"/>
                  </a:lnTo>
                  <a:lnTo>
                    <a:pt x="1216" y="876"/>
                  </a:lnTo>
                  <a:lnTo>
                    <a:pt x="1213" y="876"/>
                  </a:lnTo>
                  <a:lnTo>
                    <a:pt x="1210" y="876"/>
                  </a:lnTo>
                  <a:lnTo>
                    <a:pt x="1207" y="876"/>
                  </a:lnTo>
                  <a:lnTo>
                    <a:pt x="1204" y="879"/>
                  </a:lnTo>
                  <a:lnTo>
                    <a:pt x="1204" y="882"/>
                  </a:lnTo>
                  <a:lnTo>
                    <a:pt x="1204" y="885"/>
                  </a:lnTo>
                  <a:lnTo>
                    <a:pt x="1204" y="888"/>
                  </a:lnTo>
                  <a:lnTo>
                    <a:pt x="1204" y="890"/>
                  </a:lnTo>
                  <a:lnTo>
                    <a:pt x="1204" y="893"/>
                  </a:lnTo>
                  <a:lnTo>
                    <a:pt x="1201" y="893"/>
                  </a:lnTo>
                  <a:lnTo>
                    <a:pt x="1201" y="896"/>
                  </a:lnTo>
                  <a:lnTo>
                    <a:pt x="1201" y="899"/>
                  </a:lnTo>
                  <a:lnTo>
                    <a:pt x="1201" y="902"/>
                  </a:lnTo>
                  <a:lnTo>
                    <a:pt x="1201" y="905"/>
                  </a:lnTo>
                  <a:lnTo>
                    <a:pt x="1201" y="908"/>
                  </a:lnTo>
                  <a:lnTo>
                    <a:pt x="1204" y="911"/>
                  </a:lnTo>
                  <a:lnTo>
                    <a:pt x="1204" y="913"/>
                  </a:lnTo>
                  <a:lnTo>
                    <a:pt x="1204" y="916"/>
                  </a:lnTo>
                  <a:lnTo>
                    <a:pt x="1204" y="919"/>
                  </a:lnTo>
                  <a:lnTo>
                    <a:pt x="1204" y="925"/>
                  </a:lnTo>
                  <a:lnTo>
                    <a:pt x="1207" y="925"/>
                  </a:lnTo>
                  <a:lnTo>
                    <a:pt x="1204" y="928"/>
                  </a:lnTo>
                  <a:lnTo>
                    <a:pt x="1207" y="928"/>
                  </a:lnTo>
                  <a:lnTo>
                    <a:pt x="1207" y="931"/>
                  </a:lnTo>
                  <a:lnTo>
                    <a:pt x="1207" y="934"/>
                  </a:lnTo>
                  <a:lnTo>
                    <a:pt x="1207" y="936"/>
                  </a:lnTo>
                  <a:lnTo>
                    <a:pt x="1210" y="936"/>
                  </a:lnTo>
                  <a:lnTo>
                    <a:pt x="1210" y="939"/>
                  </a:lnTo>
                  <a:lnTo>
                    <a:pt x="1213" y="948"/>
                  </a:lnTo>
                  <a:lnTo>
                    <a:pt x="1216" y="954"/>
                  </a:lnTo>
                  <a:lnTo>
                    <a:pt x="1222" y="971"/>
                  </a:lnTo>
                  <a:lnTo>
                    <a:pt x="1227" y="980"/>
                  </a:lnTo>
                  <a:lnTo>
                    <a:pt x="1230" y="985"/>
                  </a:lnTo>
                  <a:lnTo>
                    <a:pt x="1233" y="991"/>
                  </a:lnTo>
                  <a:lnTo>
                    <a:pt x="1242" y="1002"/>
                  </a:lnTo>
                  <a:lnTo>
                    <a:pt x="1253" y="1025"/>
                  </a:lnTo>
                  <a:lnTo>
                    <a:pt x="1256" y="1025"/>
                  </a:lnTo>
                  <a:lnTo>
                    <a:pt x="1256" y="1031"/>
                  </a:lnTo>
                  <a:lnTo>
                    <a:pt x="1259" y="1040"/>
                  </a:lnTo>
                  <a:lnTo>
                    <a:pt x="1262" y="1046"/>
                  </a:lnTo>
                  <a:lnTo>
                    <a:pt x="1268" y="1060"/>
                  </a:lnTo>
                  <a:lnTo>
                    <a:pt x="1270" y="1071"/>
                  </a:lnTo>
                  <a:lnTo>
                    <a:pt x="1273" y="1080"/>
                  </a:lnTo>
                  <a:lnTo>
                    <a:pt x="1273" y="1089"/>
                  </a:lnTo>
                  <a:lnTo>
                    <a:pt x="1273" y="1097"/>
                  </a:lnTo>
                  <a:lnTo>
                    <a:pt x="1273" y="1117"/>
                  </a:lnTo>
                  <a:lnTo>
                    <a:pt x="1273" y="1137"/>
                  </a:lnTo>
                  <a:lnTo>
                    <a:pt x="1273" y="1146"/>
                  </a:lnTo>
                  <a:lnTo>
                    <a:pt x="1270" y="1152"/>
                  </a:lnTo>
                  <a:lnTo>
                    <a:pt x="1265" y="1160"/>
                  </a:lnTo>
                  <a:lnTo>
                    <a:pt x="1256" y="1169"/>
                  </a:lnTo>
                  <a:lnTo>
                    <a:pt x="1247" y="1178"/>
                  </a:lnTo>
                  <a:lnTo>
                    <a:pt x="1245" y="1186"/>
                  </a:lnTo>
                  <a:lnTo>
                    <a:pt x="1245" y="1192"/>
                  </a:lnTo>
                  <a:lnTo>
                    <a:pt x="1245" y="1198"/>
                  </a:lnTo>
                  <a:lnTo>
                    <a:pt x="1245" y="1201"/>
                  </a:lnTo>
                  <a:lnTo>
                    <a:pt x="1230" y="1195"/>
                  </a:lnTo>
                  <a:lnTo>
                    <a:pt x="1201" y="1178"/>
                  </a:lnTo>
                  <a:lnTo>
                    <a:pt x="1193" y="1181"/>
                  </a:lnTo>
                  <a:lnTo>
                    <a:pt x="1190" y="1181"/>
                  </a:lnTo>
                  <a:lnTo>
                    <a:pt x="1187" y="1181"/>
                  </a:lnTo>
                  <a:lnTo>
                    <a:pt x="1184" y="1178"/>
                  </a:lnTo>
                  <a:lnTo>
                    <a:pt x="1170" y="1166"/>
                  </a:lnTo>
                  <a:lnTo>
                    <a:pt x="1164" y="1160"/>
                  </a:lnTo>
                  <a:lnTo>
                    <a:pt x="1164" y="1155"/>
                  </a:lnTo>
                  <a:lnTo>
                    <a:pt x="1167" y="1152"/>
                  </a:lnTo>
                  <a:lnTo>
                    <a:pt x="1164" y="1146"/>
                  </a:lnTo>
                  <a:lnTo>
                    <a:pt x="1158" y="1143"/>
                  </a:lnTo>
                  <a:lnTo>
                    <a:pt x="1155" y="1143"/>
                  </a:lnTo>
                  <a:lnTo>
                    <a:pt x="1147" y="1140"/>
                  </a:lnTo>
                  <a:lnTo>
                    <a:pt x="1144" y="1135"/>
                  </a:lnTo>
                  <a:lnTo>
                    <a:pt x="1135" y="1135"/>
                  </a:lnTo>
                  <a:lnTo>
                    <a:pt x="1132" y="1132"/>
                  </a:lnTo>
                  <a:lnTo>
                    <a:pt x="1130" y="1123"/>
                  </a:lnTo>
                  <a:lnTo>
                    <a:pt x="1127" y="1112"/>
                  </a:lnTo>
                  <a:lnTo>
                    <a:pt x="1121" y="1106"/>
                  </a:lnTo>
                  <a:lnTo>
                    <a:pt x="1112" y="1100"/>
                  </a:lnTo>
                  <a:lnTo>
                    <a:pt x="1104" y="1094"/>
                  </a:lnTo>
                  <a:lnTo>
                    <a:pt x="1098" y="1089"/>
                  </a:lnTo>
                  <a:lnTo>
                    <a:pt x="1089" y="1077"/>
                  </a:lnTo>
                  <a:lnTo>
                    <a:pt x="1089" y="1069"/>
                  </a:lnTo>
                  <a:lnTo>
                    <a:pt x="1089" y="1066"/>
                  </a:lnTo>
                  <a:lnTo>
                    <a:pt x="1089" y="1060"/>
                  </a:lnTo>
                  <a:lnTo>
                    <a:pt x="1095" y="1048"/>
                  </a:lnTo>
                  <a:lnTo>
                    <a:pt x="1095" y="1043"/>
                  </a:lnTo>
                  <a:lnTo>
                    <a:pt x="1095" y="1037"/>
                  </a:lnTo>
                  <a:lnTo>
                    <a:pt x="1092" y="1025"/>
                  </a:lnTo>
                  <a:lnTo>
                    <a:pt x="1089" y="1017"/>
                  </a:lnTo>
                  <a:lnTo>
                    <a:pt x="1089" y="1008"/>
                  </a:lnTo>
                  <a:lnTo>
                    <a:pt x="1092" y="1002"/>
                  </a:lnTo>
                  <a:lnTo>
                    <a:pt x="1092" y="997"/>
                  </a:lnTo>
                  <a:lnTo>
                    <a:pt x="1092" y="994"/>
                  </a:lnTo>
                  <a:lnTo>
                    <a:pt x="1089" y="988"/>
                  </a:lnTo>
                  <a:lnTo>
                    <a:pt x="1086" y="980"/>
                  </a:lnTo>
                  <a:lnTo>
                    <a:pt x="1081" y="965"/>
                  </a:lnTo>
                  <a:lnTo>
                    <a:pt x="1072" y="954"/>
                  </a:lnTo>
                  <a:lnTo>
                    <a:pt x="1061" y="945"/>
                  </a:lnTo>
                  <a:lnTo>
                    <a:pt x="1049" y="934"/>
                  </a:lnTo>
                  <a:lnTo>
                    <a:pt x="1040" y="931"/>
                  </a:lnTo>
                  <a:lnTo>
                    <a:pt x="1032" y="931"/>
                  </a:lnTo>
                  <a:lnTo>
                    <a:pt x="1026" y="931"/>
                  </a:lnTo>
                  <a:lnTo>
                    <a:pt x="1020" y="928"/>
                  </a:lnTo>
                  <a:lnTo>
                    <a:pt x="1012" y="925"/>
                  </a:lnTo>
                  <a:lnTo>
                    <a:pt x="1006" y="922"/>
                  </a:lnTo>
                  <a:lnTo>
                    <a:pt x="1003" y="919"/>
                  </a:lnTo>
                  <a:lnTo>
                    <a:pt x="1000" y="913"/>
                  </a:lnTo>
                  <a:lnTo>
                    <a:pt x="994" y="899"/>
                  </a:lnTo>
                  <a:lnTo>
                    <a:pt x="992" y="888"/>
                  </a:lnTo>
                  <a:lnTo>
                    <a:pt x="986" y="876"/>
                  </a:lnTo>
                  <a:lnTo>
                    <a:pt x="977" y="865"/>
                  </a:lnTo>
                  <a:lnTo>
                    <a:pt x="969" y="859"/>
                  </a:lnTo>
                  <a:lnTo>
                    <a:pt x="960" y="853"/>
                  </a:lnTo>
                  <a:lnTo>
                    <a:pt x="951" y="853"/>
                  </a:lnTo>
                  <a:lnTo>
                    <a:pt x="948" y="859"/>
                  </a:lnTo>
                  <a:lnTo>
                    <a:pt x="940" y="862"/>
                  </a:lnTo>
                  <a:lnTo>
                    <a:pt x="937" y="865"/>
                  </a:lnTo>
                  <a:lnTo>
                    <a:pt x="925" y="868"/>
                  </a:lnTo>
                  <a:lnTo>
                    <a:pt x="920" y="865"/>
                  </a:lnTo>
                  <a:lnTo>
                    <a:pt x="917" y="862"/>
                  </a:lnTo>
                  <a:lnTo>
                    <a:pt x="914" y="859"/>
                  </a:lnTo>
                  <a:lnTo>
                    <a:pt x="917" y="853"/>
                  </a:lnTo>
                  <a:lnTo>
                    <a:pt x="908" y="850"/>
                  </a:lnTo>
                  <a:lnTo>
                    <a:pt x="900" y="850"/>
                  </a:lnTo>
                  <a:lnTo>
                    <a:pt x="891" y="850"/>
                  </a:lnTo>
                  <a:lnTo>
                    <a:pt x="885" y="850"/>
                  </a:lnTo>
                  <a:lnTo>
                    <a:pt x="885" y="847"/>
                  </a:lnTo>
                  <a:lnTo>
                    <a:pt x="871" y="845"/>
                  </a:lnTo>
                  <a:lnTo>
                    <a:pt x="865" y="842"/>
                  </a:lnTo>
                  <a:lnTo>
                    <a:pt x="859" y="842"/>
                  </a:lnTo>
                  <a:lnTo>
                    <a:pt x="856" y="842"/>
                  </a:lnTo>
                  <a:lnTo>
                    <a:pt x="854" y="842"/>
                  </a:lnTo>
                  <a:lnTo>
                    <a:pt x="851" y="845"/>
                  </a:lnTo>
                  <a:lnTo>
                    <a:pt x="845" y="845"/>
                  </a:lnTo>
                  <a:lnTo>
                    <a:pt x="842" y="847"/>
                  </a:lnTo>
                  <a:lnTo>
                    <a:pt x="839" y="850"/>
                  </a:lnTo>
                  <a:lnTo>
                    <a:pt x="836" y="856"/>
                  </a:lnTo>
                  <a:lnTo>
                    <a:pt x="833" y="859"/>
                  </a:lnTo>
                  <a:lnTo>
                    <a:pt x="831" y="859"/>
                  </a:lnTo>
                  <a:lnTo>
                    <a:pt x="828" y="856"/>
                  </a:lnTo>
                  <a:lnTo>
                    <a:pt x="825" y="853"/>
                  </a:lnTo>
                  <a:lnTo>
                    <a:pt x="819" y="847"/>
                  </a:lnTo>
                  <a:lnTo>
                    <a:pt x="816" y="847"/>
                  </a:lnTo>
                  <a:lnTo>
                    <a:pt x="810" y="845"/>
                  </a:lnTo>
                  <a:lnTo>
                    <a:pt x="808" y="847"/>
                  </a:lnTo>
                  <a:lnTo>
                    <a:pt x="805" y="847"/>
                  </a:lnTo>
                  <a:lnTo>
                    <a:pt x="802" y="850"/>
                  </a:lnTo>
                  <a:lnTo>
                    <a:pt x="799" y="850"/>
                  </a:lnTo>
                  <a:lnTo>
                    <a:pt x="796" y="850"/>
                  </a:lnTo>
                  <a:lnTo>
                    <a:pt x="790" y="847"/>
                  </a:lnTo>
                  <a:lnTo>
                    <a:pt x="790" y="842"/>
                  </a:lnTo>
                  <a:lnTo>
                    <a:pt x="787" y="836"/>
                  </a:lnTo>
                  <a:lnTo>
                    <a:pt x="787" y="824"/>
                  </a:lnTo>
                  <a:lnTo>
                    <a:pt x="785" y="822"/>
                  </a:lnTo>
                  <a:lnTo>
                    <a:pt x="782" y="819"/>
                  </a:lnTo>
                  <a:lnTo>
                    <a:pt x="776" y="819"/>
                  </a:lnTo>
                  <a:lnTo>
                    <a:pt x="767" y="816"/>
                  </a:lnTo>
                  <a:lnTo>
                    <a:pt x="764" y="813"/>
                  </a:lnTo>
                  <a:lnTo>
                    <a:pt x="762" y="813"/>
                  </a:lnTo>
                  <a:lnTo>
                    <a:pt x="756" y="807"/>
                  </a:lnTo>
                  <a:lnTo>
                    <a:pt x="750" y="807"/>
                  </a:lnTo>
                  <a:lnTo>
                    <a:pt x="744" y="807"/>
                  </a:lnTo>
                  <a:lnTo>
                    <a:pt x="739" y="810"/>
                  </a:lnTo>
                  <a:lnTo>
                    <a:pt x="733" y="813"/>
                  </a:lnTo>
                  <a:lnTo>
                    <a:pt x="727" y="816"/>
                  </a:lnTo>
                  <a:lnTo>
                    <a:pt x="718" y="816"/>
                  </a:lnTo>
                  <a:lnTo>
                    <a:pt x="710" y="816"/>
                  </a:lnTo>
                  <a:lnTo>
                    <a:pt x="704" y="816"/>
                  </a:lnTo>
                  <a:lnTo>
                    <a:pt x="695" y="813"/>
                  </a:lnTo>
                  <a:lnTo>
                    <a:pt x="693" y="816"/>
                  </a:lnTo>
                  <a:lnTo>
                    <a:pt x="690" y="822"/>
                  </a:lnTo>
                  <a:lnTo>
                    <a:pt x="687" y="824"/>
                  </a:lnTo>
                  <a:lnTo>
                    <a:pt x="681" y="824"/>
                  </a:lnTo>
                  <a:lnTo>
                    <a:pt x="672" y="822"/>
                  </a:lnTo>
                  <a:lnTo>
                    <a:pt x="667" y="819"/>
                  </a:lnTo>
                  <a:lnTo>
                    <a:pt x="661" y="816"/>
                  </a:lnTo>
                  <a:lnTo>
                    <a:pt x="655" y="816"/>
                  </a:lnTo>
                  <a:lnTo>
                    <a:pt x="649" y="816"/>
                  </a:lnTo>
                  <a:lnTo>
                    <a:pt x="647" y="813"/>
                  </a:lnTo>
                  <a:lnTo>
                    <a:pt x="644" y="810"/>
                  </a:lnTo>
                  <a:lnTo>
                    <a:pt x="638" y="807"/>
                  </a:lnTo>
                  <a:lnTo>
                    <a:pt x="632" y="804"/>
                  </a:lnTo>
                  <a:lnTo>
                    <a:pt x="632" y="799"/>
                  </a:lnTo>
                  <a:lnTo>
                    <a:pt x="629" y="796"/>
                  </a:lnTo>
                  <a:lnTo>
                    <a:pt x="629" y="793"/>
                  </a:lnTo>
                  <a:lnTo>
                    <a:pt x="624" y="787"/>
                  </a:lnTo>
                  <a:lnTo>
                    <a:pt x="618" y="778"/>
                  </a:lnTo>
                  <a:lnTo>
                    <a:pt x="618" y="767"/>
                  </a:lnTo>
                  <a:lnTo>
                    <a:pt x="612" y="744"/>
                  </a:lnTo>
                  <a:lnTo>
                    <a:pt x="603" y="718"/>
                  </a:lnTo>
                  <a:lnTo>
                    <a:pt x="601" y="689"/>
                  </a:lnTo>
                  <a:lnTo>
                    <a:pt x="601" y="684"/>
                  </a:lnTo>
                  <a:lnTo>
                    <a:pt x="595" y="684"/>
                  </a:lnTo>
                  <a:lnTo>
                    <a:pt x="589" y="678"/>
                  </a:lnTo>
                  <a:lnTo>
                    <a:pt x="583" y="675"/>
                  </a:lnTo>
                  <a:lnTo>
                    <a:pt x="578" y="669"/>
                  </a:lnTo>
                  <a:lnTo>
                    <a:pt x="578" y="666"/>
                  </a:lnTo>
                  <a:lnTo>
                    <a:pt x="578" y="661"/>
                  </a:lnTo>
                  <a:lnTo>
                    <a:pt x="575" y="658"/>
                  </a:lnTo>
                  <a:lnTo>
                    <a:pt x="572" y="652"/>
                  </a:lnTo>
                  <a:lnTo>
                    <a:pt x="566" y="649"/>
                  </a:lnTo>
                  <a:lnTo>
                    <a:pt x="560" y="646"/>
                  </a:lnTo>
                  <a:lnTo>
                    <a:pt x="555" y="641"/>
                  </a:lnTo>
                  <a:lnTo>
                    <a:pt x="546" y="638"/>
                  </a:lnTo>
                  <a:lnTo>
                    <a:pt x="543" y="638"/>
                  </a:lnTo>
                  <a:lnTo>
                    <a:pt x="532" y="635"/>
                  </a:lnTo>
                  <a:lnTo>
                    <a:pt x="523" y="632"/>
                  </a:lnTo>
                  <a:lnTo>
                    <a:pt x="480" y="609"/>
                  </a:lnTo>
                  <a:lnTo>
                    <a:pt x="477" y="603"/>
                  </a:lnTo>
                  <a:lnTo>
                    <a:pt x="474" y="598"/>
                  </a:lnTo>
                  <a:lnTo>
                    <a:pt x="474" y="592"/>
                  </a:lnTo>
                  <a:lnTo>
                    <a:pt x="471" y="589"/>
                  </a:lnTo>
                  <a:lnTo>
                    <a:pt x="468" y="586"/>
                  </a:lnTo>
                  <a:lnTo>
                    <a:pt x="457" y="583"/>
                  </a:lnTo>
                  <a:lnTo>
                    <a:pt x="451" y="580"/>
                  </a:lnTo>
                  <a:lnTo>
                    <a:pt x="448" y="577"/>
                  </a:lnTo>
                  <a:lnTo>
                    <a:pt x="445" y="575"/>
                  </a:lnTo>
                  <a:lnTo>
                    <a:pt x="443" y="572"/>
                  </a:lnTo>
                  <a:lnTo>
                    <a:pt x="440" y="563"/>
                  </a:lnTo>
                  <a:lnTo>
                    <a:pt x="437" y="557"/>
                  </a:lnTo>
                  <a:lnTo>
                    <a:pt x="434" y="554"/>
                  </a:lnTo>
                  <a:lnTo>
                    <a:pt x="431" y="552"/>
                  </a:lnTo>
                  <a:lnTo>
                    <a:pt x="425" y="549"/>
                  </a:lnTo>
                  <a:lnTo>
                    <a:pt x="420" y="549"/>
                  </a:lnTo>
                  <a:lnTo>
                    <a:pt x="402" y="543"/>
                  </a:lnTo>
                  <a:lnTo>
                    <a:pt x="397" y="543"/>
                  </a:lnTo>
                  <a:lnTo>
                    <a:pt x="394" y="540"/>
                  </a:lnTo>
                  <a:lnTo>
                    <a:pt x="391" y="531"/>
                  </a:lnTo>
                  <a:lnTo>
                    <a:pt x="388" y="526"/>
                  </a:lnTo>
                  <a:lnTo>
                    <a:pt x="379" y="523"/>
                  </a:lnTo>
                  <a:lnTo>
                    <a:pt x="371" y="520"/>
                  </a:lnTo>
                  <a:lnTo>
                    <a:pt x="359" y="523"/>
                  </a:lnTo>
                  <a:lnTo>
                    <a:pt x="351" y="520"/>
                  </a:lnTo>
                  <a:lnTo>
                    <a:pt x="345" y="526"/>
                  </a:lnTo>
                  <a:lnTo>
                    <a:pt x="322" y="523"/>
                  </a:lnTo>
                  <a:lnTo>
                    <a:pt x="322" y="520"/>
                  </a:lnTo>
                  <a:lnTo>
                    <a:pt x="313" y="508"/>
                  </a:lnTo>
                  <a:lnTo>
                    <a:pt x="299" y="488"/>
                  </a:lnTo>
                  <a:lnTo>
                    <a:pt x="299" y="486"/>
                  </a:lnTo>
                  <a:lnTo>
                    <a:pt x="296" y="486"/>
                  </a:lnTo>
                  <a:lnTo>
                    <a:pt x="296" y="483"/>
                  </a:lnTo>
                  <a:lnTo>
                    <a:pt x="299" y="480"/>
                  </a:lnTo>
                  <a:lnTo>
                    <a:pt x="302" y="480"/>
                  </a:lnTo>
                  <a:lnTo>
                    <a:pt x="307" y="480"/>
                  </a:lnTo>
                  <a:lnTo>
                    <a:pt x="313" y="477"/>
                  </a:lnTo>
                  <a:lnTo>
                    <a:pt x="316" y="477"/>
                  </a:lnTo>
                  <a:lnTo>
                    <a:pt x="319" y="474"/>
                  </a:lnTo>
                  <a:lnTo>
                    <a:pt x="322" y="471"/>
                  </a:lnTo>
                  <a:lnTo>
                    <a:pt x="328" y="465"/>
                  </a:lnTo>
                  <a:lnTo>
                    <a:pt x="330" y="463"/>
                  </a:lnTo>
                  <a:lnTo>
                    <a:pt x="342" y="457"/>
                  </a:lnTo>
                  <a:lnTo>
                    <a:pt x="351" y="457"/>
                  </a:lnTo>
                  <a:lnTo>
                    <a:pt x="356" y="454"/>
                  </a:lnTo>
                  <a:lnTo>
                    <a:pt x="362" y="454"/>
                  </a:lnTo>
                  <a:lnTo>
                    <a:pt x="368" y="448"/>
                  </a:lnTo>
                  <a:lnTo>
                    <a:pt x="374" y="445"/>
                  </a:lnTo>
                  <a:lnTo>
                    <a:pt x="374" y="437"/>
                  </a:lnTo>
                  <a:lnTo>
                    <a:pt x="368" y="434"/>
                  </a:lnTo>
                  <a:lnTo>
                    <a:pt x="362" y="425"/>
                  </a:lnTo>
                  <a:lnTo>
                    <a:pt x="351" y="414"/>
                  </a:lnTo>
                  <a:lnTo>
                    <a:pt x="345" y="396"/>
                  </a:lnTo>
                  <a:lnTo>
                    <a:pt x="333" y="376"/>
                  </a:lnTo>
                  <a:lnTo>
                    <a:pt x="322" y="365"/>
                  </a:lnTo>
                  <a:lnTo>
                    <a:pt x="299" y="348"/>
                  </a:lnTo>
                  <a:lnTo>
                    <a:pt x="284" y="339"/>
                  </a:lnTo>
                  <a:lnTo>
                    <a:pt x="279" y="333"/>
                  </a:lnTo>
                  <a:lnTo>
                    <a:pt x="261" y="322"/>
                  </a:lnTo>
                  <a:lnTo>
                    <a:pt x="253" y="316"/>
                  </a:lnTo>
                  <a:lnTo>
                    <a:pt x="244" y="316"/>
                  </a:lnTo>
                  <a:lnTo>
                    <a:pt x="238" y="316"/>
                  </a:lnTo>
                  <a:lnTo>
                    <a:pt x="230" y="319"/>
                  </a:lnTo>
                  <a:lnTo>
                    <a:pt x="218" y="325"/>
                  </a:lnTo>
                  <a:lnTo>
                    <a:pt x="207" y="328"/>
                  </a:lnTo>
                  <a:lnTo>
                    <a:pt x="192" y="330"/>
                  </a:lnTo>
                  <a:lnTo>
                    <a:pt x="175" y="330"/>
                  </a:lnTo>
                  <a:lnTo>
                    <a:pt x="164" y="328"/>
                  </a:lnTo>
                  <a:lnTo>
                    <a:pt x="155" y="319"/>
                  </a:lnTo>
                  <a:lnTo>
                    <a:pt x="149" y="313"/>
                  </a:lnTo>
                  <a:lnTo>
                    <a:pt x="141" y="307"/>
                  </a:lnTo>
                  <a:lnTo>
                    <a:pt x="135" y="305"/>
                  </a:lnTo>
                  <a:lnTo>
                    <a:pt x="129" y="305"/>
                  </a:lnTo>
                  <a:lnTo>
                    <a:pt x="123" y="307"/>
                  </a:lnTo>
                  <a:lnTo>
                    <a:pt x="118" y="310"/>
                  </a:lnTo>
                  <a:lnTo>
                    <a:pt x="89" y="330"/>
                  </a:lnTo>
                  <a:lnTo>
                    <a:pt x="69" y="348"/>
                  </a:lnTo>
                  <a:lnTo>
                    <a:pt x="49" y="359"/>
                  </a:lnTo>
                  <a:lnTo>
                    <a:pt x="40" y="365"/>
                  </a:lnTo>
                  <a:lnTo>
                    <a:pt x="20" y="373"/>
                  </a:lnTo>
                  <a:lnTo>
                    <a:pt x="20" y="359"/>
                  </a:lnTo>
                  <a:lnTo>
                    <a:pt x="17" y="342"/>
                  </a:lnTo>
                  <a:lnTo>
                    <a:pt x="14" y="330"/>
                  </a:lnTo>
                  <a:lnTo>
                    <a:pt x="8" y="319"/>
                  </a:lnTo>
                  <a:lnTo>
                    <a:pt x="3" y="313"/>
                  </a:lnTo>
                  <a:lnTo>
                    <a:pt x="0" y="305"/>
                  </a:lnTo>
                  <a:lnTo>
                    <a:pt x="0" y="299"/>
                  </a:lnTo>
                  <a:lnTo>
                    <a:pt x="3" y="287"/>
                  </a:lnTo>
                  <a:lnTo>
                    <a:pt x="11" y="253"/>
                  </a:lnTo>
                  <a:lnTo>
                    <a:pt x="17" y="233"/>
                  </a:lnTo>
                  <a:lnTo>
                    <a:pt x="17" y="221"/>
                  </a:lnTo>
                  <a:lnTo>
                    <a:pt x="17" y="216"/>
                  </a:lnTo>
                  <a:lnTo>
                    <a:pt x="14" y="201"/>
                  </a:lnTo>
                  <a:lnTo>
                    <a:pt x="17" y="210"/>
                  </a:lnTo>
                  <a:lnTo>
                    <a:pt x="34" y="201"/>
                  </a:lnTo>
                  <a:lnTo>
                    <a:pt x="37" y="195"/>
                  </a:lnTo>
                  <a:lnTo>
                    <a:pt x="40" y="190"/>
                  </a:lnTo>
                  <a:lnTo>
                    <a:pt x="43" y="187"/>
                  </a:lnTo>
                  <a:lnTo>
                    <a:pt x="46" y="181"/>
                  </a:lnTo>
                  <a:lnTo>
                    <a:pt x="49" y="175"/>
                  </a:lnTo>
                  <a:lnTo>
                    <a:pt x="57" y="172"/>
                  </a:lnTo>
                  <a:lnTo>
                    <a:pt x="63" y="172"/>
                  </a:lnTo>
                  <a:lnTo>
                    <a:pt x="69" y="167"/>
                  </a:lnTo>
                  <a:lnTo>
                    <a:pt x="75" y="164"/>
                  </a:lnTo>
                  <a:lnTo>
                    <a:pt x="77" y="155"/>
                  </a:lnTo>
                  <a:lnTo>
                    <a:pt x="80" y="149"/>
                  </a:lnTo>
                  <a:lnTo>
                    <a:pt x="86" y="144"/>
                  </a:lnTo>
                  <a:lnTo>
                    <a:pt x="92" y="141"/>
                  </a:lnTo>
                  <a:lnTo>
                    <a:pt x="100" y="135"/>
                  </a:lnTo>
                  <a:lnTo>
                    <a:pt x="106" y="129"/>
                  </a:lnTo>
                  <a:lnTo>
                    <a:pt x="112" y="124"/>
                  </a:lnTo>
                  <a:lnTo>
                    <a:pt x="115" y="121"/>
                  </a:lnTo>
                  <a:lnTo>
                    <a:pt x="112" y="112"/>
                  </a:lnTo>
                  <a:lnTo>
                    <a:pt x="112" y="106"/>
                  </a:lnTo>
                  <a:lnTo>
                    <a:pt x="112" y="104"/>
                  </a:lnTo>
                  <a:lnTo>
                    <a:pt x="118" y="98"/>
                  </a:lnTo>
                  <a:lnTo>
                    <a:pt x="141" y="86"/>
                  </a:lnTo>
                  <a:lnTo>
                    <a:pt x="146" y="81"/>
                  </a:lnTo>
                  <a:lnTo>
                    <a:pt x="152" y="78"/>
                  </a:lnTo>
                  <a:lnTo>
                    <a:pt x="155" y="72"/>
                  </a:lnTo>
                  <a:lnTo>
                    <a:pt x="161" y="66"/>
                  </a:lnTo>
                  <a:lnTo>
                    <a:pt x="169" y="69"/>
                  </a:lnTo>
                  <a:lnTo>
                    <a:pt x="184" y="66"/>
                  </a:lnTo>
                  <a:lnTo>
                    <a:pt x="195" y="60"/>
                  </a:lnTo>
                  <a:lnTo>
                    <a:pt x="213" y="52"/>
                  </a:lnTo>
                  <a:lnTo>
                    <a:pt x="227" y="49"/>
                  </a:lnTo>
                  <a:lnTo>
                    <a:pt x="238" y="49"/>
                  </a:lnTo>
                  <a:lnTo>
                    <a:pt x="250" y="49"/>
                  </a:lnTo>
                  <a:lnTo>
                    <a:pt x="256" y="49"/>
                  </a:lnTo>
                  <a:lnTo>
                    <a:pt x="261" y="46"/>
                  </a:lnTo>
                  <a:lnTo>
                    <a:pt x="264" y="46"/>
                  </a:lnTo>
                  <a:lnTo>
                    <a:pt x="264" y="43"/>
                  </a:lnTo>
                  <a:lnTo>
                    <a:pt x="267" y="40"/>
                  </a:lnTo>
                  <a:lnTo>
                    <a:pt x="270" y="37"/>
                  </a:lnTo>
                  <a:lnTo>
                    <a:pt x="273" y="32"/>
                  </a:lnTo>
                  <a:lnTo>
                    <a:pt x="287" y="29"/>
                  </a:lnTo>
                  <a:lnTo>
                    <a:pt x="290" y="32"/>
                  </a:lnTo>
                  <a:lnTo>
                    <a:pt x="290" y="35"/>
                  </a:lnTo>
                  <a:lnTo>
                    <a:pt x="290" y="37"/>
                  </a:lnTo>
                  <a:lnTo>
                    <a:pt x="290" y="40"/>
                  </a:lnTo>
                  <a:lnTo>
                    <a:pt x="290" y="43"/>
                  </a:lnTo>
                  <a:lnTo>
                    <a:pt x="290" y="46"/>
                  </a:lnTo>
                  <a:lnTo>
                    <a:pt x="287" y="49"/>
                  </a:lnTo>
                  <a:lnTo>
                    <a:pt x="284" y="55"/>
                  </a:lnTo>
                  <a:lnTo>
                    <a:pt x="284" y="58"/>
                  </a:lnTo>
                  <a:lnTo>
                    <a:pt x="284" y="60"/>
                  </a:lnTo>
                  <a:lnTo>
                    <a:pt x="287" y="63"/>
                  </a:lnTo>
                  <a:lnTo>
                    <a:pt x="287" y="66"/>
                  </a:lnTo>
                  <a:lnTo>
                    <a:pt x="290" y="69"/>
                  </a:lnTo>
                  <a:lnTo>
                    <a:pt x="293" y="72"/>
                  </a:lnTo>
                  <a:lnTo>
                    <a:pt x="296" y="75"/>
                  </a:lnTo>
                  <a:lnTo>
                    <a:pt x="296" y="78"/>
                  </a:lnTo>
                  <a:lnTo>
                    <a:pt x="299" y="81"/>
                  </a:lnTo>
                  <a:lnTo>
                    <a:pt x="302" y="83"/>
                  </a:lnTo>
                  <a:lnTo>
                    <a:pt x="302" y="86"/>
                  </a:lnTo>
                  <a:lnTo>
                    <a:pt x="305" y="89"/>
                  </a:lnTo>
                  <a:lnTo>
                    <a:pt x="305" y="92"/>
                  </a:lnTo>
                  <a:lnTo>
                    <a:pt x="307" y="95"/>
                  </a:lnTo>
                  <a:lnTo>
                    <a:pt x="307" y="98"/>
                  </a:lnTo>
                  <a:lnTo>
                    <a:pt x="310" y="101"/>
                  </a:lnTo>
                  <a:lnTo>
                    <a:pt x="402" y="104"/>
                  </a:lnTo>
                  <a:lnTo>
                    <a:pt x="405" y="104"/>
                  </a:lnTo>
                  <a:lnTo>
                    <a:pt x="440" y="104"/>
                  </a:lnTo>
                  <a:lnTo>
                    <a:pt x="480" y="109"/>
                  </a:lnTo>
                  <a:lnTo>
                    <a:pt x="537" y="115"/>
                  </a:lnTo>
                  <a:lnTo>
                    <a:pt x="603" y="115"/>
                  </a:lnTo>
                  <a:lnTo>
                    <a:pt x="652" y="112"/>
                  </a:lnTo>
                  <a:lnTo>
                    <a:pt x="693" y="89"/>
                  </a:lnTo>
                  <a:lnTo>
                    <a:pt x="744" y="60"/>
                  </a:lnTo>
                  <a:lnTo>
                    <a:pt x="770" y="46"/>
                  </a:lnTo>
                  <a:lnTo>
                    <a:pt x="776" y="43"/>
                  </a:lnTo>
                  <a:lnTo>
                    <a:pt x="782" y="40"/>
                  </a:lnTo>
                  <a:lnTo>
                    <a:pt x="787" y="35"/>
                  </a:lnTo>
                  <a:lnTo>
                    <a:pt x="790" y="32"/>
                  </a:lnTo>
                  <a:lnTo>
                    <a:pt x="796" y="23"/>
                  </a:lnTo>
                  <a:lnTo>
                    <a:pt x="799" y="17"/>
                  </a:lnTo>
                  <a:lnTo>
                    <a:pt x="805" y="12"/>
                  </a:lnTo>
                  <a:lnTo>
                    <a:pt x="816" y="6"/>
                  </a:lnTo>
                  <a:lnTo>
                    <a:pt x="819" y="3"/>
                  </a:lnTo>
                  <a:lnTo>
                    <a:pt x="828" y="0"/>
                  </a:lnTo>
                  <a:lnTo>
                    <a:pt x="836" y="3"/>
                  </a:lnTo>
                  <a:lnTo>
                    <a:pt x="842" y="6"/>
                  </a:lnTo>
                  <a:lnTo>
                    <a:pt x="848" y="12"/>
                  </a:lnTo>
                  <a:lnTo>
                    <a:pt x="854" y="14"/>
                  </a:lnTo>
                  <a:lnTo>
                    <a:pt x="856" y="20"/>
                  </a:lnTo>
                  <a:lnTo>
                    <a:pt x="868" y="26"/>
                  </a:lnTo>
                  <a:lnTo>
                    <a:pt x="871" y="26"/>
                  </a:lnTo>
                  <a:lnTo>
                    <a:pt x="877" y="26"/>
                  </a:lnTo>
                  <a:lnTo>
                    <a:pt x="879" y="29"/>
                  </a:lnTo>
                  <a:lnTo>
                    <a:pt x="882" y="32"/>
                  </a:lnTo>
                  <a:lnTo>
                    <a:pt x="882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219" y="3004"/>
              <a:ext cx="1564" cy="1201"/>
            </a:xfrm>
            <a:custGeom>
              <a:avLst/>
              <a:gdLst>
                <a:gd name="T0" fmla="*/ 902 w 1564"/>
                <a:gd name="T1" fmla="*/ 63 h 1201"/>
                <a:gd name="T2" fmla="*/ 954 w 1564"/>
                <a:gd name="T3" fmla="*/ 63 h 1201"/>
                <a:gd name="T4" fmla="*/ 1032 w 1564"/>
                <a:gd name="T5" fmla="*/ 60 h 1201"/>
                <a:gd name="T6" fmla="*/ 1055 w 1564"/>
                <a:gd name="T7" fmla="*/ 95 h 1201"/>
                <a:gd name="T8" fmla="*/ 1127 w 1564"/>
                <a:gd name="T9" fmla="*/ 101 h 1201"/>
                <a:gd name="T10" fmla="*/ 1112 w 1564"/>
                <a:gd name="T11" fmla="*/ 124 h 1201"/>
                <a:gd name="T12" fmla="*/ 1124 w 1564"/>
                <a:gd name="T13" fmla="*/ 184 h 1201"/>
                <a:gd name="T14" fmla="*/ 1176 w 1564"/>
                <a:gd name="T15" fmla="*/ 187 h 1201"/>
                <a:gd name="T16" fmla="*/ 1253 w 1564"/>
                <a:gd name="T17" fmla="*/ 129 h 1201"/>
                <a:gd name="T18" fmla="*/ 1285 w 1564"/>
                <a:gd name="T19" fmla="*/ 138 h 1201"/>
                <a:gd name="T20" fmla="*/ 1391 w 1564"/>
                <a:gd name="T21" fmla="*/ 158 h 1201"/>
                <a:gd name="T22" fmla="*/ 1411 w 1564"/>
                <a:gd name="T23" fmla="*/ 236 h 1201"/>
                <a:gd name="T24" fmla="*/ 1475 w 1564"/>
                <a:gd name="T25" fmla="*/ 319 h 1201"/>
                <a:gd name="T26" fmla="*/ 1495 w 1564"/>
                <a:gd name="T27" fmla="*/ 463 h 1201"/>
                <a:gd name="T28" fmla="*/ 1532 w 1564"/>
                <a:gd name="T29" fmla="*/ 508 h 1201"/>
                <a:gd name="T30" fmla="*/ 1544 w 1564"/>
                <a:gd name="T31" fmla="*/ 540 h 1201"/>
                <a:gd name="T32" fmla="*/ 1492 w 1564"/>
                <a:gd name="T33" fmla="*/ 658 h 1201"/>
                <a:gd name="T34" fmla="*/ 1417 w 1564"/>
                <a:gd name="T35" fmla="*/ 747 h 1201"/>
                <a:gd name="T36" fmla="*/ 1371 w 1564"/>
                <a:gd name="T37" fmla="*/ 833 h 1201"/>
                <a:gd name="T38" fmla="*/ 1334 w 1564"/>
                <a:gd name="T39" fmla="*/ 899 h 1201"/>
                <a:gd name="T40" fmla="*/ 1253 w 1564"/>
                <a:gd name="T41" fmla="*/ 916 h 1201"/>
                <a:gd name="T42" fmla="*/ 1256 w 1564"/>
                <a:gd name="T43" fmla="*/ 896 h 1201"/>
                <a:gd name="T44" fmla="*/ 1236 w 1564"/>
                <a:gd name="T45" fmla="*/ 885 h 1201"/>
                <a:gd name="T46" fmla="*/ 1213 w 1564"/>
                <a:gd name="T47" fmla="*/ 876 h 1201"/>
                <a:gd name="T48" fmla="*/ 1201 w 1564"/>
                <a:gd name="T49" fmla="*/ 896 h 1201"/>
                <a:gd name="T50" fmla="*/ 1207 w 1564"/>
                <a:gd name="T51" fmla="*/ 925 h 1201"/>
                <a:gd name="T52" fmla="*/ 1222 w 1564"/>
                <a:gd name="T53" fmla="*/ 971 h 1201"/>
                <a:gd name="T54" fmla="*/ 1268 w 1564"/>
                <a:gd name="T55" fmla="*/ 1060 h 1201"/>
                <a:gd name="T56" fmla="*/ 1256 w 1564"/>
                <a:gd name="T57" fmla="*/ 1169 h 1201"/>
                <a:gd name="T58" fmla="*/ 1187 w 1564"/>
                <a:gd name="T59" fmla="*/ 1181 h 1201"/>
                <a:gd name="T60" fmla="*/ 1144 w 1564"/>
                <a:gd name="T61" fmla="*/ 1135 h 1201"/>
                <a:gd name="T62" fmla="*/ 1089 w 1564"/>
                <a:gd name="T63" fmla="*/ 1069 h 1201"/>
                <a:gd name="T64" fmla="*/ 1092 w 1564"/>
                <a:gd name="T65" fmla="*/ 997 h 1201"/>
                <a:gd name="T66" fmla="*/ 1026 w 1564"/>
                <a:gd name="T67" fmla="*/ 931 h 1201"/>
                <a:gd name="T68" fmla="*/ 969 w 1564"/>
                <a:gd name="T69" fmla="*/ 859 h 1201"/>
                <a:gd name="T70" fmla="*/ 917 w 1564"/>
                <a:gd name="T71" fmla="*/ 853 h 1201"/>
                <a:gd name="T72" fmla="*/ 854 w 1564"/>
                <a:gd name="T73" fmla="*/ 842 h 1201"/>
                <a:gd name="T74" fmla="*/ 819 w 1564"/>
                <a:gd name="T75" fmla="*/ 847 h 1201"/>
                <a:gd name="T76" fmla="*/ 787 w 1564"/>
                <a:gd name="T77" fmla="*/ 836 h 1201"/>
                <a:gd name="T78" fmla="*/ 744 w 1564"/>
                <a:gd name="T79" fmla="*/ 807 h 1201"/>
                <a:gd name="T80" fmla="*/ 687 w 1564"/>
                <a:gd name="T81" fmla="*/ 824 h 1201"/>
                <a:gd name="T82" fmla="*/ 632 w 1564"/>
                <a:gd name="T83" fmla="*/ 804 h 1201"/>
                <a:gd name="T84" fmla="*/ 601 w 1564"/>
                <a:gd name="T85" fmla="*/ 684 h 1201"/>
                <a:gd name="T86" fmla="*/ 560 w 1564"/>
                <a:gd name="T87" fmla="*/ 646 h 1201"/>
                <a:gd name="T88" fmla="*/ 471 w 1564"/>
                <a:gd name="T89" fmla="*/ 589 h 1201"/>
                <a:gd name="T90" fmla="*/ 431 w 1564"/>
                <a:gd name="T91" fmla="*/ 552 h 1201"/>
                <a:gd name="T92" fmla="*/ 359 w 1564"/>
                <a:gd name="T93" fmla="*/ 523 h 1201"/>
                <a:gd name="T94" fmla="*/ 299 w 1564"/>
                <a:gd name="T95" fmla="*/ 480 h 1201"/>
                <a:gd name="T96" fmla="*/ 351 w 1564"/>
                <a:gd name="T97" fmla="*/ 457 h 1201"/>
                <a:gd name="T98" fmla="*/ 333 w 1564"/>
                <a:gd name="T99" fmla="*/ 376 h 1201"/>
                <a:gd name="T100" fmla="*/ 218 w 1564"/>
                <a:gd name="T101" fmla="*/ 325 h 1201"/>
                <a:gd name="T102" fmla="*/ 123 w 1564"/>
                <a:gd name="T103" fmla="*/ 307 h 1201"/>
                <a:gd name="T104" fmla="*/ 8 w 1564"/>
                <a:gd name="T105" fmla="*/ 319 h 1201"/>
                <a:gd name="T106" fmla="*/ 17 w 1564"/>
                <a:gd name="T107" fmla="*/ 210 h 1201"/>
                <a:gd name="T108" fmla="*/ 75 w 1564"/>
                <a:gd name="T109" fmla="*/ 164 h 1201"/>
                <a:gd name="T110" fmla="*/ 112 w 1564"/>
                <a:gd name="T111" fmla="*/ 106 h 1201"/>
                <a:gd name="T112" fmla="*/ 195 w 1564"/>
                <a:gd name="T113" fmla="*/ 60 h 1201"/>
                <a:gd name="T114" fmla="*/ 270 w 1564"/>
                <a:gd name="T115" fmla="*/ 37 h 1201"/>
                <a:gd name="T116" fmla="*/ 284 w 1564"/>
                <a:gd name="T117" fmla="*/ 55 h 1201"/>
                <a:gd name="T118" fmla="*/ 302 w 1564"/>
                <a:gd name="T119" fmla="*/ 83 h 1201"/>
                <a:gd name="T120" fmla="*/ 480 w 1564"/>
                <a:gd name="T121" fmla="*/ 109 h 1201"/>
                <a:gd name="T122" fmla="*/ 790 w 1564"/>
                <a:gd name="T123" fmla="*/ 32 h 1201"/>
                <a:gd name="T124" fmla="*/ 854 w 1564"/>
                <a:gd name="T125" fmla="*/ 14 h 1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64" h="1201">
                  <a:moveTo>
                    <a:pt x="882" y="35"/>
                  </a:moveTo>
                  <a:lnTo>
                    <a:pt x="885" y="35"/>
                  </a:lnTo>
                  <a:lnTo>
                    <a:pt x="891" y="35"/>
                  </a:lnTo>
                  <a:lnTo>
                    <a:pt x="891" y="32"/>
                  </a:lnTo>
                  <a:lnTo>
                    <a:pt x="894" y="35"/>
                  </a:lnTo>
                  <a:lnTo>
                    <a:pt x="897" y="43"/>
                  </a:lnTo>
                  <a:lnTo>
                    <a:pt x="894" y="52"/>
                  </a:lnTo>
                  <a:lnTo>
                    <a:pt x="894" y="58"/>
                  </a:lnTo>
                  <a:lnTo>
                    <a:pt x="897" y="60"/>
                  </a:lnTo>
                  <a:lnTo>
                    <a:pt x="902" y="63"/>
                  </a:lnTo>
                  <a:lnTo>
                    <a:pt x="905" y="66"/>
                  </a:lnTo>
                  <a:lnTo>
                    <a:pt x="914" y="66"/>
                  </a:lnTo>
                  <a:lnTo>
                    <a:pt x="920" y="63"/>
                  </a:lnTo>
                  <a:lnTo>
                    <a:pt x="925" y="60"/>
                  </a:lnTo>
                  <a:lnTo>
                    <a:pt x="931" y="58"/>
                  </a:lnTo>
                  <a:lnTo>
                    <a:pt x="937" y="55"/>
                  </a:lnTo>
                  <a:lnTo>
                    <a:pt x="940" y="55"/>
                  </a:lnTo>
                  <a:lnTo>
                    <a:pt x="946" y="58"/>
                  </a:lnTo>
                  <a:lnTo>
                    <a:pt x="951" y="60"/>
                  </a:lnTo>
                  <a:lnTo>
                    <a:pt x="954" y="63"/>
                  </a:lnTo>
                  <a:lnTo>
                    <a:pt x="960" y="69"/>
                  </a:lnTo>
                  <a:lnTo>
                    <a:pt x="963" y="72"/>
                  </a:lnTo>
                  <a:lnTo>
                    <a:pt x="966" y="72"/>
                  </a:lnTo>
                  <a:lnTo>
                    <a:pt x="969" y="69"/>
                  </a:lnTo>
                  <a:lnTo>
                    <a:pt x="974" y="66"/>
                  </a:lnTo>
                  <a:lnTo>
                    <a:pt x="977" y="66"/>
                  </a:lnTo>
                  <a:lnTo>
                    <a:pt x="997" y="63"/>
                  </a:lnTo>
                  <a:lnTo>
                    <a:pt x="1015" y="63"/>
                  </a:lnTo>
                  <a:lnTo>
                    <a:pt x="1023" y="60"/>
                  </a:lnTo>
                  <a:lnTo>
                    <a:pt x="1032" y="60"/>
                  </a:lnTo>
                  <a:lnTo>
                    <a:pt x="1038" y="63"/>
                  </a:lnTo>
                  <a:lnTo>
                    <a:pt x="1043" y="66"/>
                  </a:lnTo>
                  <a:lnTo>
                    <a:pt x="1046" y="69"/>
                  </a:lnTo>
                  <a:lnTo>
                    <a:pt x="1046" y="72"/>
                  </a:lnTo>
                  <a:lnTo>
                    <a:pt x="1046" y="78"/>
                  </a:lnTo>
                  <a:lnTo>
                    <a:pt x="1046" y="83"/>
                  </a:lnTo>
                  <a:lnTo>
                    <a:pt x="1046" y="89"/>
                  </a:lnTo>
                  <a:lnTo>
                    <a:pt x="1049" y="92"/>
                  </a:lnTo>
                  <a:lnTo>
                    <a:pt x="1052" y="95"/>
                  </a:lnTo>
                  <a:lnTo>
                    <a:pt x="1055" y="95"/>
                  </a:lnTo>
                  <a:lnTo>
                    <a:pt x="1058" y="95"/>
                  </a:lnTo>
                  <a:lnTo>
                    <a:pt x="1058" y="92"/>
                  </a:lnTo>
                  <a:lnTo>
                    <a:pt x="1063" y="89"/>
                  </a:lnTo>
                  <a:lnTo>
                    <a:pt x="1066" y="89"/>
                  </a:lnTo>
                  <a:lnTo>
                    <a:pt x="1078" y="86"/>
                  </a:lnTo>
                  <a:lnTo>
                    <a:pt x="1095" y="89"/>
                  </a:lnTo>
                  <a:lnTo>
                    <a:pt x="1107" y="92"/>
                  </a:lnTo>
                  <a:lnTo>
                    <a:pt x="1115" y="95"/>
                  </a:lnTo>
                  <a:lnTo>
                    <a:pt x="1121" y="98"/>
                  </a:lnTo>
                  <a:lnTo>
                    <a:pt x="1127" y="101"/>
                  </a:lnTo>
                  <a:lnTo>
                    <a:pt x="1127" y="104"/>
                  </a:lnTo>
                  <a:lnTo>
                    <a:pt x="1130" y="106"/>
                  </a:lnTo>
                  <a:lnTo>
                    <a:pt x="1130" y="109"/>
                  </a:lnTo>
                  <a:lnTo>
                    <a:pt x="1127" y="112"/>
                  </a:lnTo>
                  <a:lnTo>
                    <a:pt x="1127" y="118"/>
                  </a:lnTo>
                  <a:lnTo>
                    <a:pt x="1124" y="118"/>
                  </a:lnTo>
                  <a:lnTo>
                    <a:pt x="1121" y="118"/>
                  </a:lnTo>
                  <a:lnTo>
                    <a:pt x="1118" y="121"/>
                  </a:lnTo>
                  <a:lnTo>
                    <a:pt x="1115" y="124"/>
                  </a:lnTo>
                  <a:lnTo>
                    <a:pt x="1112" y="124"/>
                  </a:lnTo>
                  <a:lnTo>
                    <a:pt x="1109" y="126"/>
                  </a:lnTo>
                  <a:lnTo>
                    <a:pt x="1109" y="129"/>
                  </a:lnTo>
                  <a:lnTo>
                    <a:pt x="1109" y="135"/>
                  </a:lnTo>
                  <a:lnTo>
                    <a:pt x="1112" y="144"/>
                  </a:lnTo>
                  <a:lnTo>
                    <a:pt x="1118" y="149"/>
                  </a:lnTo>
                  <a:lnTo>
                    <a:pt x="1121" y="155"/>
                  </a:lnTo>
                  <a:lnTo>
                    <a:pt x="1124" y="161"/>
                  </a:lnTo>
                  <a:lnTo>
                    <a:pt x="1127" y="170"/>
                  </a:lnTo>
                  <a:lnTo>
                    <a:pt x="1127" y="178"/>
                  </a:lnTo>
                  <a:lnTo>
                    <a:pt x="1124" y="184"/>
                  </a:lnTo>
                  <a:lnTo>
                    <a:pt x="1124" y="193"/>
                  </a:lnTo>
                  <a:lnTo>
                    <a:pt x="1124" y="195"/>
                  </a:lnTo>
                  <a:lnTo>
                    <a:pt x="1124" y="201"/>
                  </a:lnTo>
                  <a:lnTo>
                    <a:pt x="1127" y="204"/>
                  </a:lnTo>
                  <a:lnTo>
                    <a:pt x="1130" y="204"/>
                  </a:lnTo>
                  <a:lnTo>
                    <a:pt x="1132" y="207"/>
                  </a:lnTo>
                  <a:lnTo>
                    <a:pt x="1138" y="204"/>
                  </a:lnTo>
                  <a:lnTo>
                    <a:pt x="1144" y="198"/>
                  </a:lnTo>
                  <a:lnTo>
                    <a:pt x="1161" y="190"/>
                  </a:lnTo>
                  <a:lnTo>
                    <a:pt x="1176" y="187"/>
                  </a:lnTo>
                  <a:lnTo>
                    <a:pt x="1187" y="184"/>
                  </a:lnTo>
                  <a:lnTo>
                    <a:pt x="1196" y="178"/>
                  </a:lnTo>
                  <a:lnTo>
                    <a:pt x="1201" y="172"/>
                  </a:lnTo>
                  <a:lnTo>
                    <a:pt x="1213" y="170"/>
                  </a:lnTo>
                  <a:lnTo>
                    <a:pt x="1230" y="161"/>
                  </a:lnTo>
                  <a:lnTo>
                    <a:pt x="1242" y="155"/>
                  </a:lnTo>
                  <a:lnTo>
                    <a:pt x="1245" y="152"/>
                  </a:lnTo>
                  <a:lnTo>
                    <a:pt x="1250" y="147"/>
                  </a:lnTo>
                  <a:lnTo>
                    <a:pt x="1250" y="141"/>
                  </a:lnTo>
                  <a:lnTo>
                    <a:pt x="1253" y="129"/>
                  </a:lnTo>
                  <a:lnTo>
                    <a:pt x="1253" y="121"/>
                  </a:lnTo>
                  <a:lnTo>
                    <a:pt x="1253" y="115"/>
                  </a:lnTo>
                  <a:lnTo>
                    <a:pt x="1253" y="109"/>
                  </a:lnTo>
                  <a:lnTo>
                    <a:pt x="1250" y="104"/>
                  </a:lnTo>
                  <a:lnTo>
                    <a:pt x="1253" y="101"/>
                  </a:lnTo>
                  <a:lnTo>
                    <a:pt x="1259" y="101"/>
                  </a:lnTo>
                  <a:lnTo>
                    <a:pt x="1265" y="104"/>
                  </a:lnTo>
                  <a:lnTo>
                    <a:pt x="1270" y="118"/>
                  </a:lnTo>
                  <a:lnTo>
                    <a:pt x="1279" y="126"/>
                  </a:lnTo>
                  <a:lnTo>
                    <a:pt x="1285" y="138"/>
                  </a:lnTo>
                  <a:lnTo>
                    <a:pt x="1291" y="144"/>
                  </a:lnTo>
                  <a:lnTo>
                    <a:pt x="1296" y="149"/>
                  </a:lnTo>
                  <a:lnTo>
                    <a:pt x="1305" y="149"/>
                  </a:lnTo>
                  <a:lnTo>
                    <a:pt x="1316" y="149"/>
                  </a:lnTo>
                  <a:lnTo>
                    <a:pt x="1331" y="149"/>
                  </a:lnTo>
                  <a:lnTo>
                    <a:pt x="1334" y="149"/>
                  </a:lnTo>
                  <a:lnTo>
                    <a:pt x="1339" y="152"/>
                  </a:lnTo>
                  <a:lnTo>
                    <a:pt x="1351" y="155"/>
                  </a:lnTo>
                  <a:lnTo>
                    <a:pt x="1371" y="158"/>
                  </a:lnTo>
                  <a:lnTo>
                    <a:pt x="1391" y="158"/>
                  </a:lnTo>
                  <a:lnTo>
                    <a:pt x="1394" y="158"/>
                  </a:lnTo>
                  <a:lnTo>
                    <a:pt x="1397" y="161"/>
                  </a:lnTo>
                  <a:lnTo>
                    <a:pt x="1400" y="164"/>
                  </a:lnTo>
                  <a:lnTo>
                    <a:pt x="1403" y="164"/>
                  </a:lnTo>
                  <a:lnTo>
                    <a:pt x="1406" y="170"/>
                  </a:lnTo>
                  <a:lnTo>
                    <a:pt x="1408" y="175"/>
                  </a:lnTo>
                  <a:lnTo>
                    <a:pt x="1408" y="187"/>
                  </a:lnTo>
                  <a:lnTo>
                    <a:pt x="1411" y="201"/>
                  </a:lnTo>
                  <a:lnTo>
                    <a:pt x="1408" y="221"/>
                  </a:lnTo>
                  <a:lnTo>
                    <a:pt x="1411" y="236"/>
                  </a:lnTo>
                  <a:lnTo>
                    <a:pt x="1414" y="239"/>
                  </a:lnTo>
                  <a:lnTo>
                    <a:pt x="1417" y="244"/>
                  </a:lnTo>
                  <a:lnTo>
                    <a:pt x="1426" y="256"/>
                  </a:lnTo>
                  <a:lnTo>
                    <a:pt x="1443" y="267"/>
                  </a:lnTo>
                  <a:lnTo>
                    <a:pt x="1452" y="273"/>
                  </a:lnTo>
                  <a:lnTo>
                    <a:pt x="1454" y="273"/>
                  </a:lnTo>
                  <a:lnTo>
                    <a:pt x="1460" y="276"/>
                  </a:lnTo>
                  <a:lnTo>
                    <a:pt x="1466" y="279"/>
                  </a:lnTo>
                  <a:lnTo>
                    <a:pt x="1477" y="293"/>
                  </a:lnTo>
                  <a:lnTo>
                    <a:pt x="1475" y="319"/>
                  </a:lnTo>
                  <a:lnTo>
                    <a:pt x="1480" y="342"/>
                  </a:lnTo>
                  <a:lnTo>
                    <a:pt x="1492" y="353"/>
                  </a:lnTo>
                  <a:lnTo>
                    <a:pt x="1486" y="368"/>
                  </a:lnTo>
                  <a:lnTo>
                    <a:pt x="1475" y="396"/>
                  </a:lnTo>
                  <a:lnTo>
                    <a:pt x="1472" y="414"/>
                  </a:lnTo>
                  <a:lnTo>
                    <a:pt x="1472" y="425"/>
                  </a:lnTo>
                  <a:lnTo>
                    <a:pt x="1475" y="437"/>
                  </a:lnTo>
                  <a:lnTo>
                    <a:pt x="1477" y="445"/>
                  </a:lnTo>
                  <a:lnTo>
                    <a:pt x="1483" y="454"/>
                  </a:lnTo>
                  <a:lnTo>
                    <a:pt x="1495" y="463"/>
                  </a:lnTo>
                  <a:lnTo>
                    <a:pt x="1500" y="465"/>
                  </a:lnTo>
                  <a:lnTo>
                    <a:pt x="1503" y="471"/>
                  </a:lnTo>
                  <a:lnTo>
                    <a:pt x="1506" y="477"/>
                  </a:lnTo>
                  <a:lnTo>
                    <a:pt x="1506" y="483"/>
                  </a:lnTo>
                  <a:lnTo>
                    <a:pt x="1509" y="488"/>
                  </a:lnTo>
                  <a:lnTo>
                    <a:pt x="1509" y="491"/>
                  </a:lnTo>
                  <a:lnTo>
                    <a:pt x="1512" y="494"/>
                  </a:lnTo>
                  <a:lnTo>
                    <a:pt x="1521" y="500"/>
                  </a:lnTo>
                  <a:lnTo>
                    <a:pt x="1529" y="506"/>
                  </a:lnTo>
                  <a:lnTo>
                    <a:pt x="1532" y="508"/>
                  </a:lnTo>
                  <a:lnTo>
                    <a:pt x="1535" y="511"/>
                  </a:lnTo>
                  <a:lnTo>
                    <a:pt x="1535" y="514"/>
                  </a:lnTo>
                  <a:lnTo>
                    <a:pt x="1535" y="520"/>
                  </a:lnTo>
                  <a:lnTo>
                    <a:pt x="1535" y="523"/>
                  </a:lnTo>
                  <a:lnTo>
                    <a:pt x="1535" y="526"/>
                  </a:lnTo>
                  <a:lnTo>
                    <a:pt x="1535" y="529"/>
                  </a:lnTo>
                  <a:lnTo>
                    <a:pt x="1538" y="531"/>
                  </a:lnTo>
                  <a:lnTo>
                    <a:pt x="1541" y="534"/>
                  </a:lnTo>
                  <a:lnTo>
                    <a:pt x="1544" y="537"/>
                  </a:lnTo>
                  <a:lnTo>
                    <a:pt x="1544" y="540"/>
                  </a:lnTo>
                  <a:lnTo>
                    <a:pt x="1552" y="549"/>
                  </a:lnTo>
                  <a:lnTo>
                    <a:pt x="1564" y="560"/>
                  </a:lnTo>
                  <a:lnTo>
                    <a:pt x="1564" y="569"/>
                  </a:lnTo>
                  <a:lnTo>
                    <a:pt x="1541" y="577"/>
                  </a:lnTo>
                  <a:lnTo>
                    <a:pt x="1523" y="598"/>
                  </a:lnTo>
                  <a:lnTo>
                    <a:pt x="1521" y="609"/>
                  </a:lnTo>
                  <a:lnTo>
                    <a:pt x="1515" y="626"/>
                  </a:lnTo>
                  <a:lnTo>
                    <a:pt x="1503" y="641"/>
                  </a:lnTo>
                  <a:lnTo>
                    <a:pt x="1500" y="652"/>
                  </a:lnTo>
                  <a:lnTo>
                    <a:pt x="1492" y="658"/>
                  </a:lnTo>
                  <a:lnTo>
                    <a:pt x="1486" y="681"/>
                  </a:lnTo>
                  <a:lnTo>
                    <a:pt x="1475" y="689"/>
                  </a:lnTo>
                  <a:lnTo>
                    <a:pt x="1472" y="692"/>
                  </a:lnTo>
                  <a:lnTo>
                    <a:pt x="1449" y="712"/>
                  </a:lnTo>
                  <a:lnTo>
                    <a:pt x="1443" y="727"/>
                  </a:lnTo>
                  <a:lnTo>
                    <a:pt x="1440" y="733"/>
                  </a:lnTo>
                  <a:lnTo>
                    <a:pt x="1431" y="735"/>
                  </a:lnTo>
                  <a:lnTo>
                    <a:pt x="1426" y="738"/>
                  </a:lnTo>
                  <a:lnTo>
                    <a:pt x="1423" y="744"/>
                  </a:lnTo>
                  <a:lnTo>
                    <a:pt x="1417" y="747"/>
                  </a:lnTo>
                  <a:lnTo>
                    <a:pt x="1414" y="750"/>
                  </a:lnTo>
                  <a:lnTo>
                    <a:pt x="1411" y="764"/>
                  </a:lnTo>
                  <a:lnTo>
                    <a:pt x="1394" y="776"/>
                  </a:lnTo>
                  <a:lnTo>
                    <a:pt x="1385" y="787"/>
                  </a:lnTo>
                  <a:lnTo>
                    <a:pt x="1380" y="790"/>
                  </a:lnTo>
                  <a:lnTo>
                    <a:pt x="1380" y="796"/>
                  </a:lnTo>
                  <a:lnTo>
                    <a:pt x="1374" y="810"/>
                  </a:lnTo>
                  <a:lnTo>
                    <a:pt x="1374" y="819"/>
                  </a:lnTo>
                  <a:lnTo>
                    <a:pt x="1374" y="824"/>
                  </a:lnTo>
                  <a:lnTo>
                    <a:pt x="1371" y="833"/>
                  </a:lnTo>
                  <a:lnTo>
                    <a:pt x="1371" y="839"/>
                  </a:lnTo>
                  <a:lnTo>
                    <a:pt x="1368" y="853"/>
                  </a:lnTo>
                  <a:lnTo>
                    <a:pt x="1362" y="865"/>
                  </a:lnTo>
                  <a:lnTo>
                    <a:pt x="1360" y="876"/>
                  </a:lnTo>
                  <a:lnTo>
                    <a:pt x="1357" y="879"/>
                  </a:lnTo>
                  <a:lnTo>
                    <a:pt x="1345" y="890"/>
                  </a:lnTo>
                  <a:lnTo>
                    <a:pt x="1342" y="893"/>
                  </a:lnTo>
                  <a:lnTo>
                    <a:pt x="1339" y="896"/>
                  </a:lnTo>
                  <a:lnTo>
                    <a:pt x="1334" y="902"/>
                  </a:lnTo>
                  <a:lnTo>
                    <a:pt x="1334" y="899"/>
                  </a:lnTo>
                  <a:lnTo>
                    <a:pt x="1331" y="902"/>
                  </a:lnTo>
                  <a:lnTo>
                    <a:pt x="1322" y="911"/>
                  </a:lnTo>
                  <a:lnTo>
                    <a:pt x="1314" y="913"/>
                  </a:lnTo>
                  <a:lnTo>
                    <a:pt x="1305" y="916"/>
                  </a:lnTo>
                  <a:lnTo>
                    <a:pt x="1288" y="916"/>
                  </a:lnTo>
                  <a:lnTo>
                    <a:pt x="1282" y="916"/>
                  </a:lnTo>
                  <a:lnTo>
                    <a:pt x="1273" y="919"/>
                  </a:lnTo>
                  <a:lnTo>
                    <a:pt x="1265" y="919"/>
                  </a:lnTo>
                  <a:lnTo>
                    <a:pt x="1259" y="919"/>
                  </a:lnTo>
                  <a:lnTo>
                    <a:pt x="1253" y="916"/>
                  </a:lnTo>
                  <a:lnTo>
                    <a:pt x="1259" y="916"/>
                  </a:lnTo>
                  <a:lnTo>
                    <a:pt x="1259" y="913"/>
                  </a:lnTo>
                  <a:lnTo>
                    <a:pt x="1259" y="911"/>
                  </a:lnTo>
                  <a:lnTo>
                    <a:pt x="1259" y="908"/>
                  </a:lnTo>
                  <a:lnTo>
                    <a:pt x="1262" y="905"/>
                  </a:lnTo>
                  <a:lnTo>
                    <a:pt x="1262" y="902"/>
                  </a:lnTo>
                  <a:lnTo>
                    <a:pt x="1262" y="899"/>
                  </a:lnTo>
                  <a:lnTo>
                    <a:pt x="1259" y="899"/>
                  </a:lnTo>
                  <a:lnTo>
                    <a:pt x="1259" y="896"/>
                  </a:lnTo>
                  <a:lnTo>
                    <a:pt x="1256" y="896"/>
                  </a:lnTo>
                  <a:lnTo>
                    <a:pt x="1256" y="893"/>
                  </a:lnTo>
                  <a:lnTo>
                    <a:pt x="1253" y="893"/>
                  </a:lnTo>
                  <a:lnTo>
                    <a:pt x="1250" y="893"/>
                  </a:lnTo>
                  <a:lnTo>
                    <a:pt x="1250" y="890"/>
                  </a:lnTo>
                  <a:lnTo>
                    <a:pt x="1247" y="890"/>
                  </a:lnTo>
                  <a:lnTo>
                    <a:pt x="1245" y="890"/>
                  </a:lnTo>
                  <a:lnTo>
                    <a:pt x="1245" y="888"/>
                  </a:lnTo>
                  <a:lnTo>
                    <a:pt x="1242" y="888"/>
                  </a:lnTo>
                  <a:lnTo>
                    <a:pt x="1239" y="888"/>
                  </a:lnTo>
                  <a:lnTo>
                    <a:pt x="1236" y="885"/>
                  </a:lnTo>
                  <a:lnTo>
                    <a:pt x="1233" y="885"/>
                  </a:lnTo>
                  <a:lnTo>
                    <a:pt x="1230" y="885"/>
                  </a:lnTo>
                  <a:lnTo>
                    <a:pt x="1227" y="882"/>
                  </a:lnTo>
                  <a:lnTo>
                    <a:pt x="1224" y="882"/>
                  </a:lnTo>
                  <a:lnTo>
                    <a:pt x="1224" y="879"/>
                  </a:lnTo>
                  <a:lnTo>
                    <a:pt x="1222" y="879"/>
                  </a:lnTo>
                  <a:lnTo>
                    <a:pt x="1219" y="879"/>
                  </a:lnTo>
                  <a:lnTo>
                    <a:pt x="1219" y="876"/>
                  </a:lnTo>
                  <a:lnTo>
                    <a:pt x="1216" y="876"/>
                  </a:lnTo>
                  <a:lnTo>
                    <a:pt x="1213" y="876"/>
                  </a:lnTo>
                  <a:lnTo>
                    <a:pt x="1210" y="876"/>
                  </a:lnTo>
                  <a:lnTo>
                    <a:pt x="1207" y="876"/>
                  </a:lnTo>
                  <a:lnTo>
                    <a:pt x="1204" y="879"/>
                  </a:lnTo>
                  <a:lnTo>
                    <a:pt x="1204" y="882"/>
                  </a:lnTo>
                  <a:lnTo>
                    <a:pt x="1204" y="885"/>
                  </a:lnTo>
                  <a:lnTo>
                    <a:pt x="1204" y="888"/>
                  </a:lnTo>
                  <a:lnTo>
                    <a:pt x="1204" y="890"/>
                  </a:lnTo>
                  <a:lnTo>
                    <a:pt x="1204" y="893"/>
                  </a:lnTo>
                  <a:lnTo>
                    <a:pt x="1201" y="893"/>
                  </a:lnTo>
                  <a:lnTo>
                    <a:pt x="1201" y="896"/>
                  </a:lnTo>
                  <a:lnTo>
                    <a:pt x="1201" y="899"/>
                  </a:lnTo>
                  <a:lnTo>
                    <a:pt x="1201" y="902"/>
                  </a:lnTo>
                  <a:lnTo>
                    <a:pt x="1201" y="905"/>
                  </a:lnTo>
                  <a:lnTo>
                    <a:pt x="1201" y="908"/>
                  </a:lnTo>
                  <a:lnTo>
                    <a:pt x="1204" y="911"/>
                  </a:lnTo>
                  <a:lnTo>
                    <a:pt x="1204" y="913"/>
                  </a:lnTo>
                  <a:lnTo>
                    <a:pt x="1204" y="916"/>
                  </a:lnTo>
                  <a:lnTo>
                    <a:pt x="1204" y="919"/>
                  </a:lnTo>
                  <a:lnTo>
                    <a:pt x="1204" y="925"/>
                  </a:lnTo>
                  <a:lnTo>
                    <a:pt x="1207" y="925"/>
                  </a:lnTo>
                  <a:lnTo>
                    <a:pt x="1204" y="928"/>
                  </a:lnTo>
                  <a:lnTo>
                    <a:pt x="1207" y="928"/>
                  </a:lnTo>
                  <a:lnTo>
                    <a:pt x="1207" y="931"/>
                  </a:lnTo>
                  <a:lnTo>
                    <a:pt x="1207" y="934"/>
                  </a:lnTo>
                  <a:lnTo>
                    <a:pt x="1207" y="936"/>
                  </a:lnTo>
                  <a:lnTo>
                    <a:pt x="1210" y="936"/>
                  </a:lnTo>
                  <a:lnTo>
                    <a:pt x="1210" y="939"/>
                  </a:lnTo>
                  <a:lnTo>
                    <a:pt x="1213" y="948"/>
                  </a:lnTo>
                  <a:lnTo>
                    <a:pt x="1216" y="954"/>
                  </a:lnTo>
                  <a:lnTo>
                    <a:pt x="1222" y="971"/>
                  </a:lnTo>
                  <a:lnTo>
                    <a:pt x="1227" y="980"/>
                  </a:lnTo>
                  <a:lnTo>
                    <a:pt x="1230" y="985"/>
                  </a:lnTo>
                  <a:lnTo>
                    <a:pt x="1233" y="991"/>
                  </a:lnTo>
                  <a:lnTo>
                    <a:pt x="1242" y="1002"/>
                  </a:lnTo>
                  <a:lnTo>
                    <a:pt x="1253" y="1025"/>
                  </a:lnTo>
                  <a:lnTo>
                    <a:pt x="1256" y="1025"/>
                  </a:lnTo>
                  <a:lnTo>
                    <a:pt x="1256" y="1031"/>
                  </a:lnTo>
                  <a:lnTo>
                    <a:pt x="1259" y="1040"/>
                  </a:lnTo>
                  <a:lnTo>
                    <a:pt x="1262" y="1046"/>
                  </a:lnTo>
                  <a:lnTo>
                    <a:pt x="1268" y="1060"/>
                  </a:lnTo>
                  <a:lnTo>
                    <a:pt x="1270" y="1071"/>
                  </a:lnTo>
                  <a:lnTo>
                    <a:pt x="1273" y="1080"/>
                  </a:lnTo>
                  <a:lnTo>
                    <a:pt x="1273" y="1089"/>
                  </a:lnTo>
                  <a:lnTo>
                    <a:pt x="1273" y="1097"/>
                  </a:lnTo>
                  <a:lnTo>
                    <a:pt x="1273" y="1117"/>
                  </a:lnTo>
                  <a:lnTo>
                    <a:pt x="1273" y="1137"/>
                  </a:lnTo>
                  <a:lnTo>
                    <a:pt x="1273" y="1146"/>
                  </a:lnTo>
                  <a:lnTo>
                    <a:pt x="1270" y="1152"/>
                  </a:lnTo>
                  <a:lnTo>
                    <a:pt x="1265" y="1160"/>
                  </a:lnTo>
                  <a:lnTo>
                    <a:pt x="1256" y="1169"/>
                  </a:lnTo>
                  <a:lnTo>
                    <a:pt x="1247" y="1178"/>
                  </a:lnTo>
                  <a:lnTo>
                    <a:pt x="1245" y="1186"/>
                  </a:lnTo>
                  <a:lnTo>
                    <a:pt x="1245" y="1192"/>
                  </a:lnTo>
                  <a:lnTo>
                    <a:pt x="1245" y="1198"/>
                  </a:lnTo>
                  <a:lnTo>
                    <a:pt x="1245" y="1201"/>
                  </a:lnTo>
                  <a:lnTo>
                    <a:pt x="1230" y="1195"/>
                  </a:lnTo>
                  <a:lnTo>
                    <a:pt x="1201" y="1178"/>
                  </a:lnTo>
                  <a:lnTo>
                    <a:pt x="1193" y="1181"/>
                  </a:lnTo>
                  <a:lnTo>
                    <a:pt x="1190" y="1181"/>
                  </a:lnTo>
                  <a:lnTo>
                    <a:pt x="1187" y="1181"/>
                  </a:lnTo>
                  <a:lnTo>
                    <a:pt x="1184" y="1178"/>
                  </a:lnTo>
                  <a:lnTo>
                    <a:pt x="1170" y="1166"/>
                  </a:lnTo>
                  <a:lnTo>
                    <a:pt x="1164" y="1160"/>
                  </a:lnTo>
                  <a:lnTo>
                    <a:pt x="1164" y="1155"/>
                  </a:lnTo>
                  <a:lnTo>
                    <a:pt x="1167" y="1152"/>
                  </a:lnTo>
                  <a:lnTo>
                    <a:pt x="1164" y="1146"/>
                  </a:lnTo>
                  <a:lnTo>
                    <a:pt x="1158" y="1143"/>
                  </a:lnTo>
                  <a:lnTo>
                    <a:pt x="1155" y="1143"/>
                  </a:lnTo>
                  <a:lnTo>
                    <a:pt x="1147" y="1140"/>
                  </a:lnTo>
                  <a:lnTo>
                    <a:pt x="1144" y="1135"/>
                  </a:lnTo>
                  <a:lnTo>
                    <a:pt x="1135" y="1135"/>
                  </a:lnTo>
                  <a:lnTo>
                    <a:pt x="1132" y="1132"/>
                  </a:lnTo>
                  <a:lnTo>
                    <a:pt x="1130" y="1123"/>
                  </a:lnTo>
                  <a:lnTo>
                    <a:pt x="1127" y="1112"/>
                  </a:lnTo>
                  <a:lnTo>
                    <a:pt x="1121" y="1106"/>
                  </a:lnTo>
                  <a:lnTo>
                    <a:pt x="1112" y="1100"/>
                  </a:lnTo>
                  <a:lnTo>
                    <a:pt x="1104" y="1094"/>
                  </a:lnTo>
                  <a:lnTo>
                    <a:pt x="1098" y="1089"/>
                  </a:lnTo>
                  <a:lnTo>
                    <a:pt x="1089" y="1077"/>
                  </a:lnTo>
                  <a:lnTo>
                    <a:pt x="1089" y="1069"/>
                  </a:lnTo>
                  <a:lnTo>
                    <a:pt x="1089" y="1066"/>
                  </a:lnTo>
                  <a:lnTo>
                    <a:pt x="1089" y="1060"/>
                  </a:lnTo>
                  <a:lnTo>
                    <a:pt x="1095" y="1048"/>
                  </a:lnTo>
                  <a:lnTo>
                    <a:pt x="1095" y="1043"/>
                  </a:lnTo>
                  <a:lnTo>
                    <a:pt x="1095" y="1037"/>
                  </a:lnTo>
                  <a:lnTo>
                    <a:pt x="1092" y="1025"/>
                  </a:lnTo>
                  <a:lnTo>
                    <a:pt x="1089" y="1017"/>
                  </a:lnTo>
                  <a:lnTo>
                    <a:pt x="1089" y="1008"/>
                  </a:lnTo>
                  <a:lnTo>
                    <a:pt x="1092" y="1002"/>
                  </a:lnTo>
                  <a:lnTo>
                    <a:pt x="1092" y="997"/>
                  </a:lnTo>
                  <a:lnTo>
                    <a:pt x="1092" y="994"/>
                  </a:lnTo>
                  <a:lnTo>
                    <a:pt x="1089" y="988"/>
                  </a:lnTo>
                  <a:lnTo>
                    <a:pt x="1086" y="980"/>
                  </a:lnTo>
                  <a:lnTo>
                    <a:pt x="1081" y="965"/>
                  </a:lnTo>
                  <a:lnTo>
                    <a:pt x="1072" y="954"/>
                  </a:lnTo>
                  <a:lnTo>
                    <a:pt x="1061" y="945"/>
                  </a:lnTo>
                  <a:lnTo>
                    <a:pt x="1049" y="934"/>
                  </a:lnTo>
                  <a:lnTo>
                    <a:pt x="1040" y="931"/>
                  </a:lnTo>
                  <a:lnTo>
                    <a:pt x="1032" y="931"/>
                  </a:lnTo>
                  <a:lnTo>
                    <a:pt x="1026" y="931"/>
                  </a:lnTo>
                  <a:lnTo>
                    <a:pt x="1020" y="928"/>
                  </a:lnTo>
                  <a:lnTo>
                    <a:pt x="1012" y="925"/>
                  </a:lnTo>
                  <a:lnTo>
                    <a:pt x="1006" y="922"/>
                  </a:lnTo>
                  <a:lnTo>
                    <a:pt x="1003" y="919"/>
                  </a:lnTo>
                  <a:lnTo>
                    <a:pt x="1000" y="913"/>
                  </a:lnTo>
                  <a:lnTo>
                    <a:pt x="994" y="899"/>
                  </a:lnTo>
                  <a:lnTo>
                    <a:pt x="992" y="888"/>
                  </a:lnTo>
                  <a:lnTo>
                    <a:pt x="986" y="876"/>
                  </a:lnTo>
                  <a:lnTo>
                    <a:pt x="977" y="865"/>
                  </a:lnTo>
                  <a:lnTo>
                    <a:pt x="969" y="859"/>
                  </a:lnTo>
                  <a:lnTo>
                    <a:pt x="960" y="853"/>
                  </a:lnTo>
                  <a:lnTo>
                    <a:pt x="951" y="853"/>
                  </a:lnTo>
                  <a:lnTo>
                    <a:pt x="948" y="859"/>
                  </a:lnTo>
                  <a:lnTo>
                    <a:pt x="940" y="862"/>
                  </a:lnTo>
                  <a:lnTo>
                    <a:pt x="937" y="865"/>
                  </a:lnTo>
                  <a:lnTo>
                    <a:pt x="925" y="868"/>
                  </a:lnTo>
                  <a:lnTo>
                    <a:pt x="920" y="865"/>
                  </a:lnTo>
                  <a:lnTo>
                    <a:pt x="917" y="862"/>
                  </a:lnTo>
                  <a:lnTo>
                    <a:pt x="914" y="859"/>
                  </a:lnTo>
                  <a:lnTo>
                    <a:pt x="917" y="853"/>
                  </a:lnTo>
                  <a:lnTo>
                    <a:pt x="908" y="850"/>
                  </a:lnTo>
                  <a:lnTo>
                    <a:pt x="900" y="850"/>
                  </a:lnTo>
                  <a:lnTo>
                    <a:pt x="891" y="850"/>
                  </a:lnTo>
                  <a:lnTo>
                    <a:pt x="885" y="850"/>
                  </a:lnTo>
                  <a:lnTo>
                    <a:pt x="885" y="847"/>
                  </a:lnTo>
                  <a:lnTo>
                    <a:pt x="871" y="845"/>
                  </a:lnTo>
                  <a:lnTo>
                    <a:pt x="865" y="842"/>
                  </a:lnTo>
                  <a:lnTo>
                    <a:pt x="859" y="842"/>
                  </a:lnTo>
                  <a:lnTo>
                    <a:pt x="856" y="842"/>
                  </a:lnTo>
                  <a:lnTo>
                    <a:pt x="854" y="842"/>
                  </a:lnTo>
                  <a:lnTo>
                    <a:pt x="851" y="845"/>
                  </a:lnTo>
                  <a:lnTo>
                    <a:pt x="845" y="845"/>
                  </a:lnTo>
                  <a:lnTo>
                    <a:pt x="842" y="847"/>
                  </a:lnTo>
                  <a:lnTo>
                    <a:pt x="839" y="850"/>
                  </a:lnTo>
                  <a:lnTo>
                    <a:pt x="836" y="856"/>
                  </a:lnTo>
                  <a:lnTo>
                    <a:pt x="833" y="859"/>
                  </a:lnTo>
                  <a:lnTo>
                    <a:pt x="831" y="859"/>
                  </a:lnTo>
                  <a:lnTo>
                    <a:pt x="828" y="856"/>
                  </a:lnTo>
                  <a:lnTo>
                    <a:pt x="825" y="853"/>
                  </a:lnTo>
                  <a:lnTo>
                    <a:pt x="819" y="847"/>
                  </a:lnTo>
                  <a:lnTo>
                    <a:pt x="816" y="847"/>
                  </a:lnTo>
                  <a:lnTo>
                    <a:pt x="810" y="845"/>
                  </a:lnTo>
                  <a:lnTo>
                    <a:pt x="808" y="847"/>
                  </a:lnTo>
                  <a:lnTo>
                    <a:pt x="805" y="847"/>
                  </a:lnTo>
                  <a:lnTo>
                    <a:pt x="802" y="850"/>
                  </a:lnTo>
                  <a:lnTo>
                    <a:pt x="799" y="850"/>
                  </a:lnTo>
                  <a:lnTo>
                    <a:pt x="796" y="850"/>
                  </a:lnTo>
                  <a:lnTo>
                    <a:pt x="790" y="847"/>
                  </a:lnTo>
                  <a:lnTo>
                    <a:pt x="790" y="842"/>
                  </a:lnTo>
                  <a:lnTo>
                    <a:pt x="787" y="836"/>
                  </a:lnTo>
                  <a:lnTo>
                    <a:pt x="787" y="824"/>
                  </a:lnTo>
                  <a:lnTo>
                    <a:pt x="785" y="822"/>
                  </a:lnTo>
                  <a:lnTo>
                    <a:pt x="782" y="819"/>
                  </a:lnTo>
                  <a:lnTo>
                    <a:pt x="776" y="819"/>
                  </a:lnTo>
                  <a:lnTo>
                    <a:pt x="767" y="816"/>
                  </a:lnTo>
                  <a:lnTo>
                    <a:pt x="764" y="813"/>
                  </a:lnTo>
                  <a:lnTo>
                    <a:pt x="762" y="813"/>
                  </a:lnTo>
                  <a:lnTo>
                    <a:pt x="756" y="807"/>
                  </a:lnTo>
                  <a:lnTo>
                    <a:pt x="750" y="807"/>
                  </a:lnTo>
                  <a:lnTo>
                    <a:pt x="744" y="807"/>
                  </a:lnTo>
                  <a:lnTo>
                    <a:pt x="739" y="810"/>
                  </a:lnTo>
                  <a:lnTo>
                    <a:pt x="733" y="813"/>
                  </a:lnTo>
                  <a:lnTo>
                    <a:pt x="727" y="816"/>
                  </a:lnTo>
                  <a:lnTo>
                    <a:pt x="718" y="816"/>
                  </a:lnTo>
                  <a:lnTo>
                    <a:pt x="710" y="816"/>
                  </a:lnTo>
                  <a:lnTo>
                    <a:pt x="704" y="816"/>
                  </a:lnTo>
                  <a:lnTo>
                    <a:pt x="695" y="813"/>
                  </a:lnTo>
                  <a:lnTo>
                    <a:pt x="693" y="816"/>
                  </a:lnTo>
                  <a:lnTo>
                    <a:pt x="690" y="822"/>
                  </a:lnTo>
                  <a:lnTo>
                    <a:pt x="687" y="824"/>
                  </a:lnTo>
                  <a:lnTo>
                    <a:pt x="681" y="824"/>
                  </a:lnTo>
                  <a:lnTo>
                    <a:pt x="672" y="822"/>
                  </a:lnTo>
                  <a:lnTo>
                    <a:pt x="667" y="819"/>
                  </a:lnTo>
                  <a:lnTo>
                    <a:pt x="661" y="816"/>
                  </a:lnTo>
                  <a:lnTo>
                    <a:pt x="655" y="816"/>
                  </a:lnTo>
                  <a:lnTo>
                    <a:pt x="649" y="816"/>
                  </a:lnTo>
                  <a:lnTo>
                    <a:pt x="647" y="813"/>
                  </a:lnTo>
                  <a:lnTo>
                    <a:pt x="644" y="810"/>
                  </a:lnTo>
                  <a:lnTo>
                    <a:pt x="638" y="807"/>
                  </a:lnTo>
                  <a:lnTo>
                    <a:pt x="632" y="804"/>
                  </a:lnTo>
                  <a:lnTo>
                    <a:pt x="632" y="799"/>
                  </a:lnTo>
                  <a:lnTo>
                    <a:pt x="629" y="796"/>
                  </a:lnTo>
                  <a:lnTo>
                    <a:pt x="629" y="793"/>
                  </a:lnTo>
                  <a:lnTo>
                    <a:pt x="624" y="787"/>
                  </a:lnTo>
                  <a:lnTo>
                    <a:pt x="618" y="778"/>
                  </a:lnTo>
                  <a:lnTo>
                    <a:pt x="618" y="767"/>
                  </a:lnTo>
                  <a:lnTo>
                    <a:pt x="612" y="744"/>
                  </a:lnTo>
                  <a:lnTo>
                    <a:pt x="603" y="718"/>
                  </a:lnTo>
                  <a:lnTo>
                    <a:pt x="601" y="689"/>
                  </a:lnTo>
                  <a:lnTo>
                    <a:pt x="601" y="684"/>
                  </a:lnTo>
                  <a:lnTo>
                    <a:pt x="595" y="684"/>
                  </a:lnTo>
                  <a:lnTo>
                    <a:pt x="589" y="678"/>
                  </a:lnTo>
                  <a:lnTo>
                    <a:pt x="583" y="675"/>
                  </a:lnTo>
                  <a:lnTo>
                    <a:pt x="578" y="669"/>
                  </a:lnTo>
                  <a:lnTo>
                    <a:pt x="578" y="666"/>
                  </a:lnTo>
                  <a:lnTo>
                    <a:pt x="578" y="661"/>
                  </a:lnTo>
                  <a:lnTo>
                    <a:pt x="575" y="658"/>
                  </a:lnTo>
                  <a:lnTo>
                    <a:pt x="572" y="652"/>
                  </a:lnTo>
                  <a:lnTo>
                    <a:pt x="566" y="649"/>
                  </a:lnTo>
                  <a:lnTo>
                    <a:pt x="560" y="646"/>
                  </a:lnTo>
                  <a:lnTo>
                    <a:pt x="555" y="641"/>
                  </a:lnTo>
                  <a:lnTo>
                    <a:pt x="546" y="638"/>
                  </a:lnTo>
                  <a:lnTo>
                    <a:pt x="543" y="638"/>
                  </a:lnTo>
                  <a:lnTo>
                    <a:pt x="532" y="635"/>
                  </a:lnTo>
                  <a:lnTo>
                    <a:pt x="523" y="632"/>
                  </a:lnTo>
                  <a:lnTo>
                    <a:pt x="480" y="609"/>
                  </a:lnTo>
                  <a:lnTo>
                    <a:pt x="477" y="603"/>
                  </a:lnTo>
                  <a:lnTo>
                    <a:pt x="474" y="598"/>
                  </a:lnTo>
                  <a:lnTo>
                    <a:pt x="474" y="592"/>
                  </a:lnTo>
                  <a:lnTo>
                    <a:pt x="471" y="589"/>
                  </a:lnTo>
                  <a:lnTo>
                    <a:pt x="468" y="586"/>
                  </a:lnTo>
                  <a:lnTo>
                    <a:pt x="457" y="583"/>
                  </a:lnTo>
                  <a:lnTo>
                    <a:pt x="451" y="580"/>
                  </a:lnTo>
                  <a:lnTo>
                    <a:pt x="448" y="577"/>
                  </a:lnTo>
                  <a:lnTo>
                    <a:pt x="445" y="575"/>
                  </a:lnTo>
                  <a:lnTo>
                    <a:pt x="443" y="572"/>
                  </a:lnTo>
                  <a:lnTo>
                    <a:pt x="440" y="563"/>
                  </a:lnTo>
                  <a:lnTo>
                    <a:pt x="437" y="557"/>
                  </a:lnTo>
                  <a:lnTo>
                    <a:pt x="434" y="554"/>
                  </a:lnTo>
                  <a:lnTo>
                    <a:pt x="431" y="552"/>
                  </a:lnTo>
                  <a:lnTo>
                    <a:pt x="425" y="549"/>
                  </a:lnTo>
                  <a:lnTo>
                    <a:pt x="420" y="549"/>
                  </a:lnTo>
                  <a:lnTo>
                    <a:pt x="402" y="543"/>
                  </a:lnTo>
                  <a:lnTo>
                    <a:pt x="397" y="543"/>
                  </a:lnTo>
                  <a:lnTo>
                    <a:pt x="394" y="540"/>
                  </a:lnTo>
                  <a:lnTo>
                    <a:pt x="391" y="531"/>
                  </a:lnTo>
                  <a:lnTo>
                    <a:pt x="388" y="526"/>
                  </a:lnTo>
                  <a:lnTo>
                    <a:pt x="379" y="523"/>
                  </a:lnTo>
                  <a:lnTo>
                    <a:pt x="371" y="520"/>
                  </a:lnTo>
                  <a:lnTo>
                    <a:pt x="359" y="523"/>
                  </a:lnTo>
                  <a:lnTo>
                    <a:pt x="351" y="520"/>
                  </a:lnTo>
                  <a:lnTo>
                    <a:pt x="345" y="526"/>
                  </a:lnTo>
                  <a:lnTo>
                    <a:pt x="322" y="523"/>
                  </a:lnTo>
                  <a:lnTo>
                    <a:pt x="322" y="520"/>
                  </a:lnTo>
                  <a:lnTo>
                    <a:pt x="313" y="508"/>
                  </a:lnTo>
                  <a:lnTo>
                    <a:pt x="299" y="488"/>
                  </a:lnTo>
                  <a:lnTo>
                    <a:pt x="299" y="486"/>
                  </a:lnTo>
                  <a:lnTo>
                    <a:pt x="296" y="486"/>
                  </a:lnTo>
                  <a:lnTo>
                    <a:pt x="296" y="483"/>
                  </a:lnTo>
                  <a:lnTo>
                    <a:pt x="299" y="480"/>
                  </a:lnTo>
                  <a:lnTo>
                    <a:pt x="302" y="480"/>
                  </a:lnTo>
                  <a:lnTo>
                    <a:pt x="307" y="480"/>
                  </a:lnTo>
                  <a:lnTo>
                    <a:pt x="313" y="477"/>
                  </a:lnTo>
                  <a:lnTo>
                    <a:pt x="316" y="477"/>
                  </a:lnTo>
                  <a:lnTo>
                    <a:pt x="319" y="474"/>
                  </a:lnTo>
                  <a:lnTo>
                    <a:pt x="322" y="471"/>
                  </a:lnTo>
                  <a:lnTo>
                    <a:pt x="328" y="465"/>
                  </a:lnTo>
                  <a:lnTo>
                    <a:pt x="330" y="463"/>
                  </a:lnTo>
                  <a:lnTo>
                    <a:pt x="342" y="457"/>
                  </a:lnTo>
                  <a:lnTo>
                    <a:pt x="351" y="457"/>
                  </a:lnTo>
                  <a:lnTo>
                    <a:pt x="356" y="454"/>
                  </a:lnTo>
                  <a:lnTo>
                    <a:pt x="362" y="454"/>
                  </a:lnTo>
                  <a:lnTo>
                    <a:pt x="368" y="448"/>
                  </a:lnTo>
                  <a:lnTo>
                    <a:pt x="374" y="445"/>
                  </a:lnTo>
                  <a:lnTo>
                    <a:pt x="374" y="437"/>
                  </a:lnTo>
                  <a:lnTo>
                    <a:pt x="368" y="434"/>
                  </a:lnTo>
                  <a:lnTo>
                    <a:pt x="362" y="425"/>
                  </a:lnTo>
                  <a:lnTo>
                    <a:pt x="351" y="414"/>
                  </a:lnTo>
                  <a:lnTo>
                    <a:pt x="345" y="396"/>
                  </a:lnTo>
                  <a:lnTo>
                    <a:pt x="333" y="376"/>
                  </a:lnTo>
                  <a:lnTo>
                    <a:pt x="322" y="365"/>
                  </a:lnTo>
                  <a:lnTo>
                    <a:pt x="299" y="348"/>
                  </a:lnTo>
                  <a:lnTo>
                    <a:pt x="284" y="339"/>
                  </a:lnTo>
                  <a:lnTo>
                    <a:pt x="279" y="333"/>
                  </a:lnTo>
                  <a:lnTo>
                    <a:pt x="261" y="322"/>
                  </a:lnTo>
                  <a:lnTo>
                    <a:pt x="253" y="316"/>
                  </a:lnTo>
                  <a:lnTo>
                    <a:pt x="244" y="316"/>
                  </a:lnTo>
                  <a:lnTo>
                    <a:pt x="238" y="316"/>
                  </a:lnTo>
                  <a:lnTo>
                    <a:pt x="230" y="319"/>
                  </a:lnTo>
                  <a:lnTo>
                    <a:pt x="218" y="325"/>
                  </a:lnTo>
                  <a:lnTo>
                    <a:pt x="207" y="328"/>
                  </a:lnTo>
                  <a:lnTo>
                    <a:pt x="192" y="330"/>
                  </a:lnTo>
                  <a:lnTo>
                    <a:pt x="175" y="330"/>
                  </a:lnTo>
                  <a:lnTo>
                    <a:pt x="164" y="328"/>
                  </a:lnTo>
                  <a:lnTo>
                    <a:pt x="155" y="319"/>
                  </a:lnTo>
                  <a:lnTo>
                    <a:pt x="149" y="313"/>
                  </a:lnTo>
                  <a:lnTo>
                    <a:pt x="141" y="307"/>
                  </a:lnTo>
                  <a:lnTo>
                    <a:pt x="135" y="305"/>
                  </a:lnTo>
                  <a:lnTo>
                    <a:pt x="129" y="305"/>
                  </a:lnTo>
                  <a:lnTo>
                    <a:pt x="123" y="307"/>
                  </a:lnTo>
                  <a:lnTo>
                    <a:pt x="118" y="310"/>
                  </a:lnTo>
                  <a:lnTo>
                    <a:pt x="89" y="330"/>
                  </a:lnTo>
                  <a:lnTo>
                    <a:pt x="69" y="348"/>
                  </a:lnTo>
                  <a:lnTo>
                    <a:pt x="49" y="359"/>
                  </a:lnTo>
                  <a:lnTo>
                    <a:pt x="40" y="365"/>
                  </a:lnTo>
                  <a:lnTo>
                    <a:pt x="20" y="373"/>
                  </a:lnTo>
                  <a:lnTo>
                    <a:pt x="20" y="359"/>
                  </a:lnTo>
                  <a:lnTo>
                    <a:pt x="17" y="342"/>
                  </a:lnTo>
                  <a:lnTo>
                    <a:pt x="14" y="330"/>
                  </a:lnTo>
                  <a:lnTo>
                    <a:pt x="8" y="319"/>
                  </a:lnTo>
                  <a:lnTo>
                    <a:pt x="3" y="313"/>
                  </a:lnTo>
                  <a:lnTo>
                    <a:pt x="0" y="305"/>
                  </a:lnTo>
                  <a:lnTo>
                    <a:pt x="0" y="299"/>
                  </a:lnTo>
                  <a:lnTo>
                    <a:pt x="3" y="287"/>
                  </a:lnTo>
                  <a:lnTo>
                    <a:pt x="11" y="253"/>
                  </a:lnTo>
                  <a:lnTo>
                    <a:pt x="17" y="233"/>
                  </a:lnTo>
                  <a:lnTo>
                    <a:pt x="17" y="221"/>
                  </a:lnTo>
                  <a:lnTo>
                    <a:pt x="17" y="216"/>
                  </a:lnTo>
                  <a:lnTo>
                    <a:pt x="14" y="201"/>
                  </a:lnTo>
                  <a:lnTo>
                    <a:pt x="17" y="210"/>
                  </a:lnTo>
                  <a:lnTo>
                    <a:pt x="34" y="201"/>
                  </a:lnTo>
                  <a:lnTo>
                    <a:pt x="37" y="195"/>
                  </a:lnTo>
                  <a:lnTo>
                    <a:pt x="40" y="190"/>
                  </a:lnTo>
                  <a:lnTo>
                    <a:pt x="43" y="187"/>
                  </a:lnTo>
                  <a:lnTo>
                    <a:pt x="46" y="181"/>
                  </a:lnTo>
                  <a:lnTo>
                    <a:pt x="49" y="175"/>
                  </a:lnTo>
                  <a:lnTo>
                    <a:pt x="57" y="172"/>
                  </a:lnTo>
                  <a:lnTo>
                    <a:pt x="63" y="172"/>
                  </a:lnTo>
                  <a:lnTo>
                    <a:pt x="69" y="167"/>
                  </a:lnTo>
                  <a:lnTo>
                    <a:pt x="75" y="164"/>
                  </a:lnTo>
                  <a:lnTo>
                    <a:pt x="77" y="155"/>
                  </a:lnTo>
                  <a:lnTo>
                    <a:pt x="80" y="149"/>
                  </a:lnTo>
                  <a:lnTo>
                    <a:pt x="86" y="144"/>
                  </a:lnTo>
                  <a:lnTo>
                    <a:pt x="92" y="141"/>
                  </a:lnTo>
                  <a:lnTo>
                    <a:pt x="100" y="135"/>
                  </a:lnTo>
                  <a:lnTo>
                    <a:pt x="106" y="129"/>
                  </a:lnTo>
                  <a:lnTo>
                    <a:pt x="112" y="124"/>
                  </a:lnTo>
                  <a:lnTo>
                    <a:pt x="115" y="121"/>
                  </a:lnTo>
                  <a:lnTo>
                    <a:pt x="112" y="112"/>
                  </a:lnTo>
                  <a:lnTo>
                    <a:pt x="112" y="106"/>
                  </a:lnTo>
                  <a:lnTo>
                    <a:pt x="112" y="104"/>
                  </a:lnTo>
                  <a:lnTo>
                    <a:pt x="118" y="98"/>
                  </a:lnTo>
                  <a:lnTo>
                    <a:pt x="141" y="86"/>
                  </a:lnTo>
                  <a:lnTo>
                    <a:pt x="146" y="81"/>
                  </a:lnTo>
                  <a:lnTo>
                    <a:pt x="152" y="78"/>
                  </a:lnTo>
                  <a:lnTo>
                    <a:pt x="155" y="72"/>
                  </a:lnTo>
                  <a:lnTo>
                    <a:pt x="161" y="66"/>
                  </a:lnTo>
                  <a:lnTo>
                    <a:pt x="169" y="69"/>
                  </a:lnTo>
                  <a:lnTo>
                    <a:pt x="184" y="66"/>
                  </a:lnTo>
                  <a:lnTo>
                    <a:pt x="195" y="60"/>
                  </a:lnTo>
                  <a:lnTo>
                    <a:pt x="213" y="52"/>
                  </a:lnTo>
                  <a:lnTo>
                    <a:pt x="227" y="49"/>
                  </a:lnTo>
                  <a:lnTo>
                    <a:pt x="238" y="49"/>
                  </a:lnTo>
                  <a:lnTo>
                    <a:pt x="250" y="49"/>
                  </a:lnTo>
                  <a:lnTo>
                    <a:pt x="256" y="49"/>
                  </a:lnTo>
                  <a:lnTo>
                    <a:pt x="261" y="46"/>
                  </a:lnTo>
                  <a:lnTo>
                    <a:pt x="264" y="46"/>
                  </a:lnTo>
                  <a:lnTo>
                    <a:pt x="264" y="43"/>
                  </a:lnTo>
                  <a:lnTo>
                    <a:pt x="267" y="40"/>
                  </a:lnTo>
                  <a:lnTo>
                    <a:pt x="270" y="37"/>
                  </a:lnTo>
                  <a:lnTo>
                    <a:pt x="273" y="32"/>
                  </a:lnTo>
                  <a:lnTo>
                    <a:pt x="287" y="29"/>
                  </a:lnTo>
                  <a:lnTo>
                    <a:pt x="290" y="32"/>
                  </a:lnTo>
                  <a:lnTo>
                    <a:pt x="290" y="35"/>
                  </a:lnTo>
                  <a:lnTo>
                    <a:pt x="290" y="37"/>
                  </a:lnTo>
                  <a:lnTo>
                    <a:pt x="290" y="40"/>
                  </a:lnTo>
                  <a:lnTo>
                    <a:pt x="290" y="43"/>
                  </a:lnTo>
                  <a:lnTo>
                    <a:pt x="290" y="46"/>
                  </a:lnTo>
                  <a:lnTo>
                    <a:pt x="287" y="49"/>
                  </a:lnTo>
                  <a:lnTo>
                    <a:pt x="284" y="55"/>
                  </a:lnTo>
                  <a:lnTo>
                    <a:pt x="284" y="58"/>
                  </a:lnTo>
                  <a:lnTo>
                    <a:pt x="284" y="60"/>
                  </a:lnTo>
                  <a:lnTo>
                    <a:pt x="287" y="63"/>
                  </a:lnTo>
                  <a:lnTo>
                    <a:pt x="287" y="66"/>
                  </a:lnTo>
                  <a:lnTo>
                    <a:pt x="290" y="69"/>
                  </a:lnTo>
                  <a:lnTo>
                    <a:pt x="293" y="72"/>
                  </a:lnTo>
                  <a:lnTo>
                    <a:pt x="296" y="75"/>
                  </a:lnTo>
                  <a:lnTo>
                    <a:pt x="296" y="78"/>
                  </a:lnTo>
                  <a:lnTo>
                    <a:pt x="299" y="81"/>
                  </a:lnTo>
                  <a:lnTo>
                    <a:pt x="302" y="83"/>
                  </a:lnTo>
                  <a:lnTo>
                    <a:pt x="302" y="86"/>
                  </a:lnTo>
                  <a:lnTo>
                    <a:pt x="305" y="89"/>
                  </a:lnTo>
                  <a:lnTo>
                    <a:pt x="305" y="92"/>
                  </a:lnTo>
                  <a:lnTo>
                    <a:pt x="307" y="95"/>
                  </a:lnTo>
                  <a:lnTo>
                    <a:pt x="307" y="98"/>
                  </a:lnTo>
                  <a:lnTo>
                    <a:pt x="310" y="101"/>
                  </a:lnTo>
                  <a:lnTo>
                    <a:pt x="402" y="104"/>
                  </a:lnTo>
                  <a:lnTo>
                    <a:pt x="405" y="104"/>
                  </a:lnTo>
                  <a:lnTo>
                    <a:pt x="440" y="104"/>
                  </a:lnTo>
                  <a:lnTo>
                    <a:pt x="480" y="109"/>
                  </a:lnTo>
                  <a:lnTo>
                    <a:pt x="537" y="115"/>
                  </a:lnTo>
                  <a:lnTo>
                    <a:pt x="603" y="115"/>
                  </a:lnTo>
                  <a:lnTo>
                    <a:pt x="652" y="112"/>
                  </a:lnTo>
                  <a:lnTo>
                    <a:pt x="693" y="89"/>
                  </a:lnTo>
                  <a:lnTo>
                    <a:pt x="744" y="60"/>
                  </a:lnTo>
                  <a:lnTo>
                    <a:pt x="770" y="46"/>
                  </a:lnTo>
                  <a:lnTo>
                    <a:pt x="776" y="43"/>
                  </a:lnTo>
                  <a:lnTo>
                    <a:pt x="782" y="40"/>
                  </a:lnTo>
                  <a:lnTo>
                    <a:pt x="787" y="35"/>
                  </a:lnTo>
                  <a:lnTo>
                    <a:pt x="790" y="32"/>
                  </a:lnTo>
                  <a:lnTo>
                    <a:pt x="796" y="23"/>
                  </a:lnTo>
                  <a:lnTo>
                    <a:pt x="799" y="17"/>
                  </a:lnTo>
                  <a:lnTo>
                    <a:pt x="805" y="12"/>
                  </a:lnTo>
                  <a:lnTo>
                    <a:pt x="816" y="6"/>
                  </a:lnTo>
                  <a:lnTo>
                    <a:pt x="819" y="3"/>
                  </a:lnTo>
                  <a:lnTo>
                    <a:pt x="828" y="0"/>
                  </a:lnTo>
                  <a:lnTo>
                    <a:pt x="836" y="3"/>
                  </a:lnTo>
                  <a:lnTo>
                    <a:pt x="842" y="6"/>
                  </a:lnTo>
                  <a:lnTo>
                    <a:pt x="848" y="12"/>
                  </a:lnTo>
                  <a:lnTo>
                    <a:pt x="854" y="14"/>
                  </a:lnTo>
                  <a:lnTo>
                    <a:pt x="856" y="20"/>
                  </a:lnTo>
                  <a:lnTo>
                    <a:pt x="868" y="26"/>
                  </a:lnTo>
                  <a:lnTo>
                    <a:pt x="871" y="26"/>
                  </a:lnTo>
                  <a:lnTo>
                    <a:pt x="877" y="26"/>
                  </a:lnTo>
                  <a:lnTo>
                    <a:pt x="879" y="29"/>
                  </a:lnTo>
                  <a:lnTo>
                    <a:pt x="882" y="32"/>
                  </a:lnTo>
                  <a:lnTo>
                    <a:pt x="882" y="35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919" y="3269"/>
              <a:ext cx="898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Ombella Mpoko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363" y="3524"/>
              <a:ext cx="1121" cy="916"/>
            </a:xfrm>
            <a:custGeom>
              <a:avLst/>
              <a:gdLst>
                <a:gd name="T0" fmla="*/ 281 w 1121"/>
                <a:gd name="T1" fmla="*/ 29 h 916"/>
                <a:gd name="T2" fmla="*/ 327 w 1121"/>
                <a:gd name="T3" fmla="*/ 69 h 916"/>
                <a:gd name="T4" fmla="*/ 422 w 1121"/>
                <a:gd name="T5" fmla="*/ 129 h 916"/>
                <a:gd name="T6" fmla="*/ 459 w 1121"/>
                <a:gd name="T7" fmla="*/ 198 h 916"/>
                <a:gd name="T8" fmla="*/ 503 w 1121"/>
                <a:gd name="T9" fmla="*/ 293 h 916"/>
                <a:gd name="T10" fmla="*/ 560 w 1121"/>
                <a:gd name="T11" fmla="*/ 296 h 916"/>
                <a:gd name="T12" fmla="*/ 623 w 1121"/>
                <a:gd name="T13" fmla="*/ 296 h 916"/>
                <a:gd name="T14" fmla="*/ 661 w 1121"/>
                <a:gd name="T15" fmla="*/ 327 h 916"/>
                <a:gd name="T16" fmla="*/ 698 w 1121"/>
                <a:gd name="T17" fmla="*/ 327 h 916"/>
                <a:gd name="T18" fmla="*/ 756 w 1121"/>
                <a:gd name="T19" fmla="*/ 330 h 916"/>
                <a:gd name="T20" fmla="*/ 816 w 1121"/>
                <a:gd name="T21" fmla="*/ 333 h 916"/>
                <a:gd name="T22" fmla="*/ 882 w 1121"/>
                <a:gd name="T23" fmla="*/ 411 h 916"/>
                <a:gd name="T24" fmla="*/ 948 w 1121"/>
                <a:gd name="T25" fmla="*/ 482 h 916"/>
                <a:gd name="T26" fmla="*/ 954 w 1121"/>
                <a:gd name="T27" fmla="*/ 569 h 916"/>
                <a:gd name="T28" fmla="*/ 1014 w 1121"/>
                <a:gd name="T29" fmla="*/ 623 h 916"/>
                <a:gd name="T30" fmla="*/ 1086 w 1121"/>
                <a:gd name="T31" fmla="*/ 675 h 916"/>
                <a:gd name="T32" fmla="*/ 1098 w 1121"/>
                <a:gd name="T33" fmla="*/ 787 h 916"/>
                <a:gd name="T34" fmla="*/ 1115 w 1121"/>
                <a:gd name="T35" fmla="*/ 916 h 916"/>
                <a:gd name="T36" fmla="*/ 1040 w 1121"/>
                <a:gd name="T37" fmla="*/ 816 h 916"/>
                <a:gd name="T38" fmla="*/ 1003 w 1121"/>
                <a:gd name="T39" fmla="*/ 839 h 916"/>
                <a:gd name="T40" fmla="*/ 965 w 1121"/>
                <a:gd name="T41" fmla="*/ 842 h 916"/>
                <a:gd name="T42" fmla="*/ 905 w 1121"/>
                <a:gd name="T43" fmla="*/ 844 h 916"/>
                <a:gd name="T44" fmla="*/ 856 w 1121"/>
                <a:gd name="T45" fmla="*/ 910 h 916"/>
                <a:gd name="T46" fmla="*/ 799 w 1121"/>
                <a:gd name="T47" fmla="*/ 856 h 916"/>
                <a:gd name="T48" fmla="*/ 727 w 1121"/>
                <a:gd name="T49" fmla="*/ 862 h 916"/>
                <a:gd name="T50" fmla="*/ 675 w 1121"/>
                <a:gd name="T51" fmla="*/ 870 h 916"/>
                <a:gd name="T52" fmla="*/ 646 w 1121"/>
                <a:gd name="T53" fmla="*/ 824 h 916"/>
                <a:gd name="T54" fmla="*/ 580 w 1121"/>
                <a:gd name="T55" fmla="*/ 813 h 916"/>
                <a:gd name="T56" fmla="*/ 497 w 1121"/>
                <a:gd name="T57" fmla="*/ 801 h 916"/>
                <a:gd name="T58" fmla="*/ 422 w 1121"/>
                <a:gd name="T59" fmla="*/ 784 h 916"/>
                <a:gd name="T60" fmla="*/ 365 w 1121"/>
                <a:gd name="T61" fmla="*/ 773 h 916"/>
                <a:gd name="T62" fmla="*/ 356 w 1121"/>
                <a:gd name="T63" fmla="*/ 724 h 916"/>
                <a:gd name="T64" fmla="*/ 324 w 1121"/>
                <a:gd name="T65" fmla="*/ 704 h 916"/>
                <a:gd name="T66" fmla="*/ 293 w 1121"/>
                <a:gd name="T67" fmla="*/ 684 h 916"/>
                <a:gd name="T68" fmla="*/ 258 w 1121"/>
                <a:gd name="T69" fmla="*/ 672 h 916"/>
                <a:gd name="T70" fmla="*/ 221 w 1121"/>
                <a:gd name="T71" fmla="*/ 666 h 916"/>
                <a:gd name="T72" fmla="*/ 189 w 1121"/>
                <a:gd name="T73" fmla="*/ 646 h 916"/>
                <a:gd name="T74" fmla="*/ 155 w 1121"/>
                <a:gd name="T75" fmla="*/ 638 h 916"/>
                <a:gd name="T76" fmla="*/ 117 w 1121"/>
                <a:gd name="T77" fmla="*/ 617 h 916"/>
                <a:gd name="T78" fmla="*/ 100 w 1121"/>
                <a:gd name="T79" fmla="*/ 586 h 916"/>
                <a:gd name="T80" fmla="*/ 74 w 1121"/>
                <a:gd name="T81" fmla="*/ 551 h 916"/>
                <a:gd name="T82" fmla="*/ 60 w 1121"/>
                <a:gd name="T83" fmla="*/ 520 h 916"/>
                <a:gd name="T84" fmla="*/ 28 w 1121"/>
                <a:gd name="T85" fmla="*/ 491 h 916"/>
                <a:gd name="T86" fmla="*/ 5 w 1121"/>
                <a:gd name="T87" fmla="*/ 462 h 916"/>
                <a:gd name="T88" fmla="*/ 92 w 1121"/>
                <a:gd name="T89" fmla="*/ 356 h 916"/>
                <a:gd name="T90" fmla="*/ 175 w 1121"/>
                <a:gd name="T91" fmla="*/ 405 h 916"/>
                <a:gd name="T92" fmla="*/ 181 w 1121"/>
                <a:gd name="T93" fmla="*/ 388 h 916"/>
                <a:gd name="T94" fmla="*/ 163 w 1121"/>
                <a:gd name="T95" fmla="*/ 353 h 916"/>
                <a:gd name="T96" fmla="*/ 143 w 1121"/>
                <a:gd name="T97" fmla="*/ 319 h 916"/>
                <a:gd name="T98" fmla="*/ 115 w 1121"/>
                <a:gd name="T99" fmla="*/ 296 h 916"/>
                <a:gd name="T100" fmla="*/ 97 w 1121"/>
                <a:gd name="T101" fmla="*/ 261 h 916"/>
                <a:gd name="T102" fmla="*/ 77 w 1121"/>
                <a:gd name="T103" fmla="*/ 227 h 916"/>
                <a:gd name="T104" fmla="*/ 60 w 1121"/>
                <a:gd name="T105" fmla="*/ 195 h 916"/>
                <a:gd name="T106" fmla="*/ 57 w 1121"/>
                <a:gd name="T107" fmla="*/ 158 h 916"/>
                <a:gd name="T108" fmla="*/ 57 w 1121"/>
                <a:gd name="T109" fmla="*/ 121 h 916"/>
                <a:gd name="T110" fmla="*/ 77 w 1121"/>
                <a:gd name="T111" fmla="*/ 86 h 916"/>
                <a:gd name="T112" fmla="*/ 143 w 1121"/>
                <a:gd name="T113" fmla="*/ 40 h 916"/>
                <a:gd name="T114" fmla="*/ 181 w 1121"/>
                <a:gd name="T115" fmla="*/ 9 h 9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21" h="916">
                  <a:moveTo>
                    <a:pt x="207" y="0"/>
                  </a:moveTo>
                  <a:lnTo>
                    <a:pt x="215" y="3"/>
                  </a:lnTo>
                  <a:lnTo>
                    <a:pt x="227" y="0"/>
                  </a:lnTo>
                  <a:lnTo>
                    <a:pt x="235" y="3"/>
                  </a:lnTo>
                  <a:lnTo>
                    <a:pt x="244" y="6"/>
                  </a:lnTo>
                  <a:lnTo>
                    <a:pt x="247" y="11"/>
                  </a:lnTo>
                  <a:lnTo>
                    <a:pt x="250" y="20"/>
                  </a:lnTo>
                  <a:lnTo>
                    <a:pt x="253" y="23"/>
                  </a:lnTo>
                  <a:lnTo>
                    <a:pt x="258" y="23"/>
                  </a:lnTo>
                  <a:lnTo>
                    <a:pt x="276" y="29"/>
                  </a:lnTo>
                  <a:lnTo>
                    <a:pt x="281" y="29"/>
                  </a:lnTo>
                  <a:lnTo>
                    <a:pt x="287" y="32"/>
                  </a:lnTo>
                  <a:lnTo>
                    <a:pt x="290" y="34"/>
                  </a:lnTo>
                  <a:lnTo>
                    <a:pt x="293" y="37"/>
                  </a:lnTo>
                  <a:lnTo>
                    <a:pt x="296" y="43"/>
                  </a:lnTo>
                  <a:lnTo>
                    <a:pt x="299" y="52"/>
                  </a:lnTo>
                  <a:lnTo>
                    <a:pt x="301" y="55"/>
                  </a:lnTo>
                  <a:lnTo>
                    <a:pt x="304" y="57"/>
                  </a:lnTo>
                  <a:lnTo>
                    <a:pt x="307" y="60"/>
                  </a:lnTo>
                  <a:lnTo>
                    <a:pt x="313" y="63"/>
                  </a:lnTo>
                  <a:lnTo>
                    <a:pt x="324" y="66"/>
                  </a:lnTo>
                  <a:lnTo>
                    <a:pt x="327" y="69"/>
                  </a:lnTo>
                  <a:lnTo>
                    <a:pt x="330" y="72"/>
                  </a:lnTo>
                  <a:lnTo>
                    <a:pt x="330" y="78"/>
                  </a:lnTo>
                  <a:lnTo>
                    <a:pt x="333" y="83"/>
                  </a:lnTo>
                  <a:lnTo>
                    <a:pt x="336" y="89"/>
                  </a:lnTo>
                  <a:lnTo>
                    <a:pt x="379" y="112"/>
                  </a:lnTo>
                  <a:lnTo>
                    <a:pt x="388" y="115"/>
                  </a:lnTo>
                  <a:lnTo>
                    <a:pt x="399" y="118"/>
                  </a:lnTo>
                  <a:lnTo>
                    <a:pt x="402" y="118"/>
                  </a:lnTo>
                  <a:lnTo>
                    <a:pt x="411" y="121"/>
                  </a:lnTo>
                  <a:lnTo>
                    <a:pt x="416" y="126"/>
                  </a:lnTo>
                  <a:lnTo>
                    <a:pt x="422" y="129"/>
                  </a:lnTo>
                  <a:lnTo>
                    <a:pt x="428" y="132"/>
                  </a:lnTo>
                  <a:lnTo>
                    <a:pt x="431" y="138"/>
                  </a:lnTo>
                  <a:lnTo>
                    <a:pt x="434" y="141"/>
                  </a:lnTo>
                  <a:lnTo>
                    <a:pt x="434" y="146"/>
                  </a:lnTo>
                  <a:lnTo>
                    <a:pt x="434" y="149"/>
                  </a:lnTo>
                  <a:lnTo>
                    <a:pt x="439" y="155"/>
                  </a:lnTo>
                  <a:lnTo>
                    <a:pt x="445" y="158"/>
                  </a:lnTo>
                  <a:lnTo>
                    <a:pt x="451" y="164"/>
                  </a:lnTo>
                  <a:lnTo>
                    <a:pt x="457" y="164"/>
                  </a:lnTo>
                  <a:lnTo>
                    <a:pt x="457" y="169"/>
                  </a:lnTo>
                  <a:lnTo>
                    <a:pt x="459" y="198"/>
                  </a:lnTo>
                  <a:lnTo>
                    <a:pt x="468" y="224"/>
                  </a:lnTo>
                  <a:lnTo>
                    <a:pt x="474" y="247"/>
                  </a:lnTo>
                  <a:lnTo>
                    <a:pt x="474" y="258"/>
                  </a:lnTo>
                  <a:lnTo>
                    <a:pt x="480" y="267"/>
                  </a:lnTo>
                  <a:lnTo>
                    <a:pt x="485" y="273"/>
                  </a:lnTo>
                  <a:lnTo>
                    <a:pt x="485" y="276"/>
                  </a:lnTo>
                  <a:lnTo>
                    <a:pt x="488" y="279"/>
                  </a:lnTo>
                  <a:lnTo>
                    <a:pt x="488" y="284"/>
                  </a:lnTo>
                  <a:lnTo>
                    <a:pt x="494" y="287"/>
                  </a:lnTo>
                  <a:lnTo>
                    <a:pt x="500" y="290"/>
                  </a:lnTo>
                  <a:lnTo>
                    <a:pt x="503" y="293"/>
                  </a:lnTo>
                  <a:lnTo>
                    <a:pt x="505" y="296"/>
                  </a:lnTo>
                  <a:lnTo>
                    <a:pt x="511" y="296"/>
                  </a:lnTo>
                  <a:lnTo>
                    <a:pt x="517" y="296"/>
                  </a:lnTo>
                  <a:lnTo>
                    <a:pt x="523" y="299"/>
                  </a:lnTo>
                  <a:lnTo>
                    <a:pt x="528" y="302"/>
                  </a:lnTo>
                  <a:lnTo>
                    <a:pt x="537" y="304"/>
                  </a:lnTo>
                  <a:lnTo>
                    <a:pt x="543" y="304"/>
                  </a:lnTo>
                  <a:lnTo>
                    <a:pt x="546" y="302"/>
                  </a:lnTo>
                  <a:lnTo>
                    <a:pt x="549" y="296"/>
                  </a:lnTo>
                  <a:lnTo>
                    <a:pt x="551" y="293"/>
                  </a:lnTo>
                  <a:lnTo>
                    <a:pt x="560" y="296"/>
                  </a:lnTo>
                  <a:lnTo>
                    <a:pt x="566" y="296"/>
                  </a:lnTo>
                  <a:lnTo>
                    <a:pt x="574" y="296"/>
                  </a:lnTo>
                  <a:lnTo>
                    <a:pt x="583" y="296"/>
                  </a:lnTo>
                  <a:lnTo>
                    <a:pt x="589" y="293"/>
                  </a:lnTo>
                  <a:lnTo>
                    <a:pt x="595" y="290"/>
                  </a:lnTo>
                  <a:lnTo>
                    <a:pt x="600" y="287"/>
                  </a:lnTo>
                  <a:lnTo>
                    <a:pt x="606" y="287"/>
                  </a:lnTo>
                  <a:lnTo>
                    <a:pt x="612" y="287"/>
                  </a:lnTo>
                  <a:lnTo>
                    <a:pt x="618" y="293"/>
                  </a:lnTo>
                  <a:lnTo>
                    <a:pt x="620" y="293"/>
                  </a:lnTo>
                  <a:lnTo>
                    <a:pt x="623" y="296"/>
                  </a:lnTo>
                  <a:lnTo>
                    <a:pt x="632" y="299"/>
                  </a:lnTo>
                  <a:lnTo>
                    <a:pt x="638" y="299"/>
                  </a:lnTo>
                  <a:lnTo>
                    <a:pt x="641" y="302"/>
                  </a:lnTo>
                  <a:lnTo>
                    <a:pt x="643" y="304"/>
                  </a:lnTo>
                  <a:lnTo>
                    <a:pt x="643" y="316"/>
                  </a:lnTo>
                  <a:lnTo>
                    <a:pt x="646" y="322"/>
                  </a:lnTo>
                  <a:lnTo>
                    <a:pt x="646" y="327"/>
                  </a:lnTo>
                  <a:lnTo>
                    <a:pt x="652" y="330"/>
                  </a:lnTo>
                  <a:lnTo>
                    <a:pt x="655" y="330"/>
                  </a:lnTo>
                  <a:lnTo>
                    <a:pt x="658" y="330"/>
                  </a:lnTo>
                  <a:lnTo>
                    <a:pt x="661" y="327"/>
                  </a:lnTo>
                  <a:lnTo>
                    <a:pt x="664" y="327"/>
                  </a:lnTo>
                  <a:lnTo>
                    <a:pt x="666" y="325"/>
                  </a:lnTo>
                  <a:lnTo>
                    <a:pt x="672" y="327"/>
                  </a:lnTo>
                  <a:lnTo>
                    <a:pt x="675" y="327"/>
                  </a:lnTo>
                  <a:lnTo>
                    <a:pt x="681" y="333"/>
                  </a:lnTo>
                  <a:lnTo>
                    <a:pt x="684" y="336"/>
                  </a:lnTo>
                  <a:lnTo>
                    <a:pt x="687" y="339"/>
                  </a:lnTo>
                  <a:lnTo>
                    <a:pt x="689" y="339"/>
                  </a:lnTo>
                  <a:lnTo>
                    <a:pt x="692" y="336"/>
                  </a:lnTo>
                  <a:lnTo>
                    <a:pt x="695" y="330"/>
                  </a:lnTo>
                  <a:lnTo>
                    <a:pt x="698" y="327"/>
                  </a:lnTo>
                  <a:lnTo>
                    <a:pt x="701" y="325"/>
                  </a:lnTo>
                  <a:lnTo>
                    <a:pt x="707" y="325"/>
                  </a:lnTo>
                  <a:lnTo>
                    <a:pt x="710" y="322"/>
                  </a:lnTo>
                  <a:lnTo>
                    <a:pt x="712" y="322"/>
                  </a:lnTo>
                  <a:lnTo>
                    <a:pt x="715" y="322"/>
                  </a:lnTo>
                  <a:lnTo>
                    <a:pt x="721" y="322"/>
                  </a:lnTo>
                  <a:lnTo>
                    <a:pt x="727" y="325"/>
                  </a:lnTo>
                  <a:lnTo>
                    <a:pt x="741" y="327"/>
                  </a:lnTo>
                  <a:lnTo>
                    <a:pt x="741" y="330"/>
                  </a:lnTo>
                  <a:lnTo>
                    <a:pt x="747" y="330"/>
                  </a:lnTo>
                  <a:lnTo>
                    <a:pt x="756" y="330"/>
                  </a:lnTo>
                  <a:lnTo>
                    <a:pt x="764" y="330"/>
                  </a:lnTo>
                  <a:lnTo>
                    <a:pt x="773" y="333"/>
                  </a:lnTo>
                  <a:lnTo>
                    <a:pt x="770" y="339"/>
                  </a:lnTo>
                  <a:lnTo>
                    <a:pt x="773" y="342"/>
                  </a:lnTo>
                  <a:lnTo>
                    <a:pt x="776" y="345"/>
                  </a:lnTo>
                  <a:lnTo>
                    <a:pt x="781" y="348"/>
                  </a:lnTo>
                  <a:lnTo>
                    <a:pt x="793" y="345"/>
                  </a:lnTo>
                  <a:lnTo>
                    <a:pt x="796" y="342"/>
                  </a:lnTo>
                  <a:lnTo>
                    <a:pt x="804" y="339"/>
                  </a:lnTo>
                  <a:lnTo>
                    <a:pt x="807" y="333"/>
                  </a:lnTo>
                  <a:lnTo>
                    <a:pt x="816" y="333"/>
                  </a:lnTo>
                  <a:lnTo>
                    <a:pt x="825" y="339"/>
                  </a:lnTo>
                  <a:lnTo>
                    <a:pt x="833" y="345"/>
                  </a:lnTo>
                  <a:lnTo>
                    <a:pt x="842" y="356"/>
                  </a:lnTo>
                  <a:lnTo>
                    <a:pt x="848" y="368"/>
                  </a:lnTo>
                  <a:lnTo>
                    <a:pt x="850" y="379"/>
                  </a:lnTo>
                  <a:lnTo>
                    <a:pt x="856" y="393"/>
                  </a:lnTo>
                  <a:lnTo>
                    <a:pt x="859" y="399"/>
                  </a:lnTo>
                  <a:lnTo>
                    <a:pt x="862" y="402"/>
                  </a:lnTo>
                  <a:lnTo>
                    <a:pt x="868" y="405"/>
                  </a:lnTo>
                  <a:lnTo>
                    <a:pt x="876" y="408"/>
                  </a:lnTo>
                  <a:lnTo>
                    <a:pt x="882" y="411"/>
                  </a:lnTo>
                  <a:lnTo>
                    <a:pt x="888" y="411"/>
                  </a:lnTo>
                  <a:lnTo>
                    <a:pt x="896" y="411"/>
                  </a:lnTo>
                  <a:lnTo>
                    <a:pt x="905" y="414"/>
                  </a:lnTo>
                  <a:lnTo>
                    <a:pt x="917" y="425"/>
                  </a:lnTo>
                  <a:lnTo>
                    <a:pt x="928" y="434"/>
                  </a:lnTo>
                  <a:lnTo>
                    <a:pt x="937" y="445"/>
                  </a:lnTo>
                  <a:lnTo>
                    <a:pt x="942" y="460"/>
                  </a:lnTo>
                  <a:lnTo>
                    <a:pt x="945" y="468"/>
                  </a:lnTo>
                  <a:lnTo>
                    <a:pt x="948" y="474"/>
                  </a:lnTo>
                  <a:lnTo>
                    <a:pt x="948" y="477"/>
                  </a:lnTo>
                  <a:lnTo>
                    <a:pt x="948" y="482"/>
                  </a:lnTo>
                  <a:lnTo>
                    <a:pt x="945" y="488"/>
                  </a:lnTo>
                  <a:lnTo>
                    <a:pt x="945" y="497"/>
                  </a:lnTo>
                  <a:lnTo>
                    <a:pt x="948" y="505"/>
                  </a:lnTo>
                  <a:lnTo>
                    <a:pt x="951" y="517"/>
                  </a:lnTo>
                  <a:lnTo>
                    <a:pt x="951" y="523"/>
                  </a:lnTo>
                  <a:lnTo>
                    <a:pt x="951" y="528"/>
                  </a:lnTo>
                  <a:lnTo>
                    <a:pt x="945" y="540"/>
                  </a:lnTo>
                  <a:lnTo>
                    <a:pt x="945" y="546"/>
                  </a:lnTo>
                  <a:lnTo>
                    <a:pt x="945" y="549"/>
                  </a:lnTo>
                  <a:lnTo>
                    <a:pt x="945" y="557"/>
                  </a:lnTo>
                  <a:lnTo>
                    <a:pt x="954" y="569"/>
                  </a:lnTo>
                  <a:lnTo>
                    <a:pt x="960" y="574"/>
                  </a:lnTo>
                  <a:lnTo>
                    <a:pt x="968" y="580"/>
                  </a:lnTo>
                  <a:lnTo>
                    <a:pt x="977" y="586"/>
                  </a:lnTo>
                  <a:lnTo>
                    <a:pt x="983" y="592"/>
                  </a:lnTo>
                  <a:lnTo>
                    <a:pt x="986" y="603"/>
                  </a:lnTo>
                  <a:lnTo>
                    <a:pt x="988" y="612"/>
                  </a:lnTo>
                  <a:lnTo>
                    <a:pt x="991" y="615"/>
                  </a:lnTo>
                  <a:lnTo>
                    <a:pt x="1000" y="615"/>
                  </a:lnTo>
                  <a:lnTo>
                    <a:pt x="1003" y="620"/>
                  </a:lnTo>
                  <a:lnTo>
                    <a:pt x="1011" y="623"/>
                  </a:lnTo>
                  <a:lnTo>
                    <a:pt x="1014" y="623"/>
                  </a:lnTo>
                  <a:lnTo>
                    <a:pt x="1020" y="626"/>
                  </a:lnTo>
                  <a:lnTo>
                    <a:pt x="1023" y="632"/>
                  </a:lnTo>
                  <a:lnTo>
                    <a:pt x="1020" y="635"/>
                  </a:lnTo>
                  <a:lnTo>
                    <a:pt x="1020" y="640"/>
                  </a:lnTo>
                  <a:lnTo>
                    <a:pt x="1026" y="646"/>
                  </a:lnTo>
                  <a:lnTo>
                    <a:pt x="1040" y="658"/>
                  </a:lnTo>
                  <a:lnTo>
                    <a:pt x="1043" y="661"/>
                  </a:lnTo>
                  <a:lnTo>
                    <a:pt x="1046" y="661"/>
                  </a:lnTo>
                  <a:lnTo>
                    <a:pt x="1049" y="661"/>
                  </a:lnTo>
                  <a:lnTo>
                    <a:pt x="1057" y="658"/>
                  </a:lnTo>
                  <a:lnTo>
                    <a:pt x="1086" y="675"/>
                  </a:lnTo>
                  <a:lnTo>
                    <a:pt x="1101" y="681"/>
                  </a:lnTo>
                  <a:lnTo>
                    <a:pt x="1098" y="689"/>
                  </a:lnTo>
                  <a:lnTo>
                    <a:pt x="1098" y="698"/>
                  </a:lnTo>
                  <a:lnTo>
                    <a:pt x="1098" y="712"/>
                  </a:lnTo>
                  <a:lnTo>
                    <a:pt x="1098" y="721"/>
                  </a:lnTo>
                  <a:lnTo>
                    <a:pt x="1092" y="750"/>
                  </a:lnTo>
                  <a:lnTo>
                    <a:pt x="1092" y="755"/>
                  </a:lnTo>
                  <a:lnTo>
                    <a:pt x="1095" y="761"/>
                  </a:lnTo>
                  <a:lnTo>
                    <a:pt x="1092" y="761"/>
                  </a:lnTo>
                  <a:lnTo>
                    <a:pt x="1095" y="778"/>
                  </a:lnTo>
                  <a:lnTo>
                    <a:pt x="1098" y="787"/>
                  </a:lnTo>
                  <a:lnTo>
                    <a:pt x="1101" y="796"/>
                  </a:lnTo>
                  <a:lnTo>
                    <a:pt x="1103" y="804"/>
                  </a:lnTo>
                  <a:lnTo>
                    <a:pt x="1106" y="821"/>
                  </a:lnTo>
                  <a:lnTo>
                    <a:pt x="1109" y="847"/>
                  </a:lnTo>
                  <a:lnTo>
                    <a:pt x="1109" y="867"/>
                  </a:lnTo>
                  <a:lnTo>
                    <a:pt x="1109" y="873"/>
                  </a:lnTo>
                  <a:lnTo>
                    <a:pt x="1112" y="879"/>
                  </a:lnTo>
                  <a:lnTo>
                    <a:pt x="1112" y="893"/>
                  </a:lnTo>
                  <a:lnTo>
                    <a:pt x="1121" y="913"/>
                  </a:lnTo>
                  <a:lnTo>
                    <a:pt x="1121" y="916"/>
                  </a:lnTo>
                  <a:lnTo>
                    <a:pt x="1115" y="916"/>
                  </a:lnTo>
                  <a:lnTo>
                    <a:pt x="1103" y="913"/>
                  </a:lnTo>
                  <a:lnTo>
                    <a:pt x="1092" y="899"/>
                  </a:lnTo>
                  <a:lnTo>
                    <a:pt x="1086" y="882"/>
                  </a:lnTo>
                  <a:lnTo>
                    <a:pt x="1080" y="876"/>
                  </a:lnTo>
                  <a:lnTo>
                    <a:pt x="1075" y="870"/>
                  </a:lnTo>
                  <a:lnTo>
                    <a:pt x="1072" y="862"/>
                  </a:lnTo>
                  <a:lnTo>
                    <a:pt x="1069" y="853"/>
                  </a:lnTo>
                  <a:lnTo>
                    <a:pt x="1066" y="842"/>
                  </a:lnTo>
                  <a:lnTo>
                    <a:pt x="1063" y="833"/>
                  </a:lnTo>
                  <a:lnTo>
                    <a:pt x="1049" y="824"/>
                  </a:lnTo>
                  <a:lnTo>
                    <a:pt x="1040" y="816"/>
                  </a:lnTo>
                  <a:lnTo>
                    <a:pt x="1034" y="810"/>
                  </a:lnTo>
                  <a:lnTo>
                    <a:pt x="1034" y="807"/>
                  </a:lnTo>
                  <a:lnTo>
                    <a:pt x="1032" y="807"/>
                  </a:lnTo>
                  <a:lnTo>
                    <a:pt x="1026" y="813"/>
                  </a:lnTo>
                  <a:lnTo>
                    <a:pt x="1023" y="821"/>
                  </a:lnTo>
                  <a:lnTo>
                    <a:pt x="1017" y="824"/>
                  </a:lnTo>
                  <a:lnTo>
                    <a:pt x="1014" y="827"/>
                  </a:lnTo>
                  <a:lnTo>
                    <a:pt x="1014" y="836"/>
                  </a:lnTo>
                  <a:lnTo>
                    <a:pt x="1011" y="839"/>
                  </a:lnTo>
                  <a:lnTo>
                    <a:pt x="1009" y="842"/>
                  </a:lnTo>
                  <a:lnTo>
                    <a:pt x="1003" y="839"/>
                  </a:lnTo>
                  <a:lnTo>
                    <a:pt x="997" y="836"/>
                  </a:lnTo>
                  <a:lnTo>
                    <a:pt x="994" y="836"/>
                  </a:lnTo>
                  <a:lnTo>
                    <a:pt x="991" y="836"/>
                  </a:lnTo>
                  <a:lnTo>
                    <a:pt x="991" y="839"/>
                  </a:lnTo>
                  <a:lnTo>
                    <a:pt x="988" y="842"/>
                  </a:lnTo>
                  <a:lnTo>
                    <a:pt x="991" y="847"/>
                  </a:lnTo>
                  <a:lnTo>
                    <a:pt x="988" y="853"/>
                  </a:lnTo>
                  <a:lnTo>
                    <a:pt x="986" y="853"/>
                  </a:lnTo>
                  <a:lnTo>
                    <a:pt x="980" y="850"/>
                  </a:lnTo>
                  <a:lnTo>
                    <a:pt x="977" y="847"/>
                  </a:lnTo>
                  <a:lnTo>
                    <a:pt x="965" y="842"/>
                  </a:lnTo>
                  <a:lnTo>
                    <a:pt x="957" y="842"/>
                  </a:lnTo>
                  <a:lnTo>
                    <a:pt x="951" y="836"/>
                  </a:lnTo>
                  <a:lnTo>
                    <a:pt x="945" y="836"/>
                  </a:lnTo>
                  <a:lnTo>
                    <a:pt x="942" y="839"/>
                  </a:lnTo>
                  <a:lnTo>
                    <a:pt x="940" y="842"/>
                  </a:lnTo>
                  <a:lnTo>
                    <a:pt x="931" y="847"/>
                  </a:lnTo>
                  <a:lnTo>
                    <a:pt x="928" y="847"/>
                  </a:lnTo>
                  <a:lnTo>
                    <a:pt x="922" y="847"/>
                  </a:lnTo>
                  <a:lnTo>
                    <a:pt x="917" y="844"/>
                  </a:lnTo>
                  <a:lnTo>
                    <a:pt x="908" y="844"/>
                  </a:lnTo>
                  <a:lnTo>
                    <a:pt x="905" y="844"/>
                  </a:lnTo>
                  <a:lnTo>
                    <a:pt x="902" y="847"/>
                  </a:lnTo>
                  <a:lnTo>
                    <a:pt x="902" y="862"/>
                  </a:lnTo>
                  <a:lnTo>
                    <a:pt x="899" y="870"/>
                  </a:lnTo>
                  <a:lnTo>
                    <a:pt x="894" y="890"/>
                  </a:lnTo>
                  <a:lnTo>
                    <a:pt x="891" y="893"/>
                  </a:lnTo>
                  <a:lnTo>
                    <a:pt x="891" y="896"/>
                  </a:lnTo>
                  <a:lnTo>
                    <a:pt x="888" y="899"/>
                  </a:lnTo>
                  <a:lnTo>
                    <a:pt x="882" y="905"/>
                  </a:lnTo>
                  <a:lnTo>
                    <a:pt x="879" y="905"/>
                  </a:lnTo>
                  <a:lnTo>
                    <a:pt x="873" y="908"/>
                  </a:lnTo>
                  <a:lnTo>
                    <a:pt x="856" y="910"/>
                  </a:lnTo>
                  <a:lnTo>
                    <a:pt x="853" y="908"/>
                  </a:lnTo>
                  <a:lnTo>
                    <a:pt x="850" y="905"/>
                  </a:lnTo>
                  <a:lnTo>
                    <a:pt x="848" y="899"/>
                  </a:lnTo>
                  <a:lnTo>
                    <a:pt x="845" y="887"/>
                  </a:lnTo>
                  <a:lnTo>
                    <a:pt x="842" y="882"/>
                  </a:lnTo>
                  <a:lnTo>
                    <a:pt x="836" y="873"/>
                  </a:lnTo>
                  <a:lnTo>
                    <a:pt x="830" y="867"/>
                  </a:lnTo>
                  <a:lnTo>
                    <a:pt x="825" y="862"/>
                  </a:lnTo>
                  <a:lnTo>
                    <a:pt x="819" y="859"/>
                  </a:lnTo>
                  <a:lnTo>
                    <a:pt x="807" y="856"/>
                  </a:lnTo>
                  <a:lnTo>
                    <a:pt x="799" y="856"/>
                  </a:lnTo>
                  <a:lnTo>
                    <a:pt x="787" y="853"/>
                  </a:lnTo>
                  <a:lnTo>
                    <a:pt x="781" y="856"/>
                  </a:lnTo>
                  <a:lnTo>
                    <a:pt x="776" y="859"/>
                  </a:lnTo>
                  <a:lnTo>
                    <a:pt x="767" y="856"/>
                  </a:lnTo>
                  <a:lnTo>
                    <a:pt x="761" y="856"/>
                  </a:lnTo>
                  <a:lnTo>
                    <a:pt x="756" y="853"/>
                  </a:lnTo>
                  <a:lnTo>
                    <a:pt x="753" y="853"/>
                  </a:lnTo>
                  <a:lnTo>
                    <a:pt x="747" y="853"/>
                  </a:lnTo>
                  <a:lnTo>
                    <a:pt x="744" y="867"/>
                  </a:lnTo>
                  <a:lnTo>
                    <a:pt x="738" y="867"/>
                  </a:lnTo>
                  <a:lnTo>
                    <a:pt x="727" y="862"/>
                  </a:lnTo>
                  <a:lnTo>
                    <a:pt x="721" y="856"/>
                  </a:lnTo>
                  <a:lnTo>
                    <a:pt x="715" y="850"/>
                  </a:lnTo>
                  <a:lnTo>
                    <a:pt x="715" y="844"/>
                  </a:lnTo>
                  <a:lnTo>
                    <a:pt x="712" y="839"/>
                  </a:lnTo>
                  <a:lnTo>
                    <a:pt x="710" y="839"/>
                  </a:lnTo>
                  <a:lnTo>
                    <a:pt x="707" y="842"/>
                  </a:lnTo>
                  <a:lnTo>
                    <a:pt x="704" y="844"/>
                  </a:lnTo>
                  <a:lnTo>
                    <a:pt x="698" y="856"/>
                  </a:lnTo>
                  <a:lnTo>
                    <a:pt x="689" y="864"/>
                  </a:lnTo>
                  <a:lnTo>
                    <a:pt x="681" y="864"/>
                  </a:lnTo>
                  <a:lnTo>
                    <a:pt x="675" y="870"/>
                  </a:lnTo>
                  <a:lnTo>
                    <a:pt x="666" y="879"/>
                  </a:lnTo>
                  <a:lnTo>
                    <a:pt x="664" y="879"/>
                  </a:lnTo>
                  <a:lnTo>
                    <a:pt x="661" y="876"/>
                  </a:lnTo>
                  <a:lnTo>
                    <a:pt x="661" y="870"/>
                  </a:lnTo>
                  <a:lnTo>
                    <a:pt x="658" y="864"/>
                  </a:lnTo>
                  <a:lnTo>
                    <a:pt x="655" y="862"/>
                  </a:lnTo>
                  <a:lnTo>
                    <a:pt x="655" y="853"/>
                  </a:lnTo>
                  <a:lnTo>
                    <a:pt x="652" y="847"/>
                  </a:lnTo>
                  <a:lnTo>
                    <a:pt x="652" y="836"/>
                  </a:lnTo>
                  <a:lnTo>
                    <a:pt x="649" y="827"/>
                  </a:lnTo>
                  <a:lnTo>
                    <a:pt x="646" y="824"/>
                  </a:lnTo>
                  <a:lnTo>
                    <a:pt x="638" y="824"/>
                  </a:lnTo>
                  <a:lnTo>
                    <a:pt x="635" y="821"/>
                  </a:lnTo>
                  <a:lnTo>
                    <a:pt x="626" y="821"/>
                  </a:lnTo>
                  <a:lnTo>
                    <a:pt x="623" y="821"/>
                  </a:lnTo>
                  <a:lnTo>
                    <a:pt x="620" y="819"/>
                  </a:lnTo>
                  <a:lnTo>
                    <a:pt x="603" y="816"/>
                  </a:lnTo>
                  <a:lnTo>
                    <a:pt x="595" y="816"/>
                  </a:lnTo>
                  <a:lnTo>
                    <a:pt x="595" y="813"/>
                  </a:lnTo>
                  <a:lnTo>
                    <a:pt x="592" y="810"/>
                  </a:lnTo>
                  <a:lnTo>
                    <a:pt x="589" y="810"/>
                  </a:lnTo>
                  <a:lnTo>
                    <a:pt x="580" y="813"/>
                  </a:lnTo>
                  <a:lnTo>
                    <a:pt x="572" y="819"/>
                  </a:lnTo>
                  <a:lnTo>
                    <a:pt x="569" y="819"/>
                  </a:lnTo>
                  <a:lnTo>
                    <a:pt x="566" y="816"/>
                  </a:lnTo>
                  <a:lnTo>
                    <a:pt x="563" y="816"/>
                  </a:lnTo>
                  <a:lnTo>
                    <a:pt x="560" y="816"/>
                  </a:lnTo>
                  <a:lnTo>
                    <a:pt x="543" y="816"/>
                  </a:lnTo>
                  <a:lnTo>
                    <a:pt x="514" y="816"/>
                  </a:lnTo>
                  <a:lnTo>
                    <a:pt x="508" y="813"/>
                  </a:lnTo>
                  <a:lnTo>
                    <a:pt x="505" y="807"/>
                  </a:lnTo>
                  <a:lnTo>
                    <a:pt x="503" y="804"/>
                  </a:lnTo>
                  <a:lnTo>
                    <a:pt x="497" y="801"/>
                  </a:lnTo>
                  <a:lnTo>
                    <a:pt x="494" y="801"/>
                  </a:lnTo>
                  <a:lnTo>
                    <a:pt x="485" y="798"/>
                  </a:lnTo>
                  <a:lnTo>
                    <a:pt x="480" y="793"/>
                  </a:lnTo>
                  <a:lnTo>
                    <a:pt x="477" y="790"/>
                  </a:lnTo>
                  <a:lnTo>
                    <a:pt x="471" y="787"/>
                  </a:lnTo>
                  <a:lnTo>
                    <a:pt x="457" y="787"/>
                  </a:lnTo>
                  <a:lnTo>
                    <a:pt x="448" y="778"/>
                  </a:lnTo>
                  <a:lnTo>
                    <a:pt x="436" y="778"/>
                  </a:lnTo>
                  <a:lnTo>
                    <a:pt x="428" y="781"/>
                  </a:lnTo>
                  <a:lnTo>
                    <a:pt x="425" y="784"/>
                  </a:lnTo>
                  <a:lnTo>
                    <a:pt x="422" y="784"/>
                  </a:lnTo>
                  <a:lnTo>
                    <a:pt x="416" y="793"/>
                  </a:lnTo>
                  <a:lnTo>
                    <a:pt x="396" y="798"/>
                  </a:lnTo>
                  <a:lnTo>
                    <a:pt x="391" y="801"/>
                  </a:lnTo>
                  <a:lnTo>
                    <a:pt x="385" y="810"/>
                  </a:lnTo>
                  <a:lnTo>
                    <a:pt x="373" y="833"/>
                  </a:lnTo>
                  <a:lnTo>
                    <a:pt x="370" y="827"/>
                  </a:lnTo>
                  <a:lnTo>
                    <a:pt x="368" y="813"/>
                  </a:lnTo>
                  <a:lnTo>
                    <a:pt x="365" y="804"/>
                  </a:lnTo>
                  <a:lnTo>
                    <a:pt x="365" y="801"/>
                  </a:lnTo>
                  <a:lnTo>
                    <a:pt x="362" y="787"/>
                  </a:lnTo>
                  <a:lnTo>
                    <a:pt x="365" y="773"/>
                  </a:lnTo>
                  <a:lnTo>
                    <a:pt x="370" y="761"/>
                  </a:lnTo>
                  <a:lnTo>
                    <a:pt x="376" y="752"/>
                  </a:lnTo>
                  <a:lnTo>
                    <a:pt x="376" y="750"/>
                  </a:lnTo>
                  <a:lnTo>
                    <a:pt x="373" y="750"/>
                  </a:lnTo>
                  <a:lnTo>
                    <a:pt x="373" y="744"/>
                  </a:lnTo>
                  <a:lnTo>
                    <a:pt x="368" y="741"/>
                  </a:lnTo>
                  <a:lnTo>
                    <a:pt x="368" y="738"/>
                  </a:lnTo>
                  <a:lnTo>
                    <a:pt x="365" y="735"/>
                  </a:lnTo>
                  <a:lnTo>
                    <a:pt x="365" y="732"/>
                  </a:lnTo>
                  <a:lnTo>
                    <a:pt x="362" y="730"/>
                  </a:lnTo>
                  <a:lnTo>
                    <a:pt x="356" y="724"/>
                  </a:lnTo>
                  <a:lnTo>
                    <a:pt x="356" y="721"/>
                  </a:lnTo>
                  <a:lnTo>
                    <a:pt x="350" y="718"/>
                  </a:lnTo>
                  <a:lnTo>
                    <a:pt x="347" y="712"/>
                  </a:lnTo>
                  <a:lnTo>
                    <a:pt x="345" y="712"/>
                  </a:lnTo>
                  <a:lnTo>
                    <a:pt x="342" y="709"/>
                  </a:lnTo>
                  <a:lnTo>
                    <a:pt x="339" y="709"/>
                  </a:lnTo>
                  <a:lnTo>
                    <a:pt x="336" y="709"/>
                  </a:lnTo>
                  <a:lnTo>
                    <a:pt x="333" y="707"/>
                  </a:lnTo>
                  <a:lnTo>
                    <a:pt x="330" y="707"/>
                  </a:lnTo>
                  <a:lnTo>
                    <a:pt x="327" y="707"/>
                  </a:lnTo>
                  <a:lnTo>
                    <a:pt x="324" y="704"/>
                  </a:lnTo>
                  <a:lnTo>
                    <a:pt x="322" y="704"/>
                  </a:lnTo>
                  <a:lnTo>
                    <a:pt x="319" y="701"/>
                  </a:lnTo>
                  <a:lnTo>
                    <a:pt x="316" y="701"/>
                  </a:lnTo>
                  <a:lnTo>
                    <a:pt x="313" y="698"/>
                  </a:lnTo>
                  <a:lnTo>
                    <a:pt x="310" y="698"/>
                  </a:lnTo>
                  <a:lnTo>
                    <a:pt x="310" y="695"/>
                  </a:lnTo>
                  <a:lnTo>
                    <a:pt x="307" y="695"/>
                  </a:lnTo>
                  <a:lnTo>
                    <a:pt x="304" y="692"/>
                  </a:lnTo>
                  <a:lnTo>
                    <a:pt x="299" y="689"/>
                  </a:lnTo>
                  <a:lnTo>
                    <a:pt x="296" y="686"/>
                  </a:lnTo>
                  <a:lnTo>
                    <a:pt x="293" y="684"/>
                  </a:lnTo>
                  <a:lnTo>
                    <a:pt x="290" y="684"/>
                  </a:lnTo>
                  <a:lnTo>
                    <a:pt x="287" y="684"/>
                  </a:lnTo>
                  <a:lnTo>
                    <a:pt x="284" y="681"/>
                  </a:lnTo>
                  <a:lnTo>
                    <a:pt x="281" y="681"/>
                  </a:lnTo>
                  <a:lnTo>
                    <a:pt x="276" y="681"/>
                  </a:lnTo>
                  <a:lnTo>
                    <a:pt x="273" y="678"/>
                  </a:lnTo>
                  <a:lnTo>
                    <a:pt x="270" y="678"/>
                  </a:lnTo>
                  <a:lnTo>
                    <a:pt x="267" y="678"/>
                  </a:lnTo>
                  <a:lnTo>
                    <a:pt x="264" y="675"/>
                  </a:lnTo>
                  <a:lnTo>
                    <a:pt x="261" y="675"/>
                  </a:lnTo>
                  <a:lnTo>
                    <a:pt x="258" y="672"/>
                  </a:lnTo>
                  <a:lnTo>
                    <a:pt x="255" y="672"/>
                  </a:lnTo>
                  <a:lnTo>
                    <a:pt x="253" y="669"/>
                  </a:lnTo>
                  <a:lnTo>
                    <a:pt x="250" y="669"/>
                  </a:lnTo>
                  <a:lnTo>
                    <a:pt x="247" y="669"/>
                  </a:lnTo>
                  <a:lnTo>
                    <a:pt x="244" y="669"/>
                  </a:lnTo>
                  <a:lnTo>
                    <a:pt x="238" y="669"/>
                  </a:lnTo>
                  <a:lnTo>
                    <a:pt x="235" y="669"/>
                  </a:lnTo>
                  <a:lnTo>
                    <a:pt x="232" y="666"/>
                  </a:lnTo>
                  <a:lnTo>
                    <a:pt x="230" y="666"/>
                  </a:lnTo>
                  <a:lnTo>
                    <a:pt x="227" y="666"/>
                  </a:lnTo>
                  <a:lnTo>
                    <a:pt x="221" y="666"/>
                  </a:lnTo>
                  <a:lnTo>
                    <a:pt x="218" y="663"/>
                  </a:lnTo>
                  <a:lnTo>
                    <a:pt x="215" y="663"/>
                  </a:lnTo>
                  <a:lnTo>
                    <a:pt x="212" y="663"/>
                  </a:lnTo>
                  <a:lnTo>
                    <a:pt x="209" y="661"/>
                  </a:lnTo>
                  <a:lnTo>
                    <a:pt x="207" y="661"/>
                  </a:lnTo>
                  <a:lnTo>
                    <a:pt x="204" y="658"/>
                  </a:lnTo>
                  <a:lnTo>
                    <a:pt x="201" y="658"/>
                  </a:lnTo>
                  <a:lnTo>
                    <a:pt x="198" y="655"/>
                  </a:lnTo>
                  <a:lnTo>
                    <a:pt x="195" y="652"/>
                  </a:lnTo>
                  <a:lnTo>
                    <a:pt x="192" y="649"/>
                  </a:lnTo>
                  <a:lnTo>
                    <a:pt x="189" y="646"/>
                  </a:lnTo>
                  <a:lnTo>
                    <a:pt x="186" y="646"/>
                  </a:lnTo>
                  <a:lnTo>
                    <a:pt x="184" y="643"/>
                  </a:lnTo>
                  <a:lnTo>
                    <a:pt x="181" y="643"/>
                  </a:lnTo>
                  <a:lnTo>
                    <a:pt x="178" y="640"/>
                  </a:lnTo>
                  <a:lnTo>
                    <a:pt x="175" y="640"/>
                  </a:lnTo>
                  <a:lnTo>
                    <a:pt x="172" y="638"/>
                  </a:lnTo>
                  <a:lnTo>
                    <a:pt x="169" y="638"/>
                  </a:lnTo>
                  <a:lnTo>
                    <a:pt x="166" y="638"/>
                  </a:lnTo>
                  <a:lnTo>
                    <a:pt x="163" y="638"/>
                  </a:lnTo>
                  <a:lnTo>
                    <a:pt x="158" y="638"/>
                  </a:lnTo>
                  <a:lnTo>
                    <a:pt x="155" y="638"/>
                  </a:lnTo>
                  <a:lnTo>
                    <a:pt x="149" y="638"/>
                  </a:lnTo>
                  <a:lnTo>
                    <a:pt x="146" y="638"/>
                  </a:lnTo>
                  <a:lnTo>
                    <a:pt x="143" y="638"/>
                  </a:lnTo>
                  <a:lnTo>
                    <a:pt x="140" y="635"/>
                  </a:lnTo>
                  <a:lnTo>
                    <a:pt x="138" y="635"/>
                  </a:lnTo>
                  <a:lnTo>
                    <a:pt x="132" y="629"/>
                  </a:lnTo>
                  <a:lnTo>
                    <a:pt x="129" y="626"/>
                  </a:lnTo>
                  <a:lnTo>
                    <a:pt x="123" y="623"/>
                  </a:lnTo>
                  <a:lnTo>
                    <a:pt x="123" y="620"/>
                  </a:lnTo>
                  <a:lnTo>
                    <a:pt x="120" y="620"/>
                  </a:lnTo>
                  <a:lnTo>
                    <a:pt x="117" y="617"/>
                  </a:lnTo>
                  <a:lnTo>
                    <a:pt x="112" y="615"/>
                  </a:lnTo>
                  <a:lnTo>
                    <a:pt x="112" y="612"/>
                  </a:lnTo>
                  <a:lnTo>
                    <a:pt x="109" y="609"/>
                  </a:lnTo>
                  <a:lnTo>
                    <a:pt x="109" y="606"/>
                  </a:lnTo>
                  <a:lnTo>
                    <a:pt x="106" y="603"/>
                  </a:lnTo>
                  <a:lnTo>
                    <a:pt x="106" y="600"/>
                  </a:lnTo>
                  <a:lnTo>
                    <a:pt x="106" y="597"/>
                  </a:lnTo>
                  <a:lnTo>
                    <a:pt x="103" y="595"/>
                  </a:lnTo>
                  <a:lnTo>
                    <a:pt x="103" y="592"/>
                  </a:lnTo>
                  <a:lnTo>
                    <a:pt x="103" y="589"/>
                  </a:lnTo>
                  <a:lnTo>
                    <a:pt x="100" y="586"/>
                  </a:lnTo>
                  <a:lnTo>
                    <a:pt x="100" y="583"/>
                  </a:lnTo>
                  <a:lnTo>
                    <a:pt x="97" y="580"/>
                  </a:lnTo>
                  <a:lnTo>
                    <a:pt x="97" y="577"/>
                  </a:lnTo>
                  <a:lnTo>
                    <a:pt x="94" y="577"/>
                  </a:lnTo>
                  <a:lnTo>
                    <a:pt x="94" y="574"/>
                  </a:lnTo>
                  <a:lnTo>
                    <a:pt x="92" y="572"/>
                  </a:lnTo>
                  <a:lnTo>
                    <a:pt x="89" y="566"/>
                  </a:lnTo>
                  <a:lnTo>
                    <a:pt x="83" y="563"/>
                  </a:lnTo>
                  <a:lnTo>
                    <a:pt x="80" y="560"/>
                  </a:lnTo>
                  <a:lnTo>
                    <a:pt x="77" y="554"/>
                  </a:lnTo>
                  <a:lnTo>
                    <a:pt x="74" y="551"/>
                  </a:lnTo>
                  <a:lnTo>
                    <a:pt x="74" y="549"/>
                  </a:lnTo>
                  <a:lnTo>
                    <a:pt x="71" y="546"/>
                  </a:lnTo>
                  <a:lnTo>
                    <a:pt x="69" y="543"/>
                  </a:lnTo>
                  <a:lnTo>
                    <a:pt x="69" y="540"/>
                  </a:lnTo>
                  <a:lnTo>
                    <a:pt x="66" y="537"/>
                  </a:lnTo>
                  <a:lnTo>
                    <a:pt x="66" y="534"/>
                  </a:lnTo>
                  <a:lnTo>
                    <a:pt x="63" y="531"/>
                  </a:lnTo>
                  <a:lnTo>
                    <a:pt x="63" y="528"/>
                  </a:lnTo>
                  <a:lnTo>
                    <a:pt x="60" y="526"/>
                  </a:lnTo>
                  <a:lnTo>
                    <a:pt x="60" y="523"/>
                  </a:lnTo>
                  <a:lnTo>
                    <a:pt x="60" y="520"/>
                  </a:lnTo>
                  <a:lnTo>
                    <a:pt x="57" y="517"/>
                  </a:lnTo>
                  <a:lnTo>
                    <a:pt x="54" y="517"/>
                  </a:lnTo>
                  <a:lnTo>
                    <a:pt x="54" y="514"/>
                  </a:lnTo>
                  <a:lnTo>
                    <a:pt x="51" y="508"/>
                  </a:lnTo>
                  <a:lnTo>
                    <a:pt x="46" y="505"/>
                  </a:lnTo>
                  <a:lnTo>
                    <a:pt x="43" y="503"/>
                  </a:lnTo>
                  <a:lnTo>
                    <a:pt x="40" y="500"/>
                  </a:lnTo>
                  <a:lnTo>
                    <a:pt x="37" y="500"/>
                  </a:lnTo>
                  <a:lnTo>
                    <a:pt x="34" y="497"/>
                  </a:lnTo>
                  <a:lnTo>
                    <a:pt x="31" y="494"/>
                  </a:lnTo>
                  <a:lnTo>
                    <a:pt x="28" y="491"/>
                  </a:lnTo>
                  <a:lnTo>
                    <a:pt x="28" y="488"/>
                  </a:lnTo>
                  <a:lnTo>
                    <a:pt x="28" y="485"/>
                  </a:lnTo>
                  <a:lnTo>
                    <a:pt x="25" y="482"/>
                  </a:lnTo>
                  <a:lnTo>
                    <a:pt x="25" y="480"/>
                  </a:lnTo>
                  <a:lnTo>
                    <a:pt x="23" y="477"/>
                  </a:lnTo>
                  <a:lnTo>
                    <a:pt x="23" y="474"/>
                  </a:lnTo>
                  <a:lnTo>
                    <a:pt x="17" y="471"/>
                  </a:lnTo>
                  <a:lnTo>
                    <a:pt x="14" y="468"/>
                  </a:lnTo>
                  <a:lnTo>
                    <a:pt x="11" y="468"/>
                  </a:lnTo>
                  <a:lnTo>
                    <a:pt x="8" y="465"/>
                  </a:lnTo>
                  <a:lnTo>
                    <a:pt x="5" y="462"/>
                  </a:lnTo>
                  <a:lnTo>
                    <a:pt x="2" y="460"/>
                  </a:lnTo>
                  <a:lnTo>
                    <a:pt x="0" y="460"/>
                  </a:lnTo>
                  <a:lnTo>
                    <a:pt x="11" y="445"/>
                  </a:lnTo>
                  <a:lnTo>
                    <a:pt x="17" y="434"/>
                  </a:lnTo>
                  <a:lnTo>
                    <a:pt x="20" y="425"/>
                  </a:lnTo>
                  <a:lnTo>
                    <a:pt x="25" y="405"/>
                  </a:lnTo>
                  <a:lnTo>
                    <a:pt x="34" y="399"/>
                  </a:lnTo>
                  <a:lnTo>
                    <a:pt x="48" y="382"/>
                  </a:lnTo>
                  <a:lnTo>
                    <a:pt x="74" y="362"/>
                  </a:lnTo>
                  <a:lnTo>
                    <a:pt x="80" y="359"/>
                  </a:lnTo>
                  <a:lnTo>
                    <a:pt x="92" y="356"/>
                  </a:lnTo>
                  <a:lnTo>
                    <a:pt x="103" y="365"/>
                  </a:lnTo>
                  <a:lnTo>
                    <a:pt x="112" y="368"/>
                  </a:lnTo>
                  <a:lnTo>
                    <a:pt x="120" y="373"/>
                  </a:lnTo>
                  <a:lnTo>
                    <a:pt x="126" y="376"/>
                  </a:lnTo>
                  <a:lnTo>
                    <a:pt x="132" y="379"/>
                  </a:lnTo>
                  <a:lnTo>
                    <a:pt x="135" y="385"/>
                  </a:lnTo>
                  <a:lnTo>
                    <a:pt x="138" y="391"/>
                  </a:lnTo>
                  <a:lnTo>
                    <a:pt x="143" y="396"/>
                  </a:lnTo>
                  <a:lnTo>
                    <a:pt x="149" y="399"/>
                  </a:lnTo>
                  <a:lnTo>
                    <a:pt x="158" y="402"/>
                  </a:lnTo>
                  <a:lnTo>
                    <a:pt x="175" y="405"/>
                  </a:lnTo>
                  <a:lnTo>
                    <a:pt x="192" y="405"/>
                  </a:lnTo>
                  <a:lnTo>
                    <a:pt x="201" y="405"/>
                  </a:lnTo>
                  <a:lnTo>
                    <a:pt x="201" y="402"/>
                  </a:lnTo>
                  <a:lnTo>
                    <a:pt x="201" y="396"/>
                  </a:lnTo>
                  <a:lnTo>
                    <a:pt x="201" y="393"/>
                  </a:lnTo>
                  <a:lnTo>
                    <a:pt x="198" y="391"/>
                  </a:lnTo>
                  <a:lnTo>
                    <a:pt x="192" y="391"/>
                  </a:lnTo>
                  <a:lnTo>
                    <a:pt x="189" y="391"/>
                  </a:lnTo>
                  <a:lnTo>
                    <a:pt x="186" y="391"/>
                  </a:lnTo>
                  <a:lnTo>
                    <a:pt x="184" y="388"/>
                  </a:lnTo>
                  <a:lnTo>
                    <a:pt x="181" y="388"/>
                  </a:lnTo>
                  <a:lnTo>
                    <a:pt x="178" y="382"/>
                  </a:lnTo>
                  <a:lnTo>
                    <a:pt x="172" y="379"/>
                  </a:lnTo>
                  <a:lnTo>
                    <a:pt x="172" y="376"/>
                  </a:lnTo>
                  <a:lnTo>
                    <a:pt x="169" y="373"/>
                  </a:lnTo>
                  <a:lnTo>
                    <a:pt x="169" y="370"/>
                  </a:lnTo>
                  <a:lnTo>
                    <a:pt x="166" y="368"/>
                  </a:lnTo>
                  <a:lnTo>
                    <a:pt x="166" y="365"/>
                  </a:lnTo>
                  <a:lnTo>
                    <a:pt x="166" y="362"/>
                  </a:lnTo>
                  <a:lnTo>
                    <a:pt x="163" y="359"/>
                  </a:lnTo>
                  <a:lnTo>
                    <a:pt x="163" y="356"/>
                  </a:lnTo>
                  <a:lnTo>
                    <a:pt x="163" y="353"/>
                  </a:lnTo>
                  <a:lnTo>
                    <a:pt x="161" y="350"/>
                  </a:lnTo>
                  <a:lnTo>
                    <a:pt x="161" y="348"/>
                  </a:lnTo>
                  <a:lnTo>
                    <a:pt x="158" y="345"/>
                  </a:lnTo>
                  <a:lnTo>
                    <a:pt x="155" y="342"/>
                  </a:lnTo>
                  <a:lnTo>
                    <a:pt x="155" y="336"/>
                  </a:lnTo>
                  <a:lnTo>
                    <a:pt x="155" y="333"/>
                  </a:lnTo>
                  <a:lnTo>
                    <a:pt x="152" y="330"/>
                  </a:lnTo>
                  <a:lnTo>
                    <a:pt x="152" y="327"/>
                  </a:lnTo>
                  <a:lnTo>
                    <a:pt x="149" y="325"/>
                  </a:lnTo>
                  <a:lnTo>
                    <a:pt x="146" y="322"/>
                  </a:lnTo>
                  <a:lnTo>
                    <a:pt x="143" y="319"/>
                  </a:lnTo>
                  <a:lnTo>
                    <a:pt x="140" y="316"/>
                  </a:lnTo>
                  <a:lnTo>
                    <a:pt x="138" y="316"/>
                  </a:lnTo>
                  <a:lnTo>
                    <a:pt x="135" y="313"/>
                  </a:lnTo>
                  <a:lnTo>
                    <a:pt x="132" y="313"/>
                  </a:lnTo>
                  <a:lnTo>
                    <a:pt x="129" y="310"/>
                  </a:lnTo>
                  <a:lnTo>
                    <a:pt x="126" y="310"/>
                  </a:lnTo>
                  <a:lnTo>
                    <a:pt x="123" y="307"/>
                  </a:lnTo>
                  <a:lnTo>
                    <a:pt x="120" y="307"/>
                  </a:lnTo>
                  <a:lnTo>
                    <a:pt x="115" y="302"/>
                  </a:lnTo>
                  <a:lnTo>
                    <a:pt x="115" y="299"/>
                  </a:lnTo>
                  <a:lnTo>
                    <a:pt x="115" y="296"/>
                  </a:lnTo>
                  <a:lnTo>
                    <a:pt x="115" y="293"/>
                  </a:lnTo>
                  <a:lnTo>
                    <a:pt x="115" y="287"/>
                  </a:lnTo>
                  <a:lnTo>
                    <a:pt x="112" y="284"/>
                  </a:lnTo>
                  <a:lnTo>
                    <a:pt x="112" y="281"/>
                  </a:lnTo>
                  <a:lnTo>
                    <a:pt x="109" y="279"/>
                  </a:lnTo>
                  <a:lnTo>
                    <a:pt x="106" y="276"/>
                  </a:lnTo>
                  <a:lnTo>
                    <a:pt x="103" y="273"/>
                  </a:lnTo>
                  <a:lnTo>
                    <a:pt x="103" y="270"/>
                  </a:lnTo>
                  <a:lnTo>
                    <a:pt x="100" y="267"/>
                  </a:lnTo>
                  <a:lnTo>
                    <a:pt x="100" y="264"/>
                  </a:lnTo>
                  <a:lnTo>
                    <a:pt x="97" y="261"/>
                  </a:lnTo>
                  <a:lnTo>
                    <a:pt x="97" y="258"/>
                  </a:lnTo>
                  <a:lnTo>
                    <a:pt x="94" y="256"/>
                  </a:lnTo>
                  <a:lnTo>
                    <a:pt x="94" y="253"/>
                  </a:lnTo>
                  <a:lnTo>
                    <a:pt x="92" y="250"/>
                  </a:lnTo>
                  <a:lnTo>
                    <a:pt x="92" y="247"/>
                  </a:lnTo>
                  <a:lnTo>
                    <a:pt x="89" y="244"/>
                  </a:lnTo>
                  <a:lnTo>
                    <a:pt x="89" y="241"/>
                  </a:lnTo>
                  <a:lnTo>
                    <a:pt x="86" y="238"/>
                  </a:lnTo>
                  <a:lnTo>
                    <a:pt x="83" y="235"/>
                  </a:lnTo>
                  <a:lnTo>
                    <a:pt x="80" y="230"/>
                  </a:lnTo>
                  <a:lnTo>
                    <a:pt x="77" y="227"/>
                  </a:lnTo>
                  <a:lnTo>
                    <a:pt x="71" y="224"/>
                  </a:lnTo>
                  <a:lnTo>
                    <a:pt x="69" y="221"/>
                  </a:lnTo>
                  <a:lnTo>
                    <a:pt x="66" y="218"/>
                  </a:lnTo>
                  <a:lnTo>
                    <a:pt x="66" y="215"/>
                  </a:lnTo>
                  <a:lnTo>
                    <a:pt x="66" y="213"/>
                  </a:lnTo>
                  <a:lnTo>
                    <a:pt x="63" y="210"/>
                  </a:lnTo>
                  <a:lnTo>
                    <a:pt x="63" y="207"/>
                  </a:lnTo>
                  <a:lnTo>
                    <a:pt x="63" y="204"/>
                  </a:lnTo>
                  <a:lnTo>
                    <a:pt x="63" y="201"/>
                  </a:lnTo>
                  <a:lnTo>
                    <a:pt x="60" y="198"/>
                  </a:lnTo>
                  <a:lnTo>
                    <a:pt x="60" y="195"/>
                  </a:lnTo>
                  <a:lnTo>
                    <a:pt x="60" y="192"/>
                  </a:lnTo>
                  <a:lnTo>
                    <a:pt x="57" y="190"/>
                  </a:lnTo>
                  <a:lnTo>
                    <a:pt x="57" y="187"/>
                  </a:lnTo>
                  <a:lnTo>
                    <a:pt x="57" y="184"/>
                  </a:lnTo>
                  <a:lnTo>
                    <a:pt x="57" y="178"/>
                  </a:lnTo>
                  <a:lnTo>
                    <a:pt x="57" y="175"/>
                  </a:lnTo>
                  <a:lnTo>
                    <a:pt x="57" y="172"/>
                  </a:lnTo>
                  <a:lnTo>
                    <a:pt x="57" y="169"/>
                  </a:lnTo>
                  <a:lnTo>
                    <a:pt x="57" y="167"/>
                  </a:lnTo>
                  <a:lnTo>
                    <a:pt x="57" y="161"/>
                  </a:lnTo>
                  <a:lnTo>
                    <a:pt x="57" y="158"/>
                  </a:lnTo>
                  <a:lnTo>
                    <a:pt x="57" y="155"/>
                  </a:lnTo>
                  <a:lnTo>
                    <a:pt x="57" y="149"/>
                  </a:lnTo>
                  <a:lnTo>
                    <a:pt x="57" y="146"/>
                  </a:lnTo>
                  <a:lnTo>
                    <a:pt x="57" y="144"/>
                  </a:lnTo>
                  <a:lnTo>
                    <a:pt x="57" y="141"/>
                  </a:lnTo>
                  <a:lnTo>
                    <a:pt x="60" y="135"/>
                  </a:lnTo>
                  <a:lnTo>
                    <a:pt x="60" y="132"/>
                  </a:lnTo>
                  <a:lnTo>
                    <a:pt x="60" y="129"/>
                  </a:lnTo>
                  <a:lnTo>
                    <a:pt x="60" y="126"/>
                  </a:lnTo>
                  <a:lnTo>
                    <a:pt x="57" y="123"/>
                  </a:lnTo>
                  <a:lnTo>
                    <a:pt x="57" y="121"/>
                  </a:lnTo>
                  <a:lnTo>
                    <a:pt x="60" y="115"/>
                  </a:lnTo>
                  <a:lnTo>
                    <a:pt x="63" y="115"/>
                  </a:lnTo>
                  <a:lnTo>
                    <a:pt x="63" y="109"/>
                  </a:lnTo>
                  <a:lnTo>
                    <a:pt x="60" y="106"/>
                  </a:lnTo>
                  <a:lnTo>
                    <a:pt x="60" y="103"/>
                  </a:lnTo>
                  <a:lnTo>
                    <a:pt x="60" y="101"/>
                  </a:lnTo>
                  <a:lnTo>
                    <a:pt x="60" y="98"/>
                  </a:lnTo>
                  <a:lnTo>
                    <a:pt x="60" y="95"/>
                  </a:lnTo>
                  <a:lnTo>
                    <a:pt x="63" y="92"/>
                  </a:lnTo>
                  <a:lnTo>
                    <a:pt x="63" y="89"/>
                  </a:lnTo>
                  <a:lnTo>
                    <a:pt x="77" y="86"/>
                  </a:lnTo>
                  <a:lnTo>
                    <a:pt x="89" y="80"/>
                  </a:lnTo>
                  <a:lnTo>
                    <a:pt x="100" y="75"/>
                  </a:lnTo>
                  <a:lnTo>
                    <a:pt x="106" y="72"/>
                  </a:lnTo>
                  <a:lnTo>
                    <a:pt x="109" y="66"/>
                  </a:lnTo>
                  <a:lnTo>
                    <a:pt x="112" y="63"/>
                  </a:lnTo>
                  <a:lnTo>
                    <a:pt x="120" y="60"/>
                  </a:lnTo>
                  <a:lnTo>
                    <a:pt x="129" y="57"/>
                  </a:lnTo>
                  <a:lnTo>
                    <a:pt x="132" y="52"/>
                  </a:lnTo>
                  <a:lnTo>
                    <a:pt x="135" y="46"/>
                  </a:lnTo>
                  <a:lnTo>
                    <a:pt x="140" y="43"/>
                  </a:lnTo>
                  <a:lnTo>
                    <a:pt x="143" y="40"/>
                  </a:lnTo>
                  <a:lnTo>
                    <a:pt x="149" y="40"/>
                  </a:lnTo>
                  <a:lnTo>
                    <a:pt x="152" y="40"/>
                  </a:lnTo>
                  <a:lnTo>
                    <a:pt x="161" y="40"/>
                  </a:lnTo>
                  <a:lnTo>
                    <a:pt x="169" y="37"/>
                  </a:lnTo>
                  <a:lnTo>
                    <a:pt x="172" y="34"/>
                  </a:lnTo>
                  <a:lnTo>
                    <a:pt x="178" y="32"/>
                  </a:lnTo>
                  <a:lnTo>
                    <a:pt x="178" y="29"/>
                  </a:lnTo>
                  <a:lnTo>
                    <a:pt x="181" y="23"/>
                  </a:lnTo>
                  <a:lnTo>
                    <a:pt x="181" y="20"/>
                  </a:lnTo>
                  <a:lnTo>
                    <a:pt x="184" y="14"/>
                  </a:lnTo>
                  <a:lnTo>
                    <a:pt x="181" y="9"/>
                  </a:lnTo>
                  <a:lnTo>
                    <a:pt x="178" y="3"/>
                  </a:lnTo>
                  <a:lnTo>
                    <a:pt x="201" y="6"/>
                  </a:lnTo>
                  <a:lnTo>
                    <a:pt x="2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363" y="3524"/>
              <a:ext cx="1121" cy="916"/>
            </a:xfrm>
            <a:custGeom>
              <a:avLst/>
              <a:gdLst>
                <a:gd name="T0" fmla="*/ 281 w 1121"/>
                <a:gd name="T1" fmla="*/ 29 h 916"/>
                <a:gd name="T2" fmla="*/ 327 w 1121"/>
                <a:gd name="T3" fmla="*/ 69 h 916"/>
                <a:gd name="T4" fmla="*/ 422 w 1121"/>
                <a:gd name="T5" fmla="*/ 129 h 916"/>
                <a:gd name="T6" fmla="*/ 459 w 1121"/>
                <a:gd name="T7" fmla="*/ 198 h 916"/>
                <a:gd name="T8" fmla="*/ 503 w 1121"/>
                <a:gd name="T9" fmla="*/ 293 h 916"/>
                <a:gd name="T10" fmla="*/ 560 w 1121"/>
                <a:gd name="T11" fmla="*/ 296 h 916"/>
                <a:gd name="T12" fmla="*/ 623 w 1121"/>
                <a:gd name="T13" fmla="*/ 296 h 916"/>
                <a:gd name="T14" fmla="*/ 661 w 1121"/>
                <a:gd name="T15" fmla="*/ 327 h 916"/>
                <a:gd name="T16" fmla="*/ 698 w 1121"/>
                <a:gd name="T17" fmla="*/ 327 h 916"/>
                <a:gd name="T18" fmla="*/ 756 w 1121"/>
                <a:gd name="T19" fmla="*/ 330 h 916"/>
                <a:gd name="T20" fmla="*/ 816 w 1121"/>
                <a:gd name="T21" fmla="*/ 333 h 916"/>
                <a:gd name="T22" fmla="*/ 882 w 1121"/>
                <a:gd name="T23" fmla="*/ 411 h 916"/>
                <a:gd name="T24" fmla="*/ 948 w 1121"/>
                <a:gd name="T25" fmla="*/ 482 h 916"/>
                <a:gd name="T26" fmla="*/ 954 w 1121"/>
                <a:gd name="T27" fmla="*/ 569 h 916"/>
                <a:gd name="T28" fmla="*/ 1014 w 1121"/>
                <a:gd name="T29" fmla="*/ 623 h 916"/>
                <a:gd name="T30" fmla="*/ 1086 w 1121"/>
                <a:gd name="T31" fmla="*/ 675 h 916"/>
                <a:gd name="T32" fmla="*/ 1098 w 1121"/>
                <a:gd name="T33" fmla="*/ 787 h 916"/>
                <a:gd name="T34" fmla="*/ 1115 w 1121"/>
                <a:gd name="T35" fmla="*/ 916 h 916"/>
                <a:gd name="T36" fmla="*/ 1040 w 1121"/>
                <a:gd name="T37" fmla="*/ 816 h 916"/>
                <a:gd name="T38" fmla="*/ 1003 w 1121"/>
                <a:gd name="T39" fmla="*/ 839 h 916"/>
                <a:gd name="T40" fmla="*/ 965 w 1121"/>
                <a:gd name="T41" fmla="*/ 842 h 916"/>
                <a:gd name="T42" fmla="*/ 905 w 1121"/>
                <a:gd name="T43" fmla="*/ 844 h 916"/>
                <a:gd name="T44" fmla="*/ 856 w 1121"/>
                <a:gd name="T45" fmla="*/ 910 h 916"/>
                <a:gd name="T46" fmla="*/ 799 w 1121"/>
                <a:gd name="T47" fmla="*/ 856 h 916"/>
                <a:gd name="T48" fmla="*/ 727 w 1121"/>
                <a:gd name="T49" fmla="*/ 862 h 916"/>
                <a:gd name="T50" fmla="*/ 675 w 1121"/>
                <a:gd name="T51" fmla="*/ 870 h 916"/>
                <a:gd name="T52" fmla="*/ 646 w 1121"/>
                <a:gd name="T53" fmla="*/ 824 h 916"/>
                <a:gd name="T54" fmla="*/ 580 w 1121"/>
                <a:gd name="T55" fmla="*/ 813 h 916"/>
                <a:gd name="T56" fmla="*/ 497 w 1121"/>
                <a:gd name="T57" fmla="*/ 801 h 916"/>
                <a:gd name="T58" fmla="*/ 422 w 1121"/>
                <a:gd name="T59" fmla="*/ 784 h 916"/>
                <a:gd name="T60" fmla="*/ 365 w 1121"/>
                <a:gd name="T61" fmla="*/ 773 h 916"/>
                <a:gd name="T62" fmla="*/ 356 w 1121"/>
                <a:gd name="T63" fmla="*/ 724 h 916"/>
                <a:gd name="T64" fmla="*/ 324 w 1121"/>
                <a:gd name="T65" fmla="*/ 704 h 916"/>
                <a:gd name="T66" fmla="*/ 293 w 1121"/>
                <a:gd name="T67" fmla="*/ 684 h 916"/>
                <a:gd name="T68" fmla="*/ 258 w 1121"/>
                <a:gd name="T69" fmla="*/ 672 h 916"/>
                <a:gd name="T70" fmla="*/ 221 w 1121"/>
                <a:gd name="T71" fmla="*/ 666 h 916"/>
                <a:gd name="T72" fmla="*/ 189 w 1121"/>
                <a:gd name="T73" fmla="*/ 646 h 916"/>
                <a:gd name="T74" fmla="*/ 155 w 1121"/>
                <a:gd name="T75" fmla="*/ 638 h 916"/>
                <a:gd name="T76" fmla="*/ 117 w 1121"/>
                <a:gd name="T77" fmla="*/ 617 h 916"/>
                <a:gd name="T78" fmla="*/ 100 w 1121"/>
                <a:gd name="T79" fmla="*/ 586 h 916"/>
                <a:gd name="T80" fmla="*/ 74 w 1121"/>
                <a:gd name="T81" fmla="*/ 551 h 916"/>
                <a:gd name="T82" fmla="*/ 60 w 1121"/>
                <a:gd name="T83" fmla="*/ 520 h 916"/>
                <a:gd name="T84" fmla="*/ 28 w 1121"/>
                <a:gd name="T85" fmla="*/ 491 h 916"/>
                <a:gd name="T86" fmla="*/ 5 w 1121"/>
                <a:gd name="T87" fmla="*/ 462 h 916"/>
                <a:gd name="T88" fmla="*/ 92 w 1121"/>
                <a:gd name="T89" fmla="*/ 356 h 916"/>
                <a:gd name="T90" fmla="*/ 175 w 1121"/>
                <a:gd name="T91" fmla="*/ 405 h 916"/>
                <a:gd name="T92" fmla="*/ 181 w 1121"/>
                <a:gd name="T93" fmla="*/ 388 h 916"/>
                <a:gd name="T94" fmla="*/ 163 w 1121"/>
                <a:gd name="T95" fmla="*/ 353 h 916"/>
                <a:gd name="T96" fmla="*/ 143 w 1121"/>
                <a:gd name="T97" fmla="*/ 319 h 916"/>
                <a:gd name="T98" fmla="*/ 115 w 1121"/>
                <a:gd name="T99" fmla="*/ 296 h 916"/>
                <a:gd name="T100" fmla="*/ 97 w 1121"/>
                <a:gd name="T101" fmla="*/ 261 h 916"/>
                <a:gd name="T102" fmla="*/ 77 w 1121"/>
                <a:gd name="T103" fmla="*/ 227 h 916"/>
                <a:gd name="T104" fmla="*/ 60 w 1121"/>
                <a:gd name="T105" fmla="*/ 195 h 916"/>
                <a:gd name="T106" fmla="*/ 57 w 1121"/>
                <a:gd name="T107" fmla="*/ 158 h 916"/>
                <a:gd name="T108" fmla="*/ 57 w 1121"/>
                <a:gd name="T109" fmla="*/ 121 h 916"/>
                <a:gd name="T110" fmla="*/ 77 w 1121"/>
                <a:gd name="T111" fmla="*/ 86 h 916"/>
                <a:gd name="T112" fmla="*/ 143 w 1121"/>
                <a:gd name="T113" fmla="*/ 40 h 916"/>
                <a:gd name="T114" fmla="*/ 181 w 1121"/>
                <a:gd name="T115" fmla="*/ 9 h 9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21" h="916">
                  <a:moveTo>
                    <a:pt x="207" y="0"/>
                  </a:moveTo>
                  <a:lnTo>
                    <a:pt x="215" y="3"/>
                  </a:lnTo>
                  <a:lnTo>
                    <a:pt x="227" y="0"/>
                  </a:lnTo>
                  <a:lnTo>
                    <a:pt x="235" y="3"/>
                  </a:lnTo>
                  <a:lnTo>
                    <a:pt x="244" y="6"/>
                  </a:lnTo>
                  <a:lnTo>
                    <a:pt x="247" y="11"/>
                  </a:lnTo>
                  <a:lnTo>
                    <a:pt x="250" y="20"/>
                  </a:lnTo>
                  <a:lnTo>
                    <a:pt x="253" y="23"/>
                  </a:lnTo>
                  <a:lnTo>
                    <a:pt x="258" y="23"/>
                  </a:lnTo>
                  <a:lnTo>
                    <a:pt x="276" y="29"/>
                  </a:lnTo>
                  <a:lnTo>
                    <a:pt x="281" y="29"/>
                  </a:lnTo>
                  <a:lnTo>
                    <a:pt x="287" y="32"/>
                  </a:lnTo>
                  <a:lnTo>
                    <a:pt x="290" y="34"/>
                  </a:lnTo>
                  <a:lnTo>
                    <a:pt x="293" y="37"/>
                  </a:lnTo>
                  <a:lnTo>
                    <a:pt x="296" y="43"/>
                  </a:lnTo>
                  <a:lnTo>
                    <a:pt x="299" y="52"/>
                  </a:lnTo>
                  <a:lnTo>
                    <a:pt x="301" y="55"/>
                  </a:lnTo>
                  <a:lnTo>
                    <a:pt x="304" y="57"/>
                  </a:lnTo>
                  <a:lnTo>
                    <a:pt x="307" y="60"/>
                  </a:lnTo>
                  <a:lnTo>
                    <a:pt x="313" y="63"/>
                  </a:lnTo>
                  <a:lnTo>
                    <a:pt x="324" y="66"/>
                  </a:lnTo>
                  <a:lnTo>
                    <a:pt x="327" y="69"/>
                  </a:lnTo>
                  <a:lnTo>
                    <a:pt x="330" y="72"/>
                  </a:lnTo>
                  <a:lnTo>
                    <a:pt x="330" y="78"/>
                  </a:lnTo>
                  <a:lnTo>
                    <a:pt x="333" y="83"/>
                  </a:lnTo>
                  <a:lnTo>
                    <a:pt x="336" y="89"/>
                  </a:lnTo>
                  <a:lnTo>
                    <a:pt x="379" y="112"/>
                  </a:lnTo>
                  <a:lnTo>
                    <a:pt x="388" y="115"/>
                  </a:lnTo>
                  <a:lnTo>
                    <a:pt x="399" y="118"/>
                  </a:lnTo>
                  <a:lnTo>
                    <a:pt x="402" y="118"/>
                  </a:lnTo>
                  <a:lnTo>
                    <a:pt x="411" y="121"/>
                  </a:lnTo>
                  <a:lnTo>
                    <a:pt x="416" y="126"/>
                  </a:lnTo>
                  <a:lnTo>
                    <a:pt x="422" y="129"/>
                  </a:lnTo>
                  <a:lnTo>
                    <a:pt x="428" y="132"/>
                  </a:lnTo>
                  <a:lnTo>
                    <a:pt x="431" y="138"/>
                  </a:lnTo>
                  <a:lnTo>
                    <a:pt x="434" y="141"/>
                  </a:lnTo>
                  <a:lnTo>
                    <a:pt x="434" y="146"/>
                  </a:lnTo>
                  <a:lnTo>
                    <a:pt x="434" y="149"/>
                  </a:lnTo>
                  <a:lnTo>
                    <a:pt x="439" y="155"/>
                  </a:lnTo>
                  <a:lnTo>
                    <a:pt x="445" y="158"/>
                  </a:lnTo>
                  <a:lnTo>
                    <a:pt x="451" y="164"/>
                  </a:lnTo>
                  <a:lnTo>
                    <a:pt x="457" y="164"/>
                  </a:lnTo>
                  <a:lnTo>
                    <a:pt x="457" y="169"/>
                  </a:lnTo>
                  <a:lnTo>
                    <a:pt x="459" y="198"/>
                  </a:lnTo>
                  <a:lnTo>
                    <a:pt x="468" y="224"/>
                  </a:lnTo>
                  <a:lnTo>
                    <a:pt x="474" y="247"/>
                  </a:lnTo>
                  <a:lnTo>
                    <a:pt x="474" y="258"/>
                  </a:lnTo>
                  <a:lnTo>
                    <a:pt x="480" y="267"/>
                  </a:lnTo>
                  <a:lnTo>
                    <a:pt x="485" y="273"/>
                  </a:lnTo>
                  <a:lnTo>
                    <a:pt x="485" y="276"/>
                  </a:lnTo>
                  <a:lnTo>
                    <a:pt x="488" y="279"/>
                  </a:lnTo>
                  <a:lnTo>
                    <a:pt x="488" y="284"/>
                  </a:lnTo>
                  <a:lnTo>
                    <a:pt x="494" y="287"/>
                  </a:lnTo>
                  <a:lnTo>
                    <a:pt x="500" y="290"/>
                  </a:lnTo>
                  <a:lnTo>
                    <a:pt x="503" y="293"/>
                  </a:lnTo>
                  <a:lnTo>
                    <a:pt x="505" y="296"/>
                  </a:lnTo>
                  <a:lnTo>
                    <a:pt x="511" y="296"/>
                  </a:lnTo>
                  <a:lnTo>
                    <a:pt x="517" y="296"/>
                  </a:lnTo>
                  <a:lnTo>
                    <a:pt x="523" y="299"/>
                  </a:lnTo>
                  <a:lnTo>
                    <a:pt x="528" y="302"/>
                  </a:lnTo>
                  <a:lnTo>
                    <a:pt x="537" y="304"/>
                  </a:lnTo>
                  <a:lnTo>
                    <a:pt x="543" y="304"/>
                  </a:lnTo>
                  <a:lnTo>
                    <a:pt x="546" y="302"/>
                  </a:lnTo>
                  <a:lnTo>
                    <a:pt x="549" y="296"/>
                  </a:lnTo>
                  <a:lnTo>
                    <a:pt x="551" y="293"/>
                  </a:lnTo>
                  <a:lnTo>
                    <a:pt x="560" y="296"/>
                  </a:lnTo>
                  <a:lnTo>
                    <a:pt x="566" y="296"/>
                  </a:lnTo>
                  <a:lnTo>
                    <a:pt x="574" y="296"/>
                  </a:lnTo>
                  <a:lnTo>
                    <a:pt x="583" y="296"/>
                  </a:lnTo>
                  <a:lnTo>
                    <a:pt x="589" y="293"/>
                  </a:lnTo>
                  <a:lnTo>
                    <a:pt x="595" y="290"/>
                  </a:lnTo>
                  <a:lnTo>
                    <a:pt x="600" y="287"/>
                  </a:lnTo>
                  <a:lnTo>
                    <a:pt x="606" y="287"/>
                  </a:lnTo>
                  <a:lnTo>
                    <a:pt x="612" y="287"/>
                  </a:lnTo>
                  <a:lnTo>
                    <a:pt x="618" y="293"/>
                  </a:lnTo>
                  <a:lnTo>
                    <a:pt x="620" y="293"/>
                  </a:lnTo>
                  <a:lnTo>
                    <a:pt x="623" y="296"/>
                  </a:lnTo>
                  <a:lnTo>
                    <a:pt x="632" y="299"/>
                  </a:lnTo>
                  <a:lnTo>
                    <a:pt x="638" y="299"/>
                  </a:lnTo>
                  <a:lnTo>
                    <a:pt x="641" y="302"/>
                  </a:lnTo>
                  <a:lnTo>
                    <a:pt x="643" y="304"/>
                  </a:lnTo>
                  <a:lnTo>
                    <a:pt x="643" y="316"/>
                  </a:lnTo>
                  <a:lnTo>
                    <a:pt x="646" y="322"/>
                  </a:lnTo>
                  <a:lnTo>
                    <a:pt x="646" y="327"/>
                  </a:lnTo>
                  <a:lnTo>
                    <a:pt x="652" y="330"/>
                  </a:lnTo>
                  <a:lnTo>
                    <a:pt x="655" y="330"/>
                  </a:lnTo>
                  <a:lnTo>
                    <a:pt x="658" y="330"/>
                  </a:lnTo>
                  <a:lnTo>
                    <a:pt x="661" y="327"/>
                  </a:lnTo>
                  <a:lnTo>
                    <a:pt x="664" y="327"/>
                  </a:lnTo>
                  <a:lnTo>
                    <a:pt x="666" y="325"/>
                  </a:lnTo>
                  <a:lnTo>
                    <a:pt x="672" y="327"/>
                  </a:lnTo>
                  <a:lnTo>
                    <a:pt x="675" y="327"/>
                  </a:lnTo>
                  <a:lnTo>
                    <a:pt x="681" y="333"/>
                  </a:lnTo>
                  <a:lnTo>
                    <a:pt x="684" y="336"/>
                  </a:lnTo>
                  <a:lnTo>
                    <a:pt x="687" y="339"/>
                  </a:lnTo>
                  <a:lnTo>
                    <a:pt x="689" y="339"/>
                  </a:lnTo>
                  <a:lnTo>
                    <a:pt x="692" y="336"/>
                  </a:lnTo>
                  <a:lnTo>
                    <a:pt x="695" y="330"/>
                  </a:lnTo>
                  <a:lnTo>
                    <a:pt x="698" y="327"/>
                  </a:lnTo>
                  <a:lnTo>
                    <a:pt x="701" y="325"/>
                  </a:lnTo>
                  <a:lnTo>
                    <a:pt x="707" y="325"/>
                  </a:lnTo>
                  <a:lnTo>
                    <a:pt x="710" y="322"/>
                  </a:lnTo>
                  <a:lnTo>
                    <a:pt x="712" y="322"/>
                  </a:lnTo>
                  <a:lnTo>
                    <a:pt x="715" y="322"/>
                  </a:lnTo>
                  <a:lnTo>
                    <a:pt x="721" y="322"/>
                  </a:lnTo>
                  <a:lnTo>
                    <a:pt x="727" y="325"/>
                  </a:lnTo>
                  <a:lnTo>
                    <a:pt x="741" y="327"/>
                  </a:lnTo>
                  <a:lnTo>
                    <a:pt x="741" y="330"/>
                  </a:lnTo>
                  <a:lnTo>
                    <a:pt x="747" y="330"/>
                  </a:lnTo>
                  <a:lnTo>
                    <a:pt x="756" y="330"/>
                  </a:lnTo>
                  <a:lnTo>
                    <a:pt x="764" y="330"/>
                  </a:lnTo>
                  <a:lnTo>
                    <a:pt x="773" y="333"/>
                  </a:lnTo>
                  <a:lnTo>
                    <a:pt x="770" y="339"/>
                  </a:lnTo>
                  <a:lnTo>
                    <a:pt x="773" y="342"/>
                  </a:lnTo>
                  <a:lnTo>
                    <a:pt x="776" y="345"/>
                  </a:lnTo>
                  <a:lnTo>
                    <a:pt x="781" y="348"/>
                  </a:lnTo>
                  <a:lnTo>
                    <a:pt x="793" y="345"/>
                  </a:lnTo>
                  <a:lnTo>
                    <a:pt x="796" y="342"/>
                  </a:lnTo>
                  <a:lnTo>
                    <a:pt x="804" y="339"/>
                  </a:lnTo>
                  <a:lnTo>
                    <a:pt x="807" y="333"/>
                  </a:lnTo>
                  <a:lnTo>
                    <a:pt x="816" y="333"/>
                  </a:lnTo>
                  <a:lnTo>
                    <a:pt x="825" y="339"/>
                  </a:lnTo>
                  <a:lnTo>
                    <a:pt x="833" y="345"/>
                  </a:lnTo>
                  <a:lnTo>
                    <a:pt x="842" y="356"/>
                  </a:lnTo>
                  <a:lnTo>
                    <a:pt x="848" y="368"/>
                  </a:lnTo>
                  <a:lnTo>
                    <a:pt x="850" y="379"/>
                  </a:lnTo>
                  <a:lnTo>
                    <a:pt x="856" y="393"/>
                  </a:lnTo>
                  <a:lnTo>
                    <a:pt x="859" y="399"/>
                  </a:lnTo>
                  <a:lnTo>
                    <a:pt x="862" y="402"/>
                  </a:lnTo>
                  <a:lnTo>
                    <a:pt x="868" y="405"/>
                  </a:lnTo>
                  <a:lnTo>
                    <a:pt x="876" y="408"/>
                  </a:lnTo>
                  <a:lnTo>
                    <a:pt x="882" y="411"/>
                  </a:lnTo>
                  <a:lnTo>
                    <a:pt x="888" y="411"/>
                  </a:lnTo>
                  <a:lnTo>
                    <a:pt x="896" y="411"/>
                  </a:lnTo>
                  <a:lnTo>
                    <a:pt x="905" y="414"/>
                  </a:lnTo>
                  <a:lnTo>
                    <a:pt x="917" y="425"/>
                  </a:lnTo>
                  <a:lnTo>
                    <a:pt x="928" y="434"/>
                  </a:lnTo>
                  <a:lnTo>
                    <a:pt x="937" y="445"/>
                  </a:lnTo>
                  <a:lnTo>
                    <a:pt x="942" y="460"/>
                  </a:lnTo>
                  <a:lnTo>
                    <a:pt x="945" y="468"/>
                  </a:lnTo>
                  <a:lnTo>
                    <a:pt x="948" y="474"/>
                  </a:lnTo>
                  <a:lnTo>
                    <a:pt x="948" y="477"/>
                  </a:lnTo>
                  <a:lnTo>
                    <a:pt x="948" y="482"/>
                  </a:lnTo>
                  <a:lnTo>
                    <a:pt x="945" y="488"/>
                  </a:lnTo>
                  <a:lnTo>
                    <a:pt x="945" y="497"/>
                  </a:lnTo>
                  <a:lnTo>
                    <a:pt x="948" y="505"/>
                  </a:lnTo>
                  <a:lnTo>
                    <a:pt x="951" y="517"/>
                  </a:lnTo>
                  <a:lnTo>
                    <a:pt x="951" y="523"/>
                  </a:lnTo>
                  <a:lnTo>
                    <a:pt x="951" y="528"/>
                  </a:lnTo>
                  <a:lnTo>
                    <a:pt x="945" y="540"/>
                  </a:lnTo>
                  <a:lnTo>
                    <a:pt x="945" y="546"/>
                  </a:lnTo>
                  <a:lnTo>
                    <a:pt x="945" y="549"/>
                  </a:lnTo>
                  <a:lnTo>
                    <a:pt x="945" y="557"/>
                  </a:lnTo>
                  <a:lnTo>
                    <a:pt x="954" y="569"/>
                  </a:lnTo>
                  <a:lnTo>
                    <a:pt x="960" y="574"/>
                  </a:lnTo>
                  <a:lnTo>
                    <a:pt x="968" y="580"/>
                  </a:lnTo>
                  <a:lnTo>
                    <a:pt x="977" y="586"/>
                  </a:lnTo>
                  <a:lnTo>
                    <a:pt x="983" y="592"/>
                  </a:lnTo>
                  <a:lnTo>
                    <a:pt x="986" y="603"/>
                  </a:lnTo>
                  <a:lnTo>
                    <a:pt x="988" y="612"/>
                  </a:lnTo>
                  <a:lnTo>
                    <a:pt x="991" y="615"/>
                  </a:lnTo>
                  <a:lnTo>
                    <a:pt x="1000" y="615"/>
                  </a:lnTo>
                  <a:lnTo>
                    <a:pt x="1003" y="620"/>
                  </a:lnTo>
                  <a:lnTo>
                    <a:pt x="1011" y="623"/>
                  </a:lnTo>
                  <a:lnTo>
                    <a:pt x="1014" y="623"/>
                  </a:lnTo>
                  <a:lnTo>
                    <a:pt x="1020" y="626"/>
                  </a:lnTo>
                  <a:lnTo>
                    <a:pt x="1023" y="632"/>
                  </a:lnTo>
                  <a:lnTo>
                    <a:pt x="1020" y="635"/>
                  </a:lnTo>
                  <a:lnTo>
                    <a:pt x="1020" y="640"/>
                  </a:lnTo>
                  <a:lnTo>
                    <a:pt x="1026" y="646"/>
                  </a:lnTo>
                  <a:lnTo>
                    <a:pt x="1040" y="658"/>
                  </a:lnTo>
                  <a:lnTo>
                    <a:pt x="1043" y="661"/>
                  </a:lnTo>
                  <a:lnTo>
                    <a:pt x="1046" y="661"/>
                  </a:lnTo>
                  <a:lnTo>
                    <a:pt x="1049" y="661"/>
                  </a:lnTo>
                  <a:lnTo>
                    <a:pt x="1057" y="658"/>
                  </a:lnTo>
                  <a:lnTo>
                    <a:pt x="1086" y="675"/>
                  </a:lnTo>
                  <a:lnTo>
                    <a:pt x="1101" y="681"/>
                  </a:lnTo>
                  <a:lnTo>
                    <a:pt x="1098" y="689"/>
                  </a:lnTo>
                  <a:lnTo>
                    <a:pt x="1098" y="698"/>
                  </a:lnTo>
                  <a:lnTo>
                    <a:pt x="1098" y="712"/>
                  </a:lnTo>
                  <a:lnTo>
                    <a:pt x="1098" y="721"/>
                  </a:lnTo>
                  <a:lnTo>
                    <a:pt x="1092" y="750"/>
                  </a:lnTo>
                  <a:lnTo>
                    <a:pt x="1092" y="755"/>
                  </a:lnTo>
                  <a:lnTo>
                    <a:pt x="1095" y="761"/>
                  </a:lnTo>
                  <a:lnTo>
                    <a:pt x="1092" y="761"/>
                  </a:lnTo>
                  <a:lnTo>
                    <a:pt x="1095" y="778"/>
                  </a:lnTo>
                  <a:lnTo>
                    <a:pt x="1098" y="787"/>
                  </a:lnTo>
                  <a:lnTo>
                    <a:pt x="1101" y="796"/>
                  </a:lnTo>
                  <a:lnTo>
                    <a:pt x="1103" y="804"/>
                  </a:lnTo>
                  <a:lnTo>
                    <a:pt x="1106" y="821"/>
                  </a:lnTo>
                  <a:lnTo>
                    <a:pt x="1109" y="847"/>
                  </a:lnTo>
                  <a:lnTo>
                    <a:pt x="1109" y="867"/>
                  </a:lnTo>
                  <a:lnTo>
                    <a:pt x="1109" y="873"/>
                  </a:lnTo>
                  <a:lnTo>
                    <a:pt x="1112" y="879"/>
                  </a:lnTo>
                  <a:lnTo>
                    <a:pt x="1112" y="893"/>
                  </a:lnTo>
                  <a:lnTo>
                    <a:pt x="1121" y="913"/>
                  </a:lnTo>
                  <a:lnTo>
                    <a:pt x="1121" y="916"/>
                  </a:lnTo>
                  <a:lnTo>
                    <a:pt x="1115" y="916"/>
                  </a:lnTo>
                  <a:lnTo>
                    <a:pt x="1103" y="913"/>
                  </a:lnTo>
                  <a:lnTo>
                    <a:pt x="1092" y="899"/>
                  </a:lnTo>
                  <a:lnTo>
                    <a:pt x="1086" y="882"/>
                  </a:lnTo>
                  <a:lnTo>
                    <a:pt x="1080" y="876"/>
                  </a:lnTo>
                  <a:lnTo>
                    <a:pt x="1075" y="870"/>
                  </a:lnTo>
                  <a:lnTo>
                    <a:pt x="1072" y="862"/>
                  </a:lnTo>
                  <a:lnTo>
                    <a:pt x="1069" y="853"/>
                  </a:lnTo>
                  <a:lnTo>
                    <a:pt x="1066" y="842"/>
                  </a:lnTo>
                  <a:lnTo>
                    <a:pt x="1063" y="833"/>
                  </a:lnTo>
                  <a:lnTo>
                    <a:pt x="1049" y="824"/>
                  </a:lnTo>
                  <a:lnTo>
                    <a:pt x="1040" y="816"/>
                  </a:lnTo>
                  <a:lnTo>
                    <a:pt x="1034" y="810"/>
                  </a:lnTo>
                  <a:lnTo>
                    <a:pt x="1034" y="807"/>
                  </a:lnTo>
                  <a:lnTo>
                    <a:pt x="1032" y="807"/>
                  </a:lnTo>
                  <a:lnTo>
                    <a:pt x="1026" y="813"/>
                  </a:lnTo>
                  <a:lnTo>
                    <a:pt x="1023" y="821"/>
                  </a:lnTo>
                  <a:lnTo>
                    <a:pt x="1017" y="824"/>
                  </a:lnTo>
                  <a:lnTo>
                    <a:pt x="1014" y="827"/>
                  </a:lnTo>
                  <a:lnTo>
                    <a:pt x="1014" y="836"/>
                  </a:lnTo>
                  <a:lnTo>
                    <a:pt x="1011" y="839"/>
                  </a:lnTo>
                  <a:lnTo>
                    <a:pt x="1009" y="842"/>
                  </a:lnTo>
                  <a:lnTo>
                    <a:pt x="1003" y="839"/>
                  </a:lnTo>
                  <a:lnTo>
                    <a:pt x="997" y="836"/>
                  </a:lnTo>
                  <a:lnTo>
                    <a:pt x="994" y="836"/>
                  </a:lnTo>
                  <a:lnTo>
                    <a:pt x="991" y="836"/>
                  </a:lnTo>
                  <a:lnTo>
                    <a:pt x="991" y="839"/>
                  </a:lnTo>
                  <a:lnTo>
                    <a:pt x="988" y="842"/>
                  </a:lnTo>
                  <a:lnTo>
                    <a:pt x="991" y="847"/>
                  </a:lnTo>
                  <a:lnTo>
                    <a:pt x="988" y="853"/>
                  </a:lnTo>
                  <a:lnTo>
                    <a:pt x="986" y="853"/>
                  </a:lnTo>
                  <a:lnTo>
                    <a:pt x="980" y="850"/>
                  </a:lnTo>
                  <a:lnTo>
                    <a:pt x="977" y="847"/>
                  </a:lnTo>
                  <a:lnTo>
                    <a:pt x="965" y="842"/>
                  </a:lnTo>
                  <a:lnTo>
                    <a:pt x="957" y="842"/>
                  </a:lnTo>
                  <a:lnTo>
                    <a:pt x="951" y="836"/>
                  </a:lnTo>
                  <a:lnTo>
                    <a:pt x="945" y="836"/>
                  </a:lnTo>
                  <a:lnTo>
                    <a:pt x="942" y="839"/>
                  </a:lnTo>
                  <a:lnTo>
                    <a:pt x="940" y="842"/>
                  </a:lnTo>
                  <a:lnTo>
                    <a:pt x="931" y="847"/>
                  </a:lnTo>
                  <a:lnTo>
                    <a:pt x="928" y="847"/>
                  </a:lnTo>
                  <a:lnTo>
                    <a:pt x="922" y="847"/>
                  </a:lnTo>
                  <a:lnTo>
                    <a:pt x="917" y="844"/>
                  </a:lnTo>
                  <a:lnTo>
                    <a:pt x="908" y="844"/>
                  </a:lnTo>
                  <a:lnTo>
                    <a:pt x="905" y="844"/>
                  </a:lnTo>
                  <a:lnTo>
                    <a:pt x="902" y="847"/>
                  </a:lnTo>
                  <a:lnTo>
                    <a:pt x="902" y="862"/>
                  </a:lnTo>
                  <a:lnTo>
                    <a:pt x="899" y="870"/>
                  </a:lnTo>
                  <a:lnTo>
                    <a:pt x="894" y="890"/>
                  </a:lnTo>
                  <a:lnTo>
                    <a:pt x="891" y="893"/>
                  </a:lnTo>
                  <a:lnTo>
                    <a:pt x="891" y="896"/>
                  </a:lnTo>
                  <a:lnTo>
                    <a:pt x="888" y="899"/>
                  </a:lnTo>
                  <a:lnTo>
                    <a:pt x="882" y="905"/>
                  </a:lnTo>
                  <a:lnTo>
                    <a:pt x="879" y="905"/>
                  </a:lnTo>
                  <a:lnTo>
                    <a:pt x="873" y="908"/>
                  </a:lnTo>
                  <a:lnTo>
                    <a:pt x="856" y="910"/>
                  </a:lnTo>
                  <a:lnTo>
                    <a:pt x="853" y="908"/>
                  </a:lnTo>
                  <a:lnTo>
                    <a:pt x="850" y="905"/>
                  </a:lnTo>
                  <a:lnTo>
                    <a:pt x="848" y="899"/>
                  </a:lnTo>
                  <a:lnTo>
                    <a:pt x="845" y="887"/>
                  </a:lnTo>
                  <a:lnTo>
                    <a:pt x="842" y="882"/>
                  </a:lnTo>
                  <a:lnTo>
                    <a:pt x="836" y="873"/>
                  </a:lnTo>
                  <a:lnTo>
                    <a:pt x="830" y="867"/>
                  </a:lnTo>
                  <a:lnTo>
                    <a:pt x="825" y="862"/>
                  </a:lnTo>
                  <a:lnTo>
                    <a:pt x="819" y="859"/>
                  </a:lnTo>
                  <a:lnTo>
                    <a:pt x="807" y="856"/>
                  </a:lnTo>
                  <a:lnTo>
                    <a:pt x="799" y="856"/>
                  </a:lnTo>
                  <a:lnTo>
                    <a:pt x="787" y="853"/>
                  </a:lnTo>
                  <a:lnTo>
                    <a:pt x="781" y="856"/>
                  </a:lnTo>
                  <a:lnTo>
                    <a:pt x="776" y="859"/>
                  </a:lnTo>
                  <a:lnTo>
                    <a:pt x="767" y="856"/>
                  </a:lnTo>
                  <a:lnTo>
                    <a:pt x="761" y="856"/>
                  </a:lnTo>
                  <a:lnTo>
                    <a:pt x="756" y="853"/>
                  </a:lnTo>
                  <a:lnTo>
                    <a:pt x="753" y="853"/>
                  </a:lnTo>
                  <a:lnTo>
                    <a:pt x="747" y="853"/>
                  </a:lnTo>
                  <a:lnTo>
                    <a:pt x="744" y="867"/>
                  </a:lnTo>
                  <a:lnTo>
                    <a:pt x="738" y="867"/>
                  </a:lnTo>
                  <a:lnTo>
                    <a:pt x="727" y="862"/>
                  </a:lnTo>
                  <a:lnTo>
                    <a:pt x="721" y="856"/>
                  </a:lnTo>
                  <a:lnTo>
                    <a:pt x="715" y="850"/>
                  </a:lnTo>
                  <a:lnTo>
                    <a:pt x="715" y="844"/>
                  </a:lnTo>
                  <a:lnTo>
                    <a:pt x="712" y="839"/>
                  </a:lnTo>
                  <a:lnTo>
                    <a:pt x="710" y="839"/>
                  </a:lnTo>
                  <a:lnTo>
                    <a:pt x="707" y="842"/>
                  </a:lnTo>
                  <a:lnTo>
                    <a:pt x="704" y="844"/>
                  </a:lnTo>
                  <a:lnTo>
                    <a:pt x="698" y="856"/>
                  </a:lnTo>
                  <a:lnTo>
                    <a:pt x="689" y="864"/>
                  </a:lnTo>
                  <a:lnTo>
                    <a:pt x="681" y="864"/>
                  </a:lnTo>
                  <a:lnTo>
                    <a:pt x="675" y="870"/>
                  </a:lnTo>
                  <a:lnTo>
                    <a:pt x="666" y="879"/>
                  </a:lnTo>
                  <a:lnTo>
                    <a:pt x="664" y="879"/>
                  </a:lnTo>
                  <a:lnTo>
                    <a:pt x="661" y="876"/>
                  </a:lnTo>
                  <a:lnTo>
                    <a:pt x="661" y="870"/>
                  </a:lnTo>
                  <a:lnTo>
                    <a:pt x="658" y="864"/>
                  </a:lnTo>
                  <a:lnTo>
                    <a:pt x="655" y="862"/>
                  </a:lnTo>
                  <a:lnTo>
                    <a:pt x="655" y="853"/>
                  </a:lnTo>
                  <a:lnTo>
                    <a:pt x="652" y="847"/>
                  </a:lnTo>
                  <a:lnTo>
                    <a:pt x="652" y="836"/>
                  </a:lnTo>
                  <a:lnTo>
                    <a:pt x="649" y="827"/>
                  </a:lnTo>
                  <a:lnTo>
                    <a:pt x="646" y="824"/>
                  </a:lnTo>
                  <a:lnTo>
                    <a:pt x="638" y="824"/>
                  </a:lnTo>
                  <a:lnTo>
                    <a:pt x="635" y="821"/>
                  </a:lnTo>
                  <a:lnTo>
                    <a:pt x="626" y="821"/>
                  </a:lnTo>
                  <a:lnTo>
                    <a:pt x="623" y="821"/>
                  </a:lnTo>
                  <a:lnTo>
                    <a:pt x="620" y="819"/>
                  </a:lnTo>
                  <a:lnTo>
                    <a:pt x="603" y="816"/>
                  </a:lnTo>
                  <a:lnTo>
                    <a:pt x="595" y="816"/>
                  </a:lnTo>
                  <a:lnTo>
                    <a:pt x="595" y="813"/>
                  </a:lnTo>
                  <a:lnTo>
                    <a:pt x="592" y="810"/>
                  </a:lnTo>
                  <a:lnTo>
                    <a:pt x="589" y="810"/>
                  </a:lnTo>
                  <a:lnTo>
                    <a:pt x="580" y="813"/>
                  </a:lnTo>
                  <a:lnTo>
                    <a:pt x="572" y="819"/>
                  </a:lnTo>
                  <a:lnTo>
                    <a:pt x="569" y="819"/>
                  </a:lnTo>
                  <a:lnTo>
                    <a:pt x="566" y="816"/>
                  </a:lnTo>
                  <a:lnTo>
                    <a:pt x="563" y="816"/>
                  </a:lnTo>
                  <a:lnTo>
                    <a:pt x="560" y="816"/>
                  </a:lnTo>
                  <a:lnTo>
                    <a:pt x="543" y="816"/>
                  </a:lnTo>
                  <a:lnTo>
                    <a:pt x="514" y="816"/>
                  </a:lnTo>
                  <a:lnTo>
                    <a:pt x="508" y="813"/>
                  </a:lnTo>
                  <a:lnTo>
                    <a:pt x="505" y="807"/>
                  </a:lnTo>
                  <a:lnTo>
                    <a:pt x="503" y="804"/>
                  </a:lnTo>
                  <a:lnTo>
                    <a:pt x="497" y="801"/>
                  </a:lnTo>
                  <a:lnTo>
                    <a:pt x="494" y="801"/>
                  </a:lnTo>
                  <a:lnTo>
                    <a:pt x="485" y="798"/>
                  </a:lnTo>
                  <a:lnTo>
                    <a:pt x="480" y="793"/>
                  </a:lnTo>
                  <a:lnTo>
                    <a:pt x="477" y="790"/>
                  </a:lnTo>
                  <a:lnTo>
                    <a:pt x="471" y="787"/>
                  </a:lnTo>
                  <a:lnTo>
                    <a:pt x="457" y="787"/>
                  </a:lnTo>
                  <a:lnTo>
                    <a:pt x="448" y="778"/>
                  </a:lnTo>
                  <a:lnTo>
                    <a:pt x="436" y="778"/>
                  </a:lnTo>
                  <a:lnTo>
                    <a:pt x="428" y="781"/>
                  </a:lnTo>
                  <a:lnTo>
                    <a:pt x="425" y="784"/>
                  </a:lnTo>
                  <a:lnTo>
                    <a:pt x="422" y="784"/>
                  </a:lnTo>
                  <a:lnTo>
                    <a:pt x="416" y="793"/>
                  </a:lnTo>
                  <a:lnTo>
                    <a:pt x="396" y="798"/>
                  </a:lnTo>
                  <a:lnTo>
                    <a:pt x="391" y="801"/>
                  </a:lnTo>
                  <a:lnTo>
                    <a:pt x="385" y="810"/>
                  </a:lnTo>
                  <a:lnTo>
                    <a:pt x="373" y="833"/>
                  </a:lnTo>
                  <a:lnTo>
                    <a:pt x="370" y="827"/>
                  </a:lnTo>
                  <a:lnTo>
                    <a:pt x="368" y="813"/>
                  </a:lnTo>
                  <a:lnTo>
                    <a:pt x="365" y="804"/>
                  </a:lnTo>
                  <a:lnTo>
                    <a:pt x="365" y="801"/>
                  </a:lnTo>
                  <a:lnTo>
                    <a:pt x="362" y="787"/>
                  </a:lnTo>
                  <a:lnTo>
                    <a:pt x="365" y="773"/>
                  </a:lnTo>
                  <a:lnTo>
                    <a:pt x="370" y="761"/>
                  </a:lnTo>
                  <a:lnTo>
                    <a:pt x="376" y="752"/>
                  </a:lnTo>
                  <a:lnTo>
                    <a:pt x="376" y="750"/>
                  </a:lnTo>
                  <a:lnTo>
                    <a:pt x="373" y="750"/>
                  </a:lnTo>
                  <a:lnTo>
                    <a:pt x="373" y="744"/>
                  </a:lnTo>
                  <a:lnTo>
                    <a:pt x="368" y="741"/>
                  </a:lnTo>
                  <a:lnTo>
                    <a:pt x="368" y="738"/>
                  </a:lnTo>
                  <a:lnTo>
                    <a:pt x="365" y="735"/>
                  </a:lnTo>
                  <a:lnTo>
                    <a:pt x="365" y="732"/>
                  </a:lnTo>
                  <a:lnTo>
                    <a:pt x="362" y="730"/>
                  </a:lnTo>
                  <a:lnTo>
                    <a:pt x="356" y="724"/>
                  </a:lnTo>
                  <a:lnTo>
                    <a:pt x="356" y="721"/>
                  </a:lnTo>
                  <a:lnTo>
                    <a:pt x="350" y="718"/>
                  </a:lnTo>
                  <a:lnTo>
                    <a:pt x="347" y="712"/>
                  </a:lnTo>
                  <a:lnTo>
                    <a:pt x="345" y="712"/>
                  </a:lnTo>
                  <a:lnTo>
                    <a:pt x="342" y="709"/>
                  </a:lnTo>
                  <a:lnTo>
                    <a:pt x="339" y="709"/>
                  </a:lnTo>
                  <a:lnTo>
                    <a:pt x="336" y="709"/>
                  </a:lnTo>
                  <a:lnTo>
                    <a:pt x="333" y="707"/>
                  </a:lnTo>
                  <a:lnTo>
                    <a:pt x="330" y="707"/>
                  </a:lnTo>
                  <a:lnTo>
                    <a:pt x="327" y="707"/>
                  </a:lnTo>
                  <a:lnTo>
                    <a:pt x="324" y="704"/>
                  </a:lnTo>
                  <a:lnTo>
                    <a:pt x="322" y="704"/>
                  </a:lnTo>
                  <a:lnTo>
                    <a:pt x="319" y="701"/>
                  </a:lnTo>
                  <a:lnTo>
                    <a:pt x="316" y="701"/>
                  </a:lnTo>
                  <a:lnTo>
                    <a:pt x="313" y="698"/>
                  </a:lnTo>
                  <a:lnTo>
                    <a:pt x="310" y="698"/>
                  </a:lnTo>
                  <a:lnTo>
                    <a:pt x="310" y="695"/>
                  </a:lnTo>
                  <a:lnTo>
                    <a:pt x="307" y="695"/>
                  </a:lnTo>
                  <a:lnTo>
                    <a:pt x="304" y="692"/>
                  </a:lnTo>
                  <a:lnTo>
                    <a:pt x="299" y="689"/>
                  </a:lnTo>
                  <a:lnTo>
                    <a:pt x="296" y="686"/>
                  </a:lnTo>
                  <a:lnTo>
                    <a:pt x="293" y="684"/>
                  </a:lnTo>
                  <a:lnTo>
                    <a:pt x="290" y="684"/>
                  </a:lnTo>
                  <a:lnTo>
                    <a:pt x="287" y="684"/>
                  </a:lnTo>
                  <a:lnTo>
                    <a:pt x="284" y="681"/>
                  </a:lnTo>
                  <a:lnTo>
                    <a:pt x="281" y="681"/>
                  </a:lnTo>
                  <a:lnTo>
                    <a:pt x="276" y="681"/>
                  </a:lnTo>
                  <a:lnTo>
                    <a:pt x="273" y="678"/>
                  </a:lnTo>
                  <a:lnTo>
                    <a:pt x="270" y="678"/>
                  </a:lnTo>
                  <a:lnTo>
                    <a:pt x="267" y="678"/>
                  </a:lnTo>
                  <a:lnTo>
                    <a:pt x="264" y="675"/>
                  </a:lnTo>
                  <a:lnTo>
                    <a:pt x="261" y="675"/>
                  </a:lnTo>
                  <a:lnTo>
                    <a:pt x="258" y="672"/>
                  </a:lnTo>
                  <a:lnTo>
                    <a:pt x="255" y="672"/>
                  </a:lnTo>
                  <a:lnTo>
                    <a:pt x="253" y="669"/>
                  </a:lnTo>
                  <a:lnTo>
                    <a:pt x="250" y="669"/>
                  </a:lnTo>
                  <a:lnTo>
                    <a:pt x="247" y="669"/>
                  </a:lnTo>
                  <a:lnTo>
                    <a:pt x="244" y="669"/>
                  </a:lnTo>
                  <a:lnTo>
                    <a:pt x="238" y="669"/>
                  </a:lnTo>
                  <a:lnTo>
                    <a:pt x="235" y="669"/>
                  </a:lnTo>
                  <a:lnTo>
                    <a:pt x="232" y="666"/>
                  </a:lnTo>
                  <a:lnTo>
                    <a:pt x="230" y="666"/>
                  </a:lnTo>
                  <a:lnTo>
                    <a:pt x="227" y="666"/>
                  </a:lnTo>
                  <a:lnTo>
                    <a:pt x="221" y="666"/>
                  </a:lnTo>
                  <a:lnTo>
                    <a:pt x="218" y="663"/>
                  </a:lnTo>
                  <a:lnTo>
                    <a:pt x="215" y="663"/>
                  </a:lnTo>
                  <a:lnTo>
                    <a:pt x="212" y="663"/>
                  </a:lnTo>
                  <a:lnTo>
                    <a:pt x="209" y="661"/>
                  </a:lnTo>
                  <a:lnTo>
                    <a:pt x="207" y="661"/>
                  </a:lnTo>
                  <a:lnTo>
                    <a:pt x="204" y="658"/>
                  </a:lnTo>
                  <a:lnTo>
                    <a:pt x="201" y="658"/>
                  </a:lnTo>
                  <a:lnTo>
                    <a:pt x="198" y="655"/>
                  </a:lnTo>
                  <a:lnTo>
                    <a:pt x="195" y="652"/>
                  </a:lnTo>
                  <a:lnTo>
                    <a:pt x="192" y="649"/>
                  </a:lnTo>
                  <a:lnTo>
                    <a:pt x="189" y="646"/>
                  </a:lnTo>
                  <a:lnTo>
                    <a:pt x="186" y="646"/>
                  </a:lnTo>
                  <a:lnTo>
                    <a:pt x="184" y="643"/>
                  </a:lnTo>
                  <a:lnTo>
                    <a:pt x="181" y="643"/>
                  </a:lnTo>
                  <a:lnTo>
                    <a:pt x="178" y="640"/>
                  </a:lnTo>
                  <a:lnTo>
                    <a:pt x="175" y="640"/>
                  </a:lnTo>
                  <a:lnTo>
                    <a:pt x="172" y="638"/>
                  </a:lnTo>
                  <a:lnTo>
                    <a:pt x="169" y="638"/>
                  </a:lnTo>
                  <a:lnTo>
                    <a:pt x="166" y="638"/>
                  </a:lnTo>
                  <a:lnTo>
                    <a:pt x="163" y="638"/>
                  </a:lnTo>
                  <a:lnTo>
                    <a:pt x="158" y="638"/>
                  </a:lnTo>
                  <a:lnTo>
                    <a:pt x="155" y="638"/>
                  </a:lnTo>
                  <a:lnTo>
                    <a:pt x="149" y="638"/>
                  </a:lnTo>
                  <a:lnTo>
                    <a:pt x="146" y="638"/>
                  </a:lnTo>
                  <a:lnTo>
                    <a:pt x="143" y="638"/>
                  </a:lnTo>
                  <a:lnTo>
                    <a:pt x="140" y="635"/>
                  </a:lnTo>
                  <a:lnTo>
                    <a:pt x="138" y="635"/>
                  </a:lnTo>
                  <a:lnTo>
                    <a:pt x="132" y="629"/>
                  </a:lnTo>
                  <a:lnTo>
                    <a:pt x="129" y="626"/>
                  </a:lnTo>
                  <a:lnTo>
                    <a:pt x="123" y="623"/>
                  </a:lnTo>
                  <a:lnTo>
                    <a:pt x="123" y="620"/>
                  </a:lnTo>
                  <a:lnTo>
                    <a:pt x="120" y="620"/>
                  </a:lnTo>
                  <a:lnTo>
                    <a:pt x="117" y="617"/>
                  </a:lnTo>
                  <a:lnTo>
                    <a:pt x="112" y="615"/>
                  </a:lnTo>
                  <a:lnTo>
                    <a:pt x="112" y="612"/>
                  </a:lnTo>
                  <a:lnTo>
                    <a:pt x="109" y="609"/>
                  </a:lnTo>
                  <a:lnTo>
                    <a:pt x="109" y="606"/>
                  </a:lnTo>
                  <a:lnTo>
                    <a:pt x="106" y="603"/>
                  </a:lnTo>
                  <a:lnTo>
                    <a:pt x="106" y="600"/>
                  </a:lnTo>
                  <a:lnTo>
                    <a:pt x="106" y="597"/>
                  </a:lnTo>
                  <a:lnTo>
                    <a:pt x="103" y="595"/>
                  </a:lnTo>
                  <a:lnTo>
                    <a:pt x="103" y="592"/>
                  </a:lnTo>
                  <a:lnTo>
                    <a:pt x="103" y="589"/>
                  </a:lnTo>
                  <a:lnTo>
                    <a:pt x="100" y="586"/>
                  </a:lnTo>
                  <a:lnTo>
                    <a:pt x="100" y="583"/>
                  </a:lnTo>
                  <a:lnTo>
                    <a:pt x="97" y="580"/>
                  </a:lnTo>
                  <a:lnTo>
                    <a:pt x="97" y="577"/>
                  </a:lnTo>
                  <a:lnTo>
                    <a:pt x="94" y="577"/>
                  </a:lnTo>
                  <a:lnTo>
                    <a:pt x="94" y="574"/>
                  </a:lnTo>
                  <a:lnTo>
                    <a:pt x="92" y="572"/>
                  </a:lnTo>
                  <a:lnTo>
                    <a:pt x="89" y="566"/>
                  </a:lnTo>
                  <a:lnTo>
                    <a:pt x="83" y="563"/>
                  </a:lnTo>
                  <a:lnTo>
                    <a:pt x="80" y="560"/>
                  </a:lnTo>
                  <a:lnTo>
                    <a:pt x="77" y="554"/>
                  </a:lnTo>
                  <a:lnTo>
                    <a:pt x="74" y="551"/>
                  </a:lnTo>
                  <a:lnTo>
                    <a:pt x="74" y="549"/>
                  </a:lnTo>
                  <a:lnTo>
                    <a:pt x="71" y="546"/>
                  </a:lnTo>
                  <a:lnTo>
                    <a:pt x="69" y="543"/>
                  </a:lnTo>
                  <a:lnTo>
                    <a:pt x="69" y="540"/>
                  </a:lnTo>
                  <a:lnTo>
                    <a:pt x="66" y="537"/>
                  </a:lnTo>
                  <a:lnTo>
                    <a:pt x="66" y="534"/>
                  </a:lnTo>
                  <a:lnTo>
                    <a:pt x="63" y="531"/>
                  </a:lnTo>
                  <a:lnTo>
                    <a:pt x="63" y="528"/>
                  </a:lnTo>
                  <a:lnTo>
                    <a:pt x="60" y="526"/>
                  </a:lnTo>
                  <a:lnTo>
                    <a:pt x="60" y="523"/>
                  </a:lnTo>
                  <a:lnTo>
                    <a:pt x="60" y="520"/>
                  </a:lnTo>
                  <a:lnTo>
                    <a:pt x="57" y="517"/>
                  </a:lnTo>
                  <a:lnTo>
                    <a:pt x="54" y="517"/>
                  </a:lnTo>
                  <a:lnTo>
                    <a:pt x="54" y="514"/>
                  </a:lnTo>
                  <a:lnTo>
                    <a:pt x="51" y="508"/>
                  </a:lnTo>
                  <a:lnTo>
                    <a:pt x="46" y="505"/>
                  </a:lnTo>
                  <a:lnTo>
                    <a:pt x="43" y="503"/>
                  </a:lnTo>
                  <a:lnTo>
                    <a:pt x="40" y="500"/>
                  </a:lnTo>
                  <a:lnTo>
                    <a:pt x="37" y="500"/>
                  </a:lnTo>
                  <a:lnTo>
                    <a:pt x="34" y="497"/>
                  </a:lnTo>
                  <a:lnTo>
                    <a:pt x="31" y="494"/>
                  </a:lnTo>
                  <a:lnTo>
                    <a:pt x="28" y="491"/>
                  </a:lnTo>
                  <a:lnTo>
                    <a:pt x="28" y="488"/>
                  </a:lnTo>
                  <a:lnTo>
                    <a:pt x="28" y="485"/>
                  </a:lnTo>
                  <a:lnTo>
                    <a:pt x="25" y="482"/>
                  </a:lnTo>
                  <a:lnTo>
                    <a:pt x="25" y="480"/>
                  </a:lnTo>
                  <a:lnTo>
                    <a:pt x="23" y="477"/>
                  </a:lnTo>
                  <a:lnTo>
                    <a:pt x="23" y="474"/>
                  </a:lnTo>
                  <a:lnTo>
                    <a:pt x="17" y="471"/>
                  </a:lnTo>
                  <a:lnTo>
                    <a:pt x="14" y="468"/>
                  </a:lnTo>
                  <a:lnTo>
                    <a:pt x="11" y="468"/>
                  </a:lnTo>
                  <a:lnTo>
                    <a:pt x="8" y="465"/>
                  </a:lnTo>
                  <a:lnTo>
                    <a:pt x="5" y="462"/>
                  </a:lnTo>
                  <a:lnTo>
                    <a:pt x="2" y="460"/>
                  </a:lnTo>
                  <a:lnTo>
                    <a:pt x="0" y="460"/>
                  </a:lnTo>
                  <a:lnTo>
                    <a:pt x="11" y="445"/>
                  </a:lnTo>
                  <a:lnTo>
                    <a:pt x="17" y="434"/>
                  </a:lnTo>
                  <a:lnTo>
                    <a:pt x="20" y="425"/>
                  </a:lnTo>
                  <a:lnTo>
                    <a:pt x="25" y="405"/>
                  </a:lnTo>
                  <a:lnTo>
                    <a:pt x="34" y="399"/>
                  </a:lnTo>
                  <a:lnTo>
                    <a:pt x="48" y="382"/>
                  </a:lnTo>
                  <a:lnTo>
                    <a:pt x="74" y="362"/>
                  </a:lnTo>
                  <a:lnTo>
                    <a:pt x="80" y="359"/>
                  </a:lnTo>
                  <a:lnTo>
                    <a:pt x="92" y="356"/>
                  </a:lnTo>
                  <a:lnTo>
                    <a:pt x="103" y="365"/>
                  </a:lnTo>
                  <a:lnTo>
                    <a:pt x="112" y="368"/>
                  </a:lnTo>
                  <a:lnTo>
                    <a:pt x="120" y="373"/>
                  </a:lnTo>
                  <a:lnTo>
                    <a:pt x="126" y="376"/>
                  </a:lnTo>
                  <a:lnTo>
                    <a:pt x="132" y="379"/>
                  </a:lnTo>
                  <a:lnTo>
                    <a:pt x="135" y="385"/>
                  </a:lnTo>
                  <a:lnTo>
                    <a:pt x="138" y="391"/>
                  </a:lnTo>
                  <a:lnTo>
                    <a:pt x="143" y="396"/>
                  </a:lnTo>
                  <a:lnTo>
                    <a:pt x="149" y="399"/>
                  </a:lnTo>
                  <a:lnTo>
                    <a:pt x="158" y="402"/>
                  </a:lnTo>
                  <a:lnTo>
                    <a:pt x="175" y="405"/>
                  </a:lnTo>
                  <a:lnTo>
                    <a:pt x="192" y="405"/>
                  </a:lnTo>
                  <a:lnTo>
                    <a:pt x="201" y="405"/>
                  </a:lnTo>
                  <a:lnTo>
                    <a:pt x="201" y="402"/>
                  </a:lnTo>
                  <a:lnTo>
                    <a:pt x="201" y="396"/>
                  </a:lnTo>
                  <a:lnTo>
                    <a:pt x="201" y="393"/>
                  </a:lnTo>
                  <a:lnTo>
                    <a:pt x="198" y="391"/>
                  </a:lnTo>
                  <a:lnTo>
                    <a:pt x="192" y="391"/>
                  </a:lnTo>
                  <a:lnTo>
                    <a:pt x="189" y="391"/>
                  </a:lnTo>
                  <a:lnTo>
                    <a:pt x="186" y="391"/>
                  </a:lnTo>
                  <a:lnTo>
                    <a:pt x="184" y="388"/>
                  </a:lnTo>
                  <a:lnTo>
                    <a:pt x="181" y="388"/>
                  </a:lnTo>
                  <a:lnTo>
                    <a:pt x="178" y="382"/>
                  </a:lnTo>
                  <a:lnTo>
                    <a:pt x="172" y="379"/>
                  </a:lnTo>
                  <a:lnTo>
                    <a:pt x="172" y="376"/>
                  </a:lnTo>
                  <a:lnTo>
                    <a:pt x="169" y="373"/>
                  </a:lnTo>
                  <a:lnTo>
                    <a:pt x="169" y="370"/>
                  </a:lnTo>
                  <a:lnTo>
                    <a:pt x="166" y="368"/>
                  </a:lnTo>
                  <a:lnTo>
                    <a:pt x="166" y="365"/>
                  </a:lnTo>
                  <a:lnTo>
                    <a:pt x="166" y="362"/>
                  </a:lnTo>
                  <a:lnTo>
                    <a:pt x="163" y="359"/>
                  </a:lnTo>
                  <a:lnTo>
                    <a:pt x="163" y="356"/>
                  </a:lnTo>
                  <a:lnTo>
                    <a:pt x="163" y="353"/>
                  </a:lnTo>
                  <a:lnTo>
                    <a:pt x="161" y="350"/>
                  </a:lnTo>
                  <a:lnTo>
                    <a:pt x="161" y="348"/>
                  </a:lnTo>
                  <a:lnTo>
                    <a:pt x="158" y="345"/>
                  </a:lnTo>
                  <a:lnTo>
                    <a:pt x="155" y="342"/>
                  </a:lnTo>
                  <a:lnTo>
                    <a:pt x="155" y="336"/>
                  </a:lnTo>
                  <a:lnTo>
                    <a:pt x="155" y="333"/>
                  </a:lnTo>
                  <a:lnTo>
                    <a:pt x="152" y="330"/>
                  </a:lnTo>
                  <a:lnTo>
                    <a:pt x="152" y="327"/>
                  </a:lnTo>
                  <a:lnTo>
                    <a:pt x="149" y="325"/>
                  </a:lnTo>
                  <a:lnTo>
                    <a:pt x="146" y="322"/>
                  </a:lnTo>
                  <a:lnTo>
                    <a:pt x="143" y="319"/>
                  </a:lnTo>
                  <a:lnTo>
                    <a:pt x="140" y="316"/>
                  </a:lnTo>
                  <a:lnTo>
                    <a:pt x="138" y="316"/>
                  </a:lnTo>
                  <a:lnTo>
                    <a:pt x="135" y="313"/>
                  </a:lnTo>
                  <a:lnTo>
                    <a:pt x="132" y="313"/>
                  </a:lnTo>
                  <a:lnTo>
                    <a:pt x="129" y="310"/>
                  </a:lnTo>
                  <a:lnTo>
                    <a:pt x="126" y="310"/>
                  </a:lnTo>
                  <a:lnTo>
                    <a:pt x="123" y="307"/>
                  </a:lnTo>
                  <a:lnTo>
                    <a:pt x="120" y="307"/>
                  </a:lnTo>
                  <a:lnTo>
                    <a:pt x="115" y="302"/>
                  </a:lnTo>
                  <a:lnTo>
                    <a:pt x="115" y="299"/>
                  </a:lnTo>
                  <a:lnTo>
                    <a:pt x="115" y="296"/>
                  </a:lnTo>
                  <a:lnTo>
                    <a:pt x="115" y="293"/>
                  </a:lnTo>
                  <a:lnTo>
                    <a:pt x="115" y="287"/>
                  </a:lnTo>
                  <a:lnTo>
                    <a:pt x="112" y="284"/>
                  </a:lnTo>
                  <a:lnTo>
                    <a:pt x="112" y="281"/>
                  </a:lnTo>
                  <a:lnTo>
                    <a:pt x="109" y="279"/>
                  </a:lnTo>
                  <a:lnTo>
                    <a:pt x="106" y="276"/>
                  </a:lnTo>
                  <a:lnTo>
                    <a:pt x="103" y="273"/>
                  </a:lnTo>
                  <a:lnTo>
                    <a:pt x="103" y="270"/>
                  </a:lnTo>
                  <a:lnTo>
                    <a:pt x="100" y="267"/>
                  </a:lnTo>
                  <a:lnTo>
                    <a:pt x="100" y="264"/>
                  </a:lnTo>
                  <a:lnTo>
                    <a:pt x="97" y="261"/>
                  </a:lnTo>
                  <a:lnTo>
                    <a:pt x="97" y="258"/>
                  </a:lnTo>
                  <a:lnTo>
                    <a:pt x="94" y="256"/>
                  </a:lnTo>
                  <a:lnTo>
                    <a:pt x="94" y="253"/>
                  </a:lnTo>
                  <a:lnTo>
                    <a:pt x="92" y="250"/>
                  </a:lnTo>
                  <a:lnTo>
                    <a:pt x="92" y="247"/>
                  </a:lnTo>
                  <a:lnTo>
                    <a:pt x="89" y="244"/>
                  </a:lnTo>
                  <a:lnTo>
                    <a:pt x="89" y="241"/>
                  </a:lnTo>
                  <a:lnTo>
                    <a:pt x="86" y="238"/>
                  </a:lnTo>
                  <a:lnTo>
                    <a:pt x="83" y="235"/>
                  </a:lnTo>
                  <a:lnTo>
                    <a:pt x="80" y="230"/>
                  </a:lnTo>
                  <a:lnTo>
                    <a:pt x="77" y="227"/>
                  </a:lnTo>
                  <a:lnTo>
                    <a:pt x="71" y="224"/>
                  </a:lnTo>
                  <a:lnTo>
                    <a:pt x="69" y="221"/>
                  </a:lnTo>
                  <a:lnTo>
                    <a:pt x="66" y="218"/>
                  </a:lnTo>
                  <a:lnTo>
                    <a:pt x="66" y="215"/>
                  </a:lnTo>
                  <a:lnTo>
                    <a:pt x="66" y="213"/>
                  </a:lnTo>
                  <a:lnTo>
                    <a:pt x="63" y="210"/>
                  </a:lnTo>
                  <a:lnTo>
                    <a:pt x="63" y="207"/>
                  </a:lnTo>
                  <a:lnTo>
                    <a:pt x="63" y="204"/>
                  </a:lnTo>
                  <a:lnTo>
                    <a:pt x="63" y="201"/>
                  </a:lnTo>
                  <a:lnTo>
                    <a:pt x="60" y="198"/>
                  </a:lnTo>
                  <a:lnTo>
                    <a:pt x="60" y="195"/>
                  </a:lnTo>
                  <a:lnTo>
                    <a:pt x="60" y="192"/>
                  </a:lnTo>
                  <a:lnTo>
                    <a:pt x="57" y="190"/>
                  </a:lnTo>
                  <a:lnTo>
                    <a:pt x="57" y="187"/>
                  </a:lnTo>
                  <a:lnTo>
                    <a:pt x="57" y="184"/>
                  </a:lnTo>
                  <a:lnTo>
                    <a:pt x="57" y="178"/>
                  </a:lnTo>
                  <a:lnTo>
                    <a:pt x="57" y="175"/>
                  </a:lnTo>
                  <a:lnTo>
                    <a:pt x="57" y="172"/>
                  </a:lnTo>
                  <a:lnTo>
                    <a:pt x="57" y="169"/>
                  </a:lnTo>
                  <a:lnTo>
                    <a:pt x="57" y="167"/>
                  </a:lnTo>
                  <a:lnTo>
                    <a:pt x="57" y="161"/>
                  </a:lnTo>
                  <a:lnTo>
                    <a:pt x="57" y="158"/>
                  </a:lnTo>
                  <a:lnTo>
                    <a:pt x="57" y="155"/>
                  </a:lnTo>
                  <a:lnTo>
                    <a:pt x="57" y="149"/>
                  </a:lnTo>
                  <a:lnTo>
                    <a:pt x="57" y="146"/>
                  </a:lnTo>
                  <a:lnTo>
                    <a:pt x="57" y="144"/>
                  </a:lnTo>
                  <a:lnTo>
                    <a:pt x="57" y="141"/>
                  </a:lnTo>
                  <a:lnTo>
                    <a:pt x="60" y="135"/>
                  </a:lnTo>
                  <a:lnTo>
                    <a:pt x="60" y="132"/>
                  </a:lnTo>
                  <a:lnTo>
                    <a:pt x="60" y="129"/>
                  </a:lnTo>
                  <a:lnTo>
                    <a:pt x="60" y="126"/>
                  </a:lnTo>
                  <a:lnTo>
                    <a:pt x="57" y="123"/>
                  </a:lnTo>
                  <a:lnTo>
                    <a:pt x="57" y="121"/>
                  </a:lnTo>
                  <a:lnTo>
                    <a:pt x="60" y="115"/>
                  </a:lnTo>
                  <a:lnTo>
                    <a:pt x="63" y="115"/>
                  </a:lnTo>
                  <a:lnTo>
                    <a:pt x="63" y="109"/>
                  </a:lnTo>
                  <a:lnTo>
                    <a:pt x="60" y="106"/>
                  </a:lnTo>
                  <a:lnTo>
                    <a:pt x="60" y="103"/>
                  </a:lnTo>
                  <a:lnTo>
                    <a:pt x="60" y="101"/>
                  </a:lnTo>
                  <a:lnTo>
                    <a:pt x="60" y="98"/>
                  </a:lnTo>
                  <a:lnTo>
                    <a:pt x="60" y="95"/>
                  </a:lnTo>
                  <a:lnTo>
                    <a:pt x="63" y="92"/>
                  </a:lnTo>
                  <a:lnTo>
                    <a:pt x="63" y="89"/>
                  </a:lnTo>
                  <a:lnTo>
                    <a:pt x="77" y="86"/>
                  </a:lnTo>
                  <a:lnTo>
                    <a:pt x="89" y="80"/>
                  </a:lnTo>
                  <a:lnTo>
                    <a:pt x="100" y="75"/>
                  </a:lnTo>
                  <a:lnTo>
                    <a:pt x="106" y="72"/>
                  </a:lnTo>
                  <a:lnTo>
                    <a:pt x="109" y="66"/>
                  </a:lnTo>
                  <a:lnTo>
                    <a:pt x="112" y="63"/>
                  </a:lnTo>
                  <a:lnTo>
                    <a:pt x="120" y="60"/>
                  </a:lnTo>
                  <a:lnTo>
                    <a:pt x="129" y="57"/>
                  </a:lnTo>
                  <a:lnTo>
                    <a:pt x="132" y="52"/>
                  </a:lnTo>
                  <a:lnTo>
                    <a:pt x="135" y="46"/>
                  </a:lnTo>
                  <a:lnTo>
                    <a:pt x="140" y="43"/>
                  </a:lnTo>
                  <a:lnTo>
                    <a:pt x="143" y="40"/>
                  </a:lnTo>
                  <a:lnTo>
                    <a:pt x="149" y="40"/>
                  </a:lnTo>
                  <a:lnTo>
                    <a:pt x="152" y="40"/>
                  </a:lnTo>
                  <a:lnTo>
                    <a:pt x="161" y="40"/>
                  </a:lnTo>
                  <a:lnTo>
                    <a:pt x="169" y="37"/>
                  </a:lnTo>
                  <a:lnTo>
                    <a:pt x="172" y="34"/>
                  </a:lnTo>
                  <a:lnTo>
                    <a:pt x="178" y="32"/>
                  </a:lnTo>
                  <a:lnTo>
                    <a:pt x="178" y="29"/>
                  </a:lnTo>
                  <a:lnTo>
                    <a:pt x="181" y="23"/>
                  </a:lnTo>
                  <a:lnTo>
                    <a:pt x="181" y="20"/>
                  </a:lnTo>
                  <a:lnTo>
                    <a:pt x="184" y="14"/>
                  </a:lnTo>
                  <a:lnTo>
                    <a:pt x="181" y="9"/>
                  </a:lnTo>
                  <a:lnTo>
                    <a:pt x="178" y="3"/>
                  </a:lnTo>
                  <a:lnTo>
                    <a:pt x="201" y="6"/>
                  </a:lnTo>
                  <a:lnTo>
                    <a:pt x="207" y="0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755" y="3915"/>
              <a:ext cx="708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Lobaye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52" y="3309"/>
              <a:ext cx="1441" cy="1011"/>
            </a:xfrm>
            <a:custGeom>
              <a:avLst/>
              <a:gdLst>
                <a:gd name="T0" fmla="*/ 270 w 1441"/>
                <a:gd name="T1" fmla="*/ 766 h 1011"/>
                <a:gd name="T2" fmla="*/ 253 w 1441"/>
                <a:gd name="T3" fmla="*/ 729 h 1011"/>
                <a:gd name="T4" fmla="*/ 253 w 1441"/>
                <a:gd name="T5" fmla="*/ 692 h 1011"/>
                <a:gd name="T6" fmla="*/ 245 w 1441"/>
                <a:gd name="T7" fmla="*/ 657 h 1011"/>
                <a:gd name="T8" fmla="*/ 219 w 1441"/>
                <a:gd name="T9" fmla="*/ 608 h 1011"/>
                <a:gd name="T10" fmla="*/ 199 w 1441"/>
                <a:gd name="T11" fmla="*/ 577 h 1011"/>
                <a:gd name="T12" fmla="*/ 158 w 1441"/>
                <a:gd name="T13" fmla="*/ 563 h 1011"/>
                <a:gd name="T14" fmla="*/ 121 w 1441"/>
                <a:gd name="T15" fmla="*/ 542 h 1011"/>
                <a:gd name="T16" fmla="*/ 89 w 1441"/>
                <a:gd name="T17" fmla="*/ 514 h 1011"/>
                <a:gd name="T18" fmla="*/ 46 w 1441"/>
                <a:gd name="T19" fmla="*/ 476 h 1011"/>
                <a:gd name="T20" fmla="*/ 26 w 1441"/>
                <a:gd name="T21" fmla="*/ 422 h 1011"/>
                <a:gd name="T22" fmla="*/ 17 w 1441"/>
                <a:gd name="T23" fmla="*/ 367 h 1011"/>
                <a:gd name="T24" fmla="*/ 20 w 1441"/>
                <a:gd name="T25" fmla="*/ 313 h 1011"/>
                <a:gd name="T26" fmla="*/ 9 w 1441"/>
                <a:gd name="T27" fmla="*/ 252 h 1011"/>
                <a:gd name="T28" fmla="*/ 23 w 1441"/>
                <a:gd name="T29" fmla="*/ 221 h 1011"/>
                <a:gd name="T30" fmla="*/ 144 w 1441"/>
                <a:gd name="T31" fmla="*/ 226 h 1011"/>
                <a:gd name="T32" fmla="*/ 196 w 1441"/>
                <a:gd name="T33" fmla="*/ 264 h 1011"/>
                <a:gd name="T34" fmla="*/ 374 w 1441"/>
                <a:gd name="T35" fmla="*/ 229 h 1011"/>
                <a:gd name="T36" fmla="*/ 429 w 1441"/>
                <a:gd name="T37" fmla="*/ 229 h 1011"/>
                <a:gd name="T38" fmla="*/ 483 w 1441"/>
                <a:gd name="T39" fmla="*/ 198 h 1011"/>
                <a:gd name="T40" fmla="*/ 515 w 1441"/>
                <a:gd name="T41" fmla="*/ 215 h 1011"/>
                <a:gd name="T42" fmla="*/ 549 w 1441"/>
                <a:gd name="T43" fmla="*/ 221 h 1011"/>
                <a:gd name="T44" fmla="*/ 587 w 1441"/>
                <a:gd name="T45" fmla="*/ 215 h 1011"/>
                <a:gd name="T46" fmla="*/ 699 w 1441"/>
                <a:gd name="T47" fmla="*/ 172 h 1011"/>
                <a:gd name="T48" fmla="*/ 765 w 1441"/>
                <a:gd name="T49" fmla="*/ 143 h 1011"/>
                <a:gd name="T50" fmla="*/ 874 w 1441"/>
                <a:gd name="T51" fmla="*/ 166 h 1011"/>
                <a:gd name="T52" fmla="*/ 1185 w 1441"/>
                <a:gd name="T53" fmla="*/ 5 h 1011"/>
                <a:gd name="T54" fmla="*/ 1285 w 1441"/>
                <a:gd name="T55" fmla="*/ 20 h 1011"/>
                <a:gd name="T56" fmla="*/ 1412 w 1441"/>
                <a:gd name="T57" fmla="*/ 91 h 1011"/>
                <a:gd name="T58" fmla="*/ 1397 w 1441"/>
                <a:gd name="T59" fmla="*/ 158 h 1011"/>
                <a:gd name="T60" fmla="*/ 1366 w 1441"/>
                <a:gd name="T61" fmla="*/ 181 h 1011"/>
                <a:gd name="T62" fmla="*/ 1383 w 1441"/>
                <a:gd name="T63" fmla="*/ 249 h 1011"/>
                <a:gd name="T64" fmla="*/ 1323 w 1441"/>
                <a:gd name="T65" fmla="*/ 278 h 1011"/>
                <a:gd name="T66" fmla="*/ 1271 w 1441"/>
                <a:gd name="T67" fmla="*/ 318 h 1011"/>
                <a:gd name="T68" fmla="*/ 1268 w 1441"/>
                <a:gd name="T69" fmla="*/ 356 h 1011"/>
                <a:gd name="T70" fmla="*/ 1268 w 1441"/>
                <a:gd name="T71" fmla="*/ 393 h 1011"/>
                <a:gd name="T72" fmla="*/ 1277 w 1441"/>
                <a:gd name="T73" fmla="*/ 428 h 1011"/>
                <a:gd name="T74" fmla="*/ 1303 w 1441"/>
                <a:gd name="T75" fmla="*/ 462 h 1011"/>
                <a:gd name="T76" fmla="*/ 1320 w 1441"/>
                <a:gd name="T77" fmla="*/ 494 h 1011"/>
                <a:gd name="T78" fmla="*/ 1340 w 1441"/>
                <a:gd name="T79" fmla="*/ 525 h 1011"/>
                <a:gd name="T80" fmla="*/ 1366 w 1441"/>
                <a:gd name="T81" fmla="*/ 551 h 1011"/>
                <a:gd name="T82" fmla="*/ 1380 w 1441"/>
                <a:gd name="T83" fmla="*/ 585 h 1011"/>
                <a:gd name="T84" fmla="*/ 1412 w 1441"/>
                <a:gd name="T85" fmla="*/ 608 h 1011"/>
                <a:gd name="T86" fmla="*/ 1343 w 1441"/>
                <a:gd name="T87" fmla="*/ 594 h 1011"/>
                <a:gd name="T88" fmla="*/ 1231 w 1441"/>
                <a:gd name="T89" fmla="*/ 640 h 1011"/>
                <a:gd name="T90" fmla="*/ 1124 w 1441"/>
                <a:gd name="T91" fmla="*/ 769 h 1011"/>
                <a:gd name="T92" fmla="*/ 1012 w 1441"/>
                <a:gd name="T93" fmla="*/ 787 h 1011"/>
                <a:gd name="T94" fmla="*/ 946 w 1441"/>
                <a:gd name="T95" fmla="*/ 838 h 1011"/>
                <a:gd name="T96" fmla="*/ 877 w 1441"/>
                <a:gd name="T97" fmla="*/ 907 h 1011"/>
                <a:gd name="T98" fmla="*/ 834 w 1441"/>
                <a:gd name="T99" fmla="*/ 827 h 1011"/>
                <a:gd name="T100" fmla="*/ 621 w 1441"/>
                <a:gd name="T101" fmla="*/ 873 h 1011"/>
                <a:gd name="T102" fmla="*/ 647 w 1441"/>
                <a:gd name="T103" fmla="*/ 927 h 1011"/>
                <a:gd name="T104" fmla="*/ 641 w 1441"/>
                <a:gd name="T105" fmla="*/ 993 h 1011"/>
                <a:gd name="T106" fmla="*/ 613 w 1441"/>
                <a:gd name="T107" fmla="*/ 967 h 1011"/>
                <a:gd name="T108" fmla="*/ 584 w 1441"/>
                <a:gd name="T109" fmla="*/ 956 h 1011"/>
                <a:gd name="T110" fmla="*/ 544 w 1441"/>
                <a:gd name="T111" fmla="*/ 956 h 1011"/>
                <a:gd name="T112" fmla="*/ 500 w 1441"/>
                <a:gd name="T113" fmla="*/ 973 h 1011"/>
                <a:gd name="T114" fmla="*/ 463 w 1441"/>
                <a:gd name="T115" fmla="*/ 947 h 1011"/>
                <a:gd name="T116" fmla="*/ 411 w 1441"/>
                <a:gd name="T117" fmla="*/ 976 h 1011"/>
                <a:gd name="T118" fmla="*/ 325 w 1441"/>
                <a:gd name="T119" fmla="*/ 973 h 1011"/>
                <a:gd name="T120" fmla="*/ 250 w 1441"/>
                <a:gd name="T121" fmla="*/ 853 h 1011"/>
                <a:gd name="T122" fmla="*/ 250 w 1441"/>
                <a:gd name="T123" fmla="*/ 804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441" h="1011">
                  <a:moveTo>
                    <a:pt x="293" y="787"/>
                  </a:moveTo>
                  <a:lnTo>
                    <a:pt x="296" y="787"/>
                  </a:lnTo>
                  <a:lnTo>
                    <a:pt x="293" y="787"/>
                  </a:lnTo>
                  <a:lnTo>
                    <a:pt x="293" y="784"/>
                  </a:lnTo>
                  <a:lnTo>
                    <a:pt x="293" y="781"/>
                  </a:lnTo>
                  <a:lnTo>
                    <a:pt x="291" y="778"/>
                  </a:lnTo>
                  <a:lnTo>
                    <a:pt x="282" y="778"/>
                  </a:lnTo>
                  <a:lnTo>
                    <a:pt x="279" y="781"/>
                  </a:lnTo>
                  <a:lnTo>
                    <a:pt x="276" y="781"/>
                  </a:lnTo>
                  <a:lnTo>
                    <a:pt x="276" y="772"/>
                  </a:lnTo>
                  <a:lnTo>
                    <a:pt x="270" y="766"/>
                  </a:lnTo>
                  <a:lnTo>
                    <a:pt x="270" y="761"/>
                  </a:lnTo>
                  <a:lnTo>
                    <a:pt x="268" y="758"/>
                  </a:lnTo>
                  <a:lnTo>
                    <a:pt x="265" y="755"/>
                  </a:lnTo>
                  <a:lnTo>
                    <a:pt x="262" y="752"/>
                  </a:lnTo>
                  <a:lnTo>
                    <a:pt x="259" y="752"/>
                  </a:lnTo>
                  <a:lnTo>
                    <a:pt x="256" y="749"/>
                  </a:lnTo>
                  <a:lnTo>
                    <a:pt x="250" y="738"/>
                  </a:lnTo>
                  <a:lnTo>
                    <a:pt x="253" y="738"/>
                  </a:lnTo>
                  <a:lnTo>
                    <a:pt x="253" y="735"/>
                  </a:lnTo>
                  <a:lnTo>
                    <a:pt x="256" y="732"/>
                  </a:lnTo>
                  <a:lnTo>
                    <a:pt x="253" y="729"/>
                  </a:lnTo>
                  <a:lnTo>
                    <a:pt x="256" y="723"/>
                  </a:lnTo>
                  <a:lnTo>
                    <a:pt x="253" y="720"/>
                  </a:lnTo>
                  <a:lnTo>
                    <a:pt x="256" y="718"/>
                  </a:lnTo>
                  <a:lnTo>
                    <a:pt x="253" y="718"/>
                  </a:lnTo>
                  <a:lnTo>
                    <a:pt x="253" y="715"/>
                  </a:lnTo>
                  <a:lnTo>
                    <a:pt x="250" y="715"/>
                  </a:lnTo>
                  <a:lnTo>
                    <a:pt x="250" y="709"/>
                  </a:lnTo>
                  <a:lnTo>
                    <a:pt x="250" y="700"/>
                  </a:lnTo>
                  <a:lnTo>
                    <a:pt x="250" y="697"/>
                  </a:lnTo>
                  <a:lnTo>
                    <a:pt x="253" y="695"/>
                  </a:lnTo>
                  <a:lnTo>
                    <a:pt x="253" y="692"/>
                  </a:lnTo>
                  <a:lnTo>
                    <a:pt x="250" y="689"/>
                  </a:lnTo>
                  <a:lnTo>
                    <a:pt x="247" y="686"/>
                  </a:lnTo>
                  <a:lnTo>
                    <a:pt x="247" y="683"/>
                  </a:lnTo>
                  <a:lnTo>
                    <a:pt x="245" y="680"/>
                  </a:lnTo>
                  <a:lnTo>
                    <a:pt x="247" y="677"/>
                  </a:lnTo>
                  <a:lnTo>
                    <a:pt x="247" y="675"/>
                  </a:lnTo>
                  <a:lnTo>
                    <a:pt x="247" y="669"/>
                  </a:lnTo>
                  <a:lnTo>
                    <a:pt x="247" y="666"/>
                  </a:lnTo>
                  <a:lnTo>
                    <a:pt x="245" y="663"/>
                  </a:lnTo>
                  <a:lnTo>
                    <a:pt x="245" y="660"/>
                  </a:lnTo>
                  <a:lnTo>
                    <a:pt x="245" y="657"/>
                  </a:lnTo>
                  <a:lnTo>
                    <a:pt x="245" y="654"/>
                  </a:lnTo>
                  <a:lnTo>
                    <a:pt x="245" y="646"/>
                  </a:lnTo>
                  <a:lnTo>
                    <a:pt x="239" y="637"/>
                  </a:lnTo>
                  <a:lnTo>
                    <a:pt x="236" y="640"/>
                  </a:lnTo>
                  <a:lnTo>
                    <a:pt x="236" y="637"/>
                  </a:lnTo>
                  <a:lnTo>
                    <a:pt x="233" y="634"/>
                  </a:lnTo>
                  <a:lnTo>
                    <a:pt x="227" y="629"/>
                  </a:lnTo>
                  <a:lnTo>
                    <a:pt x="227" y="623"/>
                  </a:lnTo>
                  <a:lnTo>
                    <a:pt x="222" y="617"/>
                  </a:lnTo>
                  <a:lnTo>
                    <a:pt x="216" y="611"/>
                  </a:lnTo>
                  <a:lnTo>
                    <a:pt x="219" y="608"/>
                  </a:lnTo>
                  <a:lnTo>
                    <a:pt x="216" y="606"/>
                  </a:lnTo>
                  <a:lnTo>
                    <a:pt x="216" y="603"/>
                  </a:lnTo>
                  <a:lnTo>
                    <a:pt x="213" y="603"/>
                  </a:lnTo>
                  <a:lnTo>
                    <a:pt x="210" y="606"/>
                  </a:lnTo>
                  <a:lnTo>
                    <a:pt x="207" y="606"/>
                  </a:lnTo>
                  <a:lnTo>
                    <a:pt x="207" y="603"/>
                  </a:lnTo>
                  <a:lnTo>
                    <a:pt x="207" y="600"/>
                  </a:lnTo>
                  <a:lnTo>
                    <a:pt x="201" y="591"/>
                  </a:lnTo>
                  <a:lnTo>
                    <a:pt x="201" y="588"/>
                  </a:lnTo>
                  <a:lnTo>
                    <a:pt x="199" y="580"/>
                  </a:lnTo>
                  <a:lnTo>
                    <a:pt x="199" y="577"/>
                  </a:lnTo>
                  <a:lnTo>
                    <a:pt x="199" y="574"/>
                  </a:lnTo>
                  <a:lnTo>
                    <a:pt x="196" y="574"/>
                  </a:lnTo>
                  <a:lnTo>
                    <a:pt x="193" y="574"/>
                  </a:lnTo>
                  <a:lnTo>
                    <a:pt x="190" y="571"/>
                  </a:lnTo>
                  <a:lnTo>
                    <a:pt x="181" y="571"/>
                  </a:lnTo>
                  <a:lnTo>
                    <a:pt x="178" y="565"/>
                  </a:lnTo>
                  <a:lnTo>
                    <a:pt x="173" y="563"/>
                  </a:lnTo>
                  <a:lnTo>
                    <a:pt x="170" y="563"/>
                  </a:lnTo>
                  <a:lnTo>
                    <a:pt x="167" y="563"/>
                  </a:lnTo>
                  <a:lnTo>
                    <a:pt x="164" y="565"/>
                  </a:lnTo>
                  <a:lnTo>
                    <a:pt x="158" y="563"/>
                  </a:lnTo>
                  <a:lnTo>
                    <a:pt x="155" y="563"/>
                  </a:lnTo>
                  <a:lnTo>
                    <a:pt x="158" y="560"/>
                  </a:lnTo>
                  <a:lnTo>
                    <a:pt x="155" y="557"/>
                  </a:lnTo>
                  <a:lnTo>
                    <a:pt x="153" y="557"/>
                  </a:lnTo>
                  <a:lnTo>
                    <a:pt x="150" y="554"/>
                  </a:lnTo>
                  <a:lnTo>
                    <a:pt x="144" y="551"/>
                  </a:lnTo>
                  <a:lnTo>
                    <a:pt x="141" y="551"/>
                  </a:lnTo>
                  <a:lnTo>
                    <a:pt x="135" y="545"/>
                  </a:lnTo>
                  <a:lnTo>
                    <a:pt x="127" y="545"/>
                  </a:lnTo>
                  <a:lnTo>
                    <a:pt x="124" y="545"/>
                  </a:lnTo>
                  <a:lnTo>
                    <a:pt x="121" y="542"/>
                  </a:lnTo>
                  <a:lnTo>
                    <a:pt x="121" y="537"/>
                  </a:lnTo>
                  <a:lnTo>
                    <a:pt x="115" y="531"/>
                  </a:lnTo>
                  <a:lnTo>
                    <a:pt x="112" y="528"/>
                  </a:lnTo>
                  <a:lnTo>
                    <a:pt x="107" y="528"/>
                  </a:lnTo>
                  <a:lnTo>
                    <a:pt x="107" y="525"/>
                  </a:lnTo>
                  <a:lnTo>
                    <a:pt x="104" y="519"/>
                  </a:lnTo>
                  <a:lnTo>
                    <a:pt x="101" y="519"/>
                  </a:lnTo>
                  <a:lnTo>
                    <a:pt x="98" y="519"/>
                  </a:lnTo>
                  <a:lnTo>
                    <a:pt x="92" y="519"/>
                  </a:lnTo>
                  <a:lnTo>
                    <a:pt x="92" y="517"/>
                  </a:lnTo>
                  <a:lnTo>
                    <a:pt x="89" y="514"/>
                  </a:lnTo>
                  <a:lnTo>
                    <a:pt x="84" y="511"/>
                  </a:lnTo>
                  <a:lnTo>
                    <a:pt x="81" y="511"/>
                  </a:lnTo>
                  <a:lnTo>
                    <a:pt x="75" y="502"/>
                  </a:lnTo>
                  <a:lnTo>
                    <a:pt x="72" y="499"/>
                  </a:lnTo>
                  <a:lnTo>
                    <a:pt x="66" y="496"/>
                  </a:lnTo>
                  <a:lnTo>
                    <a:pt x="63" y="491"/>
                  </a:lnTo>
                  <a:lnTo>
                    <a:pt x="61" y="488"/>
                  </a:lnTo>
                  <a:lnTo>
                    <a:pt x="61" y="485"/>
                  </a:lnTo>
                  <a:lnTo>
                    <a:pt x="55" y="482"/>
                  </a:lnTo>
                  <a:lnTo>
                    <a:pt x="55" y="479"/>
                  </a:lnTo>
                  <a:lnTo>
                    <a:pt x="46" y="476"/>
                  </a:lnTo>
                  <a:lnTo>
                    <a:pt x="40" y="465"/>
                  </a:lnTo>
                  <a:lnTo>
                    <a:pt x="38" y="465"/>
                  </a:lnTo>
                  <a:lnTo>
                    <a:pt x="35" y="462"/>
                  </a:lnTo>
                  <a:lnTo>
                    <a:pt x="32" y="462"/>
                  </a:lnTo>
                  <a:lnTo>
                    <a:pt x="32" y="459"/>
                  </a:lnTo>
                  <a:lnTo>
                    <a:pt x="32" y="453"/>
                  </a:lnTo>
                  <a:lnTo>
                    <a:pt x="32" y="448"/>
                  </a:lnTo>
                  <a:lnTo>
                    <a:pt x="26" y="445"/>
                  </a:lnTo>
                  <a:lnTo>
                    <a:pt x="26" y="442"/>
                  </a:lnTo>
                  <a:lnTo>
                    <a:pt x="26" y="430"/>
                  </a:lnTo>
                  <a:lnTo>
                    <a:pt x="26" y="422"/>
                  </a:lnTo>
                  <a:lnTo>
                    <a:pt x="26" y="416"/>
                  </a:lnTo>
                  <a:lnTo>
                    <a:pt x="26" y="407"/>
                  </a:lnTo>
                  <a:lnTo>
                    <a:pt x="23" y="402"/>
                  </a:lnTo>
                  <a:lnTo>
                    <a:pt x="26" y="402"/>
                  </a:lnTo>
                  <a:lnTo>
                    <a:pt x="26" y="390"/>
                  </a:lnTo>
                  <a:lnTo>
                    <a:pt x="23" y="384"/>
                  </a:lnTo>
                  <a:lnTo>
                    <a:pt x="20" y="379"/>
                  </a:lnTo>
                  <a:lnTo>
                    <a:pt x="20" y="376"/>
                  </a:lnTo>
                  <a:lnTo>
                    <a:pt x="15" y="373"/>
                  </a:lnTo>
                  <a:lnTo>
                    <a:pt x="15" y="370"/>
                  </a:lnTo>
                  <a:lnTo>
                    <a:pt x="17" y="367"/>
                  </a:lnTo>
                  <a:lnTo>
                    <a:pt x="20" y="364"/>
                  </a:lnTo>
                  <a:lnTo>
                    <a:pt x="23" y="361"/>
                  </a:lnTo>
                  <a:lnTo>
                    <a:pt x="23" y="359"/>
                  </a:lnTo>
                  <a:lnTo>
                    <a:pt x="23" y="356"/>
                  </a:lnTo>
                  <a:lnTo>
                    <a:pt x="23" y="350"/>
                  </a:lnTo>
                  <a:lnTo>
                    <a:pt x="26" y="347"/>
                  </a:lnTo>
                  <a:lnTo>
                    <a:pt x="20" y="327"/>
                  </a:lnTo>
                  <a:lnTo>
                    <a:pt x="17" y="324"/>
                  </a:lnTo>
                  <a:lnTo>
                    <a:pt x="17" y="321"/>
                  </a:lnTo>
                  <a:lnTo>
                    <a:pt x="17" y="316"/>
                  </a:lnTo>
                  <a:lnTo>
                    <a:pt x="20" y="313"/>
                  </a:lnTo>
                  <a:lnTo>
                    <a:pt x="20" y="310"/>
                  </a:lnTo>
                  <a:lnTo>
                    <a:pt x="15" y="301"/>
                  </a:lnTo>
                  <a:lnTo>
                    <a:pt x="15" y="298"/>
                  </a:lnTo>
                  <a:lnTo>
                    <a:pt x="12" y="287"/>
                  </a:lnTo>
                  <a:lnTo>
                    <a:pt x="9" y="278"/>
                  </a:lnTo>
                  <a:lnTo>
                    <a:pt x="3" y="275"/>
                  </a:lnTo>
                  <a:lnTo>
                    <a:pt x="3" y="272"/>
                  </a:lnTo>
                  <a:lnTo>
                    <a:pt x="6" y="270"/>
                  </a:lnTo>
                  <a:lnTo>
                    <a:pt x="9" y="267"/>
                  </a:lnTo>
                  <a:lnTo>
                    <a:pt x="6" y="264"/>
                  </a:lnTo>
                  <a:lnTo>
                    <a:pt x="9" y="252"/>
                  </a:lnTo>
                  <a:lnTo>
                    <a:pt x="9" y="249"/>
                  </a:lnTo>
                  <a:lnTo>
                    <a:pt x="3" y="244"/>
                  </a:lnTo>
                  <a:lnTo>
                    <a:pt x="3" y="241"/>
                  </a:lnTo>
                  <a:lnTo>
                    <a:pt x="0" y="238"/>
                  </a:lnTo>
                  <a:lnTo>
                    <a:pt x="0" y="232"/>
                  </a:lnTo>
                  <a:lnTo>
                    <a:pt x="3" y="229"/>
                  </a:lnTo>
                  <a:lnTo>
                    <a:pt x="0" y="226"/>
                  </a:lnTo>
                  <a:lnTo>
                    <a:pt x="0" y="224"/>
                  </a:lnTo>
                  <a:lnTo>
                    <a:pt x="3" y="226"/>
                  </a:lnTo>
                  <a:lnTo>
                    <a:pt x="3" y="224"/>
                  </a:lnTo>
                  <a:lnTo>
                    <a:pt x="23" y="221"/>
                  </a:lnTo>
                  <a:lnTo>
                    <a:pt x="46" y="224"/>
                  </a:lnTo>
                  <a:lnTo>
                    <a:pt x="63" y="226"/>
                  </a:lnTo>
                  <a:lnTo>
                    <a:pt x="81" y="232"/>
                  </a:lnTo>
                  <a:lnTo>
                    <a:pt x="98" y="235"/>
                  </a:lnTo>
                  <a:lnTo>
                    <a:pt x="109" y="235"/>
                  </a:lnTo>
                  <a:lnTo>
                    <a:pt x="118" y="235"/>
                  </a:lnTo>
                  <a:lnTo>
                    <a:pt x="127" y="232"/>
                  </a:lnTo>
                  <a:lnTo>
                    <a:pt x="132" y="232"/>
                  </a:lnTo>
                  <a:lnTo>
                    <a:pt x="135" y="229"/>
                  </a:lnTo>
                  <a:lnTo>
                    <a:pt x="141" y="226"/>
                  </a:lnTo>
                  <a:lnTo>
                    <a:pt x="144" y="226"/>
                  </a:lnTo>
                  <a:lnTo>
                    <a:pt x="147" y="224"/>
                  </a:lnTo>
                  <a:lnTo>
                    <a:pt x="153" y="224"/>
                  </a:lnTo>
                  <a:lnTo>
                    <a:pt x="155" y="224"/>
                  </a:lnTo>
                  <a:lnTo>
                    <a:pt x="158" y="226"/>
                  </a:lnTo>
                  <a:lnTo>
                    <a:pt x="164" y="229"/>
                  </a:lnTo>
                  <a:lnTo>
                    <a:pt x="167" y="232"/>
                  </a:lnTo>
                  <a:lnTo>
                    <a:pt x="170" y="238"/>
                  </a:lnTo>
                  <a:lnTo>
                    <a:pt x="181" y="249"/>
                  </a:lnTo>
                  <a:lnTo>
                    <a:pt x="187" y="258"/>
                  </a:lnTo>
                  <a:lnTo>
                    <a:pt x="193" y="261"/>
                  </a:lnTo>
                  <a:lnTo>
                    <a:pt x="196" y="264"/>
                  </a:lnTo>
                  <a:lnTo>
                    <a:pt x="199" y="264"/>
                  </a:lnTo>
                  <a:lnTo>
                    <a:pt x="201" y="267"/>
                  </a:lnTo>
                  <a:lnTo>
                    <a:pt x="207" y="264"/>
                  </a:lnTo>
                  <a:lnTo>
                    <a:pt x="210" y="264"/>
                  </a:lnTo>
                  <a:lnTo>
                    <a:pt x="213" y="261"/>
                  </a:lnTo>
                  <a:lnTo>
                    <a:pt x="224" y="247"/>
                  </a:lnTo>
                  <a:lnTo>
                    <a:pt x="236" y="232"/>
                  </a:lnTo>
                  <a:lnTo>
                    <a:pt x="247" y="229"/>
                  </a:lnTo>
                  <a:lnTo>
                    <a:pt x="305" y="229"/>
                  </a:lnTo>
                  <a:lnTo>
                    <a:pt x="365" y="229"/>
                  </a:lnTo>
                  <a:lnTo>
                    <a:pt x="374" y="229"/>
                  </a:lnTo>
                  <a:lnTo>
                    <a:pt x="377" y="226"/>
                  </a:lnTo>
                  <a:lnTo>
                    <a:pt x="380" y="224"/>
                  </a:lnTo>
                  <a:lnTo>
                    <a:pt x="380" y="221"/>
                  </a:lnTo>
                  <a:lnTo>
                    <a:pt x="385" y="221"/>
                  </a:lnTo>
                  <a:lnTo>
                    <a:pt x="388" y="221"/>
                  </a:lnTo>
                  <a:lnTo>
                    <a:pt x="391" y="221"/>
                  </a:lnTo>
                  <a:lnTo>
                    <a:pt x="397" y="226"/>
                  </a:lnTo>
                  <a:lnTo>
                    <a:pt x="400" y="226"/>
                  </a:lnTo>
                  <a:lnTo>
                    <a:pt x="408" y="232"/>
                  </a:lnTo>
                  <a:lnTo>
                    <a:pt x="414" y="232"/>
                  </a:lnTo>
                  <a:lnTo>
                    <a:pt x="429" y="229"/>
                  </a:lnTo>
                  <a:lnTo>
                    <a:pt x="434" y="229"/>
                  </a:lnTo>
                  <a:lnTo>
                    <a:pt x="440" y="226"/>
                  </a:lnTo>
                  <a:lnTo>
                    <a:pt x="446" y="221"/>
                  </a:lnTo>
                  <a:lnTo>
                    <a:pt x="454" y="215"/>
                  </a:lnTo>
                  <a:lnTo>
                    <a:pt x="460" y="212"/>
                  </a:lnTo>
                  <a:lnTo>
                    <a:pt x="466" y="206"/>
                  </a:lnTo>
                  <a:lnTo>
                    <a:pt x="472" y="201"/>
                  </a:lnTo>
                  <a:lnTo>
                    <a:pt x="477" y="201"/>
                  </a:lnTo>
                  <a:lnTo>
                    <a:pt x="477" y="198"/>
                  </a:lnTo>
                  <a:lnTo>
                    <a:pt x="480" y="198"/>
                  </a:lnTo>
                  <a:lnTo>
                    <a:pt x="483" y="198"/>
                  </a:lnTo>
                  <a:lnTo>
                    <a:pt x="486" y="201"/>
                  </a:lnTo>
                  <a:lnTo>
                    <a:pt x="492" y="203"/>
                  </a:lnTo>
                  <a:lnTo>
                    <a:pt x="492" y="206"/>
                  </a:lnTo>
                  <a:lnTo>
                    <a:pt x="495" y="206"/>
                  </a:lnTo>
                  <a:lnTo>
                    <a:pt x="498" y="209"/>
                  </a:lnTo>
                  <a:lnTo>
                    <a:pt x="500" y="209"/>
                  </a:lnTo>
                  <a:lnTo>
                    <a:pt x="503" y="209"/>
                  </a:lnTo>
                  <a:lnTo>
                    <a:pt x="506" y="212"/>
                  </a:lnTo>
                  <a:lnTo>
                    <a:pt x="509" y="212"/>
                  </a:lnTo>
                  <a:lnTo>
                    <a:pt x="512" y="215"/>
                  </a:lnTo>
                  <a:lnTo>
                    <a:pt x="515" y="215"/>
                  </a:lnTo>
                  <a:lnTo>
                    <a:pt x="518" y="218"/>
                  </a:lnTo>
                  <a:lnTo>
                    <a:pt x="521" y="218"/>
                  </a:lnTo>
                  <a:lnTo>
                    <a:pt x="523" y="215"/>
                  </a:lnTo>
                  <a:lnTo>
                    <a:pt x="526" y="215"/>
                  </a:lnTo>
                  <a:lnTo>
                    <a:pt x="532" y="215"/>
                  </a:lnTo>
                  <a:lnTo>
                    <a:pt x="535" y="215"/>
                  </a:lnTo>
                  <a:lnTo>
                    <a:pt x="538" y="218"/>
                  </a:lnTo>
                  <a:lnTo>
                    <a:pt x="541" y="218"/>
                  </a:lnTo>
                  <a:lnTo>
                    <a:pt x="544" y="221"/>
                  </a:lnTo>
                  <a:lnTo>
                    <a:pt x="546" y="221"/>
                  </a:lnTo>
                  <a:lnTo>
                    <a:pt x="549" y="221"/>
                  </a:lnTo>
                  <a:lnTo>
                    <a:pt x="552" y="221"/>
                  </a:lnTo>
                  <a:lnTo>
                    <a:pt x="555" y="218"/>
                  </a:lnTo>
                  <a:lnTo>
                    <a:pt x="558" y="218"/>
                  </a:lnTo>
                  <a:lnTo>
                    <a:pt x="564" y="218"/>
                  </a:lnTo>
                  <a:lnTo>
                    <a:pt x="567" y="218"/>
                  </a:lnTo>
                  <a:lnTo>
                    <a:pt x="569" y="221"/>
                  </a:lnTo>
                  <a:lnTo>
                    <a:pt x="572" y="221"/>
                  </a:lnTo>
                  <a:lnTo>
                    <a:pt x="578" y="218"/>
                  </a:lnTo>
                  <a:lnTo>
                    <a:pt x="578" y="215"/>
                  </a:lnTo>
                  <a:lnTo>
                    <a:pt x="584" y="215"/>
                  </a:lnTo>
                  <a:lnTo>
                    <a:pt x="587" y="215"/>
                  </a:lnTo>
                  <a:lnTo>
                    <a:pt x="590" y="218"/>
                  </a:lnTo>
                  <a:lnTo>
                    <a:pt x="592" y="218"/>
                  </a:lnTo>
                  <a:lnTo>
                    <a:pt x="595" y="221"/>
                  </a:lnTo>
                  <a:lnTo>
                    <a:pt x="598" y="221"/>
                  </a:lnTo>
                  <a:lnTo>
                    <a:pt x="592" y="183"/>
                  </a:lnTo>
                  <a:lnTo>
                    <a:pt x="598" y="183"/>
                  </a:lnTo>
                  <a:lnTo>
                    <a:pt x="627" y="186"/>
                  </a:lnTo>
                  <a:lnTo>
                    <a:pt x="676" y="186"/>
                  </a:lnTo>
                  <a:lnTo>
                    <a:pt x="684" y="181"/>
                  </a:lnTo>
                  <a:lnTo>
                    <a:pt x="687" y="175"/>
                  </a:lnTo>
                  <a:lnTo>
                    <a:pt x="699" y="172"/>
                  </a:lnTo>
                  <a:lnTo>
                    <a:pt x="707" y="166"/>
                  </a:lnTo>
                  <a:lnTo>
                    <a:pt x="716" y="155"/>
                  </a:lnTo>
                  <a:lnTo>
                    <a:pt x="719" y="146"/>
                  </a:lnTo>
                  <a:lnTo>
                    <a:pt x="730" y="135"/>
                  </a:lnTo>
                  <a:lnTo>
                    <a:pt x="730" y="132"/>
                  </a:lnTo>
                  <a:lnTo>
                    <a:pt x="733" y="126"/>
                  </a:lnTo>
                  <a:lnTo>
                    <a:pt x="739" y="106"/>
                  </a:lnTo>
                  <a:lnTo>
                    <a:pt x="751" y="100"/>
                  </a:lnTo>
                  <a:lnTo>
                    <a:pt x="765" y="106"/>
                  </a:lnTo>
                  <a:lnTo>
                    <a:pt x="768" y="112"/>
                  </a:lnTo>
                  <a:lnTo>
                    <a:pt x="765" y="143"/>
                  </a:lnTo>
                  <a:lnTo>
                    <a:pt x="765" y="158"/>
                  </a:lnTo>
                  <a:lnTo>
                    <a:pt x="774" y="166"/>
                  </a:lnTo>
                  <a:lnTo>
                    <a:pt x="785" y="183"/>
                  </a:lnTo>
                  <a:lnTo>
                    <a:pt x="788" y="183"/>
                  </a:lnTo>
                  <a:lnTo>
                    <a:pt x="791" y="183"/>
                  </a:lnTo>
                  <a:lnTo>
                    <a:pt x="794" y="186"/>
                  </a:lnTo>
                  <a:lnTo>
                    <a:pt x="794" y="189"/>
                  </a:lnTo>
                  <a:lnTo>
                    <a:pt x="797" y="189"/>
                  </a:lnTo>
                  <a:lnTo>
                    <a:pt x="799" y="189"/>
                  </a:lnTo>
                  <a:lnTo>
                    <a:pt x="825" y="189"/>
                  </a:lnTo>
                  <a:lnTo>
                    <a:pt x="874" y="166"/>
                  </a:lnTo>
                  <a:lnTo>
                    <a:pt x="932" y="132"/>
                  </a:lnTo>
                  <a:lnTo>
                    <a:pt x="981" y="114"/>
                  </a:lnTo>
                  <a:lnTo>
                    <a:pt x="1027" y="97"/>
                  </a:lnTo>
                  <a:lnTo>
                    <a:pt x="1058" y="83"/>
                  </a:lnTo>
                  <a:lnTo>
                    <a:pt x="1081" y="71"/>
                  </a:lnTo>
                  <a:lnTo>
                    <a:pt x="1087" y="68"/>
                  </a:lnTo>
                  <a:lnTo>
                    <a:pt x="1107" y="60"/>
                  </a:lnTo>
                  <a:lnTo>
                    <a:pt x="1116" y="54"/>
                  </a:lnTo>
                  <a:lnTo>
                    <a:pt x="1136" y="43"/>
                  </a:lnTo>
                  <a:lnTo>
                    <a:pt x="1156" y="25"/>
                  </a:lnTo>
                  <a:lnTo>
                    <a:pt x="1185" y="5"/>
                  </a:lnTo>
                  <a:lnTo>
                    <a:pt x="1190" y="2"/>
                  </a:lnTo>
                  <a:lnTo>
                    <a:pt x="1196" y="0"/>
                  </a:lnTo>
                  <a:lnTo>
                    <a:pt x="1202" y="0"/>
                  </a:lnTo>
                  <a:lnTo>
                    <a:pt x="1208" y="2"/>
                  </a:lnTo>
                  <a:lnTo>
                    <a:pt x="1216" y="8"/>
                  </a:lnTo>
                  <a:lnTo>
                    <a:pt x="1222" y="14"/>
                  </a:lnTo>
                  <a:lnTo>
                    <a:pt x="1231" y="23"/>
                  </a:lnTo>
                  <a:lnTo>
                    <a:pt x="1242" y="25"/>
                  </a:lnTo>
                  <a:lnTo>
                    <a:pt x="1259" y="25"/>
                  </a:lnTo>
                  <a:lnTo>
                    <a:pt x="1274" y="23"/>
                  </a:lnTo>
                  <a:lnTo>
                    <a:pt x="1285" y="20"/>
                  </a:lnTo>
                  <a:lnTo>
                    <a:pt x="1297" y="14"/>
                  </a:lnTo>
                  <a:lnTo>
                    <a:pt x="1305" y="11"/>
                  </a:lnTo>
                  <a:lnTo>
                    <a:pt x="1311" y="11"/>
                  </a:lnTo>
                  <a:lnTo>
                    <a:pt x="1320" y="11"/>
                  </a:lnTo>
                  <a:lnTo>
                    <a:pt x="1328" y="17"/>
                  </a:lnTo>
                  <a:lnTo>
                    <a:pt x="1346" y="28"/>
                  </a:lnTo>
                  <a:lnTo>
                    <a:pt x="1351" y="34"/>
                  </a:lnTo>
                  <a:lnTo>
                    <a:pt x="1366" y="43"/>
                  </a:lnTo>
                  <a:lnTo>
                    <a:pt x="1389" y="60"/>
                  </a:lnTo>
                  <a:lnTo>
                    <a:pt x="1400" y="71"/>
                  </a:lnTo>
                  <a:lnTo>
                    <a:pt x="1412" y="91"/>
                  </a:lnTo>
                  <a:lnTo>
                    <a:pt x="1418" y="109"/>
                  </a:lnTo>
                  <a:lnTo>
                    <a:pt x="1429" y="120"/>
                  </a:lnTo>
                  <a:lnTo>
                    <a:pt x="1435" y="129"/>
                  </a:lnTo>
                  <a:lnTo>
                    <a:pt x="1441" y="132"/>
                  </a:lnTo>
                  <a:lnTo>
                    <a:pt x="1441" y="140"/>
                  </a:lnTo>
                  <a:lnTo>
                    <a:pt x="1435" y="143"/>
                  </a:lnTo>
                  <a:lnTo>
                    <a:pt x="1429" y="149"/>
                  </a:lnTo>
                  <a:lnTo>
                    <a:pt x="1423" y="149"/>
                  </a:lnTo>
                  <a:lnTo>
                    <a:pt x="1418" y="152"/>
                  </a:lnTo>
                  <a:lnTo>
                    <a:pt x="1409" y="152"/>
                  </a:lnTo>
                  <a:lnTo>
                    <a:pt x="1397" y="158"/>
                  </a:lnTo>
                  <a:lnTo>
                    <a:pt x="1395" y="160"/>
                  </a:lnTo>
                  <a:lnTo>
                    <a:pt x="1389" y="166"/>
                  </a:lnTo>
                  <a:lnTo>
                    <a:pt x="1386" y="169"/>
                  </a:lnTo>
                  <a:lnTo>
                    <a:pt x="1383" y="172"/>
                  </a:lnTo>
                  <a:lnTo>
                    <a:pt x="1380" y="172"/>
                  </a:lnTo>
                  <a:lnTo>
                    <a:pt x="1374" y="175"/>
                  </a:lnTo>
                  <a:lnTo>
                    <a:pt x="1369" y="175"/>
                  </a:lnTo>
                  <a:lnTo>
                    <a:pt x="1366" y="175"/>
                  </a:lnTo>
                  <a:lnTo>
                    <a:pt x="1363" y="178"/>
                  </a:lnTo>
                  <a:lnTo>
                    <a:pt x="1363" y="181"/>
                  </a:lnTo>
                  <a:lnTo>
                    <a:pt x="1366" y="181"/>
                  </a:lnTo>
                  <a:lnTo>
                    <a:pt x="1366" y="183"/>
                  </a:lnTo>
                  <a:lnTo>
                    <a:pt x="1380" y="203"/>
                  </a:lnTo>
                  <a:lnTo>
                    <a:pt x="1389" y="215"/>
                  </a:lnTo>
                  <a:lnTo>
                    <a:pt x="1389" y="218"/>
                  </a:lnTo>
                  <a:lnTo>
                    <a:pt x="1392" y="224"/>
                  </a:lnTo>
                  <a:lnTo>
                    <a:pt x="1395" y="229"/>
                  </a:lnTo>
                  <a:lnTo>
                    <a:pt x="1392" y="235"/>
                  </a:lnTo>
                  <a:lnTo>
                    <a:pt x="1392" y="238"/>
                  </a:lnTo>
                  <a:lnTo>
                    <a:pt x="1389" y="244"/>
                  </a:lnTo>
                  <a:lnTo>
                    <a:pt x="1389" y="247"/>
                  </a:lnTo>
                  <a:lnTo>
                    <a:pt x="1383" y="249"/>
                  </a:lnTo>
                  <a:lnTo>
                    <a:pt x="1380" y="252"/>
                  </a:lnTo>
                  <a:lnTo>
                    <a:pt x="1372" y="255"/>
                  </a:lnTo>
                  <a:lnTo>
                    <a:pt x="1363" y="255"/>
                  </a:lnTo>
                  <a:lnTo>
                    <a:pt x="1360" y="255"/>
                  </a:lnTo>
                  <a:lnTo>
                    <a:pt x="1354" y="255"/>
                  </a:lnTo>
                  <a:lnTo>
                    <a:pt x="1351" y="258"/>
                  </a:lnTo>
                  <a:lnTo>
                    <a:pt x="1346" y="261"/>
                  </a:lnTo>
                  <a:lnTo>
                    <a:pt x="1343" y="267"/>
                  </a:lnTo>
                  <a:lnTo>
                    <a:pt x="1340" y="272"/>
                  </a:lnTo>
                  <a:lnTo>
                    <a:pt x="1331" y="275"/>
                  </a:lnTo>
                  <a:lnTo>
                    <a:pt x="1323" y="278"/>
                  </a:lnTo>
                  <a:lnTo>
                    <a:pt x="1320" y="281"/>
                  </a:lnTo>
                  <a:lnTo>
                    <a:pt x="1317" y="287"/>
                  </a:lnTo>
                  <a:lnTo>
                    <a:pt x="1311" y="290"/>
                  </a:lnTo>
                  <a:lnTo>
                    <a:pt x="1300" y="295"/>
                  </a:lnTo>
                  <a:lnTo>
                    <a:pt x="1288" y="301"/>
                  </a:lnTo>
                  <a:lnTo>
                    <a:pt x="1274" y="304"/>
                  </a:lnTo>
                  <a:lnTo>
                    <a:pt x="1274" y="307"/>
                  </a:lnTo>
                  <a:lnTo>
                    <a:pt x="1271" y="310"/>
                  </a:lnTo>
                  <a:lnTo>
                    <a:pt x="1271" y="313"/>
                  </a:lnTo>
                  <a:lnTo>
                    <a:pt x="1271" y="316"/>
                  </a:lnTo>
                  <a:lnTo>
                    <a:pt x="1271" y="318"/>
                  </a:lnTo>
                  <a:lnTo>
                    <a:pt x="1271" y="321"/>
                  </a:lnTo>
                  <a:lnTo>
                    <a:pt x="1274" y="324"/>
                  </a:lnTo>
                  <a:lnTo>
                    <a:pt x="1274" y="330"/>
                  </a:lnTo>
                  <a:lnTo>
                    <a:pt x="1271" y="330"/>
                  </a:lnTo>
                  <a:lnTo>
                    <a:pt x="1268" y="336"/>
                  </a:lnTo>
                  <a:lnTo>
                    <a:pt x="1268" y="338"/>
                  </a:lnTo>
                  <a:lnTo>
                    <a:pt x="1271" y="341"/>
                  </a:lnTo>
                  <a:lnTo>
                    <a:pt x="1271" y="344"/>
                  </a:lnTo>
                  <a:lnTo>
                    <a:pt x="1271" y="347"/>
                  </a:lnTo>
                  <a:lnTo>
                    <a:pt x="1271" y="350"/>
                  </a:lnTo>
                  <a:lnTo>
                    <a:pt x="1268" y="356"/>
                  </a:lnTo>
                  <a:lnTo>
                    <a:pt x="1268" y="359"/>
                  </a:lnTo>
                  <a:lnTo>
                    <a:pt x="1268" y="361"/>
                  </a:lnTo>
                  <a:lnTo>
                    <a:pt x="1268" y="364"/>
                  </a:lnTo>
                  <a:lnTo>
                    <a:pt x="1268" y="370"/>
                  </a:lnTo>
                  <a:lnTo>
                    <a:pt x="1268" y="373"/>
                  </a:lnTo>
                  <a:lnTo>
                    <a:pt x="1268" y="376"/>
                  </a:lnTo>
                  <a:lnTo>
                    <a:pt x="1268" y="382"/>
                  </a:lnTo>
                  <a:lnTo>
                    <a:pt x="1268" y="384"/>
                  </a:lnTo>
                  <a:lnTo>
                    <a:pt x="1268" y="387"/>
                  </a:lnTo>
                  <a:lnTo>
                    <a:pt x="1268" y="390"/>
                  </a:lnTo>
                  <a:lnTo>
                    <a:pt x="1268" y="393"/>
                  </a:lnTo>
                  <a:lnTo>
                    <a:pt x="1268" y="399"/>
                  </a:lnTo>
                  <a:lnTo>
                    <a:pt x="1268" y="402"/>
                  </a:lnTo>
                  <a:lnTo>
                    <a:pt x="1268" y="405"/>
                  </a:lnTo>
                  <a:lnTo>
                    <a:pt x="1271" y="407"/>
                  </a:lnTo>
                  <a:lnTo>
                    <a:pt x="1271" y="410"/>
                  </a:lnTo>
                  <a:lnTo>
                    <a:pt x="1271" y="413"/>
                  </a:lnTo>
                  <a:lnTo>
                    <a:pt x="1274" y="416"/>
                  </a:lnTo>
                  <a:lnTo>
                    <a:pt x="1274" y="419"/>
                  </a:lnTo>
                  <a:lnTo>
                    <a:pt x="1274" y="422"/>
                  </a:lnTo>
                  <a:lnTo>
                    <a:pt x="1274" y="425"/>
                  </a:lnTo>
                  <a:lnTo>
                    <a:pt x="1277" y="428"/>
                  </a:lnTo>
                  <a:lnTo>
                    <a:pt x="1277" y="430"/>
                  </a:lnTo>
                  <a:lnTo>
                    <a:pt x="1277" y="433"/>
                  </a:lnTo>
                  <a:lnTo>
                    <a:pt x="1280" y="436"/>
                  </a:lnTo>
                  <a:lnTo>
                    <a:pt x="1282" y="439"/>
                  </a:lnTo>
                  <a:lnTo>
                    <a:pt x="1288" y="442"/>
                  </a:lnTo>
                  <a:lnTo>
                    <a:pt x="1291" y="445"/>
                  </a:lnTo>
                  <a:lnTo>
                    <a:pt x="1294" y="450"/>
                  </a:lnTo>
                  <a:lnTo>
                    <a:pt x="1297" y="453"/>
                  </a:lnTo>
                  <a:lnTo>
                    <a:pt x="1300" y="456"/>
                  </a:lnTo>
                  <a:lnTo>
                    <a:pt x="1300" y="459"/>
                  </a:lnTo>
                  <a:lnTo>
                    <a:pt x="1303" y="462"/>
                  </a:lnTo>
                  <a:lnTo>
                    <a:pt x="1303" y="465"/>
                  </a:lnTo>
                  <a:lnTo>
                    <a:pt x="1305" y="468"/>
                  </a:lnTo>
                  <a:lnTo>
                    <a:pt x="1305" y="471"/>
                  </a:lnTo>
                  <a:lnTo>
                    <a:pt x="1308" y="473"/>
                  </a:lnTo>
                  <a:lnTo>
                    <a:pt x="1308" y="476"/>
                  </a:lnTo>
                  <a:lnTo>
                    <a:pt x="1311" y="479"/>
                  </a:lnTo>
                  <a:lnTo>
                    <a:pt x="1311" y="482"/>
                  </a:lnTo>
                  <a:lnTo>
                    <a:pt x="1314" y="485"/>
                  </a:lnTo>
                  <a:lnTo>
                    <a:pt x="1314" y="488"/>
                  </a:lnTo>
                  <a:lnTo>
                    <a:pt x="1317" y="491"/>
                  </a:lnTo>
                  <a:lnTo>
                    <a:pt x="1320" y="494"/>
                  </a:lnTo>
                  <a:lnTo>
                    <a:pt x="1323" y="496"/>
                  </a:lnTo>
                  <a:lnTo>
                    <a:pt x="1323" y="499"/>
                  </a:lnTo>
                  <a:lnTo>
                    <a:pt x="1326" y="502"/>
                  </a:lnTo>
                  <a:lnTo>
                    <a:pt x="1326" y="508"/>
                  </a:lnTo>
                  <a:lnTo>
                    <a:pt x="1326" y="511"/>
                  </a:lnTo>
                  <a:lnTo>
                    <a:pt x="1326" y="514"/>
                  </a:lnTo>
                  <a:lnTo>
                    <a:pt x="1326" y="517"/>
                  </a:lnTo>
                  <a:lnTo>
                    <a:pt x="1331" y="522"/>
                  </a:lnTo>
                  <a:lnTo>
                    <a:pt x="1334" y="522"/>
                  </a:lnTo>
                  <a:lnTo>
                    <a:pt x="1337" y="525"/>
                  </a:lnTo>
                  <a:lnTo>
                    <a:pt x="1340" y="525"/>
                  </a:lnTo>
                  <a:lnTo>
                    <a:pt x="1343" y="528"/>
                  </a:lnTo>
                  <a:lnTo>
                    <a:pt x="1346" y="528"/>
                  </a:lnTo>
                  <a:lnTo>
                    <a:pt x="1349" y="531"/>
                  </a:lnTo>
                  <a:lnTo>
                    <a:pt x="1351" y="531"/>
                  </a:lnTo>
                  <a:lnTo>
                    <a:pt x="1354" y="534"/>
                  </a:lnTo>
                  <a:lnTo>
                    <a:pt x="1357" y="537"/>
                  </a:lnTo>
                  <a:lnTo>
                    <a:pt x="1360" y="540"/>
                  </a:lnTo>
                  <a:lnTo>
                    <a:pt x="1363" y="542"/>
                  </a:lnTo>
                  <a:lnTo>
                    <a:pt x="1363" y="545"/>
                  </a:lnTo>
                  <a:lnTo>
                    <a:pt x="1366" y="548"/>
                  </a:lnTo>
                  <a:lnTo>
                    <a:pt x="1366" y="551"/>
                  </a:lnTo>
                  <a:lnTo>
                    <a:pt x="1366" y="557"/>
                  </a:lnTo>
                  <a:lnTo>
                    <a:pt x="1369" y="560"/>
                  </a:lnTo>
                  <a:lnTo>
                    <a:pt x="1372" y="563"/>
                  </a:lnTo>
                  <a:lnTo>
                    <a:pt x="1372" y="565"/>
                  </a:lnTo>
                  <a:lnTo>
                    <a:pt x="1374" y="568"/>
                  </a:lnTo>
                  <a:lnTo>
                    <a:pt x="1374" y="571"/>
                  </a:lnTo>
                  <a:lnTo>
                    <a:pt x="1374" y="574"/>
                  </a:lnTo>
                  <a:lnTo>
                    <a:pt x="1377" y="577"/>
                  </a:lnTo>
                  <a:lnTo>
                    <a:pt x="1377" y="580"/>
                  </a:lnTo>
                  <a:lnTo>
                    <a:pt x="1377" y="583"/>
                  </a:lnTo>
                  <a:lnTo>
                    <a:pt x="1380" y="585"/>
                  </a:lnTo>
                  <a:lnTo>
                    <a:pt x="1380" y="588"/>
                  </a:lnTo>
                  <a:lnTo>
                    <a:pt x="1383" y="591"/>
                  </a:lnTo>
                  <a:lnTo>
                    <a:pt x="1383" y="594"/>
                  </a:lnTo>
                  <a:lnTo>
                    <a:pt x="1389" y="597"/>
                  </a:lnTo>
                  <a:lnTo>
                    <a:pt x="1392" y="603"/>
                  </a:lnTo>
                  <a:lnTo>
                    <a:pt x="1395" y="603"/>
                  </a:lnTo>
                  <a:lnTo>
                    <a:pt x="1397" y="606"/>
                  </a:lnTo>
                  <a:lnTo>
                    <a:pt x="1400" y="606"/>
                  </a:lnTo>
                  <a:lnTo>
                    <a:pt x="1403" y="606"/>
                  </a:lnTo>
                  <a:lnTo>
                    <a:pt x="1409" y="606"/>
                  </a:lnTo>
                  <a:lnTo>
                    <a:pt x="1412" y="608"/>
                  </a:lnTo>
                  <a:lnTo>
                    <a:pt x="1412" y="611"/>
                  </a:lnTo>
                  <a:lnTo>
                    <a:pt x="1412" y="617"/>
                  </a:lnTo>
                  <a:lnTo>
                    <a:pt x="1412" y="620"/>
                  </a:lnTo>
                  <a:lnTo>
                    <a:pt x="1403" y="620"/>
                  </a:lnTo>
                  <a:lnTo>
                    <a:pt x="1386" y="620"/>
                  </a:lnTo>
                  <a:lnTo>
                    <a:pt x="1369" y="617"/>
                  </a:lnTo>
                  <a:lnTo>
                    <a:pt x="1360" y="614"/>
                  </a:lnTo>
                  <a:lnTo>
                    <a:pt x="1354" y="611"/>
                  </a:lnTo>
                  <a:lnTo>
                    <a:pt x="1349" y="606"/>
                  </a:lnTo>
                  <a:lnTo>
                    <a:pt x="1346" y="600"/>
                  </a:lnTo>
                  <a:lnTo>
                    <a:pt x="1343" y="594"/>
                  </a:lnTo>
                  <a:lnTo>
                    <a:pt x="1337" y="591"/>
                  </a:lnTo>
                  <a:lnTo>
                    <a:pt x="1331" y="588"/>
                  </a:lnTo>
                  <a:lnTo>
                    <a:pt x="1323" y="583"/>
                  </a:lnTo>
                  <a:lnTo>
                    <a:pt x="1314" y="580"/>
                  </a:lnTo>
                  <a:lnTo>
                    <a:pt x="1303" y="571"/>
                  </a:lnTo>
                  <a:lnTo>
                    <a:pt x="1291" y="574"/>
                  </a:lnTo>
                  <a:lnTo>
                    <a:pt x="1285" y="577"/>
                  </a:lnTo>
                  <a:lnTo>
                    <a:pt x="1259" y="597"/>
                  </a:lnTo>
                  <a:lnTo>
                    <a:pt x="1245" y="614"/>
                  </a:lnTo>
                  <a:lnTo>
                    <a:pt x="1236" y="620"/>
                  </a:lnTo>
                  <a:lnTo>
                    <a:pt x="1231" y="640"/>
                  </a:lnTo>
                  <a:lnTo>
                    <a:pt x="1228" y="649"/>
                  </a:lnTo>
                  <a:lnTo>
                    <a:pt x="1222" y="660"/>
                  </a:lnTo>
                  <a:lnTo>
                    <a:pt x="1211" y="675"/>
                  </a:lnTo>
                  <a:lnTo>
                    <a:pt x="1170" y="666"/>
                  </a:lnTo>
                  <a:lnTo>
                    <a:pt x="1150" y="700"/>
                  </a:lnTo>
                  <a:lnTo>
                    <a:pt x="1139" y="718"/>
                  </a:lnTo>
                  <a:lnTo>
                    <a:pt x="1139" y="732"/>
                  </a:lnTo>
                  <a:lnTo>
                    <a:pt x="1139" y="749"/>
                  </a:lnTo>
                  <a:lnTo>
                    <a:pt x="1142" y="761"/>
                  </a:lnTo>
                  <a:lnTo>
                    <a:pt x="1142" y="775"/>
                  </a:lnTo>
                  <a:lnTo>
                    <a:pt x="1124" y="769"/>
                  </a:lnTo>
                  <a:lnTo>
                    <a:pt x="1113" y="772"/>
                  </a:lnTo>
                  <a:lnTo>
                    <a:pt x="1107" y="772"/>
                  </a:lnTo>
                  <a:lnTo>
                    <a:pt x="1098" y="784"/>
                  </a:lnTo>
                  <a:lnTo>
                    <a:pt x="1093" y="792"/>
                  </a:lnTo>
                  <a:lnTo>
                    <a:pt x="1052" y="798"/>
                  </a:lnTo>
                  <a:lnTo>
                    <a:pt x="1052" y="801"/>
                  </a:lnTo>
                  <a:lnTo>
                    <a:pt x="1047" y="798"/>
                  </a:lnTo>
                  <a:lnTo>
                    <a:pt x="1038" y="801"/>
                  </a:lnTo>
                  <a:lnTo>
                    <a:pt x="1024" y="795"/>
                  </a:lnTo>
                  <a:lnTo>
                    <a:pt x="1021" y="795"/>
                  </a:lnTo>
                  <a:lnTo>
                    <a:pt x="1012" y="787"/>
                  </a:lnTo>
                  <a:lnTo>
                    <a:pt x="1009" y="787"/>
                  </a:lnTo>
                  <a:lnTo>
                    <a:pt x="1006" y="789"/>
                  </a:lnTo>
                  <a:lnTo>
                    <a:pt x="1004" y="795"/>
                  </a:lnTo>
                  <a:lnTo>
                    <a:pt x="998" y="801"/>
                  </a:lnTo>
                  <a:lnTo>
                    <a:pt x="995" y="810"/>
                  </a:lnTo>
                  <a:lnTo>
                    <a:pt x="983" y="818"/>
                  </a:lnTo>
                  <a:lnTo>
                    <a:pt x="975" y="818"/>
                  </a:lnTo>
                  <a:lnTo>
                    <a:pt x="972" y="815"/>
                  </a:lnTo>
                  <a:lnTo>
                    <a:pt x="958" y="830"/>
                  </a:lnTo>
                  <a:lnTo>
                    <a:pt x="949" y="838"/>
                  </a:lnTo>
                  <a:lnTo>
                    <a:pt x="946" y="838"/>
                  </a:lnTo>
                  <a:lnTo>
                    <a:pt x="926" y="850"/>
                  </a:lnTo>
                  <a:lnTo>
                    <a:pt x="935" y="855"/>
                  </a:lnTo>
                  <a:lnTo>
                    <a:pt x="940" y="858"/>
                  </a:lnTo>
                  <a:lnTo>
                    <a:pt x="955" y="876"/>
                  </a:lnTo>
                  <a:lnTo>
                    <a:pt x="946" y="881"/>
                  </a:lnTo>
                  <a:lnTo>
                    <a:pt x="923" y="896"/>
                  </a:lnTo>
                  <a:lnTo>
                    <a:pt x="914" y="899"/>
                  </a:lnTo>
                  <a:lnTo>
                    <a:pt x="906" y="904"/>
                  </a:lnTo>
                  <a:lnTo>
                    <a:pt x="891" y="904"/>
                  </a:lnTo>
                  <a:lnTo>
                    <a:pt x="883" y="907"/>
                  </a:lnTo>
                  <a:lnTo>
                    <a:pt x="877" y="907"/>
                  </a:lnTo>
                  <a:lnTo>
                    <a:pt x="866" y="907"/>
                  </a:lnTo>
                  <a:lnTo>
                    <a:pt x="857" y="907"/>
                  </a:lnTo>
                  <a:lnTo>
                    <a:pt x="848" y="904"/>
                  </a:lnTo>
                  <a:lnTo>
                    <a:pt x="848" y="901"/>
                  </a:lnTo>
                  <a:lnTo>
                    <a:pt x="848" y="890"/>
                  </a:lnTo>
                  <a:lnTo>
                    <a:pt x="851" y="884"/>
                  </a:lnTo>
                  <a:lnTo>
                    <a:pt x="848" y="870"/>
                  </a:lnTo>
                  <a:lnTo>
                    <a:pt x="848" y="861"/>
                  </a:lnTo>
                  <a:lnTo>
                    <a:pt x="845" y="847"/>
                  </a:lnTo>
                  <a:lnTo>
                    <a:pt x="837" y="830"/>
                  </a:lnTo>
                  <a:lnTo>
                    <a:pt x="834" y="827"/>
                  </a:lnTo>
                  <a:lnTo>
                    <a:pt x="828" y="824"/>
                  </a:lnTo>
                  <a:lnTo>
                    <a:pt x="825" y="824"/>
                  </a:lnTo>
                  <a:lnTo>
                    <a:pt x="814" y="824"/>
                  </a:lnTo>
                  <a:lnTo>
                    <a:pt x="794" y="827"/>
                  </a:lnTo>
                  <a:lnTo>
                    <a:pt x="774" y="824"/>
                  </a:lnTo>
                  <a:lnTo>
                    <a:pt x="716" y="818"/>
                  </a:lnTo>
                  <a:lnTo>
                    <a:pt x="707" y="821"/>
                  </a:lnTo>
                  <a:lnTo>
                    <a:pt x="659" y="844"/>
                  </a:lnTo>
                  <a:lnTo>
                    <a:pt x="641" y="850"/>
                  </a:lnTo>
                  <a:lnTo>
                    <a:pt x="624" y="858"/>
                  </a:lnTo>
                  <a:lnTo>
                    <a:pt x="621" y="873"/>
                  </a:lnTo>
                  <a:lnTo>
                    <a:pt x="621" y="878"/>
                  </a:lnTo>
                  <a:lnTo>
                    <a:pt x="621" y="881"/>
                  </a:lnTo>
                  <a:lnTo>
                    <a:pt x="624" y="887"/>
                  </a:lnTo>
                  <a:lnTo>
                    <a:pt x="627" y="893"/>
                  </a:lnTo>
                  <a:lnTo>
                    <a:pt x="627" y="896"/>
                  </a:lnTo>
                  <a:lnTo>
                    <a:pt x="630" y="901"/>
                  </a:lnTo>
                  <a:lnTo>
                    <a:pt x="630" y="907"/>
                  </a:lnTo>
                  <a:lnTo>
                    <a:pt x="630" y="913"/>
                  </a:lnTo>
                  <a:lnTo>
                    <a:pt x="633" y="919"/>
                  </a:lnTo>
                  <a:lnTo>
                    <a:pt x="638" y="922"/>
                  </a:lnTo>
                  <a:lnTo>
                    <a:pt x="647" y="927"/>
                  </a:lnTo>
                  <a:lnTo>
                    <a:pt x="656" y="939"/>
                  </a:lnTo>
                  <a:lnTo>
                    <a:pt x="653" y="953"/>
                  </a:lnTo>
                  <a:lnTo>
                    <a:pt x="659" y="967"/>
                  </a:lnTo>
                  <a:lnTo>
                    <a:pt x="661" y="973"/>
                  </a:lnTo>
                  <a:lnTo>
                    <a:pt x="661" y="993"/>
                  </a:lnTo>
                  <a:lnTo>
                    <a:pt x="656" y="993"/>
                  </a:lnTo>
                  <a:lnTo>
                    <a:pt x="653" y="993"/>
                  </a:lnTo>
                  <a:lnTo>
                    <a:pt x="647" y="993"/>
                  </a:lnTo>
                  <a:lnTo>
                    <a:pt x="647" y="996"/>
                  </a:lnTo>
                  <a:lnTo>
                    <a:pt x="644" y="996"/>
                  </a:lnTo>
                  <a:lnTo>
                    <a:pt x="641" y="993"/>
                  </a:lnTo>
                  <a:lnTo>
                    <a:pt x="638" y="990"/>
                  </a:lnTo>
                  <a:lnTo>
                    <a:pt x="636" y="990"/>
                  </a:lnTo>
                  <a:lnTo>
                    <a:pt x="636" y="985"/>
                  </a:lnTo>
                  <a:lnTo>
                    <a:pt x="633" y="985"/>
                  </a:lnTo>
                  <a:lnTo>
                    <a:pt x="627" y="982"/>
                  </a:lnTo>
                  <a:lnTo>
                    <a:pt x="624" y="982"/>
                  </a:lnTo>
                  <a:lnTo>
                    <a:pt x="624" y="979"/>
                  </a:lnTo>
                  <a:lnTo>
                    <a:pt x="621" y="976"/>
                  </a:lnTo>
                  <a:lnTo>
                    <a:pt x="621" y="973"/>
                  </a:lnTo>
                  <a:lnTo>
                    <a:pt x="615" y="970"/>
                  </a:lnTo>
                  <a:lnTo>
                    <a:pt x="613" y="967"/>
                  </a:lnTo>
                  <a:lnTo>
                    <a:pt x="610" y="965"/>
                  </a:lnTo>
                  <a:lnTo>
                    <a:pt x="607" y="962"/>
                  </a:lnTo>
                  <a:lnTo>
                    <a:pt x="604" y="962"/>
                  </a:lnTo>
                  <a:lnTo>
                    <a:pt x="604" y="959"/>
                  </a:lnTo>
                  <a:lnTo>
                    <a:pt x="601" y="959"/>
                  </a:lnTo>
                  <a:lnTo>
                    <a:pt x="598" y="956"/>
                  </a:lnTo>
                  <a:lnTo>
                    <a:pt x="595" y="956"/>
                  </a:lnTo>
                  <a:lnTo>
                    <a:pt x="592" y="956"/>
                  </a:lnTo>
                  <a:lnTo>
                    <a:pt x="590" y="956"/>
                  </a:lnTo>
                  <a:lnTo>
                    <a:pt x="587" y="956"/>
                  </a:lnTo>
                  <a:lnTo>
                    <a:pt x="584" y="956"/>
                  </a:lnTo>
                  <a:lnTo>
                    <a:pt x="581" y="956"/>
                  </a:lnTo>
                  <a:lnTo>
                    <a:pt x="572" y="959"/>
                  </a:lnTo>
                  <a:lnTo>
                    <a:pt x="569" y="962"/>
                  </a:lnTo>
                  <a:lnTo>
                    <a:pt x="567" y="962"/>
                  </a:lnTo>
                  <a:lnTo>
                    <a:pt x="564" y="959"/>
                  </a:lnTo>
                  <a:lnTo>
                    <a:pt x="561" y="956"/>
                  </a:lnTo>
                  <a:lnTo>
                    <a:pt x="558" y="956"/>
                  </a:lnTo>
                  <a:lnTo>
                    <a:pt x="555" y="956"/>
                  </a:lnTo>
                  <a:lnTo>
                    <a:pt x="549" y="956"/>
                  </a:lnTo>
                  <a:lnTo>
                    <a:pt x="546" y="956"/>
                  </a:lnTo>
                  <a:lnTo>
                    <a:pt x="544" y="956"/>
                  </a:lnTo>
                  <a:lnTo>
                    <a:pt x="541" y="956"/>
                  </a:lnTo>
                  <a:lnTo>
                    <a:pt x="541" y="953"/>
                  </a:lnTo>
                  <a:lnTo>
                    <a:pt x="538" y="947"/>
                  </a:lnTo>
                  <a:lnTo>
                    <a:pt x="535" y="947"/>
                  </a:lnTo>
                  <a:lnTo>
                    <a:pt x="529" y="959"/>
                  </a:lnTo>
                  <a:lnTo>
                    <a:pt x="526" y="962"/>
                  </a:lnTo>
                  <a:lnTo>
                    <a:pt x="523" y="965"/>
                  </a:lnTo>
                  <a:lnTo>
                    <a:pt x="518" y="967"/>
                  </a:lnTo>
                  <a:lnTo>
                    <a:pt x="512" y="970"/>
                  </a:lnTo>
                  <a:lnTo>
                    <a:pt x="506" y="973"/>
                  </a:lnTo>
                  <a:lnTo>
                    <a:pt x="500" y="973"/>
                  </a:lnTo>
                  <a:lnTo>
                    <a:pt x="495" y="973"/>
                  </a:lnTo>
                  <a:lnTo>
                    <a:pt x="486" y="973"/>
                  </a:lnTo>
                  <a:lnTo>
                    <a:pt x="483" y="973"/>
                  </a:lnTo>
                  <a:lnTo>
                    <a:pt x="483" y="970"/>
                  </a:lnTo>
                  <a:lnTo>
                    <a:pt x="480" y="962"/>
                  </a:lnTo>
                  <a:lnTo>
                    <a:pt x="480" y="956"/>
                  </a:lnTo>
                  <a:lnTo>
                    <a:pt x="477" y="953"/>
                  </a:lnTo>
                  <a:lnTo>
                    <a:pt x="475" y="950"/>
                  </a:lnTo>
                  <a:lnTo>
                    <a:pt x="469" y="947"/>
                  </a:lnTo>
                  <a:lnTo>
                    <a:pt x="466" y="947"/>
                  </a:lnTo>
                  <a:lnTo>
                    <a:pt x="463" y="947"/>
                  </a:lnTo>
                  <a:lnTo>
                    <a:pt x="457" y="947"/>
                  </a:lnTo>
                  <a:lnTo>
                    <a:pt x="449" y="947"/>
                  </a:lnTo>
                  <a:lnTo>
                    <a:pt x="446" y="950"/>
                  </a:lnTo>
                  <a:lnTo>
                    <a:pt x="443" y="950"/>
                  </a:lnTo>
                  <a:lnTo>
                    <a:pt x="437" y="953"/>
                  </a:lnTo>
                  <a:lnTo>
                    <a:pt x="434" y="956"/>
                  </a:lnTo>
                  <a:lnTo>
                    <a:pt x="434" y="959"/>
                  </a:lnTo>
                  <a:lnTo>
                    <a:pt x="426" y="965"/>
                  </a:lnTo>
                  <a:lnTo>
                    <a:pt x="426" y="967"/>
                  </a:lnTo>
                  <a:lnTo>
                    <a:pt x="423" y="970"/>
                  </a:lnTo>
                  <a:lnTo>
                    <a:pt x="411" y="976"/>
                  </a:lnTo>
                  <a:lnTo>
                    <a:pt x="403" y="982"/>
                  </a:lnTo>
                  <a:lnTo>
                    <a:pt x="397" y="985"/>
                  </a:lnTo>
                  <a:lnTo>
                    <a:pt x="388" y="988"/>
                  </a:lnTo>
                  <a:lnTo>
                    <a:pt x="385" y="988"/>
                  </a:lnTo>
                  <a:lnTo>
                    <a:pt x="383" y="990"/>
                  </a:lnTo>
                  <a:lnTo>
                    <a:pt x="362" y="1005"/>
                  </a:lnTo>
                  <a:lnTo>
                    <a:pt x="354" y="1011"/>
                  </a:lnTo>
                  <a:lnTo>
                    <a:pt x="345" y="999"/>
                  </a:lnTo>
                  <a:lnTo>
                    <a:pt x="342" y="996"/>
                  </a:lnTo>
                  <a:lnTo>
                    <a:pt x="334" y="988"/>
                  </a:lnTo>
                  <a:lnTo>
                    <a:pt x="325" y="973"/>
                  </a:lnTo>
                  <a:lnTo>
                    <a:pt x="322" y="965"/>
                  </a:lnTo>
                  <a:lnTo>
                    <a:pt x="319" y="962"/>
                  </a:lnTo>
                  <a:lnTo>
                    <a:pt x="314" y="953"/>
                  </a:lnTo>
                  <a:lnTo>
                    <a:pt x="288" y="913"/>
                  </a:lnTo>
                  <a:lnTo>
                    <a:pt x="288" y="910"/>
                  </a:lnTo>
                  <a:lnTo>
                    <a:pt x="282" y="901"/>
                  </a:lnTo>
                  <a:lnTo>
                    <a:pt x="276" y="896"/>
                  </a:lnTo>
                  <a:lnTo>
                    <a:pt x="276" y="893"/>
                  </a:lnTo>
                  <a:lnTo>
                    <a:pt x="276" y="890"/>
                  </a:lnTo>
                  <a:lnTo>
                    <a:pt x="268" y="878"/>
                  </a:lnTo>
                  <a:lnTo>
                    <a:pt x="250" y="853"/>
                  </a:lnTo>
                  <a:lnTo>
                    <a:pt x="247" y="835"/>
                  </a:lnTo>
                  <a:lnTo>
                    <a:pt x="245" y="830"/>
                  </a:lnTo>
                  <a:lnTo>
                    <a:pt x="242" y="821"/>
                  </a:lnTo>
                  <a:lnTo>
                    <a:pt x="227" y="821"/>
                  </a:lnTo>
                  <a:lnTo>
                    <a:pt x="222" y="821"/>
                  </a:lnTo>
                  <a:lnTo>
                    <a:pt x="224" y="815"/>
                  </a:lnTo>
                  <a:lnTo>
                    <a:pt x="227" y="812"/>
                  </a:lnTo>
                  <a:lnTo>
                    <a:pt x="233" y="812"/>
                  </a:lnTo>
                  <a:lnTo>
                    <a:pt x="236" y="810"/>
                  </a:lnTo>
                  <a:lnTo>
                    <a:pt x="245" y="807"/>
                  </a:lnTo>
                  <a:lnTo>
                    <a:pt x="250" y="804"/>
                  </a:lnTo>
                  <a:lnTo>
                    <a:pt x="256" y="801"/>
                  </a:lnTo>
                  <a:lnTo>
                    <a:pt x="259" y="798"/>
                  </a:lnTo>
                  <a:lnTo>
                    <a:pt x="273" y="795"/>
                  </a:lnTo>
                  <a:lnTo>
                    <a:pt x="276" y="792"/>
                  </a:lnTo>
                  <a:lnTo>
                    <a:pt x="279" y="792"/>
                  </a:lnTo>
                  <a:lnTo>
                    <a:pt x="282" y="789"/>
                  </a:lnTo>
                  <a:lnTo>
                    <a:pt x="285" y="789"/>
                  </a:lnTo>
                  <a:lnTo>
                    <a:pt x="288" y="789"/>
                  </a:lnTo>
                  <a:lnTo>
                    <a:pt x="291" y="787"/>
                  </a:lnTo>
                  <a:lnTo>
                    <a:pt x="293" y="7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52" y="3309"/>
              <a:ext cx="1441" cy="1011"/>
            </a:xfrm>
            <a:custGeom>
              <a:avLst/>
              <a:gdLst>
                <a:gd name="T0" fmla="*/ 270 w 1441"/>
                <a:gd name="T1" fmla="*/ 766 h 1011"/>
                <a:gd name="T2" fmla="*/ 253 w 1441"/>
                <a:gd name="T3" fmla="*/ 729 h 1011"/>
                <a:gd name="T4" fmla="*/ 253 w 1441"/>
                <a:gd name="T5" fmla="*/ 692 h 1011"/>
                <a:gd name="T6" fmla="*/ 245 w 1441"/>
                <a:gd name="T7" fmla="*/ 657 h 1011"/>
                <a:gd name="T8" fmla="*/ 219 w 1441"/>
                <a:gd name="T9" fmla="*/ 608 h 1011"/>
                <a:gd name="T10" fmla="*/ 199 w 1441"/>
                <a:gd name="T11" fmla="*/ 577 h 1011"/>
                <a:gd name="T12" fmla="*/ 158 w 1441"/>
                <a:gd name="T13" fmla="*/ 563 h 1011"/>
                <a:gd name="T14" fmla="*/ 121 w 1441"/>
                <a:gd name="T15" fmla="*/ 542 h 1011"/>
                <a:gd name="T16" fmla="*/ 89 w 1441"/>
                <a:gd name="T17" fmla="*/ 514 h 1011"/>
                <a:gd name="T18" fmla="*/ 46 w 1441"/>
                <a:gd name="T19" fmla="*/ 476 h 1011"/>
                <a:gd name="T20" fmla="*/ 26 w 1441"/>
                <a:gd name="T21" fmla="*/ 422 h 1011"/>
                <a:gd name="T22" fmla="*/ 17 w 1441"/>
                <a:gd name="T23" fmla="*/ 367 h 1011"/>
                <a:gd name="T24" fmla="*/ 20 w 1441"/>
                <a:gd name="T25" fmla="*/ 313 h 1011"/>
                <a:gd name="T26" fmla="*/ 9 w 1441"/>
                <a:gd name="T27" fmla="*/ 252 h 1011"/>
                <a:gd name="T28" fmla="*/ 23 w 1441"/>
                <a:gd name="T29" fmla="*/ 221 h 1011"/>
                <a:gd name="T30" fmla="*/ 144 w 1441"/>
                <a:gd name="T31" fmla="*/ 226 h 1011"/>
                <a:gd name="T32" fmla="*/ 196 w 1441"/>
                <a:gd name="T33" fmla="*/ 264 h 1011"/>
                <a:gd name="T34" fmla="*/ 374 w 1441"/>
                <a:gd name="T35" fmla="*/ 229 h 1011"/>
                <a:gd name="T36" fmla="*/ 429 w 1441"/>
                <a:gd name="T37" fmla="*/ 229 h 1011"/>
                <a:gd name="T38" fmla="*/ 483 w 1441"/>
                <a:gd name="T39" fmla="*/ 198 h 1011"/>
                <a:gd name="T40" fmla="*/ 515 w 1441"/>
                <a:gd name="T41" fmla="*/ 215 h 1011"/>
                <a:gd name="T42" fmla="*/ 549 w 1441"/>
                <a:gd name="T43" fmla="*/ 221 h 1011"/>
                <a:gd name="T44" fmla="*/ 587 w 1441"/>
                <a:gd name="T45" fmla="*/ 215 h 1011"/>
                <a:gd name="T46" fmla="*/ 699 w 1441"/>
                <a:gd name="T47" fmla="*/ 172 h 1011"/>
                <a:gd name="T48" fmla="*/ 765 w 1441"/>
                <a:gd name="T49" fmla="*/ 143 h 1011"/>
                <a:gd name="T50" fmla="*/ 874 w 1441"/>
                <a:gd name="T51" fmla="*/ 166 h 1011"/>
                <a:gd name="T52" fmla="*/ 1185 w 1441"/>
                <a:gd name="T53" fmla="*/ 5 h 1011"/>
                <a:gd name="T54" fmla="*/ 1285 w 1441"/>
                <a:gd name="T55" fmla="*/ 20 h 1011"/>
                <a:gd name="T56" fmla="*/ 1412 w 1441"/>
                <a:gd name="T57" fmla="*/ 91 h 1011"/>
                <a:gd name="T58" fmla="*/ 1397 w 1441"/>
                <a:gd name="T59" fmla="*/ 158 h 1011"/>
                <a:gd name="T60" fmla="*/ 1366 w 1441"/>
                <a:gd name="T61" fmla="*/ 181 h 1011"/>
                <a:gd name="T62" fmla="*/ 1383 w 1441"/>
                <a:gd name="T63" fmla="*/ 249 h 1011"/>
                <a:gd name="T64" fmla="*/ 1323 w 1441"/>
                <a:gd name="T65" fmla="*/ 278 h 1011"/>
                <a:gd name="T66" fmla="*/ 1271 w 1441"/>
                <a:gd name="T67" fmla="*/ 318 h 1011"/>
                <a:gd name="T68" fmla="*/ 1268 w 1441"/>
                <a:gd name="T69" fmla="*/ 356 h 1011"/>
                <a:gd name="T70" fmla="*/ 1268 w 1441"/>
                <a:gd name="T71" fmla="*/ 393 h 1011"/>
                <a:gd name="T72" fmla="*/ 1277 w 1441"/>
                <a:gd name="T73" fmla="*/ 428 h 1011"/>
                <a:gd name="T74" fmla="*/ 1303 w 1441"/>
                <a:gd name="T75" fmla="*/ 462 h 1011"/>
                <a:gd name="T76" fmla="*/ 1320 w 1441"/>
                <a:gd name="T77" fmla="*/ 494 h 1011"/>
                <a:gd name="T78" fmla="*/ 1340 w 1441"/>
                <a:gd name="T79" fmla="*/ 525 h 1011"/>
                <a:gd name="T80" fmla="*/ 1366 w 1441"/>
                <a:gd name="T81" fmla="*/ 551 h 1011"/>
                <a:gd name="T82" fmla="*/ 1380 w 1441"/>
                <a:gd name="T83" fmla="*/ 585 h 1011"/>
                <a:gd name="T84" fmla="*/ 1412 w 1441"/>
                <a:gd name="T85" fmla="*/ 608 h 1011"/>
                <a:gd name="T86" fmla="*/ 1343 w 1441"/>
                <a:gd name="T87" fmla="*/ 594 h 1011"/>
                <a:gd name="T88" fmla="*/ 1231 w 1441"/>
                <a:gd name="T89" fmla="*/ 640 h 1011"/>
                <a:gd name="T90" fmla="*/ 1124 w 1441"/>
                <a:gd name="T91" fmla="*/ 769 h 1011"/>
                <a:gd name="T92" fmla="*/ 1012 w 1441"/>
                <a:gd name="T93" fmla="*/ 787 h 1011"/>
                <a:gd name="T94" fmla="*/ 946 w 1441"/>
                <a:gd name="T95" fmla="*/ 838 h 1011"/>
                <a:gd name="T96" fmla="*/ 877 w 1441"/>
                <a:gd name="T97" fmla="*/ 907 h 1011"/>
                <a:gd name="T98" fmla="*/ 834 w 1441"/>
                <a:gd name="T99" fmla="*/ 827 h 1011"/>
                <a:gd name="T100" fmla="*/ 621 w 1441"/>
                <a:gd name="T101" fmla="*/ 873 h 1011"/>
                <a:gd name="T102" fmla="*/ 647 w 1441"/>
                <a:gd name="T103" fmla="*/ 927 h 1011"/>
                <a:gd name="T104" fmla="*/ 641 w 1441"/>
                <a:gd name="T105" fmla="*/ 993 h 1011"/>
                <a:gd name="T106" fmla="*/ 613 w 1441"/>
                <a:gd name="T107" fmla="*/ 967 h 1011"/>
                <a:gd name="T108" fmla="*/ 584 w 1441"/>
                <a:gd name="T109" fmla="*/ 956 h 1011"/>
                <a:gd name="T110" fmla="*/ 544 w 1441"/>
                <a:gd name="T111" fmla="*/ 956 h 1011"/>
                <a:gd name="T112" fmla="*/ 500 w 1441"/>
                <a:gd name="T113" fmla="*/ 973 h 1011"/>
                <a:gd name="T114" fmla="*/ 463 w 1441"/>
                <a:gd name="T115" fmla="*/ 947 h 1011"/>
                <a:gd name="T116" fmla="*/ 411 w 1441"/>
                <a:gd name="T117" fmla="*/ 976 h 1011"/>
                <a:gd name="T118" fmla="*/ 325 w 1441"/>
                <a:gd name="T119" fmla="*/ 973 h 1011"/>
                <a:gd name="T120" fmla="*/ 250 w 1441"/>
                <a:gd name="T121" fmla="*/ 853 h 1011"/>
                <a:gd name="T122" fmla="*/ 250 w 1441"/>
                <a:gd name="T123" fmla="*/ 804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441" h="1011">
                  <a:moveTo>
                    <a:pt x="293" y="787"/>
                  </a:moveTo>
                  <a:lnTo>
                    <a:pt x="296" y="787"/>
                  </a:lnTo>
                  <a:lnTo>
                    <a:pt x="293" y="787"/>
                  </a:lnTo>
                  <a:lnTo>
                    <a:pt x="293" y="784"/>
                  </a:lnTo>
                  <a:lnTo>
                    <a:pt x="293" y="781"/>
                  </a:lnTo>
                  <a:lnTo>
                    <a:pt x="291" y="778"/>
                  </a:lnTo>
                  <a:lnTo>
                    <a:pt x="282" y="778"/>
                  </a:lnTo>
                  <a:lnTo>
                    <a:pt x="279" y="781"/>
                  </a:lnTo>
                  <a:lnTo>
                    <a:pt x="276" y="781"/>
                  </a:lnTo>
                  <a:lnTo>
                    <a:pt x="276" y="772"/>
                  </a:lnTo>
                  <a:lnTo>
                    <a:pt x="270" y="766"/>
                  </a:lnTo>
                  <a:lnTo>
                    <a:pt x="270" y="761"/>
                  </a:lnTo>
                  <a:lnTo>
                    <a:pt x="268" y="758"/>
                  </a:lnTo>
                  <a:lnTo>
                    <a:pt x="265" y="755"/>
                  </a:lnTo>
                  <a:lnTo>
                    <a:pt x="262" y="752"/>
                  </a:lnTo>
                  <a:lnTo>
                    <a:pt x="259" y="752"/>
                  </a:lnTo>
                  <a:lnTo>
                    <a:pt x="256" y="749"/>
                  </a:lnTo>
                  <a:lnTo>
                    <a:pt x="250" y="738"/>
                  </a:lnTo>
                  <a:lnTo>
                    <a:pt x="253" y="738"/>
                  </a:lnTo>
                  <a:lnTo>
                    <a:pt x="253" y="735"/>
                  </a:lnTo>
                  <a:lnTo>
                    <a:pt x="256" y="732"/>
                  </a:lnTo>
                  <a:lnTo>
                    <a:pt x="253" y="729"/>
                  </a:lnTo>
                  <a:lnTo>
                    <a:pt x="256" y="723"/>
                  </a:lnTo>
                  <a:lnTo>
                    <a:pt x="253" y="720"/>
                  </a:lnTo>
                  <a:lnTo>
                    <a:pt x="256" y="718"/>
                  </a:lnTo>
                  <a:lnTo>
                    <a:pt x="253" y="718"/>
                  </a:lnTo>
                  <a:lnTo>
                    <a:pt x="253" y="715"/>
                  </a:lnTo>
                  <a:lnTo>
                    <a:pt x="250" y="715"/>
                  </a:lnTo>
                  <a:lnTo>
                    <a:pt x="250" y="709"/>
                  </a:lnTo>
                  <a:lnTo>
                    <a:pt x="250" y="700"/>
                  </a:lnTo>
                  <a:lnTo>
                    <a:pt x="250" y="697"/>
                  </a:lnTo>
                  <a:lnTo>
                    <a:pt x="253" y="695"/>
                  </a:lnTo>
                  <a:lnTo>
                    <a:pt x="253" y="692"/>
                  </a:lnTo>
                  <a:lnTo>
                    <a:pt x="250" y="689"/>
                  </a:lnTo>
                  <a:lnTo>
                    <a:pt x="247" y="686"/>
                  </a:lnTo>
                  <a:lnTo>
                    <a:pt x="247" y="683"/>
                  </a:lnTo>
                  <a:lnTo>
                    <a:pt x="245" y="680"/>
                  </a:lnTo>
                  <a:lnTo>
                    <a:pt x="247" y="677"/>
                  </a:lnTo>
                  <a:lnTo>
                    <a:pt x="247" y="675"/>
                  </a:lnTo>
                  <a:lnTo>
                    <a:pt x="247" y="669"/>
                  </a:lnTo>
                  <a:lnTo>
                    <a:pt x="247" y="666"/>
                  </a:lnTo>
                  <a:lnTo>
                    <a:pt x="245" y="663"/>
                  </a:lnTo>
                  <a:lnTo>
                    <a:pt x="245" y="660"/>
                  </a:lnTo>
                  <a:lnTo>
                    <a:pt x="245" y="657"/>
                  </a:lnTo>
                  <a:lnTo>
                    <a:pt x="245" y="654"/>
                  </a:lnTo>
                  <a:lnTo>
                    <a:pt x="245" y="646"/>
                  </a:lnTo>
                  <a:lnTo>
                    <a:pt x="239" y="637"/>
                  </a:lnTo>
                  <a:lnTo>
                    <a:pt x="236" y="640"/>
                  </a:lnTo>
                  <a:lnTo>
                    <a:pt x="236" y="637"/>
                  </a:lnTo>
                  <a:lnTo>
                    <a:pt x="233" y="634"/>
                  </a:lnTo>
                  <a:lnTo>
                    <a:pt x="227" y="629"/>
                  </a:lnTo>
                  <a:lnTo>
                    <a:pt x="227" y="623"/>
                  </a:lnTo>
                  <a:lnTo>
                    <a:pt x="222" y="617"/>
                  </a:lnTo>
                  <a:lnTo>
                    <a:pt x="216" y="611"/>
                  </a:lnTo>
                  <a:lnTo>
                    <a:pt x="219" y="608"/>
                  </a:lnTo>
                  <a:lnTo>
                    <a:pt x="216" y="606"/>
                  </a:lnTo>
                  <a:lnTo>
                    <a:pt x="216" y="603"/>
                  </a:lnTo>
                  <a:lnTo>
                    <a:pt x="213" y="603"/>
                  </a:lnTo>
                  <a:lnTo>
                    <a:pt x="210" y="606"/>
                  </a:lnTo>
                  <a:lnTo>
                    <a:pt x="207" y="606"/>
                  </a:lnTo>
                  <a:lnTo>
                    <a:pt x="207" y="603"/>
                  </a:lnTo>
                  <a:lnTo>
                    <a:pt x="207" y="600"/>
                  </a:lnTo>
                  <a:lnTo>
                    <a:pt x="201" y="591"/>
                  </a:lnTo>
                  <a:lnTo>
                    <a:pt x="201" y="588"/>
                  </a:lnTo>
                  <a:lnTo>
                    <a:pt x="199" y="580"/>
                  </a:lnTo>
                  <a:lnTo>
                    <a:pt x="199" y="577"/>
                  </a:lnTo>
                  <a:lnTo>
                    <a:pt x="199" y="574"/>
                  </a:lnTo>
                  <a:lnTo>
                    <a:pt x="196" y="574"/>
                  </a:lnTo>
                  <a:lnTo>
                    <a:pt x="193" y="574"/>
                  </a:lnTo>
                  <a:lnTo>
                    <a:pt x="190" y="571"/>
                  </a:lnTo>
                  <a:lnTo>
                    <a:pt x="181" y="571"/>
                  </a:lnTo>
                  <a:lnTo>
                    <a:pt x="178" y="565"/>
                  </a:lnTo>
                  <a:lnTo>
                    <a:pt x="173" y="563"/>
                  </a:lnTo>
                  <a:lnTo>
                    <a:pt x="170" y="563"/>
                  </a:lnTo>
                  <a:lnTo>
                    <a:pt x="167" y="563"/>
                  </a:lnTo>
                  <a:lnTo>
                    <a:pt x="164" y="565"/>
                  </a:lnTo>
                  <a:lnTo>
                    <a:pt x="158" y="563"/>
                  </a:lnTo>
                  <a:lnTo>
                    <a:pt x="155" y="563"/>
                  </a:lnTo>
                  <a:lnTo>
                    <a:pt x="158" y="560"/>
                  </a:lnTo>
                  <a:lnTo>
                    <a:pt x="155" y="557"/>
                  </a:lnTo>
                  <a:lnTo>
                    <a:pt x="153" y="557"/>
                  </a:lnTo>
                  <a:lnTo>
                    <a:pt x="150" y="554"/>
                  </a:lnTo>
                  <a:lnTo>
                    <a:pt x="144" y="551"/>
                  </a:lnTo>
                  <a:lnTo>
                    <a:pt x="141" y="551"/>
                  </a:lnTo>
                  <a:lnTo>
                    <a:pt x="135" y="545"/>
                  </a:lnTo>
                  <a:lnTo>
                    <a:pt x="127" y="545"/>
                  </a:lnTo>
                  <a:lnTo>
                    <a:pt x="124" y="545"/>
                  </a:lnTo>
                  <a:lnTo>
                    <a:pt x="121" y="542"/>
                  </a:lnTo>
                  <a:lnTo>
                    <a:pt x="121" y="537"/>
                  </a:lnTo>
                  <a:lnTo>
                    <a:pt x="115" y="531"/>
                  </a:lnTo>
                  <a:lnTo>
                    <a:pt x="112" y="528"/>
                  </a:lnTo>
                  <a:lnTo>
                    <a:pt x="107" y="528"/>
                  </a:lnTo>
                  <a:lnTo>
                    <a:pt x="107" y="525"/>
                  </a:lnTo>
                  <a:lnTo>
                    <a:pt x="104" y="519"/>
                  </a:lnTo>
                  <a:lnTo>
                    <a:pt x="101" y="519"/>
                  </a:lnTo>
                  <a:lnTo>
                    <a:pt x="98" y="519"/>
                  </a:lnTo>
                  <a:lnTo>
                    <a:pt x="92" y="519"/>
                  </a:lnTo>
                  <a:lnTo>
                    <a:pt x="92" y="517"/>
                  </a:lnTo>
                  <a:lnTo>
                    <a:pt x="89" y="514"/>
                  </a:lnTo>
                  <a:lnTo>
                    <a:pt x="84" y="511"/>
                  </a:lnTo>
                  <a:lnTo>
                    <a:pt x="81" y="511"/>
                  </a:lnTo>
                  <a:lnTo>
                    <a:pt x="75" y="502"/>
                  </a:lnTo>
                  <a:lnTo>
                    <a:pt x="72" y="499"/>
                  </a:lnTo>
                  <a:lnTo>
                    <a:pt x="66" y="496"/>
                  </a:lnTo>
                  <a:lnTo>
                    <a:pt x="63" y="491"/>
                  </a:lnTo>
                  <a:lnTo>
                    <a:pt x="61" y="488"/>
                  </a:lnTo>
                  <a:lnTo>
                    <a:pt x="61" y="485"/>
                  </a:lnTo>
                  <a:lnTo>
                    <a:pt x="55" y="482"/>
                  </a:lnTo>
                  <a:lnTo>
                    <a:pt x="55" y="479"/>
                  </a:lnTo>
                  <a:lnTo>
                    <a:pt x="46" y="476"/>
                  </a:lnTo>
                  <a:lnTo>
                    <a:pt x="40" y="465"/>
                  </a:lnTo>
                  <a:lnTo>
                    <a:pt x="38" y="465"/>
                  </a:lnTo>
                  <a:lnTo>
                    <a:pt x="35" y="462"/>
                  </a:lnTo>
                  <a:lnTo>
                    <a:pt x="32" y="462"/>
                  </a:lnTo>
                  <a:lnTo>
                    <a:pt x="32" y="459"/>
                  </a:lnTo>
                  <a:lnTo>
                    <a:pt x="32" y="453"/>
                  </a:lnTo>
                  <a:lnTo>
                    <a:pt x="32" y="448"/>
                  </a:lnTo>
                  <a:lnTo>
                    <a:pt x="26" y="445"/>
                  </a:lnTo>
                  <a:lnTo>
                    <a:pt x="26" y="442"/>
                  </a:lnTo>
                  <a:lnTo>
                    <a:pt x="26" y="430"/>
                  </a:lnTo>
                  <a:lnTo>
                    <a:pt x="26" y="422"/>
                  </a:lnTo>
                  <a:lnTo>
                    <a:pt x="26" y="416"/>
                  </a:lnTo>
                  <a:lnTo>
                    <a:pt x="26" y="407"/>
                  </a:lnTo>
                  <a:lnTo>
                    <a:pt x="23" y="402"/>
                  </a:lnTo>
                  <a:lnTo>
                    <a:pt x="26" y="402"/>
                  </a:lnTo>
                  <a:lnTo>
                    <a:pt x="26" y="390"/>
                  </a:lnTo>
                  <a:lnTo>
                    <a:pt x="23" y="384"/>
                  </a:lnTo>
                  <a:lnTo>
                    <a:pt x="20" y="379"/>
                  </a:lnTo>
                  <a:lnTo>
                    <a:pt x="20" y="376"/>
                  </a:lnTo>
                  <a:lnTo>
                    <a:pt x="15" y="373"/>
                  </a:lnTo>
                  <a:lnTo>
                    <a:pt x="15" y="370"/>
                  </a:lnTo>
                  <a:lnTo>
                    <a:pt x="17" y="367"/>
                  </a:lnTo>
                  <a:lnTo>
                    <a:pt x="20" y="364"/>
                  </a:lnTo>
                  <a:lnTo>
                    <a:pt x="23" y="361"/>
                  </a:lnTo>
                  <a:lnTo>
                    <a:pt x="23" y="359"/>
                  </a:lnTo>
                  <a:lnTo>
                    <a:pt x="23" y="356"/>
                  </a:lnTo>
                  <a:lnTo>
                    <a:pt x="23" y="350"/>
                  </a:lnTo>
                  <a:lnTo>
                    <a:pt x="26" y="347"/>
                  </a:lnTo>
                  <a:lnTo>
                    <a:pt x="20" y="327"/>
                  </a:lnTo>
                  <a:lnTo>
                    <a:pt x="17" y="324"/>
                  </a:lnTo>
                  <a:lnTo>
                    <a:pt x="17" y="321"/>
                  </a:lnTo>
                  <a:lnTo>
                    <a:pt x="17" y="316"/>
                  </a:lnTo>
                  <a:lnTo>
                    <a:pt x="20" y="313"/>
                  </a:lnTo>
                  <a:lnTo>
                    <a:pt x="20" y="310"/>
                  </a:lnTo>
                  <a:lnTo>
                    <a:pt x="15" y="301"/>
                  </a:lnTo>
                  <a:lnTo>
                    <a:pt x="15" y="298"/>
                  </a:lnTo>
                  <a:lnTo>
                    <a:pt x="12" y="287"/>
                  </a:lnTo>
                  <a:lnTo>
                    <a:pt x="9" y="278"/>
                  </a:lnTo>
                  <a:lnTo>
                    <a:pt x="3" y="275"/>
                  </a:lnTo>
                  <a:lnTo>
                    <a:pt x="3" y="272"/>
                  </a:lnTo>
                  <a:lnTo>
                    <a:pt x="6" y="270"/>
                  </a:lnTo>
                  <a:lnTo>
                    <a:pt x="9" y="267"/>
                  </a:lnTo>
                  <a:lnTo>
                    <a:pt x="6" y="264"/>
                  </a:lnTo>
                  <a:lnTo>
                    <a:pt x="9" y="252"/>
                  </a:lnTo>
                  <a:lnTo>
                    <a:pt x="9" y="249"/>
                  </a:lnTo>
                  <a:lnTo>
                    <a:pt x="3" y="244"/>
                  </a:lnTo>
                  <a:lnTo>
                    <a:pt x="3" y="241"/>
                  </a:lnTo>
                  <a:lnTo>
                    <a:pt x="0" y="238"/>
                  </a:lnTo>
                  <a:lnTo>
                    <a:pt x="0" y="232"/>
                  </a:lnTo>
                  <a:lnTo>
                    <a:pt x="3" y="229"/>
                  </a:lnTo>
                  <a:lnTo>
                    <a:pt x="0" y="226"/>
                  </a:lnTo>
                  <a:lnTo>
                    <a:pt x="0" y="224"/>
                  </a:lnTo>
                  <a:lnTo>
                    <a:pt x="3" y="226"/>
                  </a:lnTo>
                  <a:lnTo>
                    <a:pt x="3" y="224"/>
                  </a:lnTo>
                  <a:lnTo>
                    <a:pt x="23" y="221"/>
                  </a:lnTo>
                  <a:lnTo>
                    <a:pt x="46" y="224"/>
                  </a:lnTo>
                  <a:lnTo>
                    <a:pt x="63" y="226"/>
                  </a:lnTo>
                  <a:lnTo>
                    <a:pt x="81" y="232"/>
                  </a:lnTo>
                  <a:lnTo>
                    <a:pt x="98" y="235"/>
                  </a:lnTo>
                  <a:lnTo>
                    <a:pt x="109" y="235"/>
                  </a:lnTo>
                  <a:lnTo>
                    <a:pt x="118" y="235"/>
                  </a:lnTo>
                  <a:lnTo>
                    <a:pt x="127" y="232"/>
                  </a:lnTo>
                  <a:lnTo>
                    <a:pt x="132" y="232"/>
                  </a:lnTo>
                  <a:lnTo>
                    <a:pt x="135" y="229"/>
                  </a:lnTo>
                  <a:lnTo>
                    <a:pt x="141" y="226"/>
                  </a:lnTo>
                  <a:lnTo>
                    <a:pt x="144" y="226"/>
                  </a:lnTo>
                  <a:lnTo>
                    <a:pt x="147" y="224"/>
                  </a:lnTo>
                  <a:lnTo>
                    <a:pt x="153" y="224"/>
                  </a:lnTo>
                  <a:lnTo>
                    <a:pt x="155" y="224"/>
                  </a:lnTo>
                  <a:lnTo>
                    <a:pt x="158" y="226"/>
                  </a:lnTo>
                  <a:lnTo>
                    <a:pt x="164" y="229"/>
                  </a:lnTo>
                  <a:lnTo>
                    <a:pt x="167" y="232"/>
                  </a:lnTo>
                  <a:lnTo>
                    <a:pt x="170" y="238"/>
                  </a:lnTo>
                  <a:lnTo>
                    <a:pt x="181" y="249"/>
                  </a:lnTo>
                  <a:lnTo>
                    <a:pt x="187" y="258"/>
                  </a:lnTo>
                  <a:lnTo>
                    <a:pt x="193" y="261"/>
                  </a:lnTo>
                  <a:lnTo>
                    <a:pt x="196" y="264"/>
                  </a:lnTo>
                  <a:lnTo>
                    <a:pt x="199" y="264"/>
                  </a:lnTo>
                  <a:lnTo>
                    <a:pt x="201" y="267"/>
                  </a:lnTo>
                  <a:lnTo>
                    <a:pt x="207" y="264"/>
                  </a:lnTo>
                  <a:lnTo>
                    <a:pt x="210" y="264"/>
                  </a:lnTo>
                  <a:lnTo>
                    <a:pt x="213" y="261"/>
                  </a:lnTo>
                  <a:lnTo>
                    <a:pt x="224" y="247"/>
                  </a:lnTo>
                  <a:lnTo>
                    <a:pt x="236" y="232"/>
                  </a:lnTo>
                  <a:lnTo>
                    <a:pt x="247" y="229"/>
                  </a:lnTo>
                  <a:lnTo>
                    <a:pt x="305" y="229"/>
                  </a:lnTo>
                  <a:lnTo>
                    <a:pt x="365" y="229"/>
                  </a:lnTo>
                  <a:lnTo>
                    <a:pt x="374" y="229"/>
                  </a:lnTo>
                  <a:lnTo>
                    <a:pt x="377" y="226"/>
                  </a:lnTo>
                  <a:lnTo>
                    <a:pt x="380" y="224"/>
                  </a:lnTo>
                  <a:lnTo>
                    <a:pt x="380" y="221"/>
                  </a:lnTo>
                  <a:lnTo>
                    <a:pt x="385" y="221"/>
                  </a:lnTo>
                  <a:lnTo>
                    <a:pt x="388" y="221"/>
                  </a:lnTo>
                  <a:lnTo>
                    <a:pt x="391" y="221"/>
                  </a:lnTo>
                  <a:lnTo>
                    <a:pt x="397" y="226"/>
                  </a:lnTo>
                  <a:lnTo>
                    <a:pt x="400" y="226"/>
                  </a:lnTo>
                  <a:lnTo>
                    <a:pt x="408" y="232"/>
                  </a:lnTo>
                  <a:lnTo>
                    <a:pt x="414" y="232"/>
                  </a:lnTo>
                  <a:lnTo>
                    <a:pt x="429" y="229"/>
                  </a:lnTo>
                  <a:lnTo>
                    <a:pt x="434" y="229"/>
                  </a:lnTo>
                  <a:lnTo>
                    <a:pt x="440" y="226"/>
                  </a:lnTo>
                  <a:lnTo>
                    <a:pt x="446" y="221"/>
                  </a:lnTo>
                  <a:lnTo>
                    <a:pt x="454" y="215"/>
                  </a:lnTo>
                  <a:lnTo>
                    <a:pt x="460" y="212"/>
                  </a:lnTo>
                  <a:lnTo>
                    <a:pt x="466" y="206"/>
                  </a:lnTo>
                  <a:lnTo>
                    <a:pt x="472" y="201"/>
                  </a:lnTo>
                  <a:lnTo>
                    <a:pt x="477" y="201"/>
                  </a:lnTo>
                  <a:lnTo>
                    <a:pt x="477" y="198"/>
                  </a:lnTo>
                  <a:lnTo>
                    <a:pt x="480" y="198"/>
                  </a:lnTo>
                  <a:lnTo>
                    <a:pt x="483" y="198"/>
                  </a:lnTo>
                  <a:lnTo>
                    <a:pt x="486" y="201"/>
                  </a:lnTo>
                  <a:lnTo>
                    <a:pt x="492" y="203"/>
                  </a:lnTo>
                  <a:lnTo>
                    <a:pt x="492" y="206"/>
                  </a:lnTo>
                  <a:lnTo>
                    <a:pt x="495" y="206"/>
                  </a:lnTo>
                  <a:lnTo>
                    <a:pt x="498" y="209"/>
                  </a:lnTo>
                  <a:lnTo>
                    <a:pt x="500" y="209"/>
                  </a:lnTo>
                  <a:lnTo>
                    <a:pt x="503" y="209"/>
                  </a:lnTo>
                  <a:lnTo>
                    <a:pt x="506" y="212"/>
                  </a:lnTo>
                  <a:lnTo>
                    <a:pt x="509" y="212"/>
                  </a:lnTo>
                  <a:lnTo>
                    <a:pt x="512" y="215"/>
                  </a:lnTo>
                  <a:lnTo>
                    <a:pt x="515" y="215"/>
                  </a:lnTo>
                  <a:lnTo>
                    <a:pt x="518" y="218"/>
                  </a:lnTo>
                  <a:lnTo>
                    <a:pt x="521" y="218"/>
                  </a:lnTo>
                  <a:lnTo>
                    <a:pt x="523" y="215"/>
                  </a:lnTo>
                  <a:lnTo>
                    <a:pt x="526" y="215"/>
                  </a:lnTo>
                  <a:lnTo>
                    <a:pt x="532" y="215"/>
                  </a:lnTo>
                  <a:lnTo>
                    <a:pt x="535" y="215"/>
                  </a:lnTo>
                  <a:lnTo>
                    <a:pt x="538" y="218"/>
                  </a:lnTo>
                  <a:lnTo>
                    <a:pt x="541" y="218"/>
                  </a:lnTo>
                  <a:lnTo>
                    <a:pt x="544" y="221"/>
                  </a:lnTo>
                  <a:lnTo>
                    <a:pt x="546" y="221"/>
                  </a:lnTo>
                  <a:lnTo>
                    <a:pt x="549" y="221"/>
                  </a:lnTo>
                  <a:lnTo>
                    <a:pt x="552" y="221"/>
                  </a:lnTo>
                  <a:lnTo>
                    <a:pt x="555" y="218"/>
                  </a:lnTo>
                  <a:lnTo>
                    <a:pt x="558" y="218"/>
                  </a:lnTo>
                  <a:lnTo>
                    <a:pt x="564" y="218"/>
                  </a:lnTo>
                  <a:lnTo>
                    <a:pt x="567" y="218"/>
                  </a:lnTo>
                  <a:lnTo>
                    <a:pt x="569" y="221"/>
                  </a:lnTo>
                  <a:lnTo>
                    <a:pt x="572" y="221"/>
                  </a:lnTo>
                  <a:lnTo>
                    <a:pt x="578" y="218"/>
                  </a:lnTo>
                  <a:lnTo>
                    <a:pt x="578" y="215"/>
                  </a:lnTo>
                  <a:lnTo>
                    <a:pt x="584" y="215"/>
                  </a:lnTo>
                  <a:lnTo>
                    <a:pt x="587" y="215"/>
                  </a:lnTo>
                  <a:lnTo>
                    <a:pt x="590" y="218"/>
                  </a:lnTo>
                  <a:lnTo>
                    <a:pt x="592" y="218"/>
                  </a:lnTo>
                  <a:lnTo>
                    <a:pt x="595" y="221"/>
                  </a:lnTo>
                  <a:lnTo>
                    <a:pt x="598" y="221"/>
                  </a:lnTo>
                  <a:lnTo>
                    <a:pt x="592" y="183"/>
                  </a:lnTo>
                  <a:lnTo>
                    <a:pt x="598" y="183"/>
                  </a:lnTo>
                  <a:lnTo>
                    <a:pt x="627" y="186"/>
                  </a:lnTo>
                  <a:lnTo>
                    <a:pt x="676" y="186"/>
                  </a:lnTo>
                  <a:lnTo>
                    <a:pt x="684" y="181"/>
                  </a:lnTo>
                  <a:lnTo>
                    <a:pt x="687" y="175"/>
                  </a:lnTo>
                  <a:lnTo>
                    <a:pt x="699" y="172"/>
                  </a:lnTo>
                  <a:lnTo>
                    <a:pt x="707" y="166"/>
                  </a:lnTo>
                  <a:lnTo>
                    <a:pt x="716" y="155"/>
                  </a:lnTo>
                  <a:lnTo>
                    <a:pt x="719" y="146"/>
                  </a:lnTo>
                  <a:lnTo>
                    <a:pt x="730" y="135"/>
                  </a:lnTo>
                  <a:lnTo>
                    <a:pt x="730" y="132"/>
                  </a:lnTo>
                  <a:lnTo>
                    <a:pt x="733" y="126"/>
                  </a:lnTo>
                  <a:lnTo>
                    <a:pt x="739" y="106"/>
                  </a:lnTo>
                  <a:lnTo>
                    <a:pt x="751" y="100"/>
                  </a:lnTo>
                  <a:lnTo>
                    <a:pt x="765" y="106"/>
                  </a:lnTo>
                  <a:lnTo>
                    <a:pt x="768" y="112"/>
                  </a:lnTo>
                  <a:lnTo>
                    <a:pt x="765" y="143"/>
                  </a:lnTo>
                  <a:lnTo>
                    <a:pt x="765" y="158"/>
                  </a:lnTo>
                  <a:lnTo>
                    <a:pt x="774" y="166"/>
                  </a:lnTo>
                  <a:lnTo>
                    <a:pt x="785" y="183"/>
                  </a:lnTo>
                  <a:lnTo>
                    <a:pt x="788" y="183"/>
                  </a:lnTo>
                  <a:lnTo>
                    <a:pt x="791" y="183"/>
                  </a:lnTo>
                  <a:lnTo>
                    <a:pt x="794" y="186"/>
                  </a:lnTo>
                  <a:lnTo>
                    <a:pt x="794" y="189"/>
                  </a:lnTo>
                  <a:lnTo>
                    <a:pt x="797" y="189"/>
                  </a:lnTo>
                  <a:lnTo>
                    <a:pt x="799" y="189"/>
                  </a:lnTo>
                  <a:lnTo>
                    <a:pt x="825" y="189"/>
                  </a:lnTo>
                  <a:lnTo>
                    <a:pt x="874" y="166"/>
                  </a:lnTo>
                  <a:lnTo>
                    <a:pt x="932" y="132"/>
                  </a:lnTo>
                  <a:lnTo>
                    <a:pt x="981" y="114"/>
                  </a:lnTo>
                  <a:lnTo>
                    <a:pt x="1027" y="97"/>
                  </a:lnTo>
                  <a:lnTo>
                    <a:pt x="1058" y="83"/>
                  </a:lnTo>
                  <a:lnTo>
                    <a:pt x="1081" y="71"/>
                  </a:lnTo>
                  <a:lnTo>
                    <a:pt x="1087" y="68"/>
                  </a:lnTo>
                  <a:lnTo>
                    <a:pt x="1107" y="60"/>
                  </a:lnTo>
                  <a:lnTo>
                    <a:pt x="1116" y="54"/>
                  </a:lnTo>
                  <a:lnTo>
                    <a:pt x="1136" y="43"/>
                  </a:lnTo>
                  <a:lnTo>
                    <a:pt x="1156" y="25"/>
                  </a:lnTo>
                  <a:lnTo>
                    <a:pt x="1185" y="5"/>
                  </a:lnTo>
                  <a:lnTo>
                    <a:pt x="1190" y="2"/>
                  </a:lnTo>
                  <a:lnTo>
                    <a:pt x="1196" y="0"/>
                  </a:lnTo>
                  <a:lnTo>
                    <a:pt x="1202" y="0"/>
                  </a:lnTo>
                  <a:lnTo>
                    <a:pt x="1208" y="2"/>
                  </a:lnTo>
                  <a:lnTo>
                    <a:pt x="1216" y="8"/>
                  </a:lnTo>
                  <a:lnTo>
                    <a:pt x="1222" y="14"/>
                  </a:lnTo>
                  <a:lnTo>
                    <a:pt x="1231" y="23"/>
                  </a:lnTo>
                  <a:lnTo>
                    <a:pt x="1242" y="25"/>
                  </a:lnTo>
                  <a:lnTo>
                    <a:pt x="1259" y="25"/>
                  </a:lnTo>
                  <a:lnTo>
                    <a:pt x="1274" y="23"/>
                  </a:lnTo>
                  <a:lnTo>
                    <a:pt x="1285" y="20"/>
                  </a:lnTo>
                  <a:lnTo>
                    <a:pt x="1297" y="14"/>
                  </a:lnTo>
                  <a:lnTo>
                    <a:pt x="1305" y="11"/>
                  </a:lnTo>
                  <a:lnTo>
                    <a:pt x="1311" y="11"/>
                  </a:lnTo>
                  <a:lnTo>
                    <a:pt x="1320" y="11"/>
                  </a:lnTo>
                  <a:lnTo>
                    <a:pt x="1328" y="17"/>
                  </a:lnTo>
                  <a:lnTo>
                    <a:pt x="1346" y="28"/>
                  </a:lnTo>
                  <a:lnTo>
                    <a:pt x="1351" y="34"/>
                  </a:lnTo>
                  <a:lnTo>
                    <a:pt x="1366" y="43"/>
                  </a:lnTo>
                  <a:lnTo>
                    <a:pt x="1389" y="60"/>
                  </a:lnTo>
                  <a:lnTo>
                    <a:pt x="1400" y="71"/>
                  </a:lnTo>
                  <a:lnTo>
                    <a:pt x="1412" y="91"/>
                  </a:lnTo>
                  <a:lnTo>
                    <a:pt x="1418" y="109"/>
                  </a:lnTo>
                  <a:lnTo>
                    <a:pt x="1429" y="120"/>
                  </a:lnTo>
                  <a:lnTo>
                    <a:pt x="1435" y="129"/>
                  </a:lnTo>
                  <a:lnTo>
                    <a:pt x="1441" y="132"/>
                  </a:lnTo>
                  <a:lnTo>
                    <a:pt x="1441" y="140"/>
                  </a:lnTo>
                  <a:lnTo>
                    <a:pt x="1435" y="143"/>
                  </a:lnTo>
                  <a:lnTo>
                    <a:pt x="1429" y="149"/>
                  </a:lnTo>
                  <a:lnTo>
                    <a:pt x="1423" y="149"/>
                  </a:lnTo>
                  <a:lnTo>
                    <a:pt x="1418" y="152"/>
                  </a:lnTo>
                  <a:lnTo>
                    <a:pt x="1409" y="152"/>
                  </a:lnTo>
                  <a:lnTo>
                    <a:pt x="1397" y="158"/>
                  </a:lnTo>
                  <a:lnTo>
                    <a:pt x="1395" y="160"/>
                  </a:lnTo>
                  <a:lnTo>
                    <a:pt x="1389" y="166"/>
                  </a:lnTo>
                  <a:lnTo>
                    <a:pt x="1386" y="169"/>
                  </a:lnTo>
                  <a:lnTo>
                    <a:pt x="1383" y="172"/>
                  </a:lnTo>
                  <a:lnTo>
                    <a:pt x="1380" y="172"/>
                  </a:lnTo>
                  <a:lnTo>
                    <a:pt x="1374" y="175"/>
                  </a:lnTo>
                  <a:lnTo>
                    <a:pt x="1369" y="175"/>
                  </a:lnTo>
                  <a:lnTo>
                    <a:pt x="1366" y="175"/>
                  </a:lnTo>
                  <a:lnTo>
                    <a:pt x="1363" y="178"/>
                  </a:lnTo>
                  <a:lnTo>
                    <a:pt x="1363" y="181"/>
                  </a:lnTo>
                  <a:lnTo>
                    <a:pt x="1366" y="181"/>
                  </a:lnTo>
                  <a:lnTo>
                    <a:pt x="1366" y="183"/>
                  </a:lnTo>
                  <a:lnTo>
                    <a:pt x="1380" y="203"/>
                  </a:lnTo>
                  <a:lnTo>
                    <a:pt x="1389" y="215"/>
                  </a:lnTo>
                  <a:lnTo>
                    <a:pt x="1389" y="218"/>
                  </a:lnTo>
                  <a:lnTo>
                    <a:pt x="1392" y="224"/>
                  </a:lnTo>
                  <a:lnTo>
                    <a:pt x="1395" y="229"/>
                  </a:lnTo>
                  <a:lnTo>
                    <a:pt x="1392" y="235"/>
                  </a:lnTo>
                  <a:lnTo>
                    <a:pt x="1392" y="238"/>
                  </a:lnTo>
                  <a:lnTo>
                    <a:pt x="1389" y="244"/>
                  </a:lnTo>
                  <a:lnTo>
                    <a:pt x="1389" y="247"/>
                  </a:lnTo>
                  <a:lnTo>
                    <a:pt x="1383" y="249"/>
                  </a:lnTo>
                  <a:lnTo>
                    <a:pt x="1380" y="252"/>
                  </a:lnTo>
                  <a:lnTo>
                    <a:pt x="1372" y="255"/>
                  </a:lnTo>
                  <a:lnTo>
                    <a:pt x="1363" y="255"/>
                  </a:lnTo>
                  <a:lnTo>
                    <a:pt x="1360" y="255"/>
                  </a:lnTo>
                  <a:lnTo>
                    <a:pt x="1354" y="255"/>
                  </a:lnTo>
                  <a:lnTo>
                    <a:pt x="1351" y="258"/>
                  </a:lnTo>
                  <a:lnTo>
                    <a:pt x="1346" y="261"/>
                  </a:lnTo>
                  <a:lnTo>
                    <a:pt x="1343" y="267"/>
                  </a:lnTo>
                  <a:lnTo>
                    <a:pt x="1340" y="272"/>
                  </a:lnTo>
                  <a:lnTo>
                    <a:pt x="1331" y="275"/>
                  </a:lnTo>
                  <a:lnTo>
                    <a:pt x="1323" y="278"/>
                  </a:lnTo>
                  <a:lnTo>
                    <a:pt x="1320" y="281"/>
                  </a:lnTo>
                  <a:lnTo>
                    <a:pt x="1317" y="287"/>
                  </a:lnTo>
                  <a:lnTo>
                    <a:pt x="1311" y="290"/>
                  </a:lnTo>
                  <a:lnTo>
                    <a:pt x="1300" y="295"/>
                  </a:lnTo>
                  <a:lnTo>
                    <a:pt x="1288" y="301"/>
                  </a:lnTo>
                  <a:lnTo>
                    <a:pt x="1274" y="304"/>
                  </a:lnTo>
                  <a:lnTo>
                    <a:pt x="1274" y="307"/>
                  </a:lnTo>
                  <a:lnTo>
                    <a:pt x="1271" y="310"/>
                  </a:lnTo>
                  <a:lnTo>
                    <a:pt x="1271" y="313"/>
                  </a:lnTo>
                  <a:lnTo>
                    <a:pt x="1271" y="316"/>
                  </a:lnTo>
                  <a:lnTo>
                    <a:pt x="1271" y="318"/>
                  </a:lnTo>
                  <a:lnTo>
                    <a:pt x="1271" y="321"/>
                  </a:lnTo>
                  <a:lnTo>
                    <a:pt x="1274" y="324"/>
                  </a:lnTo>
                  <a:lnTo>
                    <a:pt x="1274" y="330"/>
                  </a:lnTo>
                  <a:lnTo>
                    <a:pt x="1271" y="330"/>
                  </a:lnTo>
                  <a:lnTo>
                    <a:pt x="1268" y="336"/>
                  </a:lnTo>
                  <a:lnTo>
                    <a:pt x="1268" y="338"/>
                  </a:lnTo>
                  <a:lnTo>
                    <a:pt x="1271" y="341"/>
                  </a:lnTo>
                  <a:lnTo>
                    <a:pt x="1271" y="344"/>
                  </a:lnTo>
                  <a:lnTo>
                    <a:pt x="1271" y="347"/>
                  </a:lnTo>
                  <a:lnTo>
                    <a:pt x="1271" y="350"/>
                  </a:lnTo>
                  <a:lnTo>
                    <a:pt x="1268" y="356"/>
                  </a:lnTo>
                  <a:lnTo>
                    <a:pt x="1268" y="359"/>
                  </a:lnTo>
                  <a:lnTo>
                    <a:pt x="1268" y="361"/>
                  </a:lnTo>
                  <a:lnTo>
                    <a:pt x="1268" y="364"/>
                  </a:lnTo>
                  <a:lnTo>
                    <a:pt x="1268" y="370"/>
                  </a:lnTo>
                  <a:lnTo>
                    <a:pt x="1268" y="373"/>
                  </a:lnTo>
                  <a:lnTo>
                    <a:pt x="1268" y="376"/>
                  </a:lnTo>
                  <a:lnTo>
                    <a:pt x="1268" y="382"/>
                  </a:lnTo>
                  <a:lnTo>
                    <a:pt x="1268" y="384"/>
                  </a:lnTo>
                  <a:lnTo>
                    <a:pt x="1268" y="387"/>
                  </a:lnTo>
                  <a:lnTo>
                    <a:pt x="1268" y="390"/>
                  </a:lnTo>
                  <a:lnTo>
                    <a:pt x="1268" y="393"/>
                  </a:lnTo>
                  <a:lnTo>
                    <a:pt x="1268" y="399"/>
                  </a:lnTo>
                  <a:lnTo>
                    <a:pt x="1268" y="402"/>
                  </a:lnTo>
                  <a:lnTo>
                    <a:pt x="1268" y="405"/>
                  </a:lnTo>
                  <a:lnTo>
                    <a:pt x="1271" y="407"/>
                  </a:lnTo>
                  <a:lnTo>
                    <a:pt x="1271" y="410"/>
                  </a:lnTo>
                  <a:lnTo>
                    <a:pt x="1271" y="413"/>
                  </a:lnTo>
                  <a:lnTo>
                    <a:pt x="1274" y="416"/>
                  </a:lnTo>
                  <a:lnTo>
                    <a:pt x="1274" y="419"/>
                  </a:lnTo>
                  <a:lnTo>
                    <a:pt x="1274" y="422"/>
                  </a:lnTo>
                  <a:lnTo>
                    <a:pt x="1274" y="425"/>
                  </a:lnTo>
                  <a:lnTo>
                    <a:pt x="1277" y="428"/>
                  </a:lnTo>
                  <a:lnTo>
                    <a:pt x="1277" y="430"/>
                  </a:lnTo>
                  <a:lnTo>
                    <a:pt x="1277" y="433"/>
                  </a:lnTo>
                  <a:lnTo>
                    <a:pt x="1280" y="436"/>
                  </a:lnTo>
                  <a:lnTo>
                    <a:pt x="1282" y="439"/>
                  </a:lnTo>
                  <a:lnTo>
                    <a:pt x="1288" y="442"/>
                  </a:lnTo>
                  <a:lnTo>
                    <a:pt x="1291" y="445"/>
                  </a:lnTo>
                  <a:lnTo>
                    <a:pt x="1294" y="450"/>
                  </a:lnTo>
                  <a:lnTo>
                    <a:pt x="1297" y="453"/>
                  </a:lnTo>
                  <a:lnTo>
                    <a:pt x="1300" y="456"/>
                  </a:lnTo>
                  <a:lnTo>
                    <a:pt x="1300" y="459"/>
                  </a:lnTo>
                  <a:lnTo>
                    <a:pt x="1303" y="462"/>
                  </a:lnTo>
                  <a:lnTo>
                    <a:pt x="1303" y="465"/>
                  </a:lnTo>
                  <a:lnTo>
                    <a:pt x="1305" y="468"/>
                  </a:lnTo>
                  <a:lnTo>
                    <a:pt x="1305" y="471"/>
                  </a:lnTo>
                  <a:lnTo>
                    <a:pt x="1308" y="473"/>
                  </a:lnTo>
                  <a:lnTo>
                    <a:pt x="1308" y="476"/>
                  </a:lnTo>
                  <a:lnTo>
                    <a:pt x="1311" y="479"/>
                  </a:lnTo>
                  <a:lnTo>
                    <a:pt x="1311" y="482"/>
                  </a:lnTo>
                  <a:lnTo>
                    <a:pt x="1314" y="485"/>
                  </a:lnTo>
                  <a:lnTo>
                    <a:pt x="1314" y="488"/>
                  </a:lnTo>
                  <a:lnTo>
                    <a:pt x="1317" y="491"/>
                  </a:lnTo>
                  <a:lnTo>
                    <a:pt x="1320" y="494"/>
                  </a:lnTo>
                  <a:lnTo>
                    <a:pt x="1323" y="496"/>
                  </a:lnTo>
                  <a:lnTo>
                    <a:pt x="1323" y="499"/>
                  </a:lnTo>
                  <a:lnTo>
                    <a:pt x="1326" y="502"/>
                  </a:lnTo>
                  <a:lnTo>
                    <a:pt x="1326" y="508"/>
                  </a:lnTo>
                  <a:lnTo>
                    <a:pt x="1326" y="511"/>
                  </a:lnTo>
                  <a:lnTo>
                    <a:pt x="1326" y="514"/>
                  </a:lnTo>
                  <a:lnTo>
                    <a:pt x="1326" y="517"/>
                  </a:lnTo>
                  <a:lnTo>
                    <a:pt x="1331" y="522"/>
                  </a:lnTo>
                  <a:lnTo>
                    <a:pt x="1334" y="522"/>
                  </a:lnTo>
                  <a:lnTo>
                    <a:pt x="1337" y="525"/>
                  </a:lnTo>
                  <a:lnTo>
                    <a:pt x="1340" y="525"/>
                  </a:lnTo>
                  <a:lnTo>
                    <a:pt x="1343" y="528"/>
                  </a:lnTo>
                  <a:lnTo>
                    <a:pt x="1346" y="528"/>
                  </a:lnTo>
                  <a:lnTo>
                    <a:pt x="1349" y="531"/>
                  </a:lnTo>
                  <a:lnTo>
                    <a:pt x="1351" y="531"/>
                  </a:lnTo>
                  <a:lnTo>
                    <a:pt x="1354" y="534"/>
                  </a:lnTo>
                  <a:lnTo>
                    <a:pt x="1357" y="537"/>
                  </a:lnTo>
                  <a:lnTo>
                    <a:pt x="1360" y="540"/>
                  </a:lnTo>
                  <a:lnTo>
                    <a:pt x="1363" y="542"/>
                  </a:lnTo>
                  <a:lnTo>
                    <a:pt x="1363" y="545"/>
                  </a:lnTo>
                  <a:lnTo>
                    <a:pt x="1366" y="548"/>
                  </a:lnTo>
                  <a:lnTo>
                    <a:pt x="1366" y="551"/>
                  </a:lnTo>
                  <a:lnTo>
                    <a:pt x="1366" y="557"/>
                  </a:lnTo>
                  <a:lnTo>
                    <a:pt x="1369" y="560"/>
                  </a:lnTo>
                  <a:lnTo>
                    <a:pt x="1372" y="563"/>
                  </a:lnTo>
                  <a:lnTo>
                    <a:pt x="1372" y="565"/>
                  </a:lnTo>
                  <a:lnTo>
                    <a:pt x="1374" y="568"/>
                  </a:lnTo>
                  <a:lnTo>
                    <a:pt x="1374" y="571"/>
                  </a:lnTo>
                  <a:lnTo>
                    <a:pt x="1374" y="574"/>
                  </a:lnTo>
                  <a:lnTo>
                    <a:pt x="1377" y="577"/>
                  </a:lnTo>
                  <a:lnTo>
                    <a:pt x="1377" y="580"/>
                  </a:lnTo>
                  <a:lnTo>
                    <a:pt x="1377" y="583"/>
                  </a:lnTo>
                  <a:lnTo>
                    <a:pt x="1380" y="585"/>
                  </a:lnTo>
                  <a:lnTo>
                    <a:pt x="1380" y="588"/>
                  </a:lnTo>
                  <a:lnTo>
                    <a:pt x="1383" y="591"/>
                  </a:lnTo>
                  <a:lnTo>
                    <a:pt x="1383" y="594"/>
                  </a:lnTo>
                  <a:lnTo>
                    <a:pt x="1389" y="597"/>
                  </a:lnTo>
                  <a:lnTo>
                    <a:pt x="1392" y="603"/>
                  </a:lnTo>
                  <a:lnTo>
                    <a:pt x="1395" y="603"/>
                  </a:lnTo>
                  <a:lnTo>
                    <a:pt x="1397" y="606"/>
                  </a:lnTo>
                  <a:lnTo>
                    <a:pt x="1400" y="606"/>
                  </a:lnTo>
                  <a:lnTo>
                    <a:pt x="1403" y="606"/>
                  </a:lnTo>
                  <a:lnTo>
                    <a:pt x="1409" y="606"/>
                  </a:lnTo>
                  <a:lnTo>
                    <a:pt x="1412" y="608"/>
                  </a:lnTo>
                  <a:lnTo>
                    <a:pt x="1412" y="611"/>
                  </a:lnTo>
                  <a:lnTo>
                    <a:pt x="1412" y="617"/>
                  </a:lnTo>
                  <a:lnTo>
                    <a:pt x="1412" y="620"/>
                  </a:lnTo>
                  <a:lnTo>
                    <a:pt x="1403" y="620"/>
                  </a:lnTo>
                  <a:lnTo>
                    <a:pt x="1386" y="620"/>
                  </a:lnTo>
                  <a:lnTo>
                    <a:pt x="1369" y="617"/>
                  </a:lnTo>
                  <a:lnTo>
                    <a:pt x="1360" y="614"/>
                  </a:lnTo>
                  <a:lnTo>
                    <a:pt x="1354" y="611"/>
                  </a:lnTo>
                  <a:lnTo>
                    <a:pt x="1349" y="606"/>
                  </a:lnTo>
                  <a:lnTo>
                    <a:pt x="1346" y="600"/>
                  </a:lnTo>
                  <a:lnTo>
                    <a:pt x="1343" y="594"/>
                  </a:lnTo>
                  <a:lnTo>
                    <a:pt x="1337" y="591"/>
                  </a:lnTo>
                  <a:lnTo>
                    <a:pt x="1331" y="588"/>
                  </a:lnTo>
                  <a:lnTo>
                    <a:pt x="1323" y="583"/>
                  </a:lnTo>
                  <a:lnTo>
                    <a:pt x="1314" y="580"/>
                  </a:lnTo>
                  <a:lnTo>
                    <a:pt x="1303" y="571"/>
                  </a:lnTo>
                  <a:lnTo>
                    <a:pt x="1291" y="574"/>
                  </a:lnTo>
                  <a:lnTo>
                    <a:pt x="1285" y="577"/>
                  </a:lnTo>
                  <a:lnTo>
                    <a:pt x="1259" y="597"/>
                  </a:lnTo>
                  <a:lnTo>
                    <a:pt x="1245" y="614"/>
                  </a:lnTo>
                  <a:lnTo>
                    <a:pt x="1236" y="620"/>
                  </a:lnTo>
                  <a:lnTo>
                    <a:pt x="1231" y="640"/>
                  </a:lnTo>
                  <a:lnTo>
                    <a:pt x="1228" y="649"/>
                  </a:lnTo>
                  <a:lnTo>
                    <a:pt x="1222" y="660"/>
                  </a:lnTo>
                  <a:lnTo>
                    <a:pt x="1211" y="675"/>
                  </a:lnTo>
                  <a:lnTo>
                    <a:pt x="1170" y="666"/>
                  </a:lnTo>
                  <a:lnTo>
                    <a:pt x="1150" y="700"/>
                  </a:lnTo>
                  <a:lnTo>
                    <a:pt x="1139" y="718"/>
                  </a:lnTo>
                  <a:lnTo>
                    <a:pt x="1139" y="732"/>
                  </a:lnTo>
                  <a:lnTo>
                    <a:pt x="1139" y="749"/>
                  </a:lnTo>
                  <a:lnTo>
                    <a:pt x="1142" y="761"/>
                  </a:lnTo>
                  <a:lnTo>
                    <a:pt x="1142" y="775"/>
                  </a:lnTo>
                  <a:lnTo>
                    <a:pt x="1124" y="769"/>
                  </a:lnTo>
                  <a:lnTo>
                    <a:pt x="1113" y="772"/>
                  </a:lnTo>
                  <a:lnTo>
                    <a:pt x="1107" y="772"/>
                  </a:lnTo>
                  <a:lnTo>
                    <a:pt x="1098" y="784"/>
                  </a:lnTo>
                  <a:lnTo>
                    <a:pt x="1093" y="792"/>
                  </a:lnTo>
                  <a:lnTo>
                    <a:pt x="1052" y="798"/>
                  </a:lnTo>
                  <a:lnTo>
                    <a:pt x="1052" y="801"/>
                  </a:lnTo>
                  <a:lnTo>
                    <a:pt x="1047" y="798"/>
                  </a:lnTo>
                  <a:lnTo>
                    <a:pt x="1038" y="801"/>
                  </a:lnTo>
                  <a:lnTo>
                    <a:pt x="1024" y="795"/>
                  </a:lnTo>
                  <a:lnTo>
                    <a:pt x="1021" y="795"/>
                  </a:lnTo>
                  <a:lnTo>
                    <a:pt x="1012" y="787"/>
                  </a:lnTo>
                  <a:lnTo>
                    <a:pt x="1009" y="787"/>
                  </a:lnTo>
                  <a:lnTo>
                    <a:pt x="1006" y="789"/>
                  </a:lnTo>
                  <a:lnTo>
                    <a:pt x="1004" y="795"/>
                  </a:lnTo>
                  <a:lnTo>
                    <a:pt x="998" y="801"/>
                  </a:lnTo>
                  <a:lnTo>
                    <a:pt x="995" y="810"/>
                  </a:lnTo>
                  <a:lnTo>
                    <a:pt x="983" y="818"/>
                  </a:lnTo>
                  <a:lnTo>
                    <a:pt x="975" y="818"/>
                  </a:lnTo>
                  <a:lnTo>
                    <a:pt x="972" y="815"/>
                  </a:lnTo>
                  <a:lnTo>
                    <a:pt x="958" y="830"/>
                  </a:lnTo>
                  <a:lnTo>
                    <a:pt x="949" y="838"/>
                  </a:lnTo>
                  <a:lnTo>
                    <a:pt x="946" y="838"/>
                  </a:lnTo>
                  <a:lnTo>
                    <a:pt x="926" y="850"/>
                  </a:lnTo>
                  <a:lnTo>
                    <a:pt x="935" y="855"/>
                  </a:lnTo>
                  <a:lnTo>
                    <a:pt x="940" y="858"/>
                  </a:lnTo>
                  <a:lnTo>
                    <a:pt x="955" y="876"/>
                  </a:lnTo>
                  <a:lnTo>
                    <a:pt x="946" y="881"/>
                  </a:lnTo>
                  <a:lnTo>
                    <a:pt x="923" y="896"/>
                  </a:lnTo>
                  <a:lnTo>
                    <a:pt x="914" y="899"/>
                  </a:lnTo>
                  <a:lnTo>
                    <a:pt x="906" y="904"/>
                  </a:lnTo>
                  <a:lnTo>
                    <a:pt x="891" y="904"/>
                  </a:lnTo>
                  <a:lnTo>
                    <a:pt x="883" y="907"/>
                  </a:lnTo>
                  <a:lnTo>
                    <a:pt x="877" y="907"/>
                  </a:lnTo>
                  <a:lnTo>
                    <a:pt x="866" y="907"/>
                  </a:lnTo>
                  <a:lnTo>
                    <a:pt x="857" y="907"/>
                  </a:lnTo>
                  <a:lnTo>
                    <a:pt x="848" y="904"/>
                  </a:lnTo>
                  <a:lnTo>
                    <a:pt x="848" y="901"/>
                  </a:lnTo>
                  <a:lnTo>
                    <a:pt x="848" y="890"/>
                  </a:lnTo>
                  <a:lnTo>
                    <a:pt x="851" y="884"/>
                  </a:lnTo>
                  <a:lnTo>
                    <a:pt x="848" y="870"/>
                  </a:lnTo>
                  <a:lnTo>
                    <a:pt x="848" y="861"/>
                  </a:lnTo>
                  <a:lnTo>
                    <a:pt x="845" y="847"/>
                  </a:lnTo>
                  <a:lnTo>
                    <a:pt x="837" y="830"/>
                  </a:lnTo>
                  <a:lnTo>
                    <a:pt x="834" y="827"/>
                  </a:lnTo>
                  <a:lnTo>
                    <a:pt x="828" y="824"/>
                  </a:lnTo>
                  <a:lnTo>
                    <a:pt x="825" y="824"/>
                  </a:lnTo>
                  <a:lnTo>
                    <a:pt x="814" y="824"/>
                  </a:lnTo>
                  <a:lnTo>
                    <a:pt x="794" y="827"/>
                  </a:lnTo>
                  <a:lnTo>
                    <a:pt x="774" y="824"/>
                  </a:lnTo>
                  <a:lnTo>
                    <a:pt x="716" y="818"/>
                  </a:lnTo>
                  <a:lnTo>
                    <a:pt x="707" y="821"/>
                  </a:lnTo>
                  <a:lnTo>
                    <a:pt x="659" y="844"/>
                  </a:lnTo>
                  <a:lnTo>
                    <a:pt x="641" y="850"/>
                  </a:lnTo>
                  <a:lnTo>
                    <a:pt x="624" y="858"/>
                  </a:lnTo>
                  <a:lnTo>
                    <a:pt x="621" y="873"/>
                  </a:lnTo>
                  <a:lnTo>
                    <a:pt x="621" y="878"/>
                  </a:lnTo>
                  <a:lnTo>
                    <a:pt x="621" y="881"/>
                  </a:lnTo>
                  <a:lnTo>
                    <a:pt x="624" y="887"/>
                  </a:lnTo>
                  <a:lnTo>
                    <a:pt x="627" y="893"/>
                  </a:lnTo>
                  <a:lnTo>
                    <a:pt x="627" y="896"/>
                  </a:lnTo>
                  <a:lnTo>
                    <a:pt x="630" y="901"/>
                  </a:lnTo>
                  <a:lnTo>
                    <a:pt x="630" y="907"/>
                  </a:lnTo>
                  <a:lnTo>
                    <a:pt x="630" y="913"/>
                  </a:lnTo>
                  <a:lnTo>
                    <a:pt x="633" y="919"/>
                  </a:lnTo>
                  <a:lnTo>
                    <a:pt x="638" y="922"/>
                  </a:lnTo>
                  <a:lnTo>
                    <a:pt x="647" y="927"/>
                  </a:lnTo>
                  <a:lnTo>
                    <a:pt x="656" y="939"/>
                  </a:lnTo>
                  <a:lnTo>
                    <a:pt x="653" y="953"/>
                  </a:lnTo>
                  <a:lnTo>
                    <a:pt x="659" y="967"/>
                  </a:lnTo>
                  <a:lnTo>
                    <a:pt x="661" y="973"/>
                  </a:lnTo>
                  <a:lnTo>
                    <a:pt x="661" y="993"/>
                  </a:lnTo>
                  <a:lnTo>
                    <a:pt x="656" y="993"/>
                  </a:lnTo>
                  <a:lnTo>
                    <a:pt x="653" y="993"/>
                  </a:lnTo>
                  <a:lnTo>
                    <a:pt x="647" y="993"/>
                  </a:lnTo>
                  <a:lnTo>
                    <a:pt x="647" y="996"/>
                  </a:lnTo>
                  <a:lnTo>
                    <a:pt x="644" y="996"/>
                  </a:lnTo>
                  <a:lnTo>
                    <a:pt x="641" y="993"/>
                  </a:lnTo>
                  <a:lnTo>
                    <a:pt x="638" y="990"/>
                  </a:lnTo>
                  <a:lnTo>
                    <a:pt x="636" y="990"/>
                  </a:lnTo>
                  <a:lnTo>
                    <a:pt x="636" y="985"/>
                  </a:lnTo>
                  <a:lnTo>
                    <a:pt x="633" y="985"/>
                  </a:lnTo>
                  <a:lnTo>
                    <a:pt x="627" y="982"/>
                  </a:lnTo>
                  <a:lnTo>
                    <a:pt x="624" y="982"/>
                  </a:lnTo>
                  <a:lnTo>
                    <a:pt x="624" y="979"/>
                  </a:lnTo>
                  <a:lnTo>
                    <a:pt x="621" y="976"/>
                  </a:lnTo>
                  <a:lnTo>
                    <a:pt x="621" y="973"/>
                  </a:lnTo>
                  <a:lnTo>
                    <a:pt x="615" y="970"/>
                  </a:lnTo>
                  <a:lnTo>
                    <a:pt x="613" y="967"/>
                  </a:lnTo>
                  <a:lnTo>
                    <a:pt x="610" y="965"/>
                  </a:lnTo>
                  <a:lnTo>
                    <a:pt x="607" y="962"/>
                  </a:lnTo>
                  <a:lnTo>
                    <a:pt x="604" y="962"/>
                  </a:lnTo>
                  <a:lnTo>
                    <a:pt x="604" y="959"/>
                  </a:lnTo>
                  <a:lnTo>
                    <a:pt x="601" y="959"/>
                  </a:lnTo>
                  <a:lnTo>
                    <a:pt x="598" y="956"/>
                  </a:lnTo>
                  <a:lnTo>
                    <a:pt x="595" y="956"/>
                  </a:lnTo>
                  <a:lnTo>
                    <a:pt x="592" y="956"/>
                  </a:lnTo>
                  <a:lnTo>
                    <a:pt x="590" y="956"/>
                  </a:lnTo>
                  <a:lnTo>
                    <a:pt x="587" y="956"/>
                  </a:lnTo>
                  <a:lnTo>
                    <a:pt x="584" y="956"/>
                  </a:lnTo>
                  <a:lnTo>
                    <a:pt x="581" y="956"/>
                  </a:lnTo>
                  <a:lnTo>
                    <a:pt x="572" y="959"/>
                  </a:lnTo>
                  <a:lnTo>
                    <a:pt x="569" y="962"/>
                  </a:lnTo>
                  <a:lnTo>
                    <a:pt x="567" y="962"/>
                  </a:lnTo>
                  <a:lnTo>
                    <a:pt x="564" y="959"/>
                  </a:lnTo>
                  <a:lnTo>
                    <a:pt x="561" y="956"/>
                  </a:lnTo>
                  <a:lnTo>
                    <a:pt x="558" y="956"/>
                  </a:lnTo>
                  <a:lnTo>
                    <a:pt x="555" y="956"/>
                  </a:lnTo>
                  <a:lnTo>
                    <a:pt x="549" y="956"/>
                  </a:lnTo>
                  <a:lnTo>
                    <a:pt x="546" y="956"/>
                  </a:lnTo>
                  <a:lnTo>
                    <a:pt x="544" y="956"/>
                  </a:lnTo>
                  <a:lnTo>
                    <a:pt x="541" y="956"/>
                  </a:lnTo>
                  <a:lnTo>
                    <a:pt x="541" y="953"/>
                  </a:lnTo>
                  <a:lnTo>
                    <a:pt x="538" y="947"/>
                  </a:lnTo>
                  <a:lnTo>
                    <a:pt x="535" y="947"/>
                  </a:lnTo>
                  <a:lnTo>
                    <a:pt x="529" y="959"/>
                  </a:lnTo>
                  <a:lnTo>
                    <a:pt x="526" y="962"/>
                  </a:lnTo>
                  <a:lnTo>
                    <a:pt x="523" y="965"/>
                  </a:lnTo>
                  <a:lnTo>
                    <a:pt x="518" y="967"/>
                  </a:lnTo>
                  <a:lnTo>
                    <a:pt x="512" y="970"/>
                  </a:lnTo>
                  <a:lnTo>
                    <a:pt x="506" y="973"/>
                  </a:lnTo>
                  <a:lnTo>
                    <a:pt x="500" y="973"/>
                  </a:lnTo>
                  <a:lnTo>
                    <a:pt x="495" y="973"/>
                  </a:lnTo>
                  <a:lnTo>
                    <a:pt x="486" y="973"/>
                  </a:lnTo>
                  <a:lnTo>
                    <a:pt x="483" y="973"/>
                  </a:lnTo>
                  <a:lnTo>
                    <a:pt x="483" y="970"/>
                  </a:lnTo>
                  <a:lnTo>
                    <a:pt x="480" y="962"/>
                  </a:lnTo>
                  <a:lnTo>
                    <a:pt x="480" y="956"/>
                  </a:lnTo>
                  <a:lnTo>
                    <a:pt x="477" y="953"/>
                  </a:lnTo>
                  <a:lnTo>
                    <a:pt x="475" y="950"/>
                  </a:lnTo>
                  <a:lnTo>
                    <a:pt x="469" y="947"/>
                  </a:lnTo>
                  <a:lnTo>
                    <a:pt x="466" y="947"/>
                  </a:lnTo>
                  <a:lnTo>
                    <a:pt x="463" y="947"/>
                  </a:lnTo>
                  <a:lnTo>
                    <a:pt x="457" y="947"/>
                  </a:lnTo>
                  <a:lnTo>
                    <a:pt x="449" y="947"/>
                  </a:lnTo>
                  <a:lnTo>
                    <a:pt x="446" y="950"/>
                  </a:lnTo>
                  <a:lnTo>
                    <a:pt x="443" y="950"/>
                  </a:lnTo>
                  <a:lnTo>
                    <a:pt x="437" y="953"/>
                  </a:lnTo>
                  <a:lnTo>
                    <a:pt x="434" y="956"/>
                  </a:lnTo>
                  <a:lnTo>
                    <a:pt x="434" y="959"/>
                  </a:lnTo>
                  <a:lnTo>
                    <a:pt x="426" y="965"/>
                  </a:lnTo>
                  <a:lnTo>
                    <a:pt x="426" y="967"/>
                  </a:lnTo>
                  <a:lnTo>
                    <a:pt x="423" y="970"/>
                  </a:lnTo>
                  <a:lnTo>
                    <a:pt x="411" y="976"/>
                  </a:lnTo>
                  <a:lnTo>
                    <a:pt x="403" y="982"/>
                  </a:lnTo>
                  <a:lnTo>
                    <a:pt x="397" y="985"/>
                  </a:lnTo>
                  <a:lnTo>
                    <a:pt x="388" y="988"/>
                  </a:lnTo>
                  <a:lnTo>
                    <a:pt x="385" y="988"/>
                  </a:lnTo>
                  <a:lnTo>
                    <a:pt x="383" y="990"/>
                  </a:lnTo>
                  <a:lnTo>
                    <a:pt x="362" y="1005"/>
                  </a:lnTo>
                  <a:lnTo>
                    <a:pt x="354" y="1011"/>
                  </a:lnTo>
                  <a:lnTo>
                    <a:pt x="345" y="999"/>
                  </a:lnTo>
                  <a:lnTo>
                    <a:pt x="342" y="996"/>
                  </a:lnTo>
                  <a:lnTo>
                    <a:pt x="334" y="988"/>
                  </a:lnTo>
                  <a:lnTo>
                    <a:pt x="325" y="973"/>
                  </a:lnTo>
                  <a:lnTo>
                    <a:pt x="322" y="965"/>
                  </a:lnTo>
                  <a:lnTo>
                    <a:pt x="319" y="962"/>
                  </a:lnTo>
                  <a:lnTo>
                    <a:pt x="314" y="953"/>
                  </a:lnTo>
                  <a:lnTo>
                    <a:pt x="288" y="913"/>
                  </a:lnTo>
                  <a:lnTo>
                    <a:pt x="288" y="910"/>
                  </a:lnTo>
                  <a:lnTo>
                    <a:pt x="282" y="901"/>
                  </a:lnTo>
                  <a:lnTo>
                    <a:pt x="276" y="896"/>
                  </a:lnTo>
                  <a:lnTo>
                    <a:pt x="276" y="893"/>
                  </a:lnTo>
                  <a:lnTo>
                    <a:pt x="276" y="890"/>
                  </a:lnTo>
                  <a:lnTo>
                    <a:pt x="268" y="878"/>
                  </a:lnTo>
                  <a:lnTo>
                    <a:pt x="250" y="853"/>
                  </a:lnTo>
                  <a:lnTo>
                    <a:pt x="247" y="835"/>
                  </a:lnTo>
                  <a:lnTo>
                    <a:pt x="245" y="830"/>
                  </a:lnTo>
                  <a:lnTo>
                    <a:pt x="242" y="821"/>
                  </a:lnTo>
                  <a:lnTo>
                    <a:pt x="227" y="821"/>
                  </a:lnTo>
                  <a:lnTo>
                    <a:pt x="222" y="821"/>
                  </a:lnTo>
                  <a:lnTo>
                    <a:pt x="224" y="815"/>
                  </a:lnTo>
                  <a:lnTo>
                    <a:pt x="227" y="812"/>
                  </a:lnTo>
                  <a:lnTo>
                    <a:pt x="233" y="812"/>
                  </a:lnTo>
                  <a:lnTo>
                    <a:pt x="236" y="810"/>
                  </a:lnTo>
                  <a:lnTo>
                    <a:pt x="245" y="807"/>
                  </a:lnTo>
                  <a:lnTo>
                    <a:pt x="250" y="804"/>
                  </a:lnTo>
                  <a:lnTo>
                    <a:pt x="256" y="801"/>
                  </a:lnTo>
                  <a:lnTo>
                    <a:pt x="259" y="798"/>
                  </a:lnTo>
                  <a:lnTo>
                    <a:pt x="273" y="795"/>
                  </a:lnTo>
                  <a:lnTo>
                    <a:pt x="276" y="792"/>
                  </a:lnTo>
                  <a:lnTo>
                    <a:pt x="279" y="792"/>
                  </a:lnTo>
                  <a:lnTo>
                    <a:pt x="282" y="789"/>
                  </a:lnTo>
                  <a:lnTo>
                    <a:pt x="285" y="789"/>
                  </a:lnTo>
                  <a:lnTo>
                    <a:pt x="288" y="789"/>
                  </a:lnTo>
                  <a:lnTo>
                    <a:pt x="291" y="787"/>
                  </a:lnTo>
                  <a:lnTo>
                    <a:pt x="293" y="787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590" y="3691"/>
              <a:ext cx="910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Mambere Kadei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0" y="2504"/>
              <a:ext cx="1239" cy="1072"/>
            </a:xfrm>
            <a:custGeom>
              <a:avLst/>
              <a:gdLst>
                <a:gd name="T0" fmla="*/ 500 w 1239"/>
                <a:gd name="T1" fmla="*/ 72 h 1072"/>
                <a:gd name="T2" fmla="*/ 529 w 1239"/>
                <a:gd name="T3" fmla="*/ 147 h 1072"/>
                <a:gd name="T4" fmla="*/ 532 w 1239"/>
                <a:gd name="T5" fmla="*/ 178 h 1072"/>
                <a:gd name="T6" fmla="*/ 546 w 1239"/>
                <a:gd name="T7" fmla="*/ 213 h 1072"/>
                <a:gd name="T8" fmla="*/ 560 w 1239"/>
                <a:gd name="T9" fmla="*/ 239 h 1072"/>
                <a:gd name="T10" fmla="*/ 578 w 1239"/>
                <a:gd name="T11" fmla="*/ 262 h 1072"/>
                <a:gd name="T12" fmla="*/ 604 w 1239"/>
                <a:gd name="T13" fmla="*/ 267 h 1072"/>
                <a:gd name="T14" fmla="*/ 627 w 1239"/>
                <a:gd name="T15" fmla="*/ 259 h 1072"/>
                <a:gd name="T16" fmla="*/ 655 w 1239"/>
                <a:gd name="T17" fmla="*/ 265 h 1072"/>
                <a:gd name="T18" fmla="*/ 675 w 1239"/>
                <a:gd name="T19" fmla="*/ 247 h 1072"/>
                <a:gd name="T20" fmla="*/ 704 w 1239"/>
                <a:gd name="T21" fmla="*/ 236 h 1072"/>
                <a:gd name="T22" fmla="*/ 733 w 1239"/>
                <a:gd name="T23" fmla="*/ 224 h 1072"/>
                <a:gd name="T24" fmla="*/ 762 w 1239"/>
                <a:gd name="T25" fmla="*/ 216 h 1072"/>
                <a:gd name="T26" fmla="*/ 785 w 1239"/>
                <a:gd name="T27" fmla="*/ 196 h 1072"/>
                <a:gd name="T28" fmla="*/ 762 w 1239"/>
                <a:gd name="T29" fmla="*/ 270 h 1072"/>
                <a:gd name="T30" fmla="*/ 802 w 1239"/>
                <a:gd name="T31" fmla="*/ 342 h 1072"/>
                <a:gd name="T32" fmla="*/ 825 w 1239"/>
                <a:gd name="T33" fmla="*/ 446 h 1072"/>
                <a:gd name="T34" fmla="*/ 868 w 1239"/>
                <a:gd name="T35" fmla="*/ 520 h 1072"/>
                <a:gd name="T36" fmla="*/ 900 w 1239"/>
                <a:gd name="T37" fmla="*/ 535 h 1072"/>
                <a:gd name="T38" fmla="*/ 954 w 1239"/>
                <a:gd name="T39" fmla="*/ 566 h 1072"/>
                <a:gd name="T40" fmla="*/ 1032 w 1239"/>
                <a:gd name="T41" fmla="*/ 529 h 1072"/>
                <a:gd name="T42" fmla="*/ 1084 w 1239"/>
                <a:gd name="T43" fmla="*/ 523 h 1072"/>
                <a:gd name="T44" fmla="*/ 1153 w 1239"/>
                <a:gd name="T45" fmla="*/ 595 h 1072"/>
                <a:gd name="T46" fmla="*/ 1202 w 1239"/>
                <a:gd name="T47" fmla="*/ 641 h 1072"/>
                <a:gd name="T48" fmla="*/ 1236 w 1239"/>
                <a:gd name="T49" fmla="*/ 716 h 1072"/>
                <a:gd name="T50" fmla="*/ 1233 w 1239"/>
                <a:gd name="T51" fmla="*/ 830 h 1072"/>
                <a:gd name="T52" fmla="*/ 1026 w 1239"/>
                <a:gd name="T53" fmla="*/ 971 h 1072"/>
                <a:gd name="T54" fmla="*/ 926 w 1239"/>
                <a:gd name="T55" fmla="*/ 971 h 1072"/>
                <a:gd name="T56" fmla="*/ 882 w 1239"/>
                <a:gd name="T57" fmla="*/ 940 h 1072"/>
                <a:gd name="T58" fmla="*/ 750 w 1239"/>
                <a:gd name="T59" fmla="*/ 988 h 1072"/>
                <a:gd name="T60" fmla="*/ 730 w 1239"/>
                <a:gd name="T61" fmla="*/ 1023 h 1072"/>
                <a:gd name="T62" fmla="*/ 698 w 1239"/>
                <a:gd name="T63" fmla="*/ 1026 h 1072"/>
                <a:gd name="T64" fmla="*/ 670 w 1239"/>
                <a:gd name="T65" fmla="*/ 1023 h 1072"/>
                <a:gd name="T66" fmla="*/ 644 w 1239"/>
                <a:gd name="T67" fmla="*/ 1011 h 1072"/>
                <a:gd name="T68" fmla="*/ 612 w 1239"/>
                <a:gd name="T69" fmla="*/ 1017 h 1072"/>
                <a:gd name="T70" fmla="*/ 549 w 1239"/>
                <a:gd name="T71" fmla="*/ 1031 h 1072"/>
                <a:gd name="T72" fmla="*/ 457 w 1239"/>
                <a:gd name="T73" fmla="*/ 1034 h 1072"/>
                <a:gd name="T74" fmla="*/ 348 w 1239"/>
                <a:gd name="T75" fmla="*/ 1069 h 1072"/>
                <a:gd name="T76" fmla="*/ 305 w 1239"/>
                <a:gd name="T77" fmla="*/ 1029 h 1072"/>
                <a:gd name="T78" fmla="*/ 250 w 1239"/>
                <a:gd name="T79" fmla="*/ 1040 h 1072"/>
                <a:gd name="T80" fmla="*/ 152 w 1239"/>
                <a:gd name="T81" fmla="*/ 997 h 1072"/>
                <a:gd name="T82" fmla="*/ 141 w 1239"/>
                <a:gd name="T83" fmla="*/ 919 h 1072"/>
                <a:gd name="T84" fmla="*/ 103 w 1239"/>
                <a:gd name="T85" fmla="*/ 908 h 1072"/>
                <a:gd name="T86" fmla="*/ 69 w 1239"/>
                <a:gd name="T87" fmla="*/ 865 h 1072"/>
                <a:gd name="T88" fmla="*/ 80 w 1239"/>
                <a:gd name="T89" fmla="*/ 839 h 1072"/>
                <a:gd name="T90" fmla="*/ 106 w 1239"/>
                <a:gd name="T91" fmla="*/ 799 h 1072"/>
                <a:gd name="T92" fmla="*/ 115 w 1239"/>
                <a:gd name="T93" fmla="*/ 756 h 1072"/>
                <a:gd name="T94" fmla="*/ 103 w 1239"/>
                <a:gd name="T95" fmla="*/ 690 h 1072"/>
                <a:gd name="T96" fmla="*/ 121 w 1239"/>
                <a:gd name="T97" fmla="*/ 624 h 1072"/>
                <a:gd name="T98" fmla="*/ 112 w 1239"/>
                <a:gd name="T99" fmla="*/ 494 h 1072"/>
                <a:gd name="T100" fmla="*/ 54 w 1239"/>
                <a:gd name="T101" fmla="*/ 506 h 1072"/>
                <a:gd name="T102" fmla="*/ 31 w 1239"/>
                <a:gd name="T103" fmla="*/ 477 h 1072"/>
                <a:gd name="T104" fmla="*/ 3 w 1239"/>
                <a:gd name="T105" fmla="*/ 411 h 1072"/>
                <a:gd name="T106" fmla="*/ 46 w 1239"/>
                <a:gd name="T107" fmla="*/ 374 h 1072"/>
                <a:gd name="T108" fmla="*/ 86 w 1239"/>
                <a:gd name="T109" fmla="*/ 334 h 1072"/>
                <a:gd name="T110" fmla="*/ 152 w 1239"/>
                <a:gd name="T111" fmla="*/ 311 h 1072"/>
                <a:gd name="T112" fmla="*/ 178 w 1239"/>
                <a:gd name="T113" fmla="*/ 296 h 1072"/>
                <a:gd name="T114" fmla="*/ 227 w 1239"/>
                <a:gd name="T115" fmla="*/ 242 h 1072"/>
                <a:gd name="T116" fmla="*/ 250 w 1239"/>
                <a:gd name="T117" fmla="*/ 167 h 1072"/>
                <a:gd name="T118" fmla="*/ 307 w 1239"/>
                <a:gd name="T119" fmla="*/ 32 h 1072"/>
                <a:gd name="T120" fmla="*/ 371 w 1239"/>
                <a:gd name="T121" fmla="*/ 23 h 1072"/>
                <a:gd name="T122" fmla="*/ 451 w 1239"/>
                <a:gd name="T123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39" h="1072">
                  <a:moveTo>
                    <a:pt x="451" y="23"/>
                  </a:moveTo>
                  <a:lnTo>
                    <a:pt x="451" y="29"/>
                  </a:lnTo>
                  <a:lnTo>
                    <a:pt x="451" y="32"/>
                  </a:lnTo>
                  <a:lnTo>
                    <a:pt x="451" y="38"/>
                  </a:lnTo>
                  <a:lnTo>
                    <a:pt x="454" y="41"/>
                  </a:lnTo>
                  <a:lnTo>
                    <a:pt x="457" y="43"/>
                  </a:lnTo>
                  <a:lnTo>
                    <a:pt x="463" y="49"/>
                  </a:lnTo>
                  <a:lnTo>
                    <a:pt x="474" y="58"/>
                  </a:lnTo>
                  <a:lnTo>
                    <a:pt x="500" y="72"/>
                  </a:lnTo>
                  <a:lnTo>
                    <a:pt x="509" y="81"/>
                  </a:lnTo>
                  <a:lnTo>
                    <a:pt x="509" y="84"/>
                  </a:lnTo>
                  <a:lnTo>
                    <a:pt x="526" y="110"/>
                  </a:lnTo>
                  <a:lnTo>
                    <a:pt x="526" y="127"/>
                  </a:lnTo>
                  <a:lnTo>
                    <a:pt x="526" y="132"/>
                  </a:lnTo>
                  <a:lnTo>
                    <a:pt x="526" y="135"/>
                  </a:lnTo>
                  <a:lnTo>
                    <a:pt x="526" y="138"/>
                  </a:lnTo>
                  <a:lnTo>
                    <a:pt x="526" y="141"/>
                  </a:lnTo>
                  <a:lnTo>
                    <a:pt x="529" y="147"/>
                  </a:lnTo>
                  <a:lnTo>
                    <a:pt x="529" y="150"/>
                  </a:lnTo>
                  <a:lnTo>
                    <a:pt x="529" y="153"/>
                  </a:lnTo>
                  <a:lnTo>
                    <a:pt x="529" y="155"/>
                  </a:lnTo>
                  <a:lnTo>
                    <a:pt x="529" y="158"/>
                  </a:lnTo>
                  <a:lnTo>
                    <a:pt x="529" y="161"/>
                  </a:lnTo>
                  <a:lnTo>
                    <a:pt x="529" y="164"/>
                  </a:lnTo>
                  <a:lnTo>
                    <a:pt x="529" y="170"/>
                  </a:lnTo>
                  <a:lnTo>
                    <a:pt x="529" y="176"/>
                  </a:lnTo>
                  <a:lnTo>
                    <a:pt x="532" y="178"/>
                  </a:lnTo>
                  <a:lnTo>
                    <a:pt x="535" y="181"/>
                  </a:lnTo>
                  <a:lnTo>
                    <a:pt x="537" y="184"/>
                  </a:lnTo>
                  <a:lnTo>
                    <a:pt x="540" y="190"/>
                  </a:lnTo>
                  <a:lnTo>
                    <a:pt x="537" y="193"/>
                  </a:lnTo>
                  <a:lnTo>
                    <a:pt x="540" y="199"/>
                  </a:lnTo>
                  <a:lnTo>
                    <a:pt x="540" y="204"/>
                  </a:lnTo>
                  <a:lnTo>
                    <a:pt x="543" y="207"/>
                  </a:lnTo>
                  <a:lnTo>
                    <a:pt x="546" y="210"/>
                  </a:lnTo>
                  <a:lnTo>
                    <a:pt x="546" y="213"/>
                  </a:lnTo>
                  <a:lnTo>
                    <a:pt x="549" y="216"/>
                  </a:lnTo>
                  <a:lnTo>
                    <a:pt x="549" y="219"/>
                  </a:lnTo>
                  <a:lnTo>
                    <a:pt x="549" y="222"/>
                  </a:lnTo>
                  <a:lnTo>
                    <a:pt x="549" y="227"/>
                  </a:lnTo>
                  <a:lnTo>
                    <a:pt x="549" y="230"/>
                  </a:lnTo>
                  <a:lnTo>
                    <a:pt x="552" y="233"/>
                  </a:lnTo>
                  <a:lnTo>
                    <a:pt x="555" y="236"/>
                  </a:lnTo>
                  <a:lnTo>
                    <a:pt x="558" y="239"/>
                  </a:lnTo>
                  <a:lnTo>
                    <a:pt x="560" y="239"/>
                  </a:lnTo>
                  <a:lnTo>
                    <a:pt x="560" y="242"/>
                  </a:lnTo>
                  <a:lnTo>
                    <a:pt x="563" y="244"/>
                  </a:lnTo>
                  <a:lnTo>
                    <a:pt x="563" y="247"/>
                  </a:lnTo>
                  <a:lnTo>
                    <a:pt x="566" y="250"/>
                  </a:lnTo>
                  <a:lnTo>
                    <a:pt x="566" y="253"/>
                  </a:lnTo>
                  <a:lnTo>
                    <a:pt x="569" y="256"/>
                  </a:lnTo>
                  <a:lnTo>
                    <a:pt x="572" y="259"/>
                  </a:lnTo>
                  <a:lnTo>
                    <a:pt x="575" y="259"/>
                  </a:lnTo>
                  <a:lnTo>
                    <a:pt x="578" y="262"/>
                  </a:lnTo>
                  <a:lnTo>
                    <a:pt x="581" y="265"/>
                  </a:lnTo>
                  <a:lnTo>
                    <a:pt x="583" y="267"/>
                  </a:lnTo>
                  <a:lnTo>
                    <a:pt x="586" y="270"/>
                  </a:lnTo>
                  <a:lnTo>
                    <a:pt x="589" y="270"/>
                  </a:lnTo>
                  <a:lnTo>
                    <a:pt x="592" y="273"/>
                  </a:lnTo>
                  <a:lnTo>
                    <a:pt x="595" y="270"/>
                  </a:lnTo>
                  <a:lnTo>
                    <a:pt x="598" y="270"/>
                  </a:lnTo>
                  <a:lnTo>
                    <a:pt x="601" y="267"/>
                  </a:lnTo>
                  <a:lnTo>
                    <a:pt x="604" y="267"/>
                  </a:lnTo>
                  <a:lnTo>
                    <a:pt x="604" y="265"/>
                  </a:lnTo>
                  <a:lnTo>
                    <a:pt x="606" y="265"/>
                  </a:lnTo>
                  <a:lnTo>
                    <a:pt x="609" y="262"/>
                  </a:lnTo>
                  <a:lnTo>
                    <a:pt x="612" y="259"/>
                  </a:lnTo>
                  <a:lnTo>
                    <a:pt x="615" y="259"/>
                  </a:lnTo>
                  <a:lnTo>
                    <a:pt x="618" y="256"/>
                  </a:lnTo>
                  <a:lnTo>
                    <a:pt x="621" y="256"/>
                  </a:lnTo>
                  <a:lnTo>
                    <a:pt x="624" y="256"/>
                  </a:lnTo>
                  <a:lnTo>
                    <a:pt x="627" y="259"/>
                  </a:lnTo>
                  <a:lnTo>
                    <a:pt x="629" y="259"/>
                  </a:lnTo>
                  <a:lnTo>
                    <a:pt x="632" y="262"/>
                  </a:lnTo>
                  <a:lnTo>
                    <a:pt x="635" y="262"/>
                  </a:lnTo>
                  <a:lnTo>
                    <a:pt x="638" y="262"/>
                  </a:lnTo>
                  <a:lnTo>
                    <a:pt x="644" y="262"/>
                  </a:lnTo>
                  <a:lnTo>
                    <a:pt x="647" y="265"/>
                  </a:lnTo>
                  <a:lnTo>
                    <a:pt x="650" y="265"/>
                  </a:lnTo>
                  <a:lnTo>
                    <a:pt x="652" y="265"/>
                  </a:lnTo>
                  <a:lnTo>
                    <a:pt x="655" y="265"/>
                  </a:lnTo>
                  <a:lnTo>
                    <a:pt x="658" y="267"/>
                  </a:lnTo>
                  <a:lnTo>
                    <a:pt x="661" y="265"/>
                  </a:lnTo>
                  <a:lnTo>
                    <a:pt x="664" y="262"/>
                  </a:lnTo>
                  <a:lnTo>
                    <a:pt x="664" y="259"/>
                  </a:lnTo>
                  <a:lnTo>
                    <a:pt x="667" y="256"/>
                  </a:lnTo>
                  <a:lnTo>
                    <a:pt x="667" y="253"/>
                  </a:lnTo>
                  <a:lnTo>
                    <a:pt x="670" y="250"/>
                  </a:lnTo>
                  <a:lnTo>
                    <a:pt x="673" y="247"/>
                  </a:lnTo>
                  <a:lnTo>
                    <a:pt x="675" y="247"/>
                  </a:lnTo>
                  <a:lnTo>
                    <a:pt x="678" y="247"/>
                  </a:lnTo>
                  <a:lnTo>
                    <a:pt x="681" y="247"/>
                  </a:lnTo>
                  <a:lnTo>
                    <a:pt x="684" y="244"/>
                  </a:lnTo>
                  <a:lnTo>
                    <a:pt x="687" y="244"/>
                  </a:lnTo>
                  <a:lnTo>
                    <a:pt x="693" y="242"/>
                  </a:lnTo>
                  <a:lnTo>
                    <a:pt x="696" y="242"/>
                  </a:lnTo>
                  <a:lnTo>
                    <a:pt x="698" y="239"/>
                  </a:lnTo>
                  <a:lnTo>
                    <a:pt x="701" y="239"/>
                  </a:lnTo>
                  <a:lnTo>
                    <a:pt x="704" y="236"/>
                  </a:lnTo>
                  <a:lnTo>
                    <a:pt x="707" y="236"/>
                  </a:lnTo>
                  <a:lnTo>
                    <a:pt x="710" y="233"/>
                  </a:lnTo>
                  <a:lnTo>
                    <a:pt x="716" y="230"/>
                  </a:lnTo>
                  <a:lnTo>
                    <a:pt x="719" y="230"/>
                  </a:lnTo>
                  <a:lnTo>
                    <a:pt x="721" y="230"/>
                  </a:lnTo>
                  <a:lnTo>
                    <a:pt x="724" y="227"/>
                  </a:lnTo>
                  <a:lnTo>
                    <a:pt x="727" y="227"/>
                  </a:lnTo>
                  <a:lnTo>
                    <a:pt x="727" y="224"/>
                  </a:lnTo>
                  <a:lnTo>
                    <a:pt x="733" y="224"/>
                  </a:lnTo>
                  <a:lnTo>
                    <a:pt x="736" y="224"/>
                  </a:lnTo>
                  <a:lnTo>
                    <a:pt x="739" y="224"/>
                  </a:lnTo>
                  <a:lnTo>
                    <a:pt x="742" y="224"/>
                  </a:lnTo>
                  <a:lnTo>
                    <a:pt x="747" y="222"/>
                  </a:lnTo>
                  <a:lnTo>
                    <a:pt x="750" y="219"/>
                  </a:lnTo>
                  <a:lnTo>
                    <a:pt x="753" y="219"/>
                  </a:lnTo>
                  <a:lnTo>
                    <a:pt x="759" y="219"/>
                  </a:lnTo>
                  <a:lnTo>
                    <a:pt x="762" y="219"/>
                  </a:lnTo>
                  <a:lnTo>
                    <a:pt x="762" y="216"/>
                  </a:lnTo>
                  <a:lnTo>
                    <a:pt x="765" y="213"/>
                  </a:lnTo>
                  <a:lnTo>
                    <a:pt x="767" y="210"/>
                  </a:lnTo>
                  <a:lnTo>
                    <a:pt x="770" y="207"/>
                  </a:lnTo>
                  <a:lnTo>
                    <a:pt x="773" y="207"/>
                  </a:lnTo>
                  <a:lnTo>
                    <a:pt x="776" y="204"/>
                  </a:lnTo>
                  <a:lnTo>
                    <a:pt x="779" y="204"/>
                  </a:lnTo>
                  <a:lnTo>
                    <a:pt x="779" y="201"/>
                  </a:lnTo>
                  <a:lnTo>
                    <a:pt x="782" y="199"/>
                  </a:lnTo>
                  <a:lnTo>
                    <a:pt x="785" y="196"/>
                  </a:lnTo>
                  <a:lnTo>
                    <a:pt x="799" y="204"/>
                  </a:lnTo>
                  <a:lnTo>
                    <a:pt x="805" y="210"/>
                  </a:lnTo>
                  <a:lnTo>
                    <a:pt x="808" y="216"/>
                  </a:lnTo>
                  <a:lnTo>
                    <a:pt x="811" y="222"/>
                  </a:lnTo>
                  <a:lnTo>
                    <a:pt x="805" y="230"/>
                  </a:lnTo>
                  <a:lnTo>
                    <a:pt x="799" y="239"/>
                  </a:lnTo>
                  <a:lnTo>
                    <a:pt x="785" y="250"/>
                  </a:lnTo>
                  <a:lnTo>
                    <a:pt x="770" y="262"/>
                  </a:lnTo>
                  <a:lnTo>
                    <a:pt x="762" y="270"/>
                  </a:lnTo>
                  <a:lnTo>
                    <a:pt x="759" y="276"/>
                  </a:lnTo>
                  <a:lnTo>
                    <a:pt x="756" y="282"/>
                  </a:lnTo>
                  <a:lnTo>
                    <a:pt x="753" y="288"/>
                  </a:lnTo>
                  <a:lnTo>
                    <a:pt x="756" y="293"/>
                  </a:lnTo>
                  <a:lnTo>
                    <a:pt x="765" y="299"/>
                  </a:lnTo>
                  <a:lnTo>
                    <a:pt x="770" y="302"/>
                  </a:lnTo>
                  <a:lnTo>
                    <a:pt x="782" y="313"/>
                  </a:lnTo>
                  <a:lnTo>
                    <a:pt x="793" y="331"/>
                  </a:lnTo>
                  <a:lnTo>
                    <a:pt x="802" y="342"/>
                  </a:lnTo>
                  <a:lnTo>
                    <a:pt x="808" y="357"/>
                  </a:lnTo>
                  <a:lnTo>
                    <a:pt x="816" y="377"/>
                  </a:lnTo>
                  <a:lnTo>
                    <a:pt x="816" y="394"/>
                  </a:lnTo>
                  <a:lnTo>
                    <a:pt x="816" y="402"/>
                  </a:lnTo>
                  <a:lnTo>
                    <a:pt x="819" y="414"/>
                  </a:lnTo>
                  <a:lnTo>
                    <a:pt x="813" y="437"/>
                  </a:lnTo>
                  <a:lnTo>
                    <a:pt x="816" y="443"/>
                  </a:lnTo>
                  <a:lnTo>
                    <a:pt x="822" y="440"/>
                  </a:lnTo>
                  <a:lnTo>
                    <a:pt x="825" y="446"/>
                  </a:lnTo>
                  <a:lnTo>
                    <a:pt x="822" y="477"/>
                  </a:lnTo>
                  <a:lnTo>
                    <a:pt x="836" y="489"/>
                  </a:lnTo>
                  <a:lnTo>
                    <a:pt x="842" y="492"/>
                  </a:lnTo>
                  <a:lnTo>
                    <a:pt x="857" y="492"/>
                  </a:lnTo>
                  <a:lnTo>
                    <a:pt x="868" y="497"/>
                  </a:lnTo>
                  <a:lnTo>
                    <a:pt x="874" y="503"/>
                  </a:lnTo>
                  <a:lnTo>
                    <a:pt x="874" y="512"/>
                  </a:lnTo>
                  <a:lnTo>
                    <a:pt x="868" y="517"/>
                  </a:lnTo>
                  <a:lnTo>
                    <a:pt x="868" y="520"/>
                  </a:lnTo>
                  <a:lnTo>
                    <a:pt x="868" y="523"/>
                  </a:lnTo>
                  <a:lnTo>
                    <a:pt x="871" y="532"/>
                  </a:lnTo>
                  <a:lnTo>
                    <a:pt x="874" y="532"/>
                  </a:lnTo>
                  <a:lnTo>
                    <a:pt x="877" y="532"/>
                  </a:lnTo>
                  <a:lnTo>
                    <a:pt x="888" y="535"/>
                  </a:lnTo>
                  <a:lnTo>
                    <a:pt x="891" y="535"/>
                  </a:lnTo>
                  <a:lnTo>
                    <a:pt x="894" y="535"/>
                  </a:lnTo>
                  <a:lnTo>
                    <a:pt x="897" y="535"/>
                  </a:lnTo>
                  <a:lnTo>
                    <a:pt x="900" y="535"/>
                  </a:lnTo>
                  <a:lnTo>
                    <a:pt x="903" y="537"/>
                  </a:lnTo>
                  <a:lnTo>
                    <a:pt x="905" y="540"/>
                  </a:lnTo>
                  <a:lnTo>
                    <a:pt x="914" y="552"/>
                  </a:lnTo>
                  <a:lnTo>
                    <a:pt x="920" y="560"/>
                  </a:lnTo>
                  <a:lnTo>
                    <a:pt x="928" y="566"/>
                  </a:lnTo>
                  <a:lnTo>
                    <a:pt x="937" y="563"/>
                  </a:lnTo>
                  <a:lnTo>
                    <a:pt x="943" y="563"/>
                  </a:lnTo>
                  <a:lnTo>
                    <a:pt x="951" y="563"/>
                  </a:lnTo>
                  <a:lnTo>
                    <a:pt x="954" y="566"/>
                  </a:lnTo>
                  <a:lnTo>
                    <a:pt x="963" y="569"/>
                  </a:lnTo>
                  <a:lnTo>
                    <a:pt x="969" y="572"/>
                  </a:lnTo>
                  <a:lnTo>
                    <a:pt x="980" y="569"/>
                  </a:lnTo>
                  <a:lnTo>
                    <a:pt x="992" y="566"/>
                  </a:lnTo>
                  <a:lnTo>
                    <a:pt x="1003" y="560"/>
                  </a:lnTo>
                  <a:lnTo>
                    <a:pt x="1015" y="552"/>
                  </a:lnTo>
                  <a:lnTo>
                    <a:pt x="1023" y="546"/>
                  </a:lnTo>
                  <a:lnTo>
                    <a:pt x="1029" y="537"/>
                  </a:lnTo>
                  <a:lnTo>
                    <a:pt x="1032" y="529"/>
                  </a:lnTo>
                  <a:lnTo>
                    <a:pt x="1038" y="514"/>
                  </a:lnTo>
                  <a:lnTo>
                    <a:pt x="1041" y="506"/>
                  </a:lnTo>
                  <a:lnTo>
                    <a:pt x="1043" y="500"/>
                  </a:lnTo>
                  <a:lnTo>
                    <a:pt x="1049" y="497"/>
                  </a:lnTo>
                  <a:lnTo>
                    <a:pt x="1061" y="497"/>
                  </a:lnTo>
                  <a:lnTo>
                    <a:pt x="1069" y="500"/>
                  </a:lnTo>
                  <a:lnTo>
                    <a:pt x="1081" y="503"/>
                  </a:lnTo>
                  <a:lnTo>
                    <a:pt x="1084" y="506"/>
                  </a:lnTo>
                  <a:lnTo>
                    <a:pt x="1084" y="523"/>
                  </a:lnTo>
                  <a:lnTo>
                    <a:pt x="1081" y="532"/>
                  </a:lnTo>
                  <a:lnTo>
                    <a:pt x="1084" y="537"/>
                  </a:lnTo>
                  <a:lnTo>
                    <a:pt x="1089" y="546"/>
                  </a:lnTo>
                  <a:lnTo>
                    <a:pt x="1104" y="563"/>
                  </a:lnTo>
                  <a:lnTo>
                    <a:pt x="1118" y="581"/>
                  </a:lnTo>
                  <a:lnTo>
                    <a:pt x="1127" y="586"/>
                  </a:lnTo>
                  <a:lnTo>
                    <a:pt x="1138" y="592"/>
                  </a:lnTo>
                  <a:lnTo>
                    <a:pt x="1150" y="595"/>
                  </a:lnTo>
                  <a:lnTo>
                    <a:pt x="1153" y="595"/>
                  </a:lnTo>
                  <a:lnTo>
                    <a:pt x="1156" y="601"/>
                  </a:lnTo>
                  <a:lnTo>
                    <a:pt x="1156" y="606"/>
                  </a:lnTo>
                  <a:lnTo>
                    <a:pt x="1158" y="609"/>
                  </a:lnTo>
                  <a:lnTo>
                    <a:pt x="1167" y="612"/>
                  </a:lnTo>
                  <a:lnTo>
                    <a:pt x="1179" y="621"/>
                  </a:lnTo>
                  <a:lnTo>
                    <a:pt x="1190" y="629"/>
                  </a:lnTo>
                  <a:lnTo>
                    <a:pt x="1199" y="635"/>
                  </a:lnTo>
                  <a:lnTo>
                    <a:pt x="1199" y="638"/>
                  </a:lnTo>
                  <a:lnTo>
                    <a:pt x="1202" y="641"/>
                  </a:lnTo>
                  <a:lnTo>
                    <a:pt x="1202" y="647"/>
                  </a:lnTo>
                  <a:lnTo>
                    <a:pt x="1202" y="655"/>
                  </a:lnTo>
                  <a:lnTo>
                    <a:pt x="1204" y="661"/>
                  </a:lnTo>
                  <a:lnTo>
                    <a:pt x="1207" y="667"/>
                  </a:lnTo>
                  <a:lnTo>
                    <a:pt x="1213" y="675"/>
                  </a:lnTo>
                  <a:lnTo>
                    <a:pt x="1222" y="681"/>
                  </a:lnTo>
                  <a:lnTo>
                    <a:pt x="1227" y="687"/>
                  </a:lnTo>
                  <a:lnTo>
                    <a:pt x="1233" y="701"/>
                  </a:lnTo>
                  <a:lnTo>
                    <a:pt x="1236" y="716"/>
                  </a:lnTo>
                  <a:lnTo>
                    <a:pt x="1236" y="721"/>
                  </a:lnTo>
                  <a:lnTo>
                    <a:pt x="1236" y="733"/>
                  </a:lnTo>
                  <a:lnTo>
                    <a:pt x="1230" y="753"/>
                  </a:lnTo>
                  <a:lnTo>
                    <a:pt x="1222" y="787"/>
                  </a:lnTo>
                  <a:lnTo>
                    <a:pt x="1219" y="799"/>
                  </a:lnTo>
                  <a:lnTo>
                    <a:pt x="1219" y="805"/>
                  </a:lnTo>
                  <a:lnTo>
                    <a:pt x="1222" y="813"/>
                  </a:lnTo>
                  <a:lnTo>
                    <a:pt x="1227" y="819"/>
                  </a:lnTo>
                  <a:lnTo>
                    <a:pt x="1233" y="830"/>
                  </a:lnTo>
                  <a:lnTo>
                    <a:pt x="1236" y="842"/>
                  </a:lnTo>
                  <a:lnTo>
                    <a:pt x="1239" y="859"/>
                  </a:lnTo>
                  <a:lnTo>
                    <a:pt x="1239" y="873"/>
                  </a:lnTo>
                  <a:lnTo>
                    <a:pt x="1233" y="876"/>
                  </a:lnTo>
                  <a:lnTo>
                    <a:pt x="1210" y="888"/>
                  </a:lnTo>
                  <a:lnTo>
                    <a:pt x="1179" y="902"/>
                  </a:lnTo>
                  <a:lnTo>
                    <a:pt x="1133" y="919"/>
                  </a:lnTo>
                  <a:lnTo>
                    <a:pt x="1084" y="937"/>
                  </a:lnTo>
                  <a:lnTo>
                    <a:pt x="1026" y="971"/>
                  </a:lnTo>
                  <a:lnTo>
                    <a:pt x="977" y="994"/>
                  </a:lnTo>
                  <a:lnTo>
                    <a:pt x="951" y="994"/>
                  </a:lnTo>
                  <a:lnTo>
                    <a:pt x="949" y="994"/>
                  </a:lnTo>
                  <a:lnTo>
                    <a:pt x="946" y="994"/>
                  </a:lnTo>
                  <a:lnTo>
                    <a:pt x="946" y="991"/>
                  </a:lnTo>
                  <a:lnTo>
                    <a:pt x="943" y="988"/>
                  </a:lnTo>
                  <a:lnTo>
                    <a:pt x="940" y="988"/>
                  </a:lnTo>
                  <a:lnTo>
                    <a:pt x="937" y="988"/>
                  </a:lnTo>
                  <a:lnTo>
                    <a:pt x="926" y="971"/>
                  </a:lnTo>
                  <a:lnTo>
                    <a:pt x="917" y="963"/>
                  </a:lnTo>
                  <a:lnTo>
                    <a:pt x="917" y="948"/>
                  </a:lnTo>
                  <a:lnTo>
                    <a:pt x="920" y="917"/>
                  </a:lnTo>
                  <a:lnTo>
                    <a:pt x="917" y="911"/>
                  </a:lnTo>
                  <a:lnTo>
                    <a:pt x="903" y="905"/>
                  </a:lnTo>
                  <a:lnTo>
                    <a:pt x="891" y="911"/>
                  </a:lnTo>
                  <a:lnTo>
                    <a:pt x="885" y="931"/>
                  </a:lnTo>
                  <a:lnTo>
                    <a:pt x="882" y="937"/>
                  </a:lnTo>
                  <a:lnTo>
                    <a:pt x="882" y="940"/>
                  </a:lnTo>
                  <a:lnTo>
                    <a:pt x="871" y="951"/>
                  </a:lnTo>
                  <a:lnTo>
                    <a:pt x="868" y="960"/>
                  </a:lnTo>
                  <a:lnTo>
                    <a:pt x="859" y="971"/>
                  </a:lnTo>
                  <a:lnTo>
                    <a:pt x="851" y="977"/>
                  </a:lnTo>
                  <a:lnTo>
                    <a:pt x="839" y="980"/>
                  </a:lnTo>
                  <a:lnTo>
                    <a:pt x="836" y="986"/>
                  </a:lnTo>
                  <a:lnTo>
                    <a:pt x="828" y="991"/>
                  </a:lnTo>
                  <a:lnTo>
                    <a:pt x="779" y="991"/>
                  </a:lnTo>
                  <a:lnTo>
                    <a:pt x="750" y="988"/>
                  </a:lnTo>
                  <a:lnTo>
                    <a:pt x="744" y="988"/>
                  </a:lnTo>
                  <a:lnTo>
                    <a:pt x="750" y="1026"/>
                  </a:lnTo>
                  <a:lnTo>
                    <a:pt x="747" y="1026"/>
                  </a:lnTo>
                  <a:lnTo>
                    <a:pt x="744" y="1023"/>
                  </a:lnTo>
                  <a:lnTo>
                    <a:pt x="742" y="1023"/>
                  </a:lnTo>
                  <a:lnTo>
                    <a:pt x="739" y="1020"/>
                  </a:lnTo>
                  <a:lnTo>
                    <a:pt x="736" y="1020"/>
                  </a:lnTo>
                  <a:lnTo>
                    <a:pt x="730" y="1020"/>
                  </a:lnTo>
                  <a:lnTo>
                    <a:pt x="730" y="1023"/>
                  </a:lnTo>
                  <a:lnTo>
                    <a:pt x="724" y="1026"/>
                  </a:lnTo>
                  <a:lnTo>
                    <a:pt x="721" y="1026"/>
                  </a:lnTo>
                  <a:lnTo>
                    <a:pt x="719" y="1023"/>
                  </a:lnTo>
                  <a:lnTo>
                    <a:pt x="716" y="1023"/>
                  </a:lnTo>
                  <a:lnTo>
                    <a:pt x="710" y="1023"/>
                  </a:lnTo>
                  <a:lnTo>
                    <a:pt x="707" y="1023"/>
                  </a:lnTo>
                  <a:lnTo>
                    <a:pt x="704" y="1026"/>
                  </a:lnTo>
                  <a:lnTo>
                    <a:pt x="701" y="1026"/>
                  </a:lnTo>
                  <a:lnTo>
                    <a:pt x="698" y="1026"/>
                  </a:lnTo>
                  <a:lnTo>
                    <a:pt x="696" y="1026"/>
                  </a:lnTo>
                  <a:lnTo>
                    <a:pt x="693" y="1023"/>
                  </a:lnTo>
                  <a:lnTo>
                    <a:pt x="690" y="1023"/>
                  </a:lnTo>
                  <a:lnTo>
                    <a:pt x="687" y="1020"/>
                  </a:lnTo>
                  <a:lnTo>
                    <a:pt x="684" y="1020"/>
                  </a:lnTo>
                  <a:lnTo>
                    <a:pt x="678" y="1020"/>
                  </a:lnTo>
                  <a:lnTo>
                    <a:pt x="675" y="1020"/>
                  </a:lnTo>
                  <a:lnTo>
                    <a:pt x="673" y="1023"/>
                  </a:lnTo>
                  <a:lnTo>
                    <a:pt x="670" y="1023"/>
                  </a:lnTo>
                  <a:lnTo>
                    <a:pt x="667" y="1020"/>
                  </a:lnTo>
                  <a:lnTo>
                    <a:pt x="664" y="1020"/>
                  </a:lnTo>
                  <a:lnTo>
                    <a:pt x="661" y="1017"/>
                  </a:lnTo>
                  <a:lnTo>
                    <a:pt x="658" y="1017"/>
                  </a:lnTo>
                  <a:lnTo>
                    <a:pt x="655" y="1014"/>
                  </a:lnTo>
                  <a:lnTo>
                    <a:pt x="652" y="1014"/>
                  </a:lnTo>
                  <a:lnTo>
                    <a:pt x="650" y="1014"/>
                  </a:lnTo>
                  <a:lnTo>
                    <a:pt x="647" y="1011"/>
                  </a:lnTo>
                  <a:lnTo>
                    <a:pt x="644" y="1011"/>
                  </a:lnTo>
                  <a:lnTo>
                    <a:pt x="644" y="1008"/>
                  </a:lnTo>
                  <a:lnTo>
                    <a:pt x="638" y="1006"/>
                  </a:lnTo>
                  <a:lnTo>
                    <a:pt x="635" y="1003"/>
                  </a:lnTo>
                  <a:lnTo>
                    <a:pt x="632" y="1003"/>
                  </a:lnTo>
                  <a:lnTo>
                    <a:pt x="629" y="1003"/>
                  </a:lnTo>
                  <a:lnTo>
                    <a:pt x="629" y="1006"/>
                  </a:lnTo>
                  <a:lnTo>
                    <a:pt x="624" y="1006"/>
                  </a:lnTo>
                  <a:lnTo>
                    <a:pt x="618" y="1011"/>
                  </a:lnTo>
                  <a:lnTo>
                    <a:pt x="612" y="1017"/>
                  </a:lnTo>
                  <a:lnTo>
                    <a:pt x="606" y="1020"/>
                  </a:lnTo>
                  <a:lnTo>
                    <a:pt x="598" y="1026"/>
                  </a:lnTo>
                  <a:lnTo>
                    <a:pt x="592" y="1031"/>
                  </a:lnTo>
                  <a:lnTo>
                    <a:pt x="586" y="1034"/>
                  </a:lnTo>
                  <a:lnTo>
                    <a:pt x="581" y="1034"/>
                  </a:lnTo>
                  <a:lnTo>
                    <a:pt x="566" y="1037"/>
                  </a:lnTo>
                  <a:lnTo>
                    <a:pt x="560" y="1037"/>
                  </a:lnTo>
                  <a:lnTo>
                    <a:pt x="552" y="1031"/>
                  </a:lnTo>
                  <a:lnTo>
                    <a:pt x="549" y="1031"/>
                  </a:lnTo>
                  <a:lnTo>
                    <a:pt x="543" y="1026"/>
                  </a:lnTo>
                  <a:lnTo>
                    <a:pt x="540" y="1026"/>
                  </a:lnTo>
                  <a:lnTo>
                    <a:pt x="537" y="1026"/>
                  </a:lnTo>
                  <a:lnTo>
                    <a:pt x="532" y="1026"/>
                  </a:lnTo>
                  <a:lnTo>
                    <a:pt x="532" y="1029"/>
                  </a:lnTo>
                  <a:lnTo>
                    <a:pt x="529" y="1031"/>
                  </a:lnTo>
                  <a:lnTo>
                    <a:pt x="526" y="1034"/>
                  </a:lnTo>
                  <a:lnTo>
                    <a:pt x="517" y="1034"/>
                  </a:lnTo>
                  <a:lnTo>
                    <a:pt x="457" y="1034"/>
                  </a:lnTo>
                  <a:lnTo>
                    <a:pt x="399" y="1034"/>
                  </a:lnTo>
                  <a:lnTo>
                    <a:pt x="388" y="1037"/>
                  </a:lnTo>
                  <a:lnTo>
                    <a:pt x="376" y="1052"/>
                  </a:lnTo>
                  <a:lnTo>
                    <a:pt x="365" y="1066"/>
                  </a:lnTo>
                  <a:lnTo>
                    <a:pt x="362" y="1069"/>
                  </a:lnTo>
                  <a:lnTo>
                    <a:pt x="359" y="1069"/>
                  </a:lnTo>
                  <a:lnTo>
                    <a:pt x="353" y="1072"/>
                  </a:lnTo>
                  <a:lnTo>
                    <a:pt x="351" y="1069"/>
                  </a:lnTo>
                  <a:lnTo>
                    <a:pt x="348" y="1069"/>
                  </a:lnTo>
                  <a:lnTo>
                    <a:pt x="345" y="1066"/>
                  </a:lnTo>
                  <a:lnTo>
                    <a:pt x="339" y="1063"/>
                  </a:lnTo>
                  <a:lnTo>
                    <a:pt x="333" y="1054"/>
                  </a:lnTo>
                  <a:lnTo>
                    <a:pt x="322" y="1043"/>
                  </a:lnTo>
                  <a:lnTo>
                    <a:pt x="319" y="1037"/>
                  </a:lnTo>
                  <a:lnTo>
                    <a:pt x="316" y="1034"/>
                  </a:lnTo>
                  <a:lnTo>
                    <a:pt x="310" y="1031"/>
                  </a:lnTo>
                  <a:lnTo>
                    <a:pt x="307" y="1029"/>
                  </a:lnTo>
                  <a:lnTo>
                    <a:pt x="305" y="1029"/>
                  </a:lnTo>
                  <a:lnTo>
                    <a:pt x="299" y="1029"/>
                  </a:lnTo>
                  <a:lnTo>
                    <a:pt x="296" y="1031"/>
                  </a:lnTo>
                  <a:lnTo>
                    <a:pt x="293" y="1031"/>
                  </a:lnTo>
                  <a:lnTo>
                    <a:pt x="287" y="1034"/>
                  </a:lnTo>
                  <a:lnTo>
                    <a:pt x="284" y="1037"/>
                  </a:lnTo>
                  <a:lnTo>
                    <a:pt x="279" y="1037"/>
                  </a:lnTo>
                  <a:lnTo>
                    <a:pt x="270" y="1040"/>
                  </a:lnTo>
                  <a:lnTo>
                    <a:pt x="261" y="1040"/>
                  </a:lnTo>
                  <a:lnTo>
                    <a:pt x="250" y="1040"/>
                  </a:lnTo>
                  <a:lnTo>
                    <a:pt x="233" y="1037"/>
                  </a:lnTo>
                  <a:lnTo>
                    <a:pt x="215" y="1031"/>
                  </a:lnTo>
                  <a:lnTo>
                    <a:pt x="198" y="1029"/>
                  </a:lnTo>
                  <a:lnTo>
                    <a:pt x="175" y="1026"/>
                  </a:lnTo>
                  <a:lnTo>
                    <a:pt x="155" y="1029"/>
                  </a:lnTo>
                  <a:lnTo>
                    <a:pt x="155" y="1008"/>
                  </a:lnTo>
                  <a:lnTo>
                    <a:pt x="155" y="1003"/>
                  </a:lnTo>
                  <a:lnTo>
                    <a:pt x="155" y="1000"/>
                  </a:lnTo>
                  <a:lnTo>
                    <a:pt x="152" y="997"/>
                  </a:lnTo>
                  <a:lnTo>
                    <a:pt x="149" y="994"/>
                  </a:lnTo>
                  <a:lnTo>
                    <a:pt x="152" y="986"/>
                  </a:lnTo>
                  <a:lnTo>
                    <a:pt x="158" y="983"/>
                  </a:lnTo>
                  <a:lnTo>
                    <a:pt x="161" y="980"/>
                  </a:lnTo>
                  <a:lnTo>
                    <a:pt x="158" y="965"/>
                  </a:lnTo>
                  <a:lnTo>
                    <a:pt x="149" y="931"/>
                  </a:lnTo>
                  <a:lnTo>
                    <a:pt x="149" y="928"/>
                  </a:lnTo>
                  <a:lnTo>
                    <a:pt x="146" y="922"/>
                  </a:lnTo>
                  <a:lnTo>
                    <a:pt x="141" y="919"/>
                  </a:lnTo>
                  <a:lnTo>
                    <a:pt x="138" y="914"/>
                  </a:lnTo>
                  <a:lnTo>
                    <a:pt x="135" y="911"/>
                  </a:lnTo>
                  <a:lnTo>
                    <a:pt x="129" y="911"/>
                  </a:lnTo>
                  <a:lnTo>
                    <a:pt x="123" y="908"/>
                  </a:lnTo>
                  <a:lnTo>
                    <a:pt x="121" y="908"/>
                  </a:lnTo>
                  <a:lnTo>
                    <a:pt x="118" y="908"/>
                  </a:lnTo>
                  <a:lnTo>
                    <a:pt x="115" y="908"/>
                  </a:lnTo>
                  <a:lnTo>
                    <a:pt x="109" y="908"/>
                  </a:lnTo>
                  <a:lnTo>
                    <a:pt x="103" y="908"/>
                  </a:lnTo>
                  <a:lnTo>
                    <a:pt x="98" y="902"/>
                  </a:lnTo>
                  <a:lnTo>
                    <a:pt x="92" y="902"/>
                  </a:lnTo>
                  <a:lnTo>
                    <a:pt x="89" y="899"/>
                  </a:lnTo>
                  <a:lnTo>
                    <a:pt x="83" y="894"/>
                  </a:lnTo>
                  <a:lnTo>
                    <a:pt x="77" y="891"/>
                  </a:lnTo>
                  <a:lnTo>
                    <a:pt x="66" y="879"/>
                  </a:lnTo>
                  <a:lnTo>
                    <a:pt x="63" y="871"/>
                  </a:lnTo>
                  <a:lnTo>
                    <a:pt x="66" y="865"/>
                  </a:lnTo>
                  <a:lnTo>
                    <a:pt x="69" y="865"/>
                  </a:lnTo>
                  <a:lnTo>
                    <a:pt x="72" y="862"/>
                  </a:lnTo>
                  <a:lnTo>
                    <a:pt x="75" y="859"/>
                  </a:lnTo>
                  <a:lnTo>
                    <a:pt x="77" y="856"/>
                  </a:lnTo>
                  <a:lnTo>
                    <a:pt x="75" y="853"/>
                  </a:lnTo>
                  <a:lnTo>
                    <a:pt x="75" y="851"/>
                  </a:lnTo>
                  <a:lnTo>
                    <a:pt x="77" y="848"/>
                  </a:lnTo>
                  <a:lnTo>
                    <a:pt x="77" y="842"/>
                  </a:lnTo>
                  <a:lnTo>
                    <a:pt x="77" y="839"/>
                  </a:lnTo>
                  <a:lnTo>
                    <a:pt x="80" y="839"/>
                  </a:lnTo>
                  <a:lnTo>
                    <a:pt x="89" y="822"/>
                  </a:lnTo>
                  <a:lnTo>
                    <a:pt x="92" y="819"/>
                  </a:lnTo>
                  <a:lnTo>
                    <a:pt x="92" y="810"/>
                  </a:lnTo>
                  <a:lnTo>
                    <a:pt x="92" y="807"/>
                  </a:lnTo>
                  <a:lnTo>
                    <a:pt x="95" y="807"/>
                  </a:lnTo>
                  <a:lnTo>
                    <a:pt x="95" y="805"/>
                  </a:lnTo>
                  <a:lnTo>
                    <a:pt x="98" y="802"/>
                  </a:lnTo>
                  <a:lnTo>
                    <a:pt x="103" y="802"/>
                  </a:lnTo>
                  <a:lnTo>
                    <a:pt x="106" y="799"/>
                  </a:lnTo>
                  <a:lnTo>
                    <a:pt x="106" y="796"/>
                  </a:lnTo>
                  <a:lnTo>
                    <a:pt x="106" y="782"/>
                  </a:lnTo>
                  <a:lnTo>
                    <a:pt x="106" y="779"/>
                  </a:lnTo>
                  <a:lnTo>
                    <a:pt x="109" y="767"/>
                  </a:lnTo>
                  <a:lnTo>
                    <a:pt x="109" y="764"/>
                  </a:lnTo>
                  <a:lnTo>
                    <a:pt x="106" y="761"/>
                  </a:lnTo>
                  <a:lnTo>
                    <a:pt x="109" y="759"/>
                  </a:lnTo>
                  <a:lnTo>
                    <a:pt x="112" y="759"/>
                  </a:lnTo>
                  <a:lnTo>
                    <a:pt x="115" y="756"/>
                  </a:lnTo>
                  <a:lnTo>
                    <a:pt x="115" y="750"/>
                  </a:lnTo>
                  <a:lnTo>
                    <a:pt x="115" y="744"/>
                  </a:lnTo>
                  <a:lnTo>
                    <a:pt x="123" y="736"/>
                  </a:lnTo>
                  <a:lnTo>
                    <a:pt x="115" y="727"/>
                  </a:lnTo>
                  <a:lnTo>
                    <a:pt x="112" y="718"/>
                  </a:lnTo>
                  <a:lnTo>
                    <a:pt x="109" y="710"/>
                  </a:lnTo>
                  <a:lnTo>
                    <a:pt x="109" y="704"/>
                  </a:lnTo>
                  <a:lnTo>
                    <a:pt x="103" y="695"/>
                  </a:lnTo>
                  <a:lnTo>
                    <a:pt x="103" y="690"/>
                  </a:lnTo>
                  <a:lnTo>
                    <a:pt x="103" y="681"/>
                  </a:lnTo>
                  <a:lnTo>
                    <a:pt x="103" y="678"/>
                  </a:lnTo>
                  <a:lnTo>
                    <a:pt x="106" y="672"/>
                  </a:lnTo>
                  <a:lnTo>
                    <a:pt x="106" y="667"/>
                  </a:lnTo>
                  <a:lnTo>
                    <a:pt x="109" y="661"/>
                  </a:lnTo>
                  <a:lnTo>
                    <a:pt x="112" y="655"/>
                  </a:lnTo>
                  <a:lnTo>
                    <a:pt x="112" y="649"/>
                  </a:lnTo>
                  <a:lnTo>
                    <a:pt x="115" y="635"/>
                  </a:lnTo>
                  <a:lnTo>
                    <a:pt x="121" y="624"/>
                  </a:lnTo>
                  <a:lnTo>
                    <a:pt x="123" y="606"/>
                  </a:lnTo>
                  <a:lnTo>
                    <a:pt x="121" y="589"/>
                  </a:lnTo>
                  <a:lnTo>
                    <a:pt x="121" y="555"/>
                  </a:lnTo>
                  <a:lnTo>
                    <a:pt x="118" y="537"/>
                  </a:lnTo>
                  <a:lnTo>
                    <a:pt x="118" y="529"/>
                  </a:lnTo>
                  <a:lnTo>
                    <a:pt x="118" y="517"/>
                  </a:lnTo>
                  <a:lnTo>
                    <a:pt x="118" y="514"/>
                  </a:lnTo>
                  <a:lnTo>
                    <a:pt x="118" y="509"/>
                  </a:lnTo>
                  <a:lnTo>
                    <a:pt x="112" y="494"/>
                  </a:lnTo>
                  <a:lnTo>
                    <a:pt x="106" y="494"/>
                  </a:lnTo>
                  <a:lnTo>
                    <a:pt x="100" y="494"/>
                  </a:lnTo>
                  <a:lnTo>
                    <a:pt x="92" y="503"/>
                  </a:lnTo>
                  <a:lnTo>
                    <a:pt x="89" y="503"/>
                  </a:lnTo>
                  <a:lnTo>
                    <a:pt x="83" y="506"/>
                  </a:lnTo>
                  <a:lnTo>
                    <a:pt x="77" y="503"/>
                  </a:lnTo>
                  <a:lnTo>
                    <a:pt x="72" y="503"/>
                  </a:lnTo>
                  <a:lnTo>
                    <a:pt x="63" y="506"/>
                  </a:lnTo>
                  <a:lnTo>
                    <a:pt x="54" y="506"/>
                  </a:lnTo>
                  <a:lnTo>
                    <a:pt x="52" y="503"/>
                  </a:lnTo>
                  <a:lnTo>
                    <a:pt x="49" y="503"/>
                  </a:lnTo>
                  <a:lnTo>
                    <a:pt x="46" y="500"/>
                  </a:lnTo>
                  <a:lnTo>
                    <a:pt x="43" y="497"/>
                  </a:lnTo>
                  <a:lnTo>
                    <a:pt x="40" y="492"/>
                  </a:lnTo>
                  <a:lnTo>
                    <a:pt x="40" y="486"/>
                  </a:lnTo>
                  <a:lnTo>
                    <a:pt x="37" y="483"/>
                  </a:lnTo>
                  <a:lnTo>
                    <a:pt x="34" y="480"/>
                  </a:lnTo>
                  <a:lnTo>
                    <a:pt x="31" y="477"/>
                  </a:lnTo>
                  <a:lnTo>
                    <a:pt x="29" y="466"/>
                  </a:lnTo>
                  <a:lnTo>
                    <a:pt x="26" y="460"/>
                  </a:lnTo>
                  <a:lnTo>
                    <a:pt x="17" y="451"/>
                  </a:lnTo>
                  <a:lnTo>
                    <a:pt x="8" y="446"/>
                  </a:lnTo>
                  <a:lnTo>
                    <a:pt x="6" y="434"/>
                  </a:lnTo>
                  <a:lnTo>
                    <a:pt x="0" y="428"/>
                  </a:lnTo>
                  <a:lnTo>
                    <a:pt x="0" y="423"/>
                  </a:lnTo>
                  <a:lnTo>
                    <a:pt x="0" y="420"/>
                  </a:lnTo>
                  <a:lnTo>
                    <a:pt x="3" y="411"/>
                  </a:lnTo>
                  <a:lnTo>
                    <a:pt x="6" y="405"/>
                  </a:lnTo>
                  <a:lnTo>
                    <a:pt x="3" y="397"/>
                  </a:lnTo>
                  <a:lnTo>
                    <a:pt x="11" y="397"/>
                  </a:lnTo>
                  <a:lnTo>
                    <a:pt x="14" y="397"/>
                  </a:lnTo>
                  <a:lnTo>
                    <a:pt x="20" y="391"/>
                  </a:lnTo>
                  <a:lnTo>
                    <a:pt x="29" y="391"/>
                  </a:lnTo>
                  <a:lnTo>
                    <a:pt x="29" y="388"/>
                  </a:lnTo>
                  <a:lnTo>
                    <a:pt x="31" y="385"/>
                  </a:lnTo>
                  <a:lnTo>
                    <a:pt x="46" y="374"/>
                  </a:lnTo>
                  <a:lnTo>
                    <a:pt x="49" y="371"/>
                  </a:lnTo>
                  <a:lnTo>
                    <a:pt x="52" y="368"/>
                  </a:lnTo>
                  <a:lnTo>
                    <a:pt x="54" y="362"/>
                  </a:lnTo>
                  <a:lnTo>
                    <a:pt x="60" y="357"/>
                  </a:lnTo>
                  <a:lnTo>
                    <a:pt x="66" y="351"/>
                  </a:lnTo>
                  <a:lnTo>
                    <a:pt x="66" y="348"/>
                  </a:lnTo>
                  <a:lnTo>
                    <a:pt x="72" y="345"/>
                  </a:lnTo>
                  <a:lnTo>
                    <a:pt x="83" y="334"/>
                  </a:lnTo>
                  <a:lnTo>
                    <a:pt x="86" y="334"/>
                  </a:lnTo>
                  <a:lnTo>
                    <a:pt x="89" y="331"/>
                  </a:lnTo>
                  <a:lnTo>
                    <a:pt x="92" y="334"/>
                  </a:lnTo>
                  <a:lnTo>
                    <a:pt x="121" y="325"/>
                  </a:lnTo>
                  <a:lnTo>
                    <a:pt x="126" y="319"/>
                  </a:lnTo>
                  <a:lnTo>
                    <a:pt x="129" y="319"/>
                  </a:lnTo>
                  <a:lnTo>
                    <a:pt x="132" y="319"/>
                  </a:lnTo>
                  <a:lnTo>
                    <a:pt x="135" y="319"/>
                  </a:lnTo>
                  <a:lnTo>
                    <a:pt x="138" y="316"/>
                  </a:lnTo>
                  <a:lnTo>
                    <a:pt x="152" y="311"/>
                  </a:lnTo>
                  <a:lnTo>
                    <a:pt x="155" y="311"/>
                  </a:lnTo>
                  <a:lnTo>
                    <a:pt x="158" y="311"/>
                  </a:lnTo>
                  <a:lnTo>
                    <a:pt x="161" y="308"/>
                  </a:lnTo>
                  <a:lnTo>
                    <a:pt x="167" y="308"/>
                  </a:lnTo>
                  <a:lnTo>
                    <a:pt x="167" y="305"/>
                  </a:lnTo>
                  <a:lnTo>
                    <a:pt x="169" y="305"/>
                  </a:lnTo>
                  <a:lnTo>
                    <a:pt x="172" y="302"/>
                  </a:lnTo>
                  <a:lnTo>
                    <a:pt x="175" y="299"/>
                  </a:lnTo>
                  <a:lnTo>
                    <a:pt x="178" y="296"/>
                  </a:lnTo>
                  <a:lnTo>
                    <a:pt x="184" y="290"/>
                  </a:lnTo>
                  <a:lnTo>
                    <a:pt x="187" y="288"/>
                  </a:lnTo>
                  <a:lnTo>
                    <a:pt x="192" y="279"/>
                  </a:lnTo>
                  <a:lnTo>
                    <a:pt x="198" y="276"/>
                  </a:lnTo>
                  <a:lnTo>
                    <a:pt x="201" y="273"/>
                  </a:lnTo>
                  <a:lnTo>
                    <a:pt x="210" y="267"/>
                  </a:lnTo>
                  <a:lnTo>
                    <a:pt x="221" y="250"/>
                  </a:lnTo>
                  <a:lnTo>
                    <a:pt x="224" y="247"/>
                  </a:lnTo>
                  <a:lnTo>
                    <a:pt x="227" y="242"/>
                  </a:lnTo>
                  <a:lnTo>
                    <a:pt x="233" y="233"/>
                  </a:lnTo>
                  <a:lnTo>
                    <a:pt x="227" y="219"/>
                  </a:lnTo>
                  <a:lnTo>
                    <a:pt x="230" y="213"/>
                  </a:lnTo>
                  <a:lnTo>
                    <a:pt x="230" y="207"/>
                  </a:lnTo>
                  <a:lnTo>
                    <a:pt x="230" y="204"/>
                  </a:lnTo>
                  <a:lnTo>
                    <a:pt x="233" y="201"/>
                  </a:lnTo>
                  <a:lnTo>
                    <a:pt x="244" y="178"/>
                  </a:lnTo>
                  <a:lnTo>
                    <a:pt x="244" y="176"/>
                  </a:lnTo>
                  <a:lnTo>
                    <a:pt x="250" y="167"/>
                  </a:lnTo>
                  <a:lnTo>
                    <a:pt x="259" y="153"/>
                  </a:lnTo>
                  <a:lnTo>
                    <a:pt x="259" y="147"/>
                  </a:lnTo>
                  <a:lnTo>
                    <a:pt x="261" y="144"/>
                  </a:lnTo>
                  <a:lnTo>
                    <a:pt x="264" y="135"/>
                  </a:lnTo>
                  <a:lnTo>
                    <a:pt x="279" y="101"/>
                  </a:lnTo>
                  <a:lnTo>
                    <a:pt x="290" y="78"/>
                  </a:lnTo>
                  <a:lnTo>
                    <a:pt x="299" y="58"/>
                  </a:lnTo>
                  <a:lnTo>
                    <a:pt x="302" y="52"/>
                  </a:lnTo>
                  <a:lnTo>
                    <a:pt x="307" y="32"/>
                  </a:lnTo>
                  <a:lnTo>
                    <a:pt x="310" y="35"/>
                  </a:lnTo>
                  <a:lnTo>
                    <a:pt x="322" y="32"/>
                  </a:lnTo>
                  <a:lnTo>
                    <a:pt x="325" y="32"/>
                  </a:lnTo>
                  <a:lnTo>
                    <a:pt x="333" y="26"/>
                  </a:lnTo>
                  <a:lnTo>
                    <a:pt x="336" y="26"/>
                  </a:lnTo>
                  <a:lnTo>
                    <a:pt x="345" y="29"/>
                  </a:lnTo>
                  <a:lnTo>
                    <a:pt x="359" y="23"/>
                  </a:lnTo>
                  <a:lnTo>
                    <a:pt x="368" y="23"/>
                  </a:lnTo>
                  <a:lnTo>
                    <a:pt x="371" y="23"/>
                  </a:lnTo>
                  <a:lnTo>
                    <a:pt x="376" y="20"/>
                  </a:lnTo>
                  <a:lnTo>
                    <a:pt x="388" y="18"/>
                  </a:lnTo>
                  <a:lnTo>
                    <a:pt x="397" y="15"/>
                  </a:lnTo>
                  <a:lnTo>
                    <a:pt x="405" y="15"/>
                  </a:lnTo>
                  <a:lnTo>
                    <a:pt x="431" y="6"/>
                  </a:lnTo>
                  <a:lnTo>
                    <a:pt x="440" y="3"/>
                  </a:lnTo>
                  <a:lnTo>
                    <a:pt x="445" y="0"/>
                  </a:lnTo>
                  <a:lnTo>
                    <a:pt x="448" y="0"/>
                  </a:lnTo>
                  <a:lnTo>
                    <a:pt x="451" y="0"/>
                  </a:lnTo>
                  <a:lnTo>
                    <a:pt x="454" y="3"/>
                  </a:lnTo>
                  <a:lnTo>
                    <a:pt x="454" y="6"/>
                  </a:lnTo>
                  <a:lnTo>
                    <a:pt x="454" y="12"/>
                  </a:lnTo>
                  <a:lnTo>
                    <a:pt x="454" y="20"/>
                  </a:lnTo>
                  <a:lnTo>
                    <a:pt x="451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0" y="2504"/>
              <a:ext cx="1239" cy="1072"/>
            </a:xfrm>
            <a:custGeom>
              <a:avLst/>
              <a:gdLst>
                <a:gd name="T0" fmla="*/ 500 w 1239"/>
                <a:gd name="T1" fmla="*/ 72 h 1072"/>
                <a:gd name="T2" fmla="*/ 529 w 1239"/>
                <a:gd name="T3" fmla="*/ 147 h 1072"/>
                <a:gd name="T4" fmla="*/ 532 w 1239"/>
                <a:gd name="T5" fmla="*/ 178 h 1072"/>
                <a:gd name="T6" fmla="*/ 546 w 1239"/>
                <a:gd name="T7" fmla="*/ 213 h 1072"/>
                <a:gd name="T8" fmla="*/ 560 w 1239"/>
                <a:gd name="T9" fmla="*/ 239 h 1072"/>
                <a:gd name="T10" fmla="*/ 578 w 1239"/>
                <a:gd name="T11" fmla="*/ 262 h 1072"/>
                <a:gd name="T12" fmla="*/ 604 w 1239"/>
                <a:gd name="T13" fmla="*/ 267 h 1072"/>
                <a:gd name="T14" fmla="*/ 627 w 1239"/>
                <a:gd name="T15" fmla="*/ 259 h 1072"/>
                <a:gd name="T16" fmla="*/ 655 w 1239"/>
                <a:gd name="T17" fmla="*/ 265 h 1072"/>
                <a:gd name="T18" fmla="*/ 675 w 1239"/>
                <a:gd name="T19" fmla="*/ 247 h 1072"/>
                <a:gd name="T20" fmla="*/ 704 w 1239"/>
                <a:gd name="T21" fmla="*/ 236 h 1072"/>
                <a:gd name="T22" fmla="*/ 733 w 1239"/>
                <a:gd name="T23" fmla="*/ 224 h 1072"/>
                <a:gd name="T24" fmla="*/ 762 w 1239"/>
                <a:gd name="T25" fmla="*/ 216 h 1072"/>
                <a:gd name="T26" fmla="*/ 785 w 1239"/>
                <a:gd name="T27" fmla="*/ 196 h 1072"/>
                <a:gd name="T28" fmla="*/ 762 w 1239"/>
                <a:gd name="T29" fmla="*/ 270 h 1072"/>
                <a:gd name="T30" fmla="*/ 802 w 1239"/>
                <a:gd name="T31" fmla="*/ 342 h 1072"/>
                <a:gd name="T32" fmla="*/ 825 w 1239"/>
                <a:gd name="T33" fmla="*/ 446 h 1072"/>
                <a:gd name="T34" fmla="*/ 868 w 1239"/>
                <a:gd name="T35" fmla="*/ 520 h 1072"/>
                <a:gd name="T36" fmla="*/ 900 w 1239"/>
                <a:gd name="T37" fmla="*/ 535 h 1072"/>
                <a:gd name="T38" fmla="*/ 954 w 1239"/>
                <a:gd name="T39" fmla="*/ 566 h 1072"/>
                <a:gd name="T40" fmla="*/ 1032 w 1239"/>
                <a:gd name="T41" fmla="*/ 529 h 1072"/>
                <a:gd name="T42" fmla="*/ 1084 w 1239"/>
                <a:gd name="T43" fmla="*/ 523 h 1072"/>
                <a:gd name="T44" fmla="*/ 1153 w 1239"/>
                <a:gd name="T45" fmla="*/ 595 h 1072"/>
                <a:gd name="T46" fmla="*/ 1202 w 1239"/>
                <a:gd name="T47" fmla="*/ 641 h 1072"/>
                <a:gd name="T48" fmla="*/ 1236 w 1239"/>
                <a:gd name="T49" fmla="*/ 716 h 1072"/>
                <a:gd name="T50" fmla="*/ 1233 w 1239"/>
                <a:gd name="T51" fmla="*/ 830 h 1072"/>
                <a:gd name="T52" fmla="*/ 1026 w 1239"/>
                <a:gd name="T53" fmla="*/ 971 h 1072"/>
                <a:gd name="T54" fmla="*/ 926 w 1239"/>
                <a:gd name="T55" fmla="*/ 971 h 1072"/>
                <a:gd name="T56" fmla="*/ 882 w 1239"/>
                <a:gd name="T57" fmla="*/ 940 h 1072"/>
                <a:gd name="T58" fmla="*/ 750 w 1239"/>
                <a:gd name="T59" fmla="*/ 988 h 1072"/>
                <a:gd name="T60" fmla="*/ 730 w 1239"/>
                <a:gd name="T61" fmla="*/ 1023 h 1072"/>
                <a:gd name="T62" fmla="*/ 698 w 1239"/>
                <a:gd name="T63" fmla="*/ 1026 h 1072"/>
                <a:gd name="T64" fmla="*/ 670 w 1239"/>
                <a:gd name="T65" fmla="*/ 1023 h 1072"/>
                <a:gd name="T66" fmla="*/ 644 w 1239"/>
                <a:gd name="T67" fmla="*/ 1011 h 1072"/>
                <a:gd name="T68" fmla="*/ 612 w 1239"/>
                <a:gd name="T69" fmla="*/ 1017 h 1072"/>
                <a:gd name="T70" fmla="*/ 549 w 1239"/>
                <a:gd name="T71" fmla="*/ 1031 h 1072"/>
                <a:gd name="T72" fmla="*/ 457 w 1239"/>
                <a:gd name="T73" fmla="*/ 1034 h 1072"/>
                <a:gd name="T74" fmla="*/ 348 w 1239"/>
                <a:gd name="T75" fmla="*/ 1069 h 1072"/>
                <a:gd name="T76" fmla="*/ 305 w 1239"/>
                <a:gd name="T77" fmla="*/ 1029 h 1072"/>
                <a:gd name="T78" fmla="*/ 250 w 1239"/>
                <a:gd name="T79" fmla="*/ 1040 h 1072"/>
                <a:gd name="T80" fmla="*/ 152 w 1239"/>
                <a:gd name="T81" fmla="*/ 997 h 1072"/>
                <a:gd name="T82" fmla="*/ 141 w 1239"/>
                <a:gd name="T83" fmla="*/ 919 h 1072"/>
                <a:gd name="T84" fmla="*/ 103 w 1239"/>
                <a:gd name="T85" fmla="*/ 908 h 1072"/>
                <a:gd name="T86" fmla="*/ 69 w 1239"/>
                <a:gd name="T87" fmla="*/ 865 h 1072"/>
                <a:gd name="T88" fmla="*/ 80 w 1239"/>
                <a:gd name="T89" fmla="*/ 839 h 1072"/>
                <a:gd name="T90" fmla="*/ 106 w 1239"/>
                <a:gd name="T91" fmla="*/ 799 h 1072"/>
                <a:gd name="T92" fmla="*/ 115 w 1239"/>
                <a:gd name="T93" fmla="*/ 756 h 1072"/>
                <a:gd name="T94" fmla="*/ 103 w 1239"/>
                <a:gd name="T95" fmla="*/ 690 h 1072"/>
                <a:gd name="T96" fmla="*/ 121 w 1239"/>
                <a:gd name="T97" fmla="*/ 624 h 1072"/>
                <a:gd name="T98" fmla="*/ 112 w 1239"/>
                <a:gd name="T99" fmla="*/ 494 h 1072"/>
                <a:gd name="T100" fmla="*/ 54 w 1239"/>
                <a:gd name="T101" fmla="*/ 506 h 1072"/>
                <a:gd name="T102" fmla="*/ 31 w 1239"/>
                <a:gd name="T103" fmla="*/ 477 h 1072"/>
                <a:gd name="T104" fmla="*/ 3 w 1239"/>
                <a:gd name="T105" fmla="*/ 411 h 1072"/>
                <a:gd name="T106" fmla="*/ 46 w 1239"/>
                <a:gd name="T107" fmla="*/ 374 h 1072"/>
                <a:gd name="T108" fmla="*/ 86 w 1239"/>
                <a:gd name="T109" fmla="*/ 334 h 1072"/>
                <a:gd name="T110" fmla="*/ 152 w 1239"/>
                <a:gd name="T111" fmla="*/ 311 h 1072"/>
                <a:gd name="T112" fmla="*/ 178 w 1239"/>
                <a:gd name="T113" fmla="*/ 296 h 1072"/>
                <a:gd name="T114" fmla="*/ 227 w 1239"/>
                <a:gd name="T115" fmla="*/ 242 h 1072"/>
                <a:gd name="T116" fmla="*/ 250 w 1239"/>
                <a:gd name="T117" fmla="*/ 167 h 1072"/>
                <a:gd name="T118" fmla="*/ 307 w 1239"/>
                <a:gd name="T119" fmla="*/ 32 h 1072"/>
                <a:gd name="T120" fmla="*/ 371 w 1239"/>
                <a:gd name="T121" fmla="*/ 23 h 1072"/>
                <a:gd name="T122" fmla="*/ 451 w 1239"/>
                <a:gd name="T123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39" h="1072">
                  <a:moveTo>
                    <a:pt x="451" y="23"/>
                  </a:moveTo>
                  <a:lnTo>
                    <a:pt x="451" y="29"/>
                  </a:lnTo>
                  <a:lnTo>
                    <a:pt x="451" y="32"/>
                  </a:lnTo>
                  <a:lnTo>
                    <a:pt x="451" y="38"/>
                  </a:lnTo>
                  <a:lnTo>
                    <a:pt x="454" y="41"/>
                  </a:lnTo>
                  <a:lnTo>
                    <a:pt x="457" y="43"/>
                  </a:lnTo>
                  <a:lnTo>
                    <a:pt x="463" y="49"/>
                  </a:lnTo>
                  <a:lnTo>
                    <a:pt x="474" y="58"/>
                  </a:lnTo>
                  <a:lnTo>
                    <a:pt x="500" y="72"/>
                  </a:lnTo>
                  <a:lnTo>
                    <a:pt x="509" y="81"/>
                  </a:lnTo>
                  <a:lnTo>
                    <a:pt x="509" y="84"/>
                  </a:lnTo>
                  <a:lnTo>
                    <a:pt x="526" y="110"/>
                  </a:lnTo>
                  <a:lnTo>
                    <a:pt x="526" y="127"/>
                  </a:lnTo>
                  <a:lnTo>
                    <a:pt x="526" y="132"/>
                  </a:lnTo>
                  <a:lnTo>
                    <a:pt x="526" y="135"/>
                  </a:lnTo>
                  <a:lnTo>
                    <a:pt x="526" y="138"/>
                  </a:lnTo>
                  <a:lnTo>
                    <a:pt x="526" y="141"/>
                  </a:lnTo>
                  <a:lnTo>
                    <a:pt x="529" y="147"/>
                  </a:lnTo>
                  <a:lnTo>
                    <a:pt x="529" y="150"/>
                  </a:lnTo>
                  <a:lnTo>
                    <a:pt x="529" y="153"/>
                  </a:lnTo>
                  <a:lnTo>
                    <a:pt x="529" y="155"/>
                  </a:lnTo>
                  <a:lnTo>
                    <a:pt x="529" y="158"/>
                  </a:lnTo>
                  <a:lnTo>
                    <a:pt x="529" y="161"/>
                  </a:lnTo>
                  <a:lnTo>
                    <a:pt x="529" y="164"/>
                  </a:lnTo>
                  <a:lnTo>
                    <a:pt x="529" y="170"/>
                  </a:lnTo>
                  <a:lnTo>
                    <a:pt x="529" y="176"/>
                  </a:lnTo>
                  <a:lnTo>
                    <a:pt x="532" y="178"/>
                  </a:lnTo>
                  <a:lnTo>
                    <a:pt x="535" y="181"/>
                  </a:lnTo>
                  <a:lnTo>
                    <a:pt x="537" y="184"/>
                  </a:lnTo>
                  <a:lnTo>
                    <a:pt x="540" y="190"/>
                  </a:lnTo>
                  <a:lnTo>
                    <a:pt x="537" y="193"/>
                  </a:lnTo>
                  <a:lnTo>
                    <a:pt x="540" y="199"/>
                  </a:lnTo>
                  <a:lnTo>
                    <a:pt x="540" y="204"/>
                  </a:lnTo>
                  <a:lnTo>
                    <a:pt x="543" y="207"/>
                  </a:lnTo>
                  <a:lnTo>
                    <a:pt x="546" y="210"/>
                  </a:lnTo>
                  <a:lnTo>
                    <a:pt x="546" y="213"/>
                  </a:lnTo>
                  <a:lnTo>
                    <a:pt x="549" y="216"/>
                  </a:lnTo>
                  <a:lnTo>
                    <a:pt x="549" y="219"/>
                  </a:lnTo>
                  <a:lnTo>
                    <a:pt x="549" y="222"/>
                  </a:lnTo>
                  <a:lnTo>
                    <a:pt x="549" y="227"/>
                  </a:lnTo>
                  <a:lnTo>
                    <a:pt x="549" y="230"/>
                  </a:lnTo>
                  <a:lnTo>
                    <a:pt x="552" y="233"/>
                  </a:lnTo>
                  <a:lnTo>
                    <a:pt x="555" y="236"/>
                  </a:lnTo>
                  <a:lnTo>
                    <a:pt x="558" y="239"/>
                  </a:lnTo>
                  <a:lnTo>
                    <a:pt x="560" y="239"/>
                  </a:lnTo>
                  <a:lnTo>
                    <a:pt x="560" y="242"/>
                  </a:lnTo>
                  <a:lnTo>
                    <a:pt x="563" y="244"/>
                  </a:lnTo>
                  <a:lnTo>
                    <a:pt x="563" y="247"/>
                  </a:lnTo>
                  <a:lnTo>
                    <a:pt x="566" y="250"/>
                  </a:lnTo>
                  <a:lnTo>
                    <a:pt x="566" y="253"/>
                  </a:lnTo>
                  <a:lnTo>
                    <a:pt x="569" y="256"/>
                  </a:lnTo>
                  <a:lnTo>
                    <a:pt x="572" y="259"/>
                  </a:lnTo>
                  <a:lnTo>
                    <a:pt x="575" y="259"/>
                  </a:lnTo>
                  <a:lnTo>
                    <a:pt x="578" y="262"/>
                  </a:lnTo>
                  <a:lnTo>
                    <a:pt x="581" y="265"/>
                  </a:lnTo>
                  <a:lnTo>
                    <a:pt x="583" y="267"/>
                  </a:lnTo>
                  <a:lnTo>
                    <a:pt x="586" y="270"/>
                  </a:lnTo>
                  <a:lnTo>
                    <a:pt x="589" y="270"/>
                  </a:lnTo>
                  <a:lnTo>
                    <a:pt x="592" y="273"/>
                  </a:lnTo>
                  <a:lnTo>
                    <a:pt x="595" y="270"/>
                  </a:lnTo>
                  <a:lnTo>
                    <a:pt x="598" y="270"/>
                  </a:lnTo>
                  <a:lnTo>
                    <a:pt x="601" y="267"/>
                  </a:lnTo>
                  <a:lnTo>
                    <a:pt x="604" y="267"/>
                  </a:lnTo>
                  <a:lnTo>
                    <a:pt x="604" y="265"/>
                  </a:lnTo>
                  <a:lnTo>
                    <a:pt x="606" y="265"/>
                  </a:lnTo>
                  <a:lnTo>
                    <a:pt x="609" y="262"/>
                  </a:lnTo>
                  <a:lnTo>
                    <a:pt x="612" y="259"/>
                  </a:lnTo>
                  <a:lnTo>
                    <a:pt x="615" y="259"/>
                  </a:lnTo>
                  <a:lnTo>
                    <a:pt x="618" y="256"/>
                  </a:lnTo>
                  <a:lnTo>
                    <a:pt x="621" y="256"/>
                  </a:lnTo>
                  <a:lnTo>
                    <a:pt x="624" y="256"/>
                  </a:lnTo>
                  <a:lnTo>
                    <a:pt x="627" y="259"/>
                  </a:lnTo>
                  <a:lnTo>
                    <a:pt x="629" y="259"/>
                  </a:lnTo>
                  <a:lnTo>
                    <a:pt x="632" y="262"/>
                  </a:lnTo>
                  <a:lnTo>
                    <a:pt x="635" y="262"/>
                  </a:lnTo>
                  <a:lnTo>
                    <a:pt x="638" y="262"/>
                  </a:lnTo>
                  <a:lnTo>
                    <a:pt x="644" y="262"/>
                  </a:lnTo>
                  <a:lnTo>
                    <a:pt x="647" y="265"/>
                  </a:lnTo>
                  <a:lnTo>
                    <a:pt x="650" y="265"/>
                  </a:lnTo>
                  <a:lnTo>
                    <a:pt x="652" y="265"/>
                  </a:lnTo>
                  <a:lnTo>
                    <a:pt x="655" y="265"/>
                  </a:lnTo>
                  <a:lnTo>
                    <a:pt x="658" y="267"/>
                  </a:lnTo>
                  <a:lnTo>
                    <a:pt x="661" y="265"/>
                  </a:lnTo>
                  <a:lnTo>
                    <a:pt x="664" y="262"/>
                  </a:lnTo>
                  <a:lnTo>
                    <a:pt x="664" y="259"/>
                  </a:lnTo>
                  <a:lnTo>
                    <a:pt x="667" y="256"/>
                  </a:lnTo>
                  <a:lnTo>
                    <a:pt x="667" y="253"/>
                  </a:lnTo>
                  <a:lnTo>
                    <a:pt x="670" y="250"/>
                  </a:lnTo>
                  <a:lnTo>
                    <a:pt x="673" y="247"/>
                  </a:lnTo>
                  <a:lnTo>
                    <a:pt x="675" y="247"/>
                  </a:lnTo>
                  <a:lnTo>
                    <a:pt x="678" y="247"/>
                  </a:lnTo>
                  <a:lnTo>
                    <a:pt x="681" y="247"/>
                  </a:lnTo>
                  <a:lnTo>
                    <a:pt x="684" y="244"/>
                  </a:lnTo>
                  <a:lnTo>
                    <a:pt x="687" y="244"/>
                  </a:lnTo>
                  <a:lnTo>
                    <a:pt x="693" y="242"/>
                  </a:lnTo>
                  <a:lnTo>
                    <a:pt x="696" y="242"/>
                  </a:lnTo>
                  <a:lnTo>
                    <a:pt x="698" y="239"/>
                  </a:lnTo>
                  <a:lnTo>
                    <a:pt x="701" y="239"/>
                  </a:lnTo>
                  <a:lnTo>
                    <a:pt x="704" y="236"/>
                  </a:lnTo>
                  <a:lnTo>
                    <a:pt x="707" y="236"/>
                  </a:lnTo>
                  <a:lnTo>
                    <a:pt x="710" y="233"/>
                  </a:lnTo>
                  <a:lnTo>
                    <a:pt x="716" y="230"/>
                  </a:lnTo>
                  <a:lnTo>
                    <a:pt x="719" y="230"/>
                  </a:lnTo>
                  <a:lnTo>
                    <a:pt x="721" y="230"/>
                  </a:lnTo>
                  <a:lnTo>
                    <a:pt x="724" y="227"/>
                  </a:lnTo>
                  <a:lnTo>
                    <a:pt x="727" y="227"/>
                  </a:lnTo>
                  <a:lnTo>
                    <a:pt x="727" y="224"/>
                  </a:lnTo>
                  <a:lnTo>
                    <a:pt x="733" y="224"/>
                  </a:lnTo>
                  <a:lnTo>
                    <a:pt x="736" y="224"/>
                  </a:lnTo>
                  <a:lnTo>
                    <a:pt x="739" y="224"/>
                  </a:lnTo>
                  <a:lnTo>
                    <a:pt x="742" y="224"/>
                  </a:lnTo>
                  <a:lnTo>
                    <a:pt x="747" y="222"/>
                  </a:lnTo>
                  <a:lnTo>
                    <a:pt x="750" y="219"/>
                  </a:lnTo>
                  <a:lnTo>
                    <a:pt x="753" y="219"/>
                  </a:lnTo>
                  <a:lnTo>
                    <a:pt x="759" y="219"/>
                  </a:lnTo>
                  <a:lnTo>
                    <a:pt x="762" y="219"/>
                  </a:lnTo>
                  <a:lnTo>
                    <a:pt x="762" y="216"/>
                  </a:lnTo>
                  <a:lnTo>
                    <a:pt x="765" y="213"/>
                  </a:lnTo>
                  <a:lnTo>
                    <a:pt x="767" y="210"/>
                  </a:lnTo>
                  <a:lnTo>
                    <a:pt x="770" y="207"/>
                  </a:lnTo>
                  <a:lnTo>
                    <a:pt x="773" y="207"/>
                  </a:lnTo>
                  <a:lnTo>
                    <a:pt x="776" y="204"/>
                  </a:lnTo>
                  <a:lnTo>
                    <a:pt x="779" y="204"/>
                  </a:lnTo>
                  <a:lnTo>
                    <a:pt x="779" y="201"/>
                  </a:lnTo>
                  <a:lnTo>
                    <a:pt x="782" y="199"/>
                  </a:lnTo>
                  <a:lnTo>
                    <a:pt x="785" y="196"/>
                  </a:lnTo>
                  <a:lnTo>
                    <a:pt x="799" y="204"/>
                  </a:lnTo>
                  <a:lnTo>
                    <a:pt x="805" y="210"/>
                  </a:lnTo>
                  <a:lnTo>
                    <a:pt x="808" y="216"/>
                  </a:lnTo>
                  <a:lnTo>
                    <a:pt x="811" y="222"/>
                  </a:lnTo>
                  <a:lnTo>
                    <a:pt x="805" y="230"/>
                  </a:lnTo>
                  <a:lnTo>
                    <a:pt x="799" y="239"/>
                  </a:lnTo>
                  <a:lnTo>
                    <a:pt x="785" y="250"/>
                  </a:lnTo>
                  <a:lnTo>
                    <a:pt x="770" y="262"/>
                  </a:lnTo>
                  <a:lnTo>
                    <a:pt x="762" y="270"/>
                  </a:lnTo>
                  <a:lnTo>
                    <a:pt x="759" y="276"/>
                  </a:lnTo>
                  <a:lnTo>
                    <a:pt x="756" y="282"/>
                  </a:lnTo>
                  <a:lnTo>
                    <a:pt x="753" y="288"/>
                  </a:lnTo>
                  <a:lnTo>
                    <a:pt x="756" y="293"/>
                  </a:lnTo>
                  <a:lnTo>
                    <a:pt x="765" y="299"/>
                  </a:lnTo>
                  <a:lnTo>
                    <a:pt x="770" y="302"/>
                  </a:lnTo>
                  <a:lnTo>
                    <a:pt x="782" y="313"/>
                  </a:lnTo>
                  <a:lnTo>
                    <a:pt x="793" y="331"/>
                  </a:lnTo>
                  <a:lnTo>
                    <a:pt x="802" y="342"/>
                  </a:lnTo>
                  <a:lnTo>
                    <a:pt x="808" y="357"/>
                  </a:lnTo>
                  <a:lnTo>
                    <a:pt x="816" y="377"/>
                  </a:lnTo>
                  <a:lnTo>
                    <a:pt x="816" y="394"/>
                  </a:lnTo>
                  <a:lnTo>
                    <a:pt x="816" y="402"/>
                  </a:lnTo>
                  <a:lnTo>
                    <a:pt x="819" y="414"/>
                  </a:lnTo>
                  <a:lnTo>
                    <a:pt x="813" y="437"/>
                  </a:lnTo>
                  <a:lnTo>
                    <a:pt x="816" y="443"/>
                  </a:lnTo>
                  <a:lnTo>
                    <a:pt x="822" y="440"/>
                  </a:lnTo>
                  <a:lnTo>
                    <a:pt x="825" y="446"/>
                  </a:lnTo>
                  <a:lnTo>
                    <a:pt x="822" y="477"/>
                  </a:lnTo>
                  <a:lnTo>
                    <a:pt x="836" y="489"/>
                  </a:lnTo>
                  <a:lnTo>
                    <a:pt x="842" y="492"/>
                  </a:lnTo>
                  <a:lnTo>
                    <a:pt x="857" y="492"/>
                  </a:lnTo>
                  <a:lnTo>
                    <a:pt x="868" y="497"/>
                  </a:lnTo>
                  <a:lnTo>
                    <a:pt x="874" y="503"/>
                  </a:lnTo>
                  <a:lnTo>
                    <a:pt x="874" y="512"/>
                  </a:lnTo>
                  <a:lnTo>
                    <a:pt x="868" y="517"/>
                  </a:lnTo>
                  <a:lnTo>
                    <a:pt x="868" y="520"/>
                  </a:lnTo>
                  <a:lnTo>
                    <a:pt x="868" y="523"/>
                  </a:lnTo>
                  <a:lnTo>
                    <a:pt x="871" y="532"/>
                  </a:lnTo>
                  <a:lnTo>
                    <a:pt x="874" y="532"/>
                  </a:lnTo>
                  <a:lnTo>
                    <a:pt x="877" y="532"/>
                  </a:lnTo>
                  <a:lnTo>
                    <a:pt x="888" y="535"/>
                  </a:lnTo>
                  <a:lnTo>
                    <a:pt x="891" y="535"/>
                  </a:lnTo>
                  <a:lnTo>
                    <a:pt x="894" y="535"/>
                  </a:lnTo>
                  <a:lnTo>
                    <a:pt x="897" y="535"/>
                  </a:lnTo>
                  <a:lnTo>
                    <a:pt x="900" y="535"/>
                  </a:lnTo>
                  <a:lnTo>
                    <a:pt x="903" y="537"/>
                  </a:lnTo>
                  <a:lnTo>
                    <a:pt x="905" y="540"/>
                  </a:lnTo>
                  <a:lnTo>
                    <a:pt x="914" y="552"/>
                  </a:lnTo>
                  <a:lnTo>
                    <a:pt x="920" y="560"/>
                  </a:lnTo>
                  <a:lnTo>
                    <a:pt x="928" y="566"/>
                  </a:lnTo>
                  <a:lnTo>
                    <a:pt x="937" y="563"/>
                  </a:lnTo>
                  <a:lnTo>
                    <a:pt x="943" y="563"/>
                  </a:lnTo>
                  <a:lnTo>
                    <a:pt x="951" y="563"/>
                  </a:lnTo>
                  <a:lnTo>
                    <a:pt x="954" y="566"/>
                  </a:lnTo>
                  <a:lnTo>
                    <a:pt x="963" y="569"/>
                  </a:lnTo>
                  <a:lnTo>
                    <a:pt x="969" y="572"/>
                  </a:lnTo>
                  <a:lnTo>
                    <a:pt x="980" y="569"/>
                  </a:lnTo>
                  <a:lnTo>
                    <a:pt x="992" y="566"/>
                  </a:lnTo>
                  <a:lnTo>
                    <a:pt x="1003" y="560"/>
                  </a:lnTo>
                  <a:lnTo>
                    <a:pt x="1015" y="552"/>
                  </a:lnTo>
                  <a:lnTo>
                    <a:pt x="1023" y="546"/>
                  </a:lnTo>
                  <a:lnTo>
                    <a:pt x="1029" y="537"/>
                  </a:lnTo>
                  <a:lnTo>
                    <a:pt x="1032" y="529"/>
                  </a:lnTo>
                  <a:lnTo>
                    <a:pt x="1038" y="514"/>
                  </a:lnTo>
                  <a:lnTo>
                    <a:pt x="1041" y="506"/>
                  </a:lnTo>
                  <a:lnTo>
                    <a:pt x="1043" y="500"/>
                  </a:lnTo>
                  <a:lnTo>
                    <a:pt x="1049" y="497"/>
                  </a:lnTo>
                  <a:lnTo>
                    <a:pt x="1061" y="497"/>
                  </a:lnTo>
                  <a:lnTo>
                    <a:pt x="1069" y="500"/>
                  </a:lnTo>
                  <a:lnTo>
                    <a:pt x="1081" y="503"/>
                  </a:lnTo>
                  <a:lnTo>
                    <a:pt x="1084" y="506"/>
                  </a:lnTo>
                  <a:lnTo>
                    <a:pt x="1084" y="523"/>
                  </a:lnTo>
                  <a:lnTo>
                    <a:pt x="1081" y="532"/>
                  </a:lnTo>
                  <a:lnTo>
                    <a:pt x="1084" y="537"/>
                  </a:lnTo>
                  <a:lnTo>
                    <a:pt x="1089" y="546"/>
                  </a:lnTo>
                  <a:lnTo>
                    <a:pt x="1104" y="563"/>
                  </a:lnTo>
                  <a:lnTo>
                    <a:pt x="1118" y="581"/>
                  </a:lnTo>
                  <a:lnTo>
                    <a:pt x="1127" y="586"/>
                  </a:lnTo>
                  <a:lnTo>
                    <a:pt x="1138" y="592"/>
                  </a:lnTo>
                  <a:lnTo>
                    <a:pt x="1150" y="595"/>
                  </a:lnTo>
                  <a:lnTo>
                    <a:pt x="1153" y="595"/>
                  </a:lnTo>
                  <a:lnTo>
                    <a:pt x="1156" y="601"/>
                  </a:lnTo>
                  <a:lnTo>
                    <a:pt x="1156" y="606"/>
                  </a:lnTo>
                  <a:lnTo>
                    <a:pt x="1158" y="609"/>
                  </a:lnTo>
                  <a:lnTo>
                    <a:pt x="1167" y="612"/>
                  </a:lnTo>
                  <a:lnTo>
                    <a:pt x="1179" y="621"/>
                  </a:lnTo>
                  <a:lnTo>
                    <a:pt x="1190" y="629"/>
                  </a:lnTo>
                  <a:lnTo>
                    <a:pt x="1199" y="635"/>
                  </a:lnTo>
                  <a:lnTo>
                    <a:pt x="1199" y="638"/>
                  </a:lnTo>
                  <a:lnTo>
                    <a:pt x="1202" y="641"/>
                  </a:lnTo>
                  <a:lnTo>
                    <a:pt x="1202" y="647"/>
                  </a:lnTo>
                  <a:lnTo>
                    <a:pt x="1202" y="655"/>
                  </a:lnTo>
                  <a:lnTo>
                    <a:pt x="1204" y="661"/>
                  </a:lnTo>
                  <a:lnTo>
                    <a:pt x="1207" y="667"/>
                  </a:lnTo>
                  <a:lnTo>
                    <a:pt x="1213" y="675"/>
                  </a:lnTo>
                  <a:lnTo>
                    <a:pt x="1222" y="681"/>
                  </a:lnTo>
                  <a:lnTo>
                    <a:pt x="1227" y="687"/>
                  </a:lnTo>
                  <a:lnTo>
                    <a:pt x="1233" y="701"/>
                  </a:lnTo>
                  <a:lnTo>
                    <a:pt x="1236" y="716"/>
                  </a:lnTo>
                  <a:lnTo>
                    <a:pt x="1236" y="721"/>
                  </a:lnTo>
                  <a:lnTo>
                    <a:pt x="1236" y="733"/>
                  </a:lnTo>
                  <a:lnTo>
                    <a:pt x="1230" y="753"/>
                  </a:lnTo>
                  <a:lnTo>
                    <a:pt x="1222" y="787"/>
                  </a:lnTo>
                  <a:lnTo>
                    <a:pt x="1219" y="799"/>
                  </a:lnTo>
                  <a:lnTo>
                    <a:pt x="1219" y="805"/>
                  </a:lnTo>
                  <a:lnTo>
                    <a:pt x="1222" y="813"/>
                  </a:lnTo>
                  <a:lnTo>
                    <a:pt x="1227" y="819"/>
                  </a:lnTo>
                  <a:lnTo>
                    <a:pt x="1233" y="830"/>
                  </a:lnTo>
                  <a:lnTo>
                    <a:pt x="1236" y="842"/>
                  </a:lnTo>
                  <a:lnTo>
                    <a:pt x="1239" y="859"/>
                  </a:lnTo>
                  <a:lnTo>
                    <a:pt x="1239" y="873"/>
                  </a:lnTo>
                  <a:lnTo>
                    <a:pt x="1233" y="876"/>
                  </a:lnTo>
                  <a:lnTo>
                    <a:pt x="1210" y="888"/>
                  </a:lnTo>
                  <a:lnTo>
                    <a:pt x="1179" y="902"/>
                  </a:lnTo>
                  <a:lnTo>
                    <a:pt x="1133" y="919"/>
                  </a:lnTo>
                  <a:lnTo>
                    <a:pt x="1084" y="937"/>
                  </a:lnTo>
                  <a:lnTo>
                    <a:pt x="1026" y="971"/>
                  </a:lnTo>
                  <a:lnTo>
                    <a:pt x="977" y="994"/>
                  </a:lnTo>
                  <a:lnTo>
                    <a:pt x="951" y="994"/>
                  </a:lnTo>
                  <a:lnTo>
                    <a:pt x="949" y="994"/>
                  </a:lnTo>
                  <a:lnTo>
                    <a:pt x="946" y="994"/>
                  </a:lnTo>
                  <a:lnTo>
                    <a:pt x="946" y="991"/>
                  </a:lnTo>
                  <a:lnTo>
                    <a:pt x="943" y="988"/>
                  </a:lnTo>
                  <a:lnTo>
                    <a:pt x="940" y="988"/>
                  </a:lnTo>
                  <a:lnTo>
                    <a:pt x="937" y="988"/>
                  </a:lnTo>
                  <a:lnTo>
                    <a:pt x="926" y="971"/>
                  </a:lnTo>
                  <a:lnTo>
                    <a:pt x="917" y="963"/>
                  </a:lnTo>
                  <a:lnTo>
                    <a:pt x="917" y="948"/>
                  </a:lnTo>
                  <a:lnTo>
                    <a:pt x="920" y="917"/>
                  </a:lnTo>
                  <a:lnTo>
                    <a:pt x="917" y="911"/>
                  </a:lnTo>
                  <a:lnTo>
                    <a:pt x="903" y="905"/>
                  </a:lnTo>
                  <a:lnTo>
                    <a:pt x="891" y="911"/>
                  </a:lnTo>
                  <a:lnTo>
                    <a:pt x="885" y="931"/>
                  </a:lnTo>
                  <a:lnTo>
                    <a:pt x="882" y="937"/>
                  </a:lnTo>
                  <a:lnTo>
                    <a:pt x="882" y="940"/>
                  </a:lnTo>
                  <a:lnTo>
                    <a:pt x="871" y="951"/>
                  </a:lnTo>
                  <a:lnTo>
                    <a:pt x="868" y="960"/>
                  </a:lnTo>
                  <a:lnTo>
                    <a:pt x="859" y="971"/>
                  </a:lnTo>
                  <a:lnTo>
                    <a:pt x="851" y="977"/>
                  </a:lnTo>
                  <a:lnTo>
                    <a:pt x="839" y="980"/>
                  </a:lnTo>
                  <a:lnTo>
                    <a:pt x="836" y="986"/>
                  </a:lnTo>
                  <a:lnTo>
                    <a:pt x="828" y="991"/>
                  </a:lnTo>
                  <a:lnTo>
                    <a:pt x="779" y="991"/>
                  </a:lnTo>
                  <a:lnTo>
                    <a:pt x="750" y="988"/>
                  </a:lnTo>
                  <a:lnTo>
                    <a:pt x="744" y="988"/>
                  </a:lnTo>
                  <a:lnTo>
                    <a:pt x="750" y="1026"/>
                  </a:lnTo>
                  <a:lnTo>
                    <a:pt x="747" y="1026"/>
                  </a:lnTo>
                  <a:lnTo>
                    <a:pt x="744" y="1023"/>
                  </a:lnTo>
                  <a:lnTo>
                    <a:pt x="742" y="1023"/>
                  </a:lnTo>
                  <a:lnTo>
                    <a:pt x="739" y="1020"/>
                  </a:lnTo>
                  <a:lnTo>
                    <a:pt x="736" y="1020"/>
                  </a:lnTo>
                  <a:lnTo>
                    <a:pt x="730" y="1020"/>
                  </a:lnTo>
                  <a:lnTo>
                    <a:pt x="730" y="1023"/>
                  </a:lnTo>
                  <a:lnTo>
                    <a:pt x="724" y="1026"/>
                  </a:lnTo>
                  <a:lnTo>
                    <a:pt x="721" y="1026"/>
                  </a:lnTo>
                  <a:lnTo>
                    <a:pt x="719" y="1023"/>
                  </a:lnTo>
                  <a:lnTo>
                    <a:pt x="716" y="1023"/>
                  </a:lnTo>
                  <a:lnTo>
                    <a:pt x="710" y="1023"/>
                  </a:lnTo>
                  <a:lnTo>
                    <a:pt x="707" y="1023"/>
                  </a:lnTo>
                  <a:lnTo>
                    <a:pt x="704" y="1026"/>
                  </a:lnTo>
                  <a:lnTo>
                    <a:pt x="701" y="1026"/>
                  </a:lnTo>
                  <a:lnTo>
                    <a:pt x="698" y="1026"/>
                  </a:lnTo>
                  <a:lnTo>
                    <a:pt x="696" y="1026"/>
                  </a:lnTo>
                  <a:lnTo>
                    <a:pt x="693" y="1023"/>
                  </a:lnTo>
                  <a:lnTo>
                    <a:pt x="690" y="1023"/>
                  </a:lnTo>
                  <a:lnTo>
                    <a:pt x="687" y="1020"/>
                  </a:lnTo>
                  <a:lnTo>
                    <a:pt x="684" y="1020"/>
                  </a:lnTo>
                  <a:lnTo>
                    <a:pt x="678" y="1020"/>
                  </a:lnTo>
                  <a:lnTo>
                    <a:pt x="675" y="1020"/>
                  </a:lnTo>
                  <a:lnTo>
                    <a:pt x="673" y="1023"/>
                  </a:lnTo>
                  <a:lnTo>
                    <a:pt x="670" y="1023"/>
                  </a:lnTo>
                  <a:lnTo>
                    <a:pt x="667" y="1020"/>
                  </a:lnTo>
                  <a:lnTo>
                    <a:pt x="664" y="1020"/>
                  </a:lnTo>
                  <a:lnTo>
                    <a:pt x="661" y="1017"/>
                  </a:lnTo>
                  <a:lnTo>
                    <a:pt x="658" y="1017"/>
                  </a:lnTo>
                  <a:lnTo>
                    <a:pt x="655" y="1014"/>
                  </a:lnTo>
                  <a:lnTo>
                    <a:pt x="652" y="1014"/>
                  </a:lnTo>
                  <a:lnTo>
                    <a:pt x="650" y="1014"/>
                  </a:lnTo>
                  <a:lnTo>
                    <a:pt x="647" y="1011"/>
                  </a:lnTo>
                  <a:lnTo>
                    <a:pt x="644" y="1011"/>
                  </a:lnTo>
                  <a:lnTo>
                    <a:pt x="644" y="1008"/>
                  </a:lnTo>
                  <a:lnTo>
                    <a:pt x="638" y="1006"/>
                  </a:lnTo>
                  <a:lnTo>
                    <a:pt x="635" y="1003"/>
                  </a:lnTo>
                  <a:lnTo>
                    <a:pt x="632" y="1003"/>
                  </a:lnTo>
                  <a:lnTo>
                    <a:pt x="629" y="1003"/>
                  </a:lnTo>
                  <a:lnTo>
                    <a:pt x="629" y="1006"/>
                  </a:lnTo>
                  <a:lnTo>
                    <a:pt x="624" y="1006"/>
                  </a:lnTo>
                  <a:lnTo>
                    <a:pt x="618" y="1011"/>
                  </a:lnTo>
                  <a:lnTo>
                    <a:pt x="612" y="1017"/>
                  </a:lnTo>
                  <a:lnTo>
                    <a:pt x="606" y="1020"/>
                  </a:lnTo>
                  <a:lnTo>
                    <a:pt x="598" y="1026"/>
                  </a:lnTo>
                  <a:lnTo>
                    <a:pt x="592" y="1031"/>
                  </a:lnTo>
                  <a:lnTo>
                    <a:pt x="586" y="1034"/>
                  </a:lnTo>
                  <a:lnTo>
                    <a:pt x="581" y="1034"/>
                  </a:lnTo>
                  <a:lnTo>
                    <a:pt x="566" y="1037"/>
                  </a:lnTo>
                  <a:lnTo>
                    <a:pt x="560" y="1037"/>
                  </a:lnTo>
                  <a:lnTo>
                    <a:pt x="552" y="1031"/>
                  </a:lnTo>
                  <a:lnTo>
                    <a:pt x="549" y="1031"/>
                  </a:lnTo>
                  <a:lnTo>
                    <a:pt x="543" y="1026"/>
                  </a:lnTo>
                  <a:lnTo>
                    <a:pt x="540" y="1026"/>
                  </a:lnTo>
                  <a:lnTo>
                    <a:pt x="537" y="1026"/>
                  </a:lnTo>
                  <a:lnTo>
                    <a:pt x="532" y="1026"/>
                  </a:lnTo>
                  <a:lnTo>
                    <a:pt x="532" y="1029"/>
                  </a:lnTo>
                  <a:lnTo>
                    <a:pt x="529" y="1031"/>
                  </a:lnTo>
                  <a:lnTo>
                    <a:pt x="526" y="1034"/>
                  </a:lnTo>
                  <a:lnTo>
                    <a:pt x="517" y="1034"/>
                  </a:lnTo>
                  <a:lnTo>
                    <a:pt x="457" y="1034"/>
                  </a:lnTo>
                  <a:lnTo>
                    <a:pt x="399" y="1034"/>
                  </a:lnTo>
                  <a:lnTo>
                    <a:pt x="388" y="1037"/>
                  </a:lnTo>
                  <a:lnTo>
                    <a:pt x="376" y="1052"/>
                  </a:lnTo>
                  <a:lnTo>
                    <a:pt x="365" y="1066"/>
                  </a:lnTo>
                  <a:lnTo>
                    <a:pt x="362" y="1069"/>
                  </a:lnTo>
                  <a:lnTo>
                    <a:pt x="359" y="1069"/>
                  </a:lnTo>
                  <a:lnTo>
                    <a:pt x="353" y="1072"/>
                  </a:lnTo>
                  <a:lnTo>
                    <a:pt x="351" y="1069"/>
                  </a:lnTo>
                  <a:lnTo>
                    <a:pt x="348" y="1069"/>
                  </a:lnTo>
                  <a:lnTo>
                    <a:pt x="345" y="1066"/>
                  </a:lnTo>
                  <a:lnTo>
                    <a:pt x="339" y="1063"/>
                  </a:lnTo>
                  <a:lnTo>
                    <a:pt x="333" y="1054"/>
                  </a:lnTo>
                  <a:lnTo>
                    <a:pt x="322" y="1043"/>
                  </a:lnTo>
                  <a:lnTo>
                    <a:pt x="319" y="1037"/>
                  </a:lnTo>
                  <a:lnTo>
                    <a:pt x="316" y="1034"/>
                  </a:lnTo>
                  <a:lnTo>
                    <a:pt x="310" y="1031"/>
                  </a:lnTo>
                  <a:lnTo>
                    <a:pt x="307" y="1029"/>
                  </a:lnTo>
                  <a:lnTo>
                    <a:pt x="305" y="1029"/>
                  </a:lnTo>
                  <a:lnTo>
                    <a:pt x="299" y="1029"/>
                  </a:lnTo>
                  <a:lnTo>
                    <a:pt x="296" y="1031"/>
                  </a:lnTo>
                  <a:lnTo>
                    <a:pt x="293" y="1031"/>
                  </a:lnTo>
                  <a:lnTo>
                    <a:pt x="287" y="1034"/>
                  </a:lnTo>
                  <a:lnTo>
                    <a:pt x="284" y="1037"/>
                  </a:lnTo>
                  <a:lnTo>
                    <a:pt x="279" y="1037"/>
                  </a:lnTo>
                  <a:lnTo>
                    <a:pt x="270" y="1040"/>
                  </a:lnTo>
                  <a:lnTo>
                    <a:pt x="261" y="1040"/>
                  </a:lnTo>
                  <a:lnTo>
                    <a:pt x="250" y="1040"/>
                  </a:lnTo>
                  <a:lnTo>
                    <a:pt x="233" y="1037"/>
                  </a:lnTo>
                  <a:lnTo>
                    <a:pt x="215" y="1031"/>
                  </a:lnTo>
                  <a:lnTo>
                    <a:pt x="198" y="1029"/>
                  </a:lnTo>
                  <a:lnTo>
                    <a:pt x="175" y="1026"/>
                  </a:lnTo>
                  <a:lnTo>
                    <a:pt x="155" y="1029"/>
                  </a:lnTo>
                  <a:lnTo>
                    <a:pt x="155" y="1008"/>
                  </a:lnTo>
                  <a:lnTo>
                    <a:pt x="155" y="1003"/>
                  </a:lnTo>
                  <a:lnTo>
                    <a:pt x="155" y="1000"/>
                  </a:lnTo>
                  <a:lnTo>
                    <a:pt x="152" y="997"/>
                  </a:lnTo>
                  <a:lnTo>
                    <a:pt x="149" y="994"/>
                  </a:lnTo>
                  <a:lnTo>
                    <a:pt x="152" y="986"/>
                  </a:lnTo>
                  <a:lnTo>
                    <a:pt x="158" y="983"/>
                  </a:lnTo>
                  <a:lnTo>
                    <a:pt x="161" y="980"/>
                  </a:lnTo>
                  <a:lnTo>
                    <a:pt x="158" y="965"/>
                  </a:lnTo>
                  <a:lnTo>
                    <a:pt x="149" y="931"/>
                  </a:lnTo>
                  <a:lnTo>
                    <a:pt x="149" y="928"/>
                  </a:lnTo>
                  <a:lnTo>
                    <a:pt x="146" y="922"/>
                  </a:lnTo>
                  <a:lnTo>
                    <a:pt x="141" y="919"/>
                  </a:lnTo>
                  <a:lnTo>
                    <a:pt x="138" y="914"/>
                  </a:lnTo>
                  <a:lnTo>
                    <a:pt x="135" y="911"/>
                  </a:lnTo>
                  <a:lnTo>
                    <a:pt x="129" y="911"/>
                  </a:lnTo>
                  <a:lnTo>
                    <a:pt x="123" y="908"/>
                  </a:lnTo>
                  <a:lnTo>
                    <a:pt x="121" y="908"/>
                  </a:lnTo>
                  <a:lnTo>
                    <a:pt x="118" y="908"/>
                  </a:lnTo>
                  <a:lnTo>
                    <a:pt x="115" y="908"/>
                  </a:lnTo>
                  <a:lnTo>
                    <a:pt x="109" y="908"/>
                  </a:lnTo>
                  <a:lnTo>
                    <a:pt x="103" y="908"/>
                  </a:lnTo>
                  <a:lnTo>
                    <a:pt x="98" y="902"/>
                  </a:lnTo>
                  <a:lnTo>
                    <a:pt x="92" y="902"/>
                  </a:lnTo>
                  <a:lnTo>
                    <a:pt x="89" y="899"/>
                  </a:lnTo>
                  <a:lnTo>
                    <a:pt x="83" y="894"/>
                  </a:lnTo>
                  <a:lnTo>
                    <a:pt x="77" y="891"/>
                  </a:lnTo>
                  <a:lnTo>
                    <a:pt x="66" y="879"/>
                  </a:lnTo>
                  <a:lnTo>
                    <a:pt x="63" y="871"/>
                  </a:lnTo>
                  <a:lnTo>
                    <a:pt x="66" y="865"/>
                  </a:lnTo>
                  <a:lnTo>
                    <a:pt x="69" y="865"/>
                  </a:lnTo>
                  <a:lnTo>
                    <a:pt x="72" y="862"/>
                  </a:lnTo>
                  <a:lnTo>
                    <a:pt x="75" y="859"/>
                  </a:lnTo>
                  <a:lnTo>
                    <a:pt x="77" y="856"/>
                  </a:lnTo>
                  <a:lnTo>
                    <a:pt x="75" y="853"/>
                  </a:lnTo>
                  <a:lnTo>
                    <a:pt x="75" y="851"/>
                  </a:lnTo>
                  <a:lnTo>
                    <a:pt x="77" y="848"/>
                  </a:lnTo>
                  <a:lnTo>
                    <a:pt x="77" y="842"/>
                  </a:lnTo>
                  <a:lnTo>
                    <a:pt x="77" y="839"/>
                  </a:lnTo>
                  <a:lnTo>
                    <a:pt x="80" y="839"/>
                  </a:lnTo>
                  <a:lnTo>
                    <a:pt x="89" y="822"/>
                  </a:lnTo>
                  <a:lnTo>
                    <a:pt x="92" y="819"/>
                  </a:lnTo>
                  <a:lnTo>
                    <a:pt x="92" y="810"/>
                  </a:lnTo>
                  <a:lnTo>
                    <a:pt x="92" y="807"/>
                  </a:lnTo>
                  <a:lnTo>
                    <a:pt x="95" y="807"/>
                  </a:lnTo>
                  <a:lnTo>
                    <a:pt x="95" y="805"/>
                  </a:lnTo>
                  <a:lnTo>
                    <a:pt x="98" y="802"/>
                  </a:lnTo>
                  <a:lnTo>
                    <a:pt x="103" y="802"/>
                  </a:lnTo>
                  <a:lnTo>
                    <a:pt x="106" y="799"/>
                  </a:lnTo>
                  <a:lnTo>
                    <a:pt x="106" y="796"/>
                  </a:lnTo>
                  <a:lnTo>
                    <a:pt x="106" y="782"/>
                  </a:lnTo>
                  <a:lnTo>
                    <a:pt x="106" y="779"/>
                  </a:lnTo>
                  <a:lnTo>
                    <a:pt x="109" y="767"/>
                  </a:lnTo>
                  <a:lnTo>
                    <a:pt x="109" y="764"/>
                  </a:lnTo>
                  <a:lnTo>
                    <a:pt x="106" y="761"/>
                  </a:lnTo>
                  <a:lnTo>
                    <a:pt x="109" y="759"/>
                  </a:lnTo>
                  <a:lnTo>
                    <a:pt x="112" y="759"/>
                  </a:lnTo>
                  <a:lnTo>
                    <a:pt x="115" y="756"/>
                  </a:lnTo>
                  <a:lnTo>
                    <a:pt x="115" y="750"/>
                  </a:lnTo>
                  <a:lnTo>
                    <a:pt x="115" y="744"/>
                  </a:lnTo>
                  <a:lnTo>
                    <a:pt x="123" y="736"/>
                  </a:lnTo>
                  <a:lnTo>
                    <a:pt x="115" y="727"/>
                  </a:lnTo>
                  <a:lnTo>
                    <a:pt x="112" y="718"/>
                  </a:lnTo>
                  <a:lnTo>
                    <a:pt x="109" y="710"/>
                  </a:lnTo>
                  <a:lnTo>
                    <a:pt x="109" y="704"/>
                  </a:lnTo>
                  <a:lnTo>
                    <a:pt x="103" y="695"/>
                  </a:lnTo>
                  <a:lnTo>
                    <a:pt x="103" y="690"/>
                  </a:lnTo>
                  <a:lnTo>
                    <a:pt x="103" y="681"/>
                  </a:lnTo>
                  <a:lnTo>
                    <a:pt x="103" y="678"/>
                  </a:lnTo>
                  <a:lnTo>
                    <a:pt x="106" y="672"/>
                  </a:lnTo>
                  <a:lnTo>
                    <a:pt x="106" y="667"/>
                  </a:lnTo>
                  <a:lnTo>
                    <a:pt x="109" y="661"/>
                  </a:lnTo>
                  <a:lnTo>
                    <a:pt x="112" y="655"/>
                  </a:lnTo>
                  <a:lnTo>
                    <a:pt x="112" y="649"/>
                  </a:lnTo>
                  <a:lnTo>
                    <a:pt x="115" y="635"/>
                  </a:lnTo>
                  <a:lnTo>
                    <a:pt x="121" y="624"/>
                  </a:lnTo>
                  <a:lnTo>
                    <a:pt x="123" y="606"/>
                  </a:lnTo>
                  <a:lnTo>
                    <a:pt x="121" y="589"/>
                  </a:lnTo>
                  <a:lnTo>
                    <a:pt x="121" y="555"/>
                  </a:lnTo>
                  <a:lnTo>
                    <a:pt x="118" y="537"/>
                  </a:lnTo>
                  <a:lnTo>
                    <a:pt x="118" y="529"/>
                  </a:lnTo>
                  <a:lnTo>
                    <a:pt x="118" y="517"/>
                  </a:lnTo>
                  <a:lnTo>
                    <a:pt x="118" y="514"/>
                  </a:lnTo>
                  <a:lnTo>
                    <a:pt x="118" y="509"/>
                  </a:lnTo>
                  <a:lnTo>
                    <a:pt x="112" y="494"/>
                  </a:lnTo>
                  <a:lnTo>
                    <a:pt x="106" y="494"/>
                  </a:lnTo>
                  <a:lnTo>
                    <a:pt x="100" y="494"/>
                  </a:lnTo>
                  <a:lnTo>
                    <a:pt x="92" y="503"/>
                  </a:lnTo>
                  <a:lnTo>
                    <a:pt x="89" y="503"/>
                  </a:lnTo>
                  <a:lnTo>
                    <a:pt x="83" y="506"/>
                  </a:lnTo>
                  <a:lnTo>
                    <a:pt x="77" y="503"/>
                  </a:lnTo>
                  <a:lnTo>
                    <a:pt x="72" y="503"/>
                  </a:lnTo>
                  <a:lnTo>
                    <a:pt x="63" y="506"/>
                  </a:lnTo>
                  <a:lnTo>
                    <a:pt x="54" y="506"/>
                  </a:lnTo>
                  <a:lnTo>
                    <a:pt x="52" y="503"/>
                  </a:lnTo>
                  <a:lnTo>
                    <a:pt x="49" y="503"/>
                  </a:lnTo>
                  <a:lnTo>
                    <a:pt x="46" y="500"/>
                  </a:lnTo>
                  <a:lnTo>
                    <a:pt x="43" y="497"/>
                  </a:lnTo>
                  <a:lnTo>
                    <a:pt x="40" y="492"/>
                  </a:lnTo>
                  <a:lnTo>
                    <a:pt x="40" y="486"/>
                  </a:lnTo>
                  <a:lnTo>
                    <a:pt x="37" y="483"/>
                  </a:lnTo>
                  <a:lnTo>
                    <a:pt x="34" y="480"/>
                  </a:lnTo>
                  <a:lnTo>
                    <a:pt x="31" y="477"/>
                  </a:lnTo>
                  <a:lnTo>
                    <a:pt x="29" y="466"/>
                  </a:lnTo>
                  <a:lnTo>
                    <a:pt x="26" y="460"/>
                  </a:lnTo>
                  <a:lnTo>
                    <a:pt x="17" y="451"/>
                  </a:lnTo>
                  <a:lnTo>
                    <a:pt x="8" y="446"/>
                  </a:lnTo>
                  <a:lnTo>
                    <a:pt x="6" y="434"/>
                  </a:lnTo>
                  <a:lnTo>
                    <a:pt x="0" y="428"/>
                  </a:lnTo>
                  <a:lnTo>
                    <a:pt x="0" y="423"/>
                  </a:lnTo>
                  <a:lnTo>
                    <a:pt x="0" y="420"/>
                  </a:lnTo>
                  <a:lnTo>
                    <a:pt x="3" y="411"/>
                  </a:lnTo>
                  <a:lnTo>
                    <a:pt x="6" y="405"/>
                  </a:lnTo>
                  <a:lnTo>
                    <a:pt x="3" y="397"/>
                  </a:lnTo>
                  <a:lnTo>
                    <a:pt x="11" y="397"/>
                  </a:lnTo>
                  <a:lnTo>
                    <a:pt x="14" y="397"/>
                  </a:lnTo>
                  <a:lnTo>
                    <a:pt x="20" y="391"/>
                  </a:lnTo>
                  <a:lnTo>
                    <a:pt x="29" y="391"/>
                  </a:lnTo>
                  <a:lnTo>
                    <a:pt x="29" y="388"/>
                  </a:lnTo>
                  <a:lnTo>
                    <a:pt x="31" y="385"/>
                  </a:lnTo>
                  <a:lnTo>
                    <a:pt x="46" y="374"/>
                  </a:lnTo>
                  <a:lnTo>
                    <a:pt x="49" y="371"/>
                  </a:lnTo>
                  <a:lnTo>
                    <a:pt x="52" y="368"/>
                  </a:lnTo>
                  <a:lnTo>
                    <a:pt x="54" y="362"/>
                  </a:lnTo>
                  <a:lnTo>
                    <a:pt x="60" y="357"/>
                  </a:lnTo>
                  <a:lnTo>
                    <a:pt x="66" y="351"/>
                  </a:lnTo>
                  <a:lnTo>
                    <a:pt x="66" y="348"/>
                  </a:lnTo>
                  <a:lnTo>
                    <a:pt x="72" y="345"/>
                  </a:lnTo>
                  <a:lnTo>
                    <a:pt x="83" y="334"/>
                  </a:lnTo>
                  <a:lnTo>
                    <a:pt x="86" y="334"/>
                  </a:lnTo>
                  <a:lnTo>
                    <a:pt x="89" y="331"/>
                  </a:lnTo>
                  <a:lnTo>
                    <a:pt x="92" y="334"/>
                  </a:lnTo>
                  <a:lnTo>
                    <a:pt x="121" y="325"/>
                  </a:lnTo>
                  <a:lnTo>
                    <a:pt x="126" y="319"/>
                  </a:lnTo>
                  <a:lnTo>
                    <a:pt x="129" y="319"/>
                  </a:lnTo>
                  <a:lnTo>
                    <a:pt x="132" y="319"/>
                  </a:lnTo>
                  <a:lnTo>
                    <a:pt x="135" y="319"/>
                  </a:lnTo>
                  <a:lnTo>
                    <a:pt x="138" y="316"/>
                  </a:lnTo>
                  <a:lnTo>
                    <a:pt x="152" y="311"/>
                  </a:lnTo>
                  <a:lnTo>
                    <a:pt x="155" y="311"/>
                  </a:lnTo>
                  <a:lnTo>
                    <a:pt x="158" y="311"/>
                  </a:lnTo>
                  <a:lnTo>
                    <a:pt x="161" y="308"/>
                  </a:lnTo>
                  <a:lnTo>
                    <a:pt x="167" y="308"/>
                  </a:lnTo>
                  <a:lnTo>
                    <a:pt x="167" y="305"/>
                  </a:lnTo>
                  <a:lnTo>
                    <a:pt x="169" y="305"/>
                  </a:lnTo>
                  <a:lnTo>
                    <a:pt x="172" y="302"/>
                  </a:lnTo>
                  <a:lnTo>
                    <a:pt x="175" y="299"/>
                  </a:lnTo>
                  <a:lnTo>
                    <a:pt x="178" y="296"/>
                  </a:lnTo>
                  <a:lnTo>
                    <a:pt x="184" y="290"/>
                  </a:lnTo>
                  <a:lnTo>
                    <a:pt x="187" y="288"/>
                  </a:lnTo>
                  <a:lnTo>
                    <a:pt x="192" y="279"/>
                  </a:lnTo>
                  <a:lnTo>
                    <a:pt x="198" y="276"/>
                  </a:lnTo>
                  <a:lnTo>
                    <a:pt x="201" y="273"/>
                  </a:lnTo>
                  <a:lnTo>
                    <a:pt x="210" y="267"/>
                  </a:lnTo>
                  <a:lnTo>
                    <a:pt x="221" y="250"/>
                  </a:lnTo>
                  <a:lnTo>
                    <a:pt x="224" y="247"/>
                  </a:lnTo>
                  <a:lnTo>
                    <a:pt x="227" y="242"/>
                  </a:lnTo>
                  <a:lnTo>
                    <a:pt x="233" y="233"/>
                  </a:lnTo>
                  <a:lnTo>
                    <a:pt x="227" y="219"/>
                  </a:lnTo>
                  <a:lnTo>
                    <a:pt x="230" y="213"/>
                  </a:lnTo>
                  <a:lnTo>
                    <a:pt x="230" y="207"/>
                  </a:lnTo>
                  <a:lnTo>
                    <a:pt x="230" y="204"/>
                  </a:lnTo>
                  <a:lnTo>
                    <a:pt x="233" y="201"/>
                  </a:lnTo>
                  <a:lnTo>
                    <a:pt x="244" y="178"/>
                  </a:lnTo>
                  <a:lnTo>
                    <a:pt x="244" y="176"/>
                  </a:lnTo>
                  <a:lnTo>
                    <a:pt x="250" y="167"/>
                  </a:lnTo>
                  <a:lnTo>
                    <a:pt x="259" y="153"/>
                  </a:lnTo>
                  <a:lnTo>
                    <a:pt x="259" y="147"/>
                  </a:lnTo>
                  <a:lnTo>
                    <a:pt x="261" y="144"/>
                  </a:lnTo>
                  <a:lnTo>
                    <a:pt x="264" y="135"/>
                  </a:lnTo>
                  <a:lnTo>
                    <a:pt x="279" y="101"/>
                  </a:lnTo>
                  <a:lnTo>
                    <a:pt x="290" y="78"/>
                  </a:lnTo>
                  <a:lnTo>
                    <a:pt x="299" y="58"/>
                  </a:lnTo>
                  <a:lnTo>
                    <a:pt x="302" y="52"/>
                  </a:lnTo>
                  <a:lnTo>
                    <a:pt x="307" y="32"/>
                  </a:lnTo>
                  <a:lnTo>
                    <a:pt x="310" y="35"/>
                  </a:lnTo>
                  <a:lnTo>
                    <a:pt x="322" y="32"/>
                  </a:lnTo>
                  <a:lnTo>
                    <a:pt x="325" y="32"/>
                  </a:lnTo>
                  <a:lnTo>
                    <a:pt x="333" y="26"/>
                  </a:lnTo>
                  <a:lnTo>
                    <a:pt x="336" y="26"/>
                  </a:lnTo>
                  <a:lnTo>
                    <a:pt x="345" y="29"/>
                  </a:lnTo>
                  <a:lnTo>
                    <a:pt x="359" y="23"/>
                  </a:lnTo>
                  <a:lnTo>
                    <a:pt x="368" y="23"/>
                  </a:lnTo>
                  <a:lnTo>
                    <a:pt x="371" y="23"/>
                  </a:lnTo>
                  <a:lnTo>
                    <a:pt x="376" y="20"/>
                  </a:lnTo>
                  <a:lnTo>
                    <a:pt x="388" y="18"/>
                  </a:lnTo>
                  <a:lnTo>
                    <a:pt x="397" y="15"/>
                  </a:lnTo>
                  <a:lnTo>
                    <a:pt x="405" y="15"/>
                  </a:lnTo>
                  <a:lnTo>
                    <a:pt x="431" y="6"/>
                  </a:lnTo>
                  <a:lnTo>
                    <a:pt x="440" y="3"/>
                  </a:lnTo>
                  <a:lnTo>
                    <a:pt x="445" y="0"/>
                  </a:lnTo>
                  <a:lnTo>
                    <a:pt x="448" y="0"/>
                  </a:lnTo>
                  <a:lnTo>
                    <a:pt x="451" y="0"/>
                  </a:lnTo>
                  <a:lnTo>
                    <a:pt x="454" y="3"/>
                  </a:lnTo>
                  <a:lnTo>
                    <a:pt x="454" y="6"/>
                  </a:lnTo>
                  <a:lnTo>
                    <a:pt x="454" y="12"/>
                  </a:lnTo>
                  <a:lnTo>
                    <a:pt x="454" y="20"/>
                  </a:lnTo>
                  <a:lnTo>
                    <a:pt x="451" y="23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52" y="2973"/>
              <a:ext cx="696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Nana Mambere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506" y="3975"/>
              <a:ext cx="1233" cy="1200"/>
            </a:xfrm>
            <a:custGeom>
              <a:avLst/>
              <a:gdLst>
                <a:gd name="T0" fmla="*/ 957 w 1233"/>
                <a:gd name="T1" fmla="*/ 132 h 1200"/>
                <a:gd name="T2" fmla="*/ 966 w 1233"/>
                <a:gd name="T3" fmla="*/ 158 h 1200"/>
                <a:gd name="T4" fmla="*/ 995 w 1233"/>
                <a:gd name="T5" fmla="*/ 184 h 1200"/>
                <a:gd name="T6" fmla="*/ 1026 w 1233"/>
                <a:gd name="T7" fmla="*/ 187 h 1200"/>
                <a:gd name="T8" fmla="*/ 1052 w 1233"/>
                <a:gd name="T9" fmla="*/ 201 h 1200"/>
                <a:gd name="T10" fmla="*/ 1078 w 1233"/>
                <a:gd name="T11" fmla="*/ 215 h 1200"/>
                <a:gd name="T12" fmla="*/ 1110 w 1233"/>
                <a:gd name="T13" fmla="*/ 218 h 1200"/>
                <a:gd name="T14" fmla="*/ 1138 w 1233"/>
                <a:gd name="T15" fmla="*/ 230 h 1200"/>
                <a:gd name="T16" fmla="*/ 1167 w 1233"/>
                <a:gd name="T17" fmla="*/ 244 h 1200"/>
                <a:gd name="T18" fmla="*/ 1190 w 1233"/>
                <a:gd name="T19" fmla="*/ 256 h 1200"/>
                <a:gd name="T20" fmla="*/ 1219 w 1233"/>
                <a:gd name="T21" fmla="*/ 279 h 1200"/>
                <a:gd name="T22" fmla="*/ 1227 w 1233"/>
                <a:gd name="T23" fmla="*/ 310 h 1200"/>
                <a:gd name="T24" fmla="*/ 1222 w 1233"/>
                <a:gd name="T25" fmla="*/ 385 h 1200"/>
                <a:gd name="T26" fmla="*/ 1161 w 1233"/>
                <a:gd name="T27" fmla="*/ 399 h 1200"/>
                <a:gd name="T28" fmla="*/ 1101 w 1233"/>
                <a:gd name="T29" fmla="*/ 405 h 1200"/>
                <a:gd name="T30" fmla="*/ 1035 w 1233"/>
                <a:gd name="T31" fmla="*/ 439 h 1200"/>
                <a:gd name="T32" fmla="*/ 992 w 1233"/>
                <a:gd name="T33" fmla="*/ 413 h 1200"/>
                <a:gd name="T34" fmla="*/ 940 w 1233"/>
                <a:gd name="T35" fmla="*/ 413 h 1200"/>
                <a:gd name="T36" fmla="*/ 908 w 1233"/>
                <a:gd name="T37" fmla="*/ 434 h 1200"/>
                <a:gd name="T38" fmla="*/ 831 w 1233"/>
                <a:gd name="T39" fmla="*/ 422 h 1200"/>
                <a:gd name="T40" fmla="*/ 776 w 1233"/>
                <a:gd name="T41" fmla="*/ 462 h 1200"/>
                <a:gd name="T42" fmla="*/ 753 w 1233"/>
                <a:gd name="T43" fmla="*/ 557 h 1200"/>
                <a:gd name="T44" fmla="*/ 739 w 1233"/>
                <a:gd name="T45" fmla="*/ 620 h 1200"/>
                <a:gd name="T46" fmla="*/ 744 w 1233"/>
                <a:gd name="T47" fmla="*/ 701 h 1200"/>
                <a:gd name="T48" fmla="*/ 727 w 1233"/>
                <a:gd name="T49" fmla="*/ 804 h 1200"/>
                <a:gd name="T50" fmla="*/ 704 w 1233"/>
                <a:gd name="T51" fmla="*/ 887 h 1200"/>
                <a:gd name="T52" fmla="*/ 629 w 1233"/>
                <a:gd name="T53" fmla="*/ 1028 h 1200"/>
                <a:gd name="T54" fmla="*/ 581 w 1233"/>
                <a:gd name="T55" fmla="*/ 1120 h 1200"/>
                <a:gd name="T56" fmla="*/ 526 w 1233"/>
                <a:gd name="T57" fmla="*/ 1172 h 1200"/>
                <a:gd name="T58" fmla="*/ 500 w 1233"/>
                <a:gd name="T59" fmla="*/ 1111 h 1200"/>
                <a:gd name="T60" fmla="*/ 471 w 1233"/>
                <a:gd name="T61" fmla="*/ 1063 h 1200"/>
                <a:gd name="T62" fmla="*/ 463 w 1233"/>
                <a:gd name="T63" fmla="*/ 1020 h 1200"/>
                <a:gd name="T64" fmla="*/ 468 w 1233"/>
                <a:gd name="T65" fmla="*/ 942 h 1200"/>
                <a:gd name="T66" fmla="*/ 463 w 1233"/>
                <a:gd name="T67" fmla="*/ 908 h 1200"/>
                <a:gd name="T68" fmla="*/ 457 w 1233"/>
                <a:gd name="T69" fmla="*/ 879 h 1200"/>
                <a:gd name="T70" fmla="*/ 477 w 1233"/>
                <a:gd name="T71" fmla="*/ 847 h 1200"/>
                <a:gd name="T72" fmla="*/ 451 w 1233"/>
                <a:gd name="T73" fmla="*/ 770 h 1200"/>
                <a:gd name="T74" fmla="*/ 428 w 1233"/>
                <a:gd name="T75" fmla="*/ 741 h 1200"/>
                <a:gd name="T76" fmla="*/ 391 w 1233"/>
                <a:gd name="T77" fmla="*/ 729 h 1200"/>
                <a:gd name="T78" fmla="*/ 348 w 1233"/>
                <a:gd name="T79" fmla="*/ 683 h 1200"/>
                <a:gd name="T80" fmla="*/ 305 w 1233"/>
                <a:gd name="T81" fmla="*/ 683 h 1200"/>
                <a:gd name="T82" fmla="*/ 31 w 1233"/>
                <a:gd name="T83" fmla="*/ 322 h 1200"/>
                <a:gd name="T84" fmla="*/ 80 w 1233"/>
                <a:gd name="T85" fmla="*/ 290 h 1200"/>
                <a:gd name="T86" fmla="*/ 121 w 1233"/>
                <a:gd name="T87" fmla="*/ 284 h 1200"/>
                <a:gd name="T88" fmla="*/ 152 w 1233"/>
                <a:gd name="T89" fmla="*/ 307 h 1200"/>
                <a:gd name="T90" fmla="*/ 187 w 1233"/>
                <a:gd name="T91" fmla="*/ 290 h 1200"/>
                <a:gd name="T92" fmla="*/ 215 w 1233"/>
                <a:gd name="T93" fmla="*/ 296 h 1200"/>
                <a:gd name="T94" fmla="*/ 247 w 1233"/>
                <a:gd name="T95" fmla="*/ 293 h 1200"/>
                <a:gd name="T96" fmla="*/ 270 w 1233"/>
                <a:gd name="T97" fmla="*/ 313 h 1200"/>
                <a:gd name="T98" fmla="*/ 293 w 1233"/>
                <a:gd name="T99" fmla="*/ 330 h 1200"/>
                <a:gd name="T100" fmla="*/ 293 w 1233"/>
                <a:gd name="T101" fmla="*/ 261 h 1200"/>
                <a:gd name="T102" fmla="*/ 267 w 1233"/>
                <a:gd name="T103" fmla="*/ 215 h 1200"/>
                <a:gd name="T104" fmla="*/ 440 w 1233"/>
                <a:gd name="T105" fmla="*/ 161 h 1200"/>
                <a:gd name="T106" fmla="*/ 497 w 1233"/>
                <a:gd name="T107" fmla="*/ 218 h 1200"/>
                <a:gd name="T108" fmla="*/ 552 w 1233"/>
                <a:gd name="T109" fmla="*/ 238 h 1200"/>
                <a:gd name="T110" fmla="*/ 595 w 1233"/>
                <a:gd name="T111" fmla="*/ 172 h 1200"/>
                <a:gd name="T112" fmla="*/ 655 w 1233"/>
                <a:gd name="T113" fmla="*/ 121 h 1200"/>
                <a:gd name="T114" fmla="*/ 744 w 1233"/>
                <a:gd name="T115" fmla="*/ 118 h 1200"/>
                <a:gd name="T116" fmla="*/ 796 w 1233"/>
                <a:gd name="T117" fmla="*/ 34 h 1200"/>
                <a:gd name="T118" fmla="*/ 880 w 1233"/>
                <a:gd name="T119" fmla="*/ 23 h 1200"/>
                <a:gd name="T120" fmla="*/ 894 w 1233"/>
                <a:gd name="T121" fmla="*/ 49 h 1200"/>
                <a:gd name="T122" fmla="*/ 917 w 1233"/>
                <a:gd name="T123" fmla="*/ 72 h 1200"/>
                <a:gd name="T124" fmla="*/ 931 w 1233"/>
                <a:gd name="T125" fmla="*/ 98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3" h="1200">
                  <a:moveTo>
                    <a:pt x="937" y="109"/>
                  </a:moveTo>
                  <a:lnTo>
                    <a:pt x="940" y="112"/>
                  </a:lnTo>
                  <a:lnTo>
                    <a:pt x="946" y="115"/>
                  </a:lnTo>
                  <a:lnTo>
                    <a:pt x="949" y="121"/>
                  </a:lnTo>
                  <a:lnTo>
                    <a:pt x="951" y="123"/>
                  </a:lnTo>
                  <a:lnTo>
                    <a:pt x="951" y="126"/>
                  </a:lnTo>
                  <a:lnTo>
                    <a:pt x="954" y="126"/>
                  </a:lnTo>
                  <a:lnTo>
                    <a:pt x="954" y="129"/>
                  </a:lnTo>
                  <a:lnTo>
                    <a:pt x="957" y="132"/>
                  </a:lnTo>
                  <a:lnTo>
                    <a:pt x="957" y="135"/>
                  </a:lnTo>
                  <a:lnTo>
                    <a:pt x="960" y="138"/>
                  </a:lnTo>
                  <a:lnTo>
                    <a:pt x="960" y="141"/>
                  </a:lnTo>
                  <a:lnTo>
                    <a:pt x="960" y="144"/>
                  </a:lnTo>
                  <a:lnTo>
                    <a:pt x="963" y="146"/>
                  </a:lnTo>
                  <a:lnTo>
                    <a:pt x="963" y="149"/>
                  </a:lnTo>
                  <a:lnTo>
                    <a:pt x="963" y="152"/>
                  </a:lnTo>
                  <a:lnTo>
                    <a:pt x="966" y="155"/>
                  </a:lnTo>
                  <a:lnTo>
                    <a:pt x="966" y="158"/>
                  </a:lnTo>
                  <a:lnTo>
                    <a:pt x="969" y="161"/>
                  </a:lnTo>
                  <a:lnTo>
                    <a:pt x="969" y="164"/>
                  </a:lnTo>
                  <a:lnTo>
                    <a:pt x="974" y="166"/>
                  </a:lnTo>
                  <a:lnTo>
                    <a:pt x="977" y="169"/>
                  </a:lnTo>
                  <a:lnTo>
                    <a:pt x="980" y="169"/>
                  </a:lnTo>
                  <a:lnTo>
                    <a:pt x="980" y="172"/>
                  </a:lnTo>
                  <a:lnTo>
                    <a:pt x="986" y="175"/>
                  </a:lnTo>
                  <a:lnTo>
                    <a:pt x="989" y="178"/>
                  </a:lnTo>
                  <a:lnTo>
                    <a:pt x="995" y="184"/>
                  </a:lnTo>
                  <a:lnTo>
                    <a:pt x="997" y="184"/>
                  </a:lnTo>
                  <a:lnTo>
                    <a:pt x="1000" y="187"/>
                  </a:lnTo>
                  <a:lnTo>
                    <a:pt x="1003" y="187"/>
                  </a:lnTo>
                  <a:lnTo>
                    <a:pt x="1006" y="187"/>
                  </a:lnTo>
                  <a:lnTo>
                    <a:pt x="1012" y="187"/>
                  </a:lnTo>
                  <a:lnTo>
                    <a:pt x="1015" y="187"/>
                  </a:lnTo>
                  <a:lnTo>
                    <a:pt x="1020" y="187"/>
                  </a:lnTo>
                  <a:lnTo>
                    <a:pt x="1023" y="187"/>
                  </a:lnTo>
                  <a:lnTo>
                    <a:pt x="1026" y="187"/>
                  </a:lnTo>
                  <a:lnTo>
                    <a:pt x="1029" y="187"/>
                  </a:lnTo>
                  <a:lnTo>
                    <a:pt x="1032" y="189"/>
                  </a:lnTo>
                  <a:lnTo>
                    <a:pt x="1035" y="189"/>
                  </a:lnTo>
                  <a:lnTo>
                    <a:pt x="1038" y="192"/>
                  </a:lnTo>
                  <a:lnTo>
                    <a:pt x="1041" y="192"/>
                  </a:lnTo>
                  <a:lnTo>
                    <a:pt x="1043" y="195"/>
                  </a:lnTo>
                  <a:lnTo>
                    <a:pt x="1046" y="195"/>
                  </a:lnTo>
                  <a:lnTo>
                    <a:pt x="1049" y="198"/>
                  </a:lnTo>
                  <a:lnTo>
                    <a:pt x="1052" y="201"/>
                  </a:lnTo>
                  <a:lnTo>
                    <a:pt x="1055" y="204"/>
                  </a:lnTo>
                  <a:lnTo>
                    <a:pt x="1058" y="207"/>
                  </a:lnTo>
                  <a:lnTo>
                    <a:pt x="1061" y="207"/>
                  </a:lnTo>
                  <a:lnTo>
                    <a:pt x="1064" y="210"/>
                  </a:lnTo>
                  <a:lnTo>
                    <a:pt x="1066" y="210"/>
                  </a:lnTo>
                  <a:lnTo>
                    <a:pt x="1069" y="212"/>
                  </a:lnTo>
                  <a:lnTo>
                    <a:pt x="1072" y="212"/>
                  </a:lnTo>
                  <a:lnTo>
                    <a:pt x="1075" y="212"/>
                  </a:lnTo>
                  <a:lnTo>
                    <a:pt x="1078" y="215"/>
                  </a:lnTo>
                  <a:lnTo>
                    <a:pt x="1084" y="215"/>
                  </a:lnTo>
                  <a:lnTo>
                    <a:pt x="1087" y="215"/>
                  </a:lnTo>
                  <a:lnTo>
                    <a:pt x="1089" y="215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101" y="218"/>
                  </a:lnTo>
                  <a:lnTo>
                    <a:pt x="1104" y="218"/>
                  </a:lnTo>
                  <a:lnTo>
                    <a:pt x="1107" y="218"/>
                  </a:lnTo>
                  <a:lnTo>
                    <a:pt x="1110" y="218"/>
                  </a:lnTo>
                  <a:lnTo>
                    <a:pt x="1112" y="221"/>
                  </a:lnTo>
                  <a:lnTo>
                    <a:pt x="1115" y="221"/>
                  </a:lnTo>
                  <a:lnTo>
                    <a:pt x="1118" y="224"/>
                  </a:lnTo>
                  <a:lnTo>
                    <a:pt x="1121" y="224"/>
                  </a:lnTo>
                  <a:lnTo>
                    <a:pt x="1124" y="227"/>
                  </a:lnTo>
                  <a:lnTo>
                    <a:pt x="1127" y="227"/>
                  </a:lnTo>
                  <a:lnTo>
                    <a:pt x="1130" y="227"/>
                  </a:lnTo>
                  <a:lnTo>
                    <a:pt x="1133" y="230"/>
                  </a:lnTo>
                  <a:lnTo>
                    <a:pt x="1138" y="230"/>
                  </a:lnTo>
                  <a:lnTo>
                    <a:pt x="1141" y="230"/>
                  </a:lnTo>
                  <a:lnTo>
                    <a:pt x="1144" y="233"/>
                  </a:lnTo>
                  <a:lnTo>
                    <a:pt x="1147" y="233"/>
                  </a:lnTo>
                  <a:lnTo>
                    <a:pt x="1150" y="233"/>
                  </a:lnTo>
                  <a:lnTo>
                    <a:pt x="1153" y="235"/>
                  </a:lnTo>
                  <a:lnTo>
                    <a:pt x="1156" y="238"/>
                  </a:lnTo>
                  <a:lnTo>
                    <a:pt x="1161" y="241"/>
                  </a:lnTo>
                  <a:lnTo>
                    <a:pt x="1164" y="244"/>
                  </a:lnTo>
                  <a:lnTo>
                    <a:pt x="1167" y="244"/>
                  </a:lnTo>
                  <a:lnTo>
                    <a:pt x="1167" y="247"/>
                  </a:lnTo>
                  <a:lnTo>
                    <a:pt x="1170" y="247"/>
                  </a:lnTo>
                  <a:lnTo>
                    <a:pt x="1173" y="250"/>
                  </a:lnTo>
                  <a:lnTo>
                    <a:pt x="1176" y="250"/>
                  </a:lnTo>
                  <a:lnTo>
                    <a:pt x="1179" y="253"/>
                  </a:lnTo>
                  <a:lnTo>
                    <a:pt x="1181" y="253"/>
                  </a:lnTo>
                  <a:lnTo>
                    <a:pt x="1184" y="256"/>
                  </a:lnTo>
                  <a:lnTo>
                    <a:pt x="1187" y="256"/>
                  </a:lnTo>
                  <a:lnTo>
                    <a:pt x="1190" y="256"/>
                  </a:lnTo>
                  <a:lnTo>
                    <a:pt x="1193" y="258"/>
                  </a:lnTo>
                  <a:lnTo>
                    <a:pt x="1196" y="258"/>
                  </a:lnTo>
                  <a:lnTo>
                    <a:pt x="1199" y="258"/>
                  </a:lnTo>
                  <a:lnTo>
                    <a:pt x="1202" y="261"/>
                  </a:lnTo>
                  <a:lnTo>
                    <a:pt x="1204" y="261"/>
                  </a:lnTo>
                  <a:lnTo>
                    <a:pt x="1207" y="267"/>
                  </a:lnTo>
                  <a:lnTo>
                    <a:pt x="1213" y="270"/>
                  </a:lnTo>
                  <a:lnTo>
                    <a:pt x="1213" y="273"/>
                  </a:lnTo>
                  <a:lnTo>
                    <a:pt x="1219" y="279"/>
                  </a:lnTo>
                  <a:lnTo>
                    <a:pt x="1222" y="281"/>
                  </a:lnTo>
                  <a:lnTo>
                    <a:pt x="1222" y="284"/>
                  </a:lnTo>
                  <a:lnTo>
                    <a:pt x="1225" y="287"/>
                  </a:lnTo>
                  <a:lnTo>
                    <a:pt x="1225" y="290"/>
                  </a:lnTo>
                  <a:lnTo>
                    <a:pt x="1230" y="293"/>
                  </a:lnTo>
                  <a:lnTo>
                    <a:pt x="1230" y="299"/>
                  </a:lnTo>
                  <a:lnTo>
                    <a:pt x="1233" y="299"/>
                  </a:lnTo>
                  <a:lnTo>
                    <a:pt x="1233" y="301"/>
                  </a:lnTo>
                  <a:lnTo>
                    <a:pt x="1227" y="310"/>
                  </a:lnTo>
                  <a:lnTo>
                    <a:pt x="1222" y="322"/>
                  </a:lnTo>
                  <a:lnTo>
                    <a:pt x="1219" y="336"/>
                  </a:lnTo>
                  <a:lnTo>
                    <a:pt x="1222" y="350"/>
                  </a:lnTo>
                  <a:lnTo>
                    <a:pt x="1222" y="353"/>
                  </a:lnTo>
                  <a:lnTo>
                    <a:pt x="1225" y="362"/>
                  </a:lnTo>
                  <a:lnTo>
                    <a:pt x="1227" y="376"/>
                  </a:lnTo>
                  <a:lnTo>
                    <a:pt x="1230" y="382"/>
                  </a:lnTo>
                  <a:lnTo>
                    <a:pt x="1227" y="385"/>
                  </a:lnTo>
                  <a:lnTo>
                    <a:pt x="1222" y="385"/>
                  </a:lnTo>
                  <a:lnTo>
                    <a:pt x="1219" y="385"/>
                  </a:lnTo>
                  <a:lnTo>
                    <a:pt x="1199" y="376"/>
                  </a:lnTo>
                  <a:lnTo>
                    <a:pt x="1193" y="370"/>
                  </a:lnTo>
                  <a:lnTo>
                    <a:pt x="1190" y="370"/>
                  </a:lnTo>
                  <a:lnTo>
                    <a:pt x="1167" y="379"/>
                  </a:lnTo>
                  <a:lnTo>
                    <a:pt x="1161" y="382"/>
                  </a:lnTo>
                  <a:lnTo>
                    <a:pt x="1158" y="385"/>
                  </a:lnTo>
                  <a:lnTo>
                    <a:pt x="1161" y="396"/>
                  </a:lnTo>
                  <a:lnTo>
                    <a:pt x="1161" y="399"/>
                  </a:lnTo>
                  <a:lnTo>
                    <a:pt x="1156" y="402"/>
                  </a:lnTo>
                  <a:lnTo>
                    <a:pt x="1147" y="402"/>
                  </a:lnTo>
                  <a:lnTo>
                    <a:pt x="1133" y="405"/>
                  </a:lnTo>
                  <a:lnTo>
                    <a:pt x="1118" y="408"/>
                  </a:lnTo>
                  <a:lnTo>
                    <a:pt x="1115" y="408"/>
                  </a:lnTo>
                  <a:lnTo>
                    <a:pt x="1110" y="405"/>
                  </a:lnTo>
                  <a:lnTo>
                    <a:pt x="1107" y="402"/>
                  </a:lnTo>
                  <a:lnTo>
                    <a:pt x="1104" y="405"/>
                  </a:lnTo>
                  <a:lnTo>
                    <a:pt x="1101" y="405"/>
                  </a:lnTo>
                  <a:lnTo>
                    <a:pt x="1098" y="405"/>
                  </a:lnTo>
                  <a:lnTo>
                    <a:pt x="1092" y="408"/>
                  </a:lnTo>
                  <a:lnTo>
                    <a:pt x="1081" y="413"/>
                  </a:lnTo>
                  <a:lnTo>
                    <a:pt x="1072" y="411"/>
                  </a:lnTo>
                  <a:lnTo>
                    <a:pt x="1061" y="416"/>
                  </a:lnTo>
                  <a:lnTo>
                    <a:pt x="1049" y="419"/>
                  </a:lnTo>
                  <a:lnTo>
                    <a:pt x="1043" y="431"/>
                  </a:lnTo>
                  <a:lnTo>
                    <a:pt x="1046" y="431"/>
                  </a:lnTo>
                  <a:lnTo>
                    <a:pt x="1035" y="439"/>
                  </a:lnTo>
                  <a:lnTo>
                    <a:pt x="1020" y="431"/>
                  </a:lnTo>
                  <a:lnTo>
                    <a:pt x="1020" y="425"/>
                  </a:lnTo>
                  <a:lnTo>
                    <a:pt x="1018" y="419"/>
                  </a:lnTo>
                  <a:lnTo>
                    <a:pt x="1012" y="419"/>
                  </a:lnTo>
                  <a:lnTo>
                    <a:pt x="1009" y="422"/>
                  </a:lnTo>
                  <a:lnTo>
                    <a:pt x="1006" y="422"/>
                  </a:lnTo>
                  <a:lnTo>
                    <a:pt x="1003" y="425"/>
                  </a:lnTo>
                  <a:lnTo>
                    <a:pt x="1000" y="425"/>
                  </a:lnTo>
                  <a:lnTo>
                    <a:pt x="992" y="413"/>
                  </a:lnTo>
                  <a:lnTo>
                    <a:pt x="989" y="413"/>
                  </a:lnTo>
                  <a:lnTo>
                    <a:pt x="983" y="413"/>
                  </a:lnTo>
                  <a:lnTo>
                    <a:pt x="980" y="413"/>
                  </a:lnTo>
                  <a:lnTo>
                    <a:pt x="974" y="416"/>
                  </a:lnTo>
                  <a:lnTo>
                    <a:pt x="960" y="419"/>
                  </a:lnTo>
                  <a:lnTo>
                    <a:pt x="951" y="416"/>
                  </a:lnTo>
                  <a:lnTo>
                    <a:pt x="949" y="413"/>
                  </a:lnTo>
                  <a:lnTo>
                    <a:pt x="943" y="413"/>
                  </a:lnTo>
                  <a:lnTo>
                    <a:pt x="940" y="413"/>
                  </a:lnTo>
                  <a:lnTo>
                    <a:pt x="937" y="416"/>
                  </a:lnTo>
                  <a:lnTo>
                    <a:pt x="937" y="419"/>
                  </a:lnTo>
                  <a:lnTo>
                    <a:pt x="940" y="425"/>
                  </a:lnTo>
                  <a:lnTo>
                    <a:pt x="940" y="431"/>
                  </a:lnTo>
                  <a:lnTo>
                    <a:pt x="931" y="439"/>
                  </a:lnTo>
                  <a:lnTo>
                    <a:pt x="931" y="442"/>
                  </a:lnTo>
                  <a:lnTo>
                    <a:pt x="926" y="442"/>
                  </a:lnTo>
                  <a:lnTo>
                    <a:pt x="917" y="436"/>
                  </a:lnTo>
                  <a:lnTo>
                    <a:pt x="908" y="434"/>
                  </a:lnTo>
                  <a:lnTo>
                    <a:pt x="897" y="422"/>
                  </a:lnTo>
                  <a:lnTo>
                    <a:pt x="894" y="419"/>
                  </a:lnTo>
                  <a:lnTo>
                    <a:pt x="880" y="419"/>
                  </a:lnTo>
                  <a:lnTo>
                    <a:pt x="874" y="416"/>
                  </a:lnTo>
                  <a:lnTo>
                    <a:pt x="868" y="413"/>
                  </a:lnTo>
                  <a:lnTo>
                    <a:pt x="862" y="413"/>
                  </a:lnTo>
                  <a:lnTo>
                    <a:pt x="854" y="419"/>
                  </a:lnTo>
                  <a:lnTo>
                    <a:pt x="845" y="419"/>
                  </a:lnTo>
                  <a:lnTo>
                    <a:pt x="831" y="422"/>
                  </a:lnTo>
                  <a:lnTo>
                    <a:pt x="819" y="422"/>
                  </a:lnTo>
                  <a:lnTo>
                    <a:pt x="816" y="425"/>
                  </a:lnTo>
                  <a:lnTo>
                    <a:pt x="805" y="431"/>
                  </a:lnTo>
                  <a:lnTo>
                    <a:pt x="799" y="436"/>
                  </a:lnTo>
                  <a:lnTo>
                    <a:pt x="785" y="448"/>
                  </a:lnTo>
                  <a:lnTo>
                    <a:pt x="782" y="454"/>
                  </a:lnTo>
                  <a:lnTo>
                    <a:pt x="770" y="462"/>
                  </a:lnTo>
                  <a:lnTo>
                    <a:pt x="776" y="457"/>
                  </a:lnTo>
                  <a:lnTo>
                    <a:pt x="776" y="462"/>
                  </a:lnTo>
                  <a:lnTo>
                    <a:pt x="773" y="468"/>
                  </a:lnTo>
                  <a:lnTo>
                    <a:pt x="767" y="491"/>
                  </a:lnTo>
                  <a:lnTo>
                    <a:pt x="767" y="497"/>
                  </a:lnTo>
                  <a:lnTo>
                    <a:pt x="767" y="503"/>
                  </a:lnTo>
                  <a:lnTo>
                    <a:pt x="767" y="508"/>
                  </a:lnTo>
                  <a:lnTo>
                    <a:pt x="767" y="526"/>
                  </a:lnTo>
                  <a:lnTo>
                    <a:pt x="765" y="540"/>
                  </a:lnTo>
                  <a:lnTo>
                    <a:pt x="762" y="548"/>
                  </a:lnTo>
                  <a:lnTo>
                    <a:pt x="753" y="557"/>
                  </a:lnTo>
                  <a:lnTo>
                    <a:pt x="750" y="563"/>
                  </a:lnTo>
                  <a:lnTo>
                    <a:pt x="750" y="571"/>
                  </a:lnTo>
                  <a:lnTo>
                    <a:pt x="747" y="574"/>
                  </a:lnTo>
                  <a:lnTo>
                    <a:pt x="753" y="586"/>
                  </a:lnTo>
                  <a:lnTo>
                    <a:pt x="753" y="592"/>
                  </a:lnTo>
                  <a:lnTo>
                    <a:pt x="750" y="597"/>
                  </a:lnTo>
                  <a:lnTo>
                    <a:pt x="747" y="603"/>
                  </a:lnTo>
                  <a:lnTo>
                    <a:pt x="742" y="609"/>
                  </a:lnTo>
                  <a:lnTo>
                    <a:pt x="739" y="620"/>
                  </a:lnTo>
                  <a:lnTo>
                    <a:pt x="727" y="638"/>
                  </a:lnTo>
                  <a:lnTo>
                    <a:pt x="724" y="640"/>
                  </a:lnTo>
                  <a:lnTo>
                    <a:pt x="721" y="649"/>
                  </a:lnTo>
                  <a:lnTo>
                    <a:pt x="724" y="655"/>
                  </a:lnTo>
                  <a:lnTo>
                    <a:pt x="724" y="663"/>
                  </a:lnTo>
                  <a:lnTo>
                    <a:pt x="727" y="672"/>
                  </a:lnTo>
                  <a:lnTo>
                    <a:pt x="733" y="683"/>
                  </a:lnTo>
                  <a:lnTo>
                    <a:pt x="742" y="695"/>
                  </a:lnTo>
                  <a:lnTo>
                    <a:pt x="744" y="701"/>
                  </a:lnTo>
                  <a:lnTo>
                    <a:pt x="744" y="704"/>
                  </a:lnTo>
                  <a:lnTo>
                    <a:pt x="739" y="712"/>
                  </a:lnTo>
                  <a:lnTo>
                    <a:pt x="721" y="729"/>
                  </a:lnTo>
                  <a:lnTo>
                    <a:pt x="716" y="741"/>
                  </a:lnTo>
                  <a:lnTo>
                    <a:pt x="713" y="767"/>
                  </a:lnTo>
                  <a:lnTo>
                    <a:pt x="713" y="787"/>
                  </a:lnTo>
                  <a:lnTo>
                    <a:pt x="713" y="795"/>
                  </a:lnTo>
                  <a:lnTo>
                    <a:pt x="719" y="801"/>
                  </a:lnTo>
                  <a:lnTo>
                    <a:pt x="727" y="804"/>
                  </a:lnTo>
                  <a:lnTo>
                    <a:pt x="730" y="807"/>
                  </a:lnTo>
                  <a:lnTo>
                    <a:pt x="733" y="813"/>
                  </a:lnTo>
                  <a:lnTo>
                    <a:pt x="730" y="833"/>
                  </a:lnTo>
                  <a:lnTo>
                    <a:pt x="730" y="836"/>
                  </a:lnTo>
                  <a:lnTo>
                    <a:pt x="719" y="859"/>
                  </a:lnTo>
                  <a:lnTo>
                    <a:pt x="716" y="862"/>
                  </a:lnTo>
                  <a:lnTo>
                    <a:pt x="713" y="867"/>
                  </a:lnTo>
                  <a:lnTo>
                    <a:pt x="704" y="885"/>
                  </a:lnTo>
                  <a:lnTo>
                    <a:pt x="704" y="887"/>
                  </a:lnTo>
                  <a:lnTo>
                    <a:pt x="698" y="899"/>
                  </a:lnTo>
                  <a:lnTo>
                    <a:pt x="696" y="902"/>
                  </a:lnTo>
                  <a:lnTo>
                    <a:pt x="681" y="928"/>
                  </a:lnTo>
                  <a:lnTo>
                    <a:pt x="675" y="939"/>
                  </a:lnTo>
                  <a:lnTo>
                    <a:pt x="675" y="942"/>
                  </a:lnTo>
                  <a:lnTo>
                    <a:pt x="670" y="948"/>
                  </a:lnTo>
                  <a:lnTo>
                    <a:pt x="661" y="962"/>
                  </a:lnTo>
                  <a:lnTo>
                    <a:pt x="629" y="1025"/>
                  </a:lnTo>
                  <a:lnTo>
                    <a:pt x="629" y="1028"/>
                  </a:lnTo>
                  <a:lnTo>
                    <a:pt x="627" y="1034"/>
                  </a:lnTo>
                  <a:lnTo>
                    <a:pt x="621" y="1045"/>
                  </a:lnTo>
                  <a:lnTo>
                    <a:pt x="601" y="1083"/>
                  </a:lnTo>
                  <a:lnTo>
                    <a:pt x="601" y="1086"/>
                  </a:lnTo>
                  <a:lnTo>
                    <a:pt x="595" y="1094"/>
                  </a:lnTo>
                  <a:lnTo>
                    <a:pt x="592" y="1097"/>
                  </a:lnTo>
                  <a:lnTo>
                    <a:pt x="586" y="1111"/>
                  </a:lnTo>
                  <a:lnTo>
                    <a:pt x="583" y="1114"/>
                  </a:lnTo>
                  <a:lnTo>
                    <a:pt x="581" y="1120"/>
                  </a:lnTo>
                  <a:lnTo>
                    <a:pt x="560" y="1160"/>
                  </a:lnTo>
                  <a:lnTo>
                    <a:pt x="549" y="1180"/>
                  </a:lnTo>
                  <a:lnTo>
                    <a:pt x="546" y="1186"/>
                  </a:lnTo>
                  <a:lnTo>
                    <a:pt x="540" y="1200"/>
                  </a:lnTo>
                  <a:lnTo>
                    <a:pt x="537" y="1200"/>
                  </a:lnTo>
                  <a:lnTo>
                    <a:pt x="520" y="1186"/>
                  </a:lnTo>
                  <a:lnTo>
                    <a:pt x="520" y="1180"/>
                  </a:lnTo>
                  <a:lnTo>
                    <a:pt x="523" y="1175"/>
                  </a:lnTo>
                  <a:lnTo>
                    <a:pt x="526" y="1172"/>
                  </a:lnTo>
                  <a:lnTo>
                    <a:pt x="526" y="1169"/>
                  </a:lnTo>
                  <a:lnTo>
                    <a:pt x="523" y="1157"/>
                  </a:lnTo>
                  <a:lnTo>
                    <a:pt x="517" y="1152"/>
                  </a:lnTo>
                  <a:lnTo>
                    <a:pt x="517" y="1149"/>
                  </a:lnTo>
                  <a:lnTo>
                    <a:pt x="512" y="1137"/>
                  </a:lnTo>
                  <a:lnTo>
                    <a:pt x="512" y="1126"/>
                  </a:lnTo>
                  <a:lnTo>
                    <a:pt x="509" y="1123"/>
                  </a:lnTo>
                  <a:lnTo>
                    <a:pt x="509" y="1120"/>
                  </a:lnTo>
                  <a:lnTo>
                    <a:pt x="500" y="1111"/>
                  </a:lnTo>
                  <a:lnTo>
                    <a:pt x="491" y="1100"/>
                  </a:lnTo>
                  <a:lnTo>
                    <a:pt x="491" y="1094"/>
                  </a:lnTo>
                  <a:lnTo>
                    <a:pt x="491" y="1091"/>
                  </a:lnTo>
                  <a:lnTo>
                    <a:pt x="489" y="1086"/>
                  </a:lnTo>
                  <a:lnTo>
                    <a:pt x="486" y="1080"/>
                  </a:lnTo>
                  <a:lnTo>
                    <a:pt x="477" y="1071"/>
                  </a:lnTo>
                  <a:lnTo>
                    <a:pt x="474" y="1068"/>
                  </a:lnTo>
                  <a:lnTo>
                    <a:pt x="474" y="1065"/>
                  </a:lnTo>
                  <a:lnTo>
                    <a:pt x="471" y="1063"/>
                  </a:lnTo>
                  <a:lnTo>
                    <a:pt x="468" y="1057"/>
                  </a:lnTo>
                  <a:lnTo>
                    <a:pt x="471" y="1054"/>
                  </a:lnTo>
                  <a:lnTo>
                    <a:pt x="474" y="1048"/>
                  </a:lnTo>
                  <a:lnTo>
                    <a:pt x="474" y="1042"/>
                  </a:lnTo>
                  <a:lnTo>
                    <a:pt x="474" y="1037"/>
                  </a:lnTo>
                  <a:lnTo>
                    <a:pt x="471" y="1034"/>
                  </a:lnTo>
                  <a:lnTo>
                    <a:pt x="468" y="1031"/>
                  </a:lnTo>
                  <a:lnTo>
                    <a:pt x="466" y="1025"/>
                  </a:lnTo>
                  <a:lnTo>
                    <a:pt x="463" y="1020"/>
                  </a:lnTo>
                  <a:lnTo>
                    <a:pt x="466" y="1011"/>
                  </a:lnTo>
                  <a:lnTo>
                    <a:pt x="471" y="1002"/>
                  </a:lnTo>
                  <a:lnTo>
                    <a:pt x="474" y="997"/>
                  </a:lnTo>
                  <a:lnTo>
                    <a:pt x="474" y="991"/>
                  </a:lnTo>
                  <a:lnTo>
                    <a:pt x="474" y="979"/>
                  </a:lnTo>
                  <a:lnTo>
                    <a:pt x="466" y="962"/>
                  </a:lnTo>
                  <a:lnTo>
                    <a:pt x="463" y="953"/>
                  </a:lnTo>
                  <a:lnTo>
                    <a:pt x="466" y="951"/>
                  </a:lnTo>
                  <a:lnTo>
                    <a:pt x="468" y="942"/>
                  </a:lnTo>
                  <a:lnTo>
                    <a:pt x="468" y="933"/>
                  </a:lnTo>
                  <a:lnTo>
                    <a:pt x="471" y="928"/>
                  </a:lnTo>
                  <a:lnTo>
                    <a:pt x="474" y="925"/>
                  </a:lnTo>
                  <a:lnTo>
                    <a:pt x="477" y="919"/>
                  </a:lnTo>
                  <a:lnTo>
                    <a:pt x="474" y="913"/>
                  </a:lnTo>
                  <a:lnTo>
                    <a:pt x="466" y="913"/>
                  </a:lnTo>
                  <a:lnTo>
                    <a:pt x="460" y="913"/>
                  </a:lnTo>
                  <a:lnTo>
                    <a:pt x="460" y="910"/>
                  </a:lnTo>
                  <a:lnTo>
                    <a:pt x="463" y="908"/>
                  </a:lnTo>
                  <a:lnTo>
                    <a:pt x="463" y="905"/>
                  </a:lnTo>
                  <a:lnTo>
                    <a:pt x="460" y="905"/>
                  </a:lnTo>
                  <a:lnTo>
                    <a:pt x="460" y="902"/>
                  </a:lnTo>
                  <a:lnTo>
                    <a:pt x="463" y="899"/>
                  </a:lnTo>
                  <a:lnTo>
                    <a:pt x="463" y="893"/>
                  </a:lnTo>
                  <a:lnTo>
                    <a:pt x="463" y="887"/>
                  </a:lnTo>
                  <a:lnTo>
                    <a:pt x="460" y="885"/>
                  </a:lnTo>
                  <a:lnTo>
                    <a:pt x="460" y="882"/>
                  </a:lnTo>
                  <a:lnTo>
                    <a:pt x="457" y="879"/>
                  </a:lnTo>
                  <a:lnTo>
                    <a:pt x="457" y="873"/>
                  </a:lnTo>
                  <a:lnTo>
                    <a:pt x="454" y="870"/>
                  </a:lnTo>
                  <a:lnTo>
                    <a:pt x="454" y="867"/>
                  </a:lnTo>
                  <a:lnTo>
                    <a:pt x="454" y="864"/>
                  </a:lnTo>
                  <a:lnTo>
                    <a:pt x="457" y="864"/>
                  </a:lnTo>
                  <a:lnTo>
                    <a:pt x="468" y="859"/>
                  </a:lnTo>
                  <a:lnTo>
                    <a:pt x="471" y="853"/>
                  </a:lnTo>
                  <a:lnTo>
                    <a:pt x="474" y="850"/>
                  </a:lnTo>
                  <a:lnTo>
                    <a:pt x="477" y="847"/>
                  </a:lnTo>
                  <a:lnTo>
                    <a:pt x="477" y="839"/>
                  </a:lnTo>
                  <a:lnTo>
                    <a:pt x="474" y="830"/>
                  </a:lnTo>
                  <a:lnTo>
                    <a:pt x="477" y="824"/>
                  </a:lnTo>
                  <a:lnTo>
                    <a:pt x="468" y="807"/>
                  </a:lnTo>
                  <a:lnTo>
                    <a:pt x="468" y="798"/>
                  </a:lnTo>
                  <a:lnTo>
                    <a:pt x="460" y="793"/>
                  </a:lnTo>
                  <a:lnTo>
                    <a:pt x="457" y="787"/>
                  </a:lnTo>
                  <a:lnTo>
                    <a:pt x="454" y="778"/>
                  </a:lnTo>
                  <a:lnTo>
                    <a:pt x="451" y="770"/>
                  </a:lnTo>
                  <a:lnTo>
                    <a:pt x="445" y="767"/>
                  </a:lnTo>
                  <a:lnTo>
                    <a:pt x="445" y="764"/>
                  </a:lnTo>
                  <a:lnTo>
                    <a:pt x="445" y="758"/>
                  </a:lnTo>
                  <a:lnTo>
                    <a:pt x="443" y="758"/>
                  </a:lnTo>
                  <a:lnTo>
                    <a:pt x="440" y="755"/>
                  </a:lnTo>
                  <a:lnTo>
                    <a:pt x="434" y="752"/>
                  </a:lnTo>
                  <a:lnTo>
                    <a:pt x="434" y="747"/>
                  </a:lnTo>
                  <a:lnTo>
                    <a:pt x="428" y="744"/>
                  </a:lnTo>
                  <a:lnTo>
                    <a:pt x="428" y="741"/>
                  </a:lnTo>
                  <a:lnTo>
                    <a:pt x="422" y="741"/>
                  </a:lnTo>
                  <a:lnTo>
                    <a:pt x="420" y="744"/>
                  </a:lnTo>
                  <a:lnTo>
                    <a:pt x="417" y="741"/>
                  </a:lnTo>
                  <a:lnTo>
                    <a:pt x="414" y="741"/>
                  </a:lnTo>
                  <a:lnTo>
                    <a:pt x="411" y="744"/>
                  </a:lnTo>
                  <a:lnTo>
                    <a:pt x="408" y="750"/>
                  </a:lnTo>
                  <a:lnTo>
                    <a:pt x="405" y="750"/>
                  </a:lnTo>
                  <a:lnTo>
                    <a:pt x="399" y="744"/>
                  </a:lnTo>
                  <a:lnTo>
                    <a:pt x="391" y="729"/>
                  </a:lnTo>
                  <a:lnTo>
                    <a:pt x="385" y="724"/>
                  </a:lnTo>
                  <a:lnTo>
                    <a:pt x="382" y="721"/>
                  </a:lnTo>
                  <a:lnTo>
                    <a:pt x="374" y="709"/>
                  </a:lnTo>
                  <a:lnTo>
                    <a:pt x="368" y="698"/>
                  </a:lnTo>
                  <a:lnTo>
                    <a:pt x="368" y="695"/>
                  </a:lnTo>
                  <a:lnTo>
                    <a:pt x="365" y="692"/>
                  </a:lnTo>
                  <a:lnTo>
                    <a:pt x="359" y="686"/>
                  </a:lnTo>
                  <a:lnTo>
                    <a:pt x="356" y="683"/>
                  </a:lnTo>
                  <a:lnTo>
                    <a:pt x="348" y="683"/>
                  </a:lnTo>
                  <a:lnTo>
                    <a:pt x="345" y="681"/>
                  </a:lnTo>
                  <a:lnTo>
                    <a:pt x="342" y="678"/>
                  </a:lnTo>
                  <a:lnTo>
                    <a:pt x="333" y="678"/>
                  </a:lnTo>
                  <a:lnTo>
                    <a:pt x="330" y="678"/>
                  </a:lnTo>
                  <a:lnTo>
                    <a:pt x="328" y="681"/>
                  </a:lnTo>
                  <a:lnTo>
                    <a:pt x="322" y="683"/>
                  </a:lnTo>
                  <a:lnTo>
                    <a:pt x="313" y="683"/>
                  </a:lnTo>
                  <a:lnTo>
                    <a:pt x="310" y="686"/>
                  </a:lnTo>
                  <a:lnTo>
                    <a:pt x="305" y="683"/>
                  </a:lnTo>
                  <a:lnTo>
                    <a:pt x="302" y="681"/>
                  </a:lnTo>
                  <a:lnTo>
                    <a:pt x="296" y="675"/>
                  </a:lnTo>
                  <a:lnTo>
                    <a:pt x="296" y="672"/>
                  </a:lnTo>
                  <a:lnTo>
                    <a:pt x="293" y="669"/>
                  </a:lnTo>
                  <a:lnTo>
                    <a:pt x="276" y="649"/>
                  </a:lnTo>
                  <a:lnTo>
                    <a:pt x="0" y="345"/>
                  </a:lnTo>
                  <a:lnTo>
                    <a:pt x="8" y="339"/>
                  </a:lnTo>
                  <a:lnTo>
                    <a:pt x="29" y="324"/>
                  </a:lnTo>
                  <a:lnTo>
                    <a:pt x="31" y="322"/>
                  </a:lnTo>
                  <a:lnTo>
                    <a:pt x="34" y="322"/>
                  </a:lnTo>
                  <a:lnTo>
                    <a:pt x="43" y="319"/>
                  </a:lnTo>
                  <a:lnTo>
                    <a:pt x="49" y="316"/>
                  </a:lnTo>
                  <a:lnTo>
                    <a:pt x="57" y="310"/>
                  </a:lnTo>
                  <a:lnTo>
                    <a:pt x="69" y="304"/>
                  </a:lnTo>
                  <a:lnTo>
                    <a:pt x="72" y="301"/>
                  </a:lnTo>
                  <a:lnTo>
                    <a:pt x="72" y="299"/>
                  </a:lnTo>
                  <a:lnTo>
                    <a:pt x="80" y="293"/>
                  </a:lnTo>
                  <a:lnTo>
                    <a:pt x="80" y="290"/>
                  </a:lnTo>
                  <a:lnTo>
                    <a:pt x="83" y="287"/>
                  </a:lnTo>
                  <a:lnTo>
                    <a:pt x="89" y="284"/>
                  </a:lnTo>
                  <a:lnTo>
                    <a:pt x="92" y="284"/>
                  </a:lnTo>
                  <a:lnTo>
                    <a:pt x="95" y="281"/>
                  </a:lnTo>
                  <a:lnTo>
                    <a:pt x="103" y="281"/>
                  </a:lnTo>
                  <a:lnTo>
                    <a:pt x="109" y="281"/>
                  </a:lnTo>
                  <a:lnTo>
                    <a:pt x="112" y="281"/>
                  </a:lnTo>
                  <a:lnTo>
                    <a:pt x="115" y="281"/>
                  </a:lnTo>
                  <a:lnTo>
                    <a:pt x="121" y="284"/>
                  </a:lnTo>
                  <a:lnTo>
                    <a:pt x="123" y="287"/>
                  </a:lnTo>
                  <a:lnTo>
                    <a:pt x="126" y="290"/>
                  </a:lnTo>
                  <a:lnTo>
                    <a:pt x="126" y="296"/>
                  </a:lnTo>
                  <a:lnTo>
                    <a:pt x="129" y="304"/>
                  </a:lnTo>
                  <a:lnTo>
                    <a:pt x="129" y="307"/>
                  </a:lnTo>
                  <a:lnTo>
                    <a:pt x="132" y="307"/>
                  </a:lnTo>
                  <a:lnTo>
                    <a:pt x="141" y="307"/>
                  </a:lnTo>
                  <a:lnTo>
                    <a:pt x="146" y="307"/>
                  </a:lnTo>
                  <a:lnTo>
                    <a:pt x="152" y="307"/>
                  </a:lnTo>
                  <a:lnTo>
                    <a:pt x="158" y="304"/>
                  </a:lnTo>
                  <a:lnTo>
                    <a:pt x="164" y="301"/>
                  </a:lnTo>
                  <a:lnTo>
                    <a:pt x="169" y="299"/>
                  </a:lnTo>
                  <a:lnTo>
                    <a:pt x="172" y="296"/>
                  </a:lnTo>
                  <a:lnTo>
                    <a:pt x="175" y="293"/>
                  </a:lnTo>
                  <a:lnTo>
                    <a:pt x="181" y="281"/>
                  </a:lnTo>
                  <a:lnTo>
                    <a:pt x="184" y="281"/>
                  </a:lnTo>
                  <a:lnTo>
                    <a:pt x="187" y="287"/>
                  </a:lnTo>
                  <a:lnTo>
                    <a:pt x="187" y="290"/>
                  </a:lnTo>
                  <a:lnTo>
                    <a:pt x="190" y="290"/>
                  </a:lnTo>
                  <a:lnTo>
                    <a:pt x="192" y="290"/>
                  </a:lnTo>
                  <a:lnTo>
                    <a:pt x="195" y="290"/>
                  </a:lnTo>
                  <a:lnTo>
                    <a:pt x="201" y="290"/>
                  </a:lnTo>
                  <a:lnTo>
                    <a:pt x="204" y="290"/>
                  </a:lnTo>
                  <a:lnTo>
                    <a:pt x="207" y="290"/>
                  </a:lnTo>
                  <a:lnTo>
                    <a:pt x="210" y="293"/>
                  </a:lnTo>
                  <a:lnTo>
                    <a:pt x="213" y="296"/>
                  </a:lnTo>
                  <a:lnTo>
                    <a:pt x="215" y="296"/>
                  </a:lnTo>
                  <a:lnTo>
                    <a:pt x="218" y="293"/>
                  </a:lnTo>
                  <a:lnTo>
                    <a:pt x="227" y="290"/>
                  </a:lnTo>
                  <a:lnTo>
                    <a:pt x="230" y="290"/>
                  </a:lnTo>
                  <a:lnTo>
                    <a:pt x="233" y="290"/>
                  </a:lnTo>
                  <a:lnTo>
                    <a:pt x="236" y="290"/>
                  </a:lnTo>
                  <a:lnTo>
                    <a:pt x="238" y="290"/>
                  </a:lnTo>
                  <a:lnTo>
                    <a:pt x="241" y="290"/>
                  </a:lnTo>
                  <a:lnTo>
                    <a:pt x="244" y="290"/>
                  </a:lnTo>
                  <a:lnTo>
                    <a:pt x="247" y="293"/>
                  </a:lnTo>
                  <a:lnTo>
                    <a:pt x="250" y="293"/>
                  </a:lnTo>
                  <a:lnTo>
                    <a:pt x="250" y="296"/>
                  </a:lnTo>
                  <a:lnTo>
                    <a:pt x="253" y="296"/>
                  </a:lnTo>
                  <a:lnTo>
                    <a:pt x="256" y="299"/>
                  </a:lnTo>
                  <a:lnTo>
                    <a:pt x="259" y="301"/>
                  </a:lnTo>
                  <a:lnTo>
                    <a:pt x="261" y="304"/>
                  </a:lnTo>
                  <a:lnTo>
                    <a:pt x="267" y="307"/>
                  </a:lnTo>
                  <a:lnTo>
                    <a:pt x="267" y="310"/>
                  </a:lnTo>
                  <a:lnTo>
                    <a:pt x="270" y="313"/>
                  </a:lnTo>
                  <a:lnTo>
                    <a:pt x="270" y="316"/>
                  </a:lnTo>
                  <a:lnTo>
                    <a:pt x="273" y="316"/>
                  </a:lnTo>
                  <a:lnTo>
                    <a:pt x="279" y="319"/>
                  </a:lnTo>
                  <a:lnTo>
                    <a:pt x="282" y="319"/>
                  </a:lnTo>
                  <a:lnTo>
                    <a:pt x="282" y="324"/>
                  </a:lnTo>
                  <a:lnTo>
                    <a:pt x="284" y="324"/>
                  </a:lnTo>
                  <a:lnTo>
                    <a:pt x="287" y="327"/>
                  </a:lnTo>
                  <a:lnTo>
                    <a:pt x="290" y="330"/>
                  </a:lnTo>
                  <a:lnTo>
                    <a:pt x="293" y="330"/>
                  </a:lnTo>
                  <a:lnTo>
                    <a:pt x="293" y="327"/>
                  </a:lnTo>
                  <a:lnTo>
                    <a:pt x="299" y="327"/>
                  </a:lnTo>
                  <a:lnTo>
                    <a:pt x="302" y="327"/>
                  </a:lnTo>
                  <a:lnTo>
                    <a:pt x="307" y="327"/>
                  </a:lnTo>
                  <a:lnTo>
                    <a:pt x="307" y="307"/>
                  </a:lnTo>
                  <a:lnTo>
                    <a:pt x="305" y="301"/>
                  </a:lnTo>
                  <a:lnTo>
                    <a:pt x="299" y="287"/>
                  </a:lnTo>
                  <a:lnTo>
                    <a:pt x="302" y="273"/>
                  </a:lnTo>
                  <a:lnTo>
                    <a:pt x="293" y="261"/>
                  </a:lnTo>
                  <a:lnTo>
                    <a:pt x="284" y="256"/>
                  </a:lnTo>
                  <a:lnTo>
                    <a:pt x="279" y="253"/>
                  </a:lnTo>
                  <a:lnTo>
                    <a:pt x="276" y="247"/>
                  </a:lnTo>
                  <a:lnTo>
                    <a:pt x="276" y="241"/>
                  </a:lnTo>
                  <a:lnTo>
                    <a:pt x="276" y="235"/>
                  </a:lnTo>
                  <a:lnTo>
                    <a:pt x="273" y="230"/>
                  </a:lnTo>
                  <a:lnTo>
                    <a:pt x="273" y="227"/>
                  </a:lnTo>
                  <a:lnTo>
                    <a:pt x="270" y="221"/>
                  </a:lnTo>
                  <a:lnTo>
                    <a:pt x="267" y="215"/>
                  </a:lnTo>
                  <a:lnTo>
                    <a:pt x="267" y="212"/>
                  </a:lnTo>
                  <a:lnTo>
                    <a:pt x="267" y="207"/>
                  </a:lnTo>
                  <a:lnTo>
                    <a:pt x="270" y="192"/>
                  </a:lnTo>
                  <a:lnTo>
                    <a:pt x="287" y="184"/>
                  </a:lnTo>
                  <a:lnTo>
                    <a:pt x="305" y="178"/>
                  </a:lnTo>
                  <a:lnTo>
                    <a:pt x="353" y="155"/>
                  </a:lnTo>
                  <a:lnTo>
                    <a:pt x="362" y="152"/>
                  </a:lnTo>
                  <a:lnTo>
                    <a:pt x="420" y="158"/>
                  </a:lnTo>
                  <a:lnTo>
                    <a:pt x="440" y="161"/>
                  </a:lnTo>
                  <a:lnTo>
                    <a:pt x="460" y="158"/>
                  </a:lnTo>
                  <a:lnTo>
                    <a:pt x="471" y="158"/>
                  </a:lnTo>
                  <a:lnTo>
                    <a:pt x="474" y="158"/>
                  </a:lnTo>
                  <a:lnTo>
                    <a:pt x="480" y="161"/>
                  </a:lnTo>
                  <a:lnTo>
                    <a:pt x="483" y="164"/>
                  </a:lnTo>
                  <a:lnTo>
                    <a:pt x="491" y="181"/>
                  </a:lnTo>
                  <a:lnTo>
                    <a:pt x="494" y="195"/>
                  </a:lnTo>
                  <a:lnTo>
                    <a:pt x="494" y="204"/>
                  </a:lnTo>
                  <a:lnTo>
                    <a:pt x="497" y="218"/>
                  </a:lnTo>
                  <a:lnTo>
                    <a:pt x="494" y="224"/>
                  </a:lnTo>
                  <a:lnTo>
                    <a:pt x="494" y="235"/>
                  </a:lnTo>
                  <a:lnTo>
                    <a:pt x="494" y="238"/>
                  </a:lnTo>
                  <a:lnTo>
                    <a:pt x="503" y="241"/>
                  </a:lnTo>
                  <a:lnTo>
                    <a:pt x="512" y="241"/>
                  </a:lnTo>
                  <a:lnTo>
                    <a:pt x="523" y="241"/>
                  </a:lnTo>
                  <a:lnTo>
                    <a:pt x="529" y="241"/>
                  </a:lnTo>
                  <a:lnTo>
                    <a:pt x="537" y="238"/>
                  </a:lnTo>
                  <a:lnTo>
                    <a:pt x="552" y="238"/>
                  </a:lnTo>
                  <a:lnTo>
                    <a:pt x="560" y="233"/>
                  </a:lnTo>
                  <a:lnTo>
                    <a:pt x="569" y="230"/>
                  </a:lnTo>
                  <a:lnTo>
                    <a:pt x="592" y="215"/>
                  </a:lnTo>
                  <a:lnTo>
                    <a:pt x="601" y="210"/>
                  </a:lnTo>
                  <a:lnTo>
                    <a:pt x="586" y="192"/>
                  </a:lnTo>
                  <a:lnTo>
                    <a:pt x="581" y="189"/>
                  </a:lnTo>
                  <a:lnTo>
                    <a:pt x="572" y="184"/>
                  </a:lnTo>
                  <a:lnTo>
                    <a:pt x="592" y="172"/>
                  </a:lnTo>
                  <a:lnTo>
                    <a:pt x="595" y="172"/>
                  </a:lnTo>
                  <a:lnTo>
                    <a:pt x="604" y="164"/>
                  </a:lnTo>
                  <a:lnTo>
                    <a:pt x="618" y="149"/>
                  </a:lnTo>
                  <a:lnTo>
                    <a:pt x="621" y="152"/>
                  </a:lnTo>
                  <a:lnTo>
                    <a:pt x="629" y="152"/>
                  </a:lnTo>
                  <a:lnTo>
                    <a:pt x="641" y="144"/>
                  </a:lnTo>
                  <a:lnTo>
                    <a:pt x="644" y="135"/>
                  </a:lnTo>
                  <a:lnTo>
                    <a:pt x="650" y="129"/>
                  </a:lnTo>
                  <a:lnTo>
                    <a:pt x="652" y="123"/>
                  </a:lnTo>
                  <a:lnTo>
                    <a:pt x="655" y="121"/>
                  </a:lnTo>
                  <a:lnTo>
                    <a:pt x="658" y="121"/>
                  </a:lnTo>
                  <a:lnTo>
                    <a:pt x="667" y="129"/>
                  </a:lnTo>
                  <a:lnTo>
                    <a:pt x="670" y="129"/>
                  </a:lnTo>
                  <a:lnTo>
                    <a:pt x="684" y="135"/>
                  </a:lnTo>
                  <a:lnTo>
                    <a:pt x="693" y="132"/>
                  </a:lnTo>
                  <a:lnTo>
                    <a:pt x="698" y="135"/>
                  </a:lnTo>
                  <a:lnTo>
                    <a:pt x="698" y="132"/>
                  </a:lnTo>
                  <a:lnTo>
                    <a:pt x="739" y="126"/>
                  </a:lnTo>
                  <a:lnTo>
                    <a:pt x="744" y="118"/>
                  </a:lnTo>
                  <a:lnTo>
                    <a:pt x="753" y="106"/>
                  </a:lnTo>
                  <a:lnTo>
                    <a:pt x="759" y="106"/>
                  </a:lnTo>
                  <a:lnTo>
                    <a:pt x="770" y="103"/>
                  </a:lnTo>
                  <a:lnTo>
                    <a:pt x="788" y="109"/>
                  </a:lnTo>
                  <a:lnTo>
                    <a:pt x="788" y="95"/>
                  </a:lnTo>
                  <a:lnTo>
                    <a:pt x="785" y="83"/>
                  </a:lnTo>
                  <a:lnTo>
                    <a:pt x="785" y="66"/>
                  </a:lnTo>
                  <a:lnTo>
                    <a:pt x="785" y="52"/>
                  </a:lnTo>
                  <a:lnTo>
                    <a:pt x="796" y="34"/>
                  </a:lnTo>
                  <a:lnTo>
                    <a:pt x="816" y="0"/>
                  </a:lnTo>
                  <a:lnTo>
                    <a:pt x="857" y="9"/>
                  </a:lnTo>
                  <a:lnTo>
                    <a:pt x="859" y="9"/>
                  </a:lnTo>
                  <a:lnTo>
                    <a:pt x="862" y="11"/>
                  </a:lnTo>
                  <a:lnTo>
                    <a:pt x="865" y="14"/>
                  </a:lnTo>
                  <a:lnTo>
                    <a:pt x="868" y="17"/>
                  </a:lnTo>
                  <a:lnTo>
                    <a:pt x="871" y="17"/>
                  </a:lnTo>
                  <a:lnTo>
                    <a:pt x="874" y="20"/>
                  </a:lnTo>
                  <a:lnTo>
                    <a:pt x="880" y="23"/>
                  </a:lnTo>
                  <a:lnTo>
                    <a:pt x="880" y="26"/>
                  </a:lnTo>
                  <a:lnTo>
                    <a:pt x="882" y="29"/>
                  </a:lnTo>
                  <a:lnTo>
                    <a:pt x="882" y="31"/>
                  </a:lnTo>
                  <a:lnTo>
                    <a:pt x="885" y="34"/>
                  </a:lnTo>
                  <a:lnTo>
                    <a:pt x="885" y="37"/>
                  </a:lnTo>
                  <a:lnTo>
                    <a:pt x="885" y="40"/>
                  </a:lnTo>
                  <a:lnTo>
                    <a:pt x="888" y="43"/>
                  </a:lnTo>
                  <a:lnTo>
                    <a:pt x="891" y="46"/>
                  </a:lnTo>
                  <a:lnTo>
                    <a:pt x="894" y="49"/>
                  </a:lnTo>
                  <a:lnTo>
                    <a:pt x="897" y="49"/>
                  </a:lnTo>
                  <a:lnTo>
                    <a:pt x="900" y="52"/>
                  </a:lnTo>
                  <a:lnTo>
                    <a:pt x="903" y="54"/>
                  </a:lnTo>
                  <a:lnTo>
                    <a:pt x="908" y="57"/>
                  </a:lnTo>
                  <a:lnTo>
                    <a:pt x="911" y="63"/>
                  </a:lnTo>
                  <a:lnTo>
                    <a:pt x="911" y="66"/>
                  </a:lnTo>
                  <a:lnTo>
                    <a:pt x="914" y="66"/>
                  </a:lnTo>
                  <a:lnTo>
                    <a:pt x="917" y="69"/>
                  </a:lnTo>
                  <a:lnTo>
                    <a:pt x="917" y="72"/>
                  </a:lnTo>
                  <a:lnTo>
                    <a:pt x="917" y="75"/>
                  </a:lnTo>
                  <a:lnTo>
                    <a:pt x="920" y="77"/>
                  </a:lnTo>
                  <a:lnTo>
                    <a:pt x="920" y="80"/>
                  </a:lnTo>
                  <a:lnTo>
                    <a:pt x="923" y="83"/>
                  </a:lnTo>
                  <a:lnTo>
                    <a:pt x="923" y="86"/>
                  </a:lnTo>
                  <a:lnTo>
                    <a:pt x="926" y="89"/>
                  </a:lnTo>
                  <a:lnTo>
                    <a:pt x="926" y="92"/>
                  </a:lnTo>
                  <a:lnTo>
                    <a:pt x="928" y="95"/>
                  </a:lnTo>
                  <a:lnTo>
                    <a:pt x="931" y="98"/>
                  </a:lnTo>
                  <a:lnTo>
                    <a:pt x="931" y="100"/>
                  </a:lnTo>
                  <a:lnTo>
                    <a:pt x="934" y="103"/>
                  </a:lnTo>
                  <a:lnTo>
                    <a:pt x="937" y="1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506" y="3975"/>
              <a:ext cx="1233" cy="1200"/>
            </a:xfrm>
            <a:custGeom>
              <a:avLst/>
              <a:gdLst>
                <a:gd name="T0" fmla="*/ 957 w 1233"/>
                <a:gd name="T1" fmla="*/ 132 h 1200"/>
                <a:gd name="T2" fmla="*/ 966 w 1233"/>
                <a:gd name="T3" fmla="*/ 158 h 1200"/>
                <a:gd name="T4" fmla="*/ 995 w 1233"/>
                <a:gd name="T5" fmla="*/ 184 h 1200"/>
                <a:gd name="T6" fmla="*/ 1026 w 1233"/>
                <a:gd name="T7" fmla="*/ 187 h 1200"/>
                <a:gd name="T8" fmla="*/ 1052 w 1233"/>
                <a:gd name="T9" fmla="*/ 201 h 1200"/>
                <a:gd name="T10" fmla="*/ 1078 w 1233"/>
                <a:gd name="T11" fmla="*/ 215 h 1200"/>
                <a:gd name="T12" fmla="*/ 1110 w 1233"/>
                <a:gd name="T13" fmla="*/ 218 h 1200"/>
                <a:gd name="T14" fmla="*/ 1138 w 1233"/>
                <a:gd name="T15" fmla="*/ 230 h 1200"/>
                <a:gd name="T16" fmla="*/ 1167 w 1233"/>
                <a:gd name="T17" fmla="*/ 244 h 1200"/>
                <a:gd name="T18" fmla="*/ 1190 w 1233"/>
                <a:gd name="T19" fmla="*/ 256 h 1200"/>
                <a:gd name="T20" fmla="*/ 1219 w 1233"/>
                <a:gd name="T21" fmla="*/ 279 h 1200"/>
                <a:gd name="T22" fmla="*/ 1227 w 1233"/>
                <a:gd name="T23" fmla="*/ 310 h 1200"/>
                <a:gd name="T24" fmla="*/ 1222 w 1233"/>
                <a:gd name="T25" fmla="*/ 385 h 1200"/>
                <a:gd name="T26" fmla="*/ 1161 w 1233"/>
                <a:gd name="T27" fmla="*/ 399 h 1200"/>
                <a:gd name="T28" fmla="*/ 1101 w 1233"/>
                <a:gd name="T29" fmla="*/ 405 h 1200"/>
                <a:gd name="T30" fmla="*/ 1035 w 1233"/>
                <a:gd name="T31" fmla="*/ 439 h 1200"/>
                <a:gd name="T32" fmla="*/ 992 w 1233"/>
                <a:gd name="T33" fmla="*/ 413 h 1200"/>
                <a:gd name="T34" fmla="*/ 940 w 1233"/>
                <a:gd name="T35" fmla="*/ 413 h 1200"/>
                <a:gd name="T36" fmla="*/ 908 w 1233"/>
                <a:gd name="T37" fmla="*/ 434 h 1200"/>
                <a:gd name="T38" fmla="*/ 831 w 1233"/>
                <a:gd name="T39" fmla="*/ 422 h 1200"/>
                <a:gd name="T40" fmla="*/ 776 w 1233"/>
                <a:gd name="T41" fmla="*/ 462 h 1200"/>
                <a:gd name="T42" fmla="*/ 753 w 1233"/>
                <a:gd name="T43" fmla="*/ 557 h 1200"/>
                <a:gd name="T44" fmla="*/ 739 w 1233"/>
                <a:gd name="T45" fmla="*/ 620 h 1200"/>
                <a:gd name="T46" fmla="*/ 744 w 1233"/>
                <a:gd name="T47" fmla="*/ 701 h 1200"/>
                <a:gd name="T48" fmla="*/ 727 w 1233"/>
                <a:gd name="T49" fmla="*/ 804 h 1200"/>
                <a:gd name="T50" fmla="*/ 704 w 1233"/>
                <a:gd name="T51" fmla="*/ 887 h 1200"/>
                <a:gd name="T52" fmla="*/ 629 w 1233"/>
                <a:gd name="T53" fmla="*/ 1028 h 1200"/>
                <a:gd name="T54" fmla="*/ 581 w 1233"/>
                <a:gd name="T55" fmla="*/ 1120 h 1200"/>
                <a:gd name="T56" fmla="*/ 526 w 1233"/>
                <a:gd name="T57" fmla="*/ 1172 h 1200"/>
                <a:gd name="T58" fmla="*/ 500 w 1233"/>
                <a:gd name="T59" fmla="*/ 1111 h 1200"/>
                <a:gd name="T60" fmla="*/ 471 w 1233"/>
                <a:gd name="T61" fmla="*/ 1063 h 1200"/>
                <a:gd name="T62" fmla="*/ 463 w 1233"/>
                <a:gd name="T63" fmla="*/ 1020 h 1200"/>
                <a:gd name="T64" fmla="*/ 468 w 1233"/>
                <a:gd name="T65" fmla="*/ 942 h 1200"/>
                <a:gd name="T66" fmla="*/ 463 w 1233"/>
                <a:gd name="T67" fmla="*/ 908 h 1200"/>
                <a:gd name="T68" fmla="*/ 457 w 1233"/>
                <a:gd name="T69" fmla="*/ 879 h 1200"/>
                <a:gd name="T70" fmla="*/ 477 w 1233"/>
                <a:gd name="T71" fmla="*/ 847 h 1200"/>
                <a:gd name="T72" fmla="*/ 451 w 1233"/>
                <a:gd name="T73" fmla="*/ 770 h 1200"/>
                <a:gd name="T74" fmla="*/ 428 w 1233"/>
                <a:gd name="T75" fmla="*/ 741 h 1200"/>
                <a:gd name="T76" fmla="*/ 391 w 1233"/>
                <a:gd name="T77" fmla="*/ 729 h 1200"/>
                <a:gd name="T78" fmla="*/ 348 w 1233"/>
                <a:gd name="T79" fmla="*/ 683 h 1200"/>
                <a:gd name="T80" fmla="*/ 305 w 1233"/>
                <a:gd name="T81" fmla="*/ 683 h 1200"/>
                <a:gd name="T82" fmla="*/ 31 w 1233"/>
                <a:gd name="T83" fmla="*/ 322 h 1200"/>
                <a:gd name="T84" fmla="*/ 80 w 1233"/>
                <a:gd name="T85" fmla="*/ 290 h 1200"/>
                <a:gd name="T86" fmla="*/ 121 w 1233"/>
                <a:gd name="T87" fmla="*/ 284 h 1200"/>
                <a:gd name="T88" fmla="*/ 152 w 1233"/>
                <a:gd name="T89" fmla="*/ 307 h 1200"/>
                <a:gd name="T90" fmla="*/ 187 w 1233"/>
                <a:gd name="T91" fmla="*/ 290 h 1200"/>
                <a:gd name="T92" fmla="*/ 215 w 1233"/>
                <a:gd name="T93" fmla="*/ 296 h 1200"/>
                <a:gd name="T94" fmla="*/ 247 w 1233"/>
                <a:gd name="T95" fmla="*/ 293 h 1200"/>
                <a:gd name="T96" fmla="*/ 270 w 1233"/>
                <a:gd name="T97" fmla="*/ 313 h 1200"/>
                <a:gd name="T98" fmla="*/ 293 w 1233"/>
                <a:gd name="T99" fmla="*/ 330 h 1200"/>
                <a:gd name="T100" fmla="*/ 293 w 1233"/>
                <a:gd name="T101" fmla="*/ 261 h 1200"/>
                <a:gd name="T102" fmla="*/ 267 w 1233"/>
                <a:gd name="T103" fmla="*/ 215 h 1200"/>
                <a:gd name="T104" fmla="*/ 440 w 1233"/>
                <a:gd name="T105" fmla="*/ 161 h 1200"/>
                <a:gd name="T106" fmla="*/ 497 w 1233"/>
                <a:gd name="T107" fmla="*/ 218 h 1200"/>
                <a:gd name="T108" fmla="*/ 552 w 1233"/>
                <a:gd name="T109" fmla="*/ 238 h 1200"/>
                <a:gd name="T110" fmla="*/ 595 w 1233"/>
                <a:gd name="T111" fmla="*/ 172 h 1200"/>
                <a:gd name="T112" fmla="*/ 655 w 1233"/>
                <a:gd name="T113" fmla="*/ 121 h 1200"/>
                <a:gd name="T114" fmla="*/ 744 w 1233"/>
                <a:gd name="T115" fmla="*/ 118 h 1200"/>
                <a:gd name="T116" fmla="*/ 796 w 1233"/>
                <a:gd name="T117" fmla="*/ 34 h 1200"/>
                <a:gd name="T118" fmla="*/ 880 w 1233"/>
                <a:gd name="T119" fmla="*/ 23 h 1200"/>
                <a:gd name="T120" fmla="*/ 894 w 1233"/>
                <a:gd name="T121" fmla="*/ 49 h 1200"/>
                <a:gd name="T122" fmla="*/ 917 w 1233"/>
                <a:gd name="T123" fmla="*/ 72 h 1200"/>
                <a:gd name="T124" fmla="*/ 931 w 1233"/>
                <a:gd name="T125" fmla="*/ 98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3" h="1200">
                  <a:moveTo>
                    <a:pt x="937" y="109"/>
                  </a:moveTo>
                  <a:lnTo>
                    <a:pt x="940" y="112"/>
                  </a:lnTo>
                  <a:lnTo>
                    <a:pt x="946" y="115"/>
                  </a:lnTo>
                  <a:lnTo>
                    <a:pt x="949" y="121"/>
                  </a:lnTo>
                  <a:lnTo>
                    <a:pt x="951" y="123"/>
                  </a:lnTo>
                  <a:lnTo>
                    <a:pt x="951" y="126"/>
                  </a:lnTo>
                  <a:lnTo>
                    <a:pt x="954" y="126"/>
                  </a:lnTo>
                  <a:lnTo>
                    <a:pt x="954" y="129"/>
                  </a:lnTo>
                  <a:lnTo>
                    <a:pt x="957" y="132"/>
                  </a:lnTo>
                  <a:lnTo>
                    <a:pt x="957" y="135"/>
                  </a:lnTo>
                  <a:lnTo>
                    <a:pt x="960" y="138"/>
                  </a:lnTo>
                  <a:lnTo>
                    <a:pt x="960" y="141"/>
                  </a:lnTo>
                  <a:lnTo>
                    <a:pt x="960" y="144"/>
                  </a:lnTo>
                  <a:lnTo>
                    <a:pt x="963" y="146"/>
                  </a:lnTo>
                  <a:lnTo>
                    <a:pt x="963" y="149"/>
                  </a:lnTo>
                  <a:lnTo>
                    <a:pt x="963" y="152"/>
                  </a:lnTo>
                  <a:lnTo>
                    <a:pt x="966" y="155"/>
                  </a:lnTo>
                  <a:lnTo>
                    <a:pt x="966" y="158"/>
                  </a:lnTo>
                  <a:lnTo>
                    <a:pt x="969" y="161"/>
                  </a:lnTo>
                  <a:lnTo>
                    <a:pt x="969" y="164"/>
                  </a:lnTo>
                  <a:lnTo>
                    <a:pt x="974" y="166"/>
                  </a:lnTo>
                  <a:lnTo>
                    <a:pt x="977" y="169"/>
                  </a:lnTo>
                  <a:lnTo>
                    <a:pt x="980" y="169"/>
                  </a:lnTo>
                  <a:lnTo>
                    <a:pt x="980" y="172"/>
                  </a:lnTo>
                  <a:lnTo>
                    <a:pt x="986" y="175"/>
                  </a:lnTo>
                  <a:lnTo>
                    <a:pt x="989" y="178"/>
                  </a:lnTo>
                  <a:lnTo>
                    <a:pt x="995" y="184"/>
                  </a:lnTo>
                  <a:lnTo>
                    <a:pt x="997" y="184"/>
                  </a:lnTo>
                  <a:lnTo>
                    <a:pt x="1000" y="187"/>
                  </a:lnTo>
                  <a:lnTo>
                    <a:pt x="1003" y="187"/>
                  </a:lnTo>
                  <a:lnTo>
                    <a:pt x="1006" y="187"/>
                  </a:lnTo>
                  <a:lnTo>
                    <a:pt x="1012" y="187"/>
                  </a:lnTo>
                  <a:lnTo>
                    <a:pt x="1015" y="187"/>
                  </a:lnTo>
                  <a:lnTo>
                    <a:pt x="1020" y="187"/>
                  </a:lnTo>
                  <a:lnTo>
                    <a:pt x="1023" y="187"/>
                  </a:lnTo>
                  <a:lnTo>
                    <a:pt x="1026" y="187"/>
                  </a:lnTo>
                  <a:lnTo>
                    <a:pt x="1029" y="187"/>
                  </a:lnTo>
                  <a:lnTo>
                    <a:pt x="1032" y="189"/>
                  </a:lnTo>
                  <a:lnTo>
                    <a:pt x="1035" y="189"/>
                  </a:lnTo>
                  <a:lnTo>
                    <a:pt x="1038" y="192"/>
                  </a:lnTo>
                  <a:lnTo>
                    <a:pt x="1041" y="192"/>
                  </a:lnTo>
                  <a:lnTo>
                    <a:pt x="1043" y="195"/>
                  </a:lnTo>
                  <a:lnTo>
                    <a:pt x="1046" y="195"/>
                  </a:lnTo>
                  <a:lnTo>
                    <a:pt x="1049" y="198"/>
                  </a:lnTo>
                  <a:lnTo>
                    <a:pt x="1052" y="201"/>
                  </a:lnTo>
                  <a:lnTo>
                    <a:pt x="1055" y="204"/>
                  </a:lnTo>
                  <a:lnTo>
                    <a:pt x="1058" y="207"/>
                  </a:lnTo>
                  <a:lnTo>
                    <a:pt x="1061" y="207"/>
                  </a:lnTo>
                  <a:lnTo>
                    <a:pt x="1064" y="210"/>
                  </a:lnTo>
                  <a:lnTo>
                    <a:pt x="1066" y="210"/>
                  </a:lnTo>
                  <a:lnTo>
                    <a:pt x="1069" y="212"/>
                  </a:lnTo>
                  <a:lnTo>
                    <a:pt x="1072" y="212"/>
                  </a:lnTo>
                  <a:lnTo>
                    <a:pt x="1075" y="212"/>
                  </a:lnTo>
                  <a:lnTo>
                    <a:pt x="1078" y="215"/>
                  </a:lnTo>
                  <a:lnTo>
                    <a:pt x="1084" y="215"/>
                  </a:lnTo>
                  <a:lnTo>
                    <a:pt x="1087" y="215"/>
                  </a:lnTo>
                  <a:lnTo>
                    <a:pt x="1089" y="215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101" y="218"/>
                  </a:lnTo>
                  <a:lnTo>
                    <a:pt x="1104" y="218"/>
                  </a:lnTo>
                  <a:lnTo>
                    <a:pt x="1107" y="218"/>
                  </a:lnTo>
                  <a:lnTo>
                    <a:pt x="1110" y="218"/>
                  </a:lnTo>
                  <a:lnTo>
                    <a:pt x="1112" y="221"/>
                  </a:lnTo>
                  <a:lnTo>
                    <a:pt x="1115" y="221"/>
                  </a:lnTo>
                  <a:lnTo>
                    <a:pt x="1118" y="224"/>
                  </a:lnTo>
                  <a:lnTo>
                    <a:pt x="1121" y="224"/>
                  </a:lnTo>
                  <a:lnTo>
                    <a:pt x="1124" y="227"/>
                  </a:lnTo>
                  <a:lnTo>
                    <a:pt x="1127" y="227"/>
                  </a:lnTo>
                  <a:lnTo>
                    <a:pt x="1130" y="227"/>
                  </a:lnTo>
                  <a:lnTo>
                    <a:pt x="1133" y="230"/>
                  </a:lnTo>
                  <a:lnTo>
                    <a:pt x="1138" y="230"/>
                  </a:lnTo>
                  <a:lnTo>
                    <a:pt x="1141" y="230"/>
                  </a:lnTo>
                  <a:lnTo>
                    <a:pt x="1144" y="233"/>
                  </a:lnTo>
                  <a:lnTo>
                    <a:pt x="1147" y="233"/>
                  </a:lnTo>
                  <a:lnTo>
                    <a:pt x="1150" y="233"/>
                  </a:lnTo>
                  <a:lnTo>
                    <a:pt x="1153" y="235"/>
                  </a:lnTo>
                  <a:lnTo>
                    <a:pt x="1156" y="238"/>
                  </a:lnTo>
                  <a:lnTo>
                    <a:pt x="1161" y="241"/>
                  </a:lnTo>
                  <a:lnTo>
                    <a:pt x="1164" y="244"/>
                  </a:lnTo>
                  <a:lnTo>
                    <a:pt x="1167" y="244"/>
                  </a:lnTo>
                  <a:lnTo>
                    <a:pt x="1167" y="247"/>
                  </a:lnTo>
                  <a:lnTo>
                    <a:pt x="1170" y="247"/>
                  </a:lnTo>
                  <a:lnTo>
                    <a:pt x="1173" y="250"/>
                  </a:lnTo>
                  <a:lnTo>
                    <a:pt x="1176" y="250"/>
                  </a:lnTo>
                  <a:lnTo>
                    <a:pt x="1179" y="253"/>
                  </a:lnTo>
                  <a:lnTo>
                    <a:pt x="1181" y="253"/>
                  </a:lnTo>
                  <a:lnTo>
                    <a:pt x="1184" y="256"/>
                  </a:lnTo>
                  <a:lnTo>
                    <a:pt x="1187" y="256"/>
                  </a:lnTo>
                  <a:lnTo>
                    <a:pt x="1190" y="256"/>
                  </a:lnTo>
                  <a:lnTo>
                    <a:pt x="1193" y="258"/>
                  </a:lnTo>
                  <a:lnTo>
                    <a:pt x="1196" y="258"/>
                  </a:lnTo>
                  <a:lnTo>
                    <a:pt x="1199" y="258"/>
                  </a:lnTo>
                  <a:lnTo>
                    <a:pt x="1202" y="261"/>
                  </a:lnTo>
                  <a:lnTo>
                    <a:pt x="1204" y="261"/>
                  </a:lnTo>
                  <a:lnTo>
                    <a:pt x="1207" y="267"/>
                  </a:lnTo>
                  <a:lnTo>
                    <a:pt x="1213" y="270"/>
                  </a:lnTo>
                  <a:lnTo>
                    <a:pt x="1213" y="273"/>
                  </a:lnTo>
                  <a:lnTo>
                    <a:pt x="1219" y="279"/>
                  </a:lnTo>
                  <a:lnTo>
                    <a:pt x="1222" y="281"/>
                  </a:lnTo>
                  <a:lnTo>
                    <a:pt x="1222" y="284"/>
                  </a:lnTo>
                  <a:lnTo>
                    <a:pt x="1225" y="287"/>
                  </a:lnTo>
                  <a:lnTo>
                    <a:pt x="1225" y="290"/>
                  </a:lnTo>
                  <a:lnTo>
                    <a:pt x="1230" y="293"/>
                  </a:lnTo>
                  <a:lnTo>
                    <a:pt x="1230" y="299"/>
                  </a:lnTo>
                  <a:lnTo>
                    <a:pt x="1233" y="299"/>
                  </a:lnTo>
                  <a:lnTo>
                    <a:pt x="1233" y="301"/>
                  </a:lnTo>
                  <a:lnTo>
                    <a:pt x="1227" y="310"/>
                  </a:lnTo>
                  <a:lnTo>
                    <a:pt x="1222" y="322"/>
                  </a:lnTo>
                  <a:lnTo>
                    <a:pt x="1219" y="336"/>
                  </a:lnTo>
                  <a:lnTo>
                    <a:pt x="1222" y="350"/>
                  </a:lnTo>
                  <a:lnTo>
                    <a:pt x="1222" y="353"/>
                  </a:lnTo>
                  <a:lnTo>
                    <a:pt x="1225" y="362"/>
                  </a:lnTo>
                  <a:lnTo>
                    <a:pt x="1227" y="376"/>
                  </a:lnTo>
                  <a:lnTo>
                    <a:pt x="1230" y="382"/>
                  </a:lnTo>
                  <a:lnTo>
                    <a:pt x="1227" y="385"/>
                  </a:lnTo>
                  <a:lnTo>
                    <a:pt x="1222" y="385"/>
                  </a:lnTo>
                  <a:lnTo>
                    <a:pt x="1219" y="385"/>
                  </a:lnTo>
                  <a:lnTo>
                    <a:pt x="1199" y="376"/>
                  </a:lnTo>
                  <a:lnTo>
                    <a:pt x="1193" y="370"/>
                  </a:lnTo>
                  <a:lnTo>
                    <a:pt x="1190" y="370"/>
                  </a:lnTo>
                  <a:lnTo>
                    <a:pt x="1167" y="379"/>
                  </a:lnTo>
                  <a:lnTo>
                    <a:pt x="1161" y="382"/>
                  </a:lnTo>
                  <a:lnTo>
                    <a:pt x="1158" y="385"/>
                  </a:lnTo>
                  <a:lnTo>
                    <a:pt x="1161" y="396"/>
                  </a:lnTo>
                  <a:lnTo>
                    <a:pt x="1161" y="399"/>
                  </a:lnTo>
                  <a:lnTo>
                    <a:pt x="1156" y="402"/>
                  </a:lnTo>
                  <a:lnTo>
                    <a:pt x="1147" y="402"/>
                  </a:lnTo>
                  <a:lnTo>
                    <a:pt x="1133" y="405"/>
                  </a:lnTo>
                  <a:lnTo>
                    <a:pt x="1118" y="408"/>
                  </a:lnTo>
                  <a:lnTo>
                    <a:pt x="1115" y="408"/>
                  </a:lnTo>
                  <a:lnTo>
                    <a:pt x="1110" y="405"/>
                  </a:lnTo>
                  <a:lnTo>
                    <a:pt x="1107" y="402"/>
                  </a:lnTo>
                  <a:lnTo>
                    <a:pt x="1104" y="405"/>
                  </a:lnTo>
                  <a:lnTo>
                    <a:pt x="1101" y="405"/>
                  </a:lnTo>
                  <a:lnTo>
                    <a:pt x="1098" y="405"/>
                  </a:lnTo>
                  <a:lnTo>
                    <a:pt x="1092" y="408"/>
                  </a:lnTo>
                  <a:lnTo>
                    <a:pt x="1081" y="413"/>
                  </a:lnTo>
                  <a:lnTo>
                    <a:pt x="1072" y="411"/>
                  </a:lnTo>
                  <a:lnTo>
                    <a:pt x="1061" y="416"/>
                  </a:lnTo>
                  <a:lnTo>
                    <a:pt x="1049" y="419"/>
                  </a:lnTo>
                  <a:lnTo>
                    <a:pt x="1043" y="431"/>
                  </a:lnTo>
                  <a:lnTo>
                    <a:pt x="1046" y="431"/>
                  </a:lnTo>
                  <a:lnTo>
                    <a:pt x="1035" y="439"/>
                  </a:lnTo>
                  <a:lnTo>
                    <a:pt x="1020" y="431"/>
                  </a:lnTo>
                  <a:lnTo>
                    <a:pt x="1020" y="425"/>
                  </a:lnTo>
                  <a:lnTo>
                    <a:pt x="1018" y="419"/>
                  </a:lnTo>
                  <a:lnTo>
                    <a:pt x="1012" y="419"/>
                  </a:lnTo>
                  <a:lnTo>
                    <a:pt x="1009" y="422"/>
                  </a:lnTo>
                  <a:lnTo>
                    <a:pt x="1006" y="422"/>
                  </a:lnTo>
                  <a:lnTo>
                    <a:pt x="1003" y="425"/>
                  </a:lnTo>
                  <a:lnTo>
                    <a:pt x="1000" y="425"/>
                  </a:lnTo>
                  <a:lnTo>
                    <a:pt x="992" y="413"/>
                  </a:lnTo>
                  <a:lnTo>
                    <a:pt x="989" y="413"/>
                  </a:lnTo>
                  <a:lnTo>
                    <a:pt x="983" y="413"/>
                  </a:lnTo>
                  <a:lnTo>
                    <a:pt x="980" y="413"/>
                  </a:lnTo>
                  <a:lnTo>
                    <a:pt x="974" y="416"/>
                  </a:lnTo>
                  <a:lnTo>
                    <a:pt x="960" y="419"/>
                  </a:lnTo>
                  <a:lnTo>
                    <a:pt x="951" y="416"/>
                  </a:lnTo>
                  <a:lnTo>
                    <a:pt x="949" y="413"/>
                  </a:lnTo>
                  <a:lnTo>
                    <a:pt x="943" y="413"/>
                  </a:lnTo>
                  <a:lnTo>
                    <a:pt x="940" y="413"/>
                  </a:lnTo>
                  <a:lnTo>
                    <a:pt x="937" y="416"/>
                  </a:lnTo>
                  <a:lnTo>
                    <a:pt x="937" y="419"/>
                  </a:lnTo>
                  <a:lnTo>
                    <a:pt x="940" y="425"/>
                  </a:lnTo>
                  <a:lnTo>
                    <a:pt x="940" y="431"/>
                  </a:lnTo>
                  <a:lnTo>
                    <a:pt x="931" y="439"/>
                  </a:lnTo>
                  <a:lnTo>
                    <a:pt x="931" y="442"/>
                  </a:lnTo>
                  <a:lnTo>
                    <a:pt x="926" y="442"/>
                  </a:lnTo>
                  <a:lnTo>
                    <a:pt x="917" y="436"/>
                  </a:lnTo>
                  <a:lnTo>
                    <a:pt x="908" y="434"/>
                  </a:lnTo>
                  <a:lnTo>
                    <a:pt x="897" y="422"/>
                  </a:lnTo>
                  <a:lnTo>
                    <a:pt x="894" y="419"/>
                  </a:lnTo>
                  <a:lnTo>
                    <a:pt x="880" y="419"/>
                  </a:lnTo>
                  <a:lnTo>
                    <a:pt x="874" y="416"/>
                  </a:lnTo>
                  <a:lnTo>
                    <a:pt x="868" y="413"/>
                  </a:lnTo>
                  <a:lnTo>
                    <a:pt x="862" y="413"/>
                  </a:lnTo>
                  <a:lnTo>
                    <a:pt x="854" y="419"/>
                  </a:lnTo>
                  <a:lnTo>
                    <a:pt x="845" y="419"/>
                  </a:lnTo>
                  <a:lnTo>
                    <a:pt x="831" y="422"/>
                  </a:lnTo>
                  <a:lnTo>
                    <a:pt x="819" y="422"/>
                  </a:lnTo>
                  <a:lnTo>
                    <a:pt x="816" y="425"/>
                  </a:lnTo>
                  <a:lnTo>
                    <a:pt x="805" y="431"/>
                  </a:lnTo>
                  <a:lnTo>
                    <a:pt x="799" y="436"/>
                  </a:lnTo>
                  <a:lnTo>
                    <a:pt x="785" y="448"/>
                  </a:lnTo>
                  <a:lnTo>
                    <a:pt x="782" y="454"/>
                  </a:lnTo>
                  <a:lnTo>
                    <a:pt x="770" y="462"/>
                  </a:lnTo>
                  <a:lnTo>
                    <a:pt x="776" y="457"/>
                  </a:lnTo>
                  <a:lnTo>
                    <a:pt x="776" y="462"/>
                  </a:lnTo>
                  <a:lnTo>
                    <a:pt x="773" y="468"/>
                  </a:lnTo>
                  <a:lnTo>
                    <a:pt x="767" y="491"/>
                  </a:lnTo>
                  <a:lnTo>
                    <a:pt x="767" y="497"/>
                  </a:lnTo>
                  <a:lnTo>
                    <a:pt x="767" y="503"/>
                  </a:lnTo>
                  <a:lnTo>
                    <a:pt x="767" y="508"/>
                  </a:lnTo>
                  <a:lnTo>
                    <a:pt x="767" y="526"/>
                  </a:lnTo>
                  <a:lnTo>
                    <a:pt x="765" y="540"/>
                  </a:lnTo>
                  <a:lnTo>
                    <a:pt x="762" y="548"/>
                  </a:lnTo>
                  <a:lnTo>
                    <a:pt x="753" y="557"/>
                  </a:lnTo>
                  <a:lnTo>
                    <a:pt x="750" y="563"/>
                  </a:lnTo>
                  <a:lnTo>
                    <a:pt x="750" y="571"/>
                  </a:lnTo>
                  <a:lnTo>
                    <a:pt x="747" y="574"/>
                  </a:lnTo>
                  <a:lnTo>
                    <a:pt x="753" y="586"/>
                  </a:lnTo>
                  <a:lnTo>
                    <a:pt x="753" y="592"/>
                  </a:lnTo>
                  <a:lnTo>
                    <a:pt x="750" y="597"/>
                  </a:lnTo>
                  <a:lnTo>
                    <a:pt x="747" y="603"/>
                  </a:lnTo>
                  <a:lnTo>
                    <a:pt x="742" y="609"/>
                  </a:lnTo>
                  <a:lnTo>
                    <a:pt x="739" y="620"/>
                  </a:lnTo>
                  <a:lnTo>
                    <a:pt x="727" y="638"/>
                  </a:lnTo>
                  <a:lnTo>
                    <a:pt x="724" y="640"/>
                  </a:lnTo>
                  <a:lnTo>
                    <a:pt x="721" y="649"/>
                  </a:lnTo>
                  <a:lnTo>
                    <a:pt x="724" y="655"/>
                  </a:lnTo>
                  <a:lnTo>
                    <a:pt x="724" y="663"/>
                  </a:lnTo>
                  <a:lnTo>
                    <a:pt x="727" y="672"/>
                  </a:lnTo>
                  <a:lnTo>
                    <a:pt x="733" y="683"/>
                  </a:lnTo>
                  <a:lnTo>
                    <a:pt x="742" y="695"/>
                  </a:lnTo>
                  <a:lnTo>
                    <a:pt x="744" y="701"/>
                  </a:lnTo>
                  <a:lnTo>
                    <a:pt x="744" y="704"/>
                  </a:lnTo>
                  <a:lnTo>
                    <a:pt x="739" y="712"/>
                  </a:lnTo>
                  <a:lnTo>
                    <a:pt x="721" y="729"/>
                  </a:lnTo>
                  <a:lnTo>
                    <a:pt x="716" y="741"/>
                  </a:lnTo>
                  <a:lnTo>
                    <a:pt x="713" y="767"/>
                  </a:lnTo>
                  <a:lnTo>
                    <a:pt x="713" y="787"/>
                  </a:lnTo>
                  <a:lnTo>
                    <a:pt x="713" y="795"/>
                  </a:lnTo>
                  <a:lnTo>
                    <a:pt x="719" y="801"/>
                  </a:lnTo>
                  <a:lnTo>
                    <a:pt x="727" y="804"/>
                  </a:lnTo>
                  <a:lnTo>
                    <a:pt x="730" y="807"/>
                  </a:lnTo>
                  <a:lnTo>
                    <a:pt x="733" y="813"/>
                  </a:lnTo>
                  <a:lnTo>
                    <a:pt x="730" y="833"/>
                  </a:lnTo>
                  <a:lnTo>
                    <a:pt x="730" y="836"/>
                  </a:lnTo>
                  <a:lnTo>
                    <a:pt x="719" y="859"/>
                  </a:lnTo>
                  <a:lnTo>
                    <a:pt x="716" y="862"/>
                  </a:lnTo>
                  <a:lnTo>
                    <a:pt x="713" y="867"/>
                  </a:lnTo>
                  <a:lnTo>
                    <a:pt x="704" y="885"/>
                  </a:lnTo>
                  <a:lnTo>
                    <a:pt x="704" y="887"/>
                  </a:lnTo>
                  <a:lnTo>
                    <a:pt x="698" y="899"/>
                  </a:lnTo>
                  <a:lnTo>
                    <a:pt x="696" y="902"/>
                  </a:lnTo>
                  <a:lnTo>
                    <a:pt x="681" y="928"/>
                  </a:lnTo>
                  <a:lnTo>
                    <a:pt x="675" y="939"/>
                  </a:lnTo>
                  <a:lnTo>
                    <a:pt x="675" y="942"/>
                  </a:lnTo>
                  <a:lnTo>
                    <a:pt x="670" y="948"/>
                  </a:lnTo>
                  <a:lnTo>
                    <a:pt x="661" y="962"/>
                  </a:lnTo>
                  <a:lnTo>
                    <a:pt x="629" y="1025"/>
                  </a:lnTo>
                  <a:lnTo>
                    <a:pt x="629" y="1028"/>
                  </a:lnTo>
                  <a:lnTo>
                    <a:pt x="627" y="1034"/>
                  </a:lnTo>
                  <a:lnTo>
                    <a:pt x="621" y="1045"/>
                  </a:lnTo>
                  <a:lnTo>
                    <a:pt x="601" y="1083"/>
                  </a:lnTo>
                  <a:lnTo>
                    <a:pt x="601" y="1086"/>
                  </a:lnTo>
                  <a:lnTo>
                    <a:pt x="595" y="1094"/>
                  </a:lnTo>
                  <a:lnTo>
                    <a:pt x="592" y="1097"/>
                  </a:lnTo>
                  <a:lnTo>
                    <a:pt x="586" y="1111"/>
                  </a:lnTo>
                  <a:lnTo>
                    <a:pt x="583" y="1114"/>
                  </a:lnTo>
                  <a:lnTo>
                    <a:pt x="581" y="1120"/>
                  </a:lnTo>
                  <a:lnTo>
                    <a:pt x="560" y="1160"/>
                  </a:lnTo>
                  <a:lnTo>
                    <a:pt x="549" y="1180"/>
                  </a:lnTo>
                  <a:lnTo>
                    <a:pt x="546" y="1186"/>
                  </a:lnTo>
                  <a:lnTo>
                    <a:pt x="540" y="1200"/>
                  </a:lnTo>
                  <a:lnTo>
                    <a:pt x="537" y="1200"/>
                  </a:lnTo>
                  <a:lnTo>
                    <a:pt x="520" y="1186"/>
                  </a:lnTo>
                  <a:lnTo>
                    <a:pt x="520" y="1180"/>
                  </a:lnTo>
                  <a:lnTo>
                    <a:pt x="523" y="1175"/>
                  </a:lnTo>
                  <a:lnTo>
                    <a:pt x="526" y="1172"/>
                  </a:lnTo>
                  <a:lnTo>
                    <a:pt x="526" y="1169"/>
                  </a:lnTo>
                  <a:lnTo>
                    <a:pt x="523" y="1157"/>
                  </a:lnTo>
                  <a:lnTo>
                    <a:pt x="517" y="1152"/>
                  </a:lnTo>
                  <a:lnTo>
                    <a:pt x="517" y="1149"/>
                  </a:lnTo>
                  <a:lnTo>
                    <a:pt x="512" y="1137"/>
                  </a:lnTo>
                  <a:lnTo>
                    <a:pt x="512" y="1126"/>
                  </a:lnTo>
                  <a:lnTo>
                    <a:pt x="509" y="1123"/>
                  </a:lnTo>
                  <a:lnTo>
                    <a:pt x="509" y="1120"/>
                  </a:lnTo>
                  <a:lnTo>
                    <a:pt x="500" y="1111"/>
                  </a:lnTo>
                  <a:lnTo>
                    <a:pt x="491" y="1100"/>
                  </a:lnTo>
                  <a:lnTo>
                    <a:pt x="491" y="1094"/>
                  </a:lnTo>
                  <a:lnTo>
                    <a:pt x="491" y="1091"/>
                  </a:lnTo>
                  <a:lnTo>
                    <a:pt x="489" y="1086"/>
                  </a:lnTo>
                  <a:lnTo>
                    <a:pt x="486" y="1080"/>
                  </a:lnTo>
                  <a:lnTo>
                    <a:pt x="477" y="1071"/>
                  </a:lnTo>
                  <a:lnTo>
                    <a:pt x="474" y="1068"/>
                  </a:lnTo>
                  <a:lnTo>
                    <a:pt x="474" y="1065"/>
                  </a:lnTo>
                  <a:lnTo>
                    <a:pt x="471" y="1063"/>
                  </a:lnTo>
                  <a:lnTo>
                    <a:pt x="468" y="1057"/>
                  </a:lnTo>
                  <a:lnTo>
                    <a:pt x="471" y="1054"/>
                  </a:lnTo>
                  <a:lnTo>
                    <a:pt x="474" y="1048"/>
                  </a:lnTo>
                  <a:lnTo>
                    <a:pt x="474" y="1042"/>
                  </a:lnTo>
                  <a:lnTo>
                    <a:pt x="474" y="1037"/>
                  </a:lnTo>
                  <a:lnTo>
                    <a:pt x="471" y="1034"/>
                  </a:lnTo>
                  <a:lnTo>
                    <a:pt x="468" y="1031"/>
                  </a:lnTo>
                  <a:lnTo>
                    <a:pt x="466" y="1025"/>
                  </a:lnTo>
                  <a:lnTo>
                    <a:pt x="463" y="1020"/>
                  </a:lnTo>
                  <a:lnTo>
                    <a:pt x="466" y="1011"/>
                  </a:lnTo>
                  <a:lnTo>
                    <a:pt x="471" y="1002"/>
                  </a:lnTo>
                  <a:lnTo>
                    <a:pt x="474" y="997"/>
                  </a:lnTo>
                  <a:lnTo>
                    <a:pt x="474" y="991"/>
                  </a:lnTo>
                  <a:lnTo>
                    <a:pt x="474" y="979"/>
                  </a:lnTo>
                  <a:lnTo>
                    <a:pt x="466" y="962"/>
                  </a:lnTo>
                  <a:lnTo>
                    <a:pt x="463" y="953"/>
                  </a:lnTo>
                  <a:lnTo>
                    <a:pt x="466" y="951"/>
                  </a:lnTo>
                  <a:lnTo>
                    <a:pt x="468" y="942"/>
                  </a:lnTo>
                  <a:lnTo>
                    <a:pt x="468" y="933"/>
                  </a:lnTo>
                  <a:lnTo>
                    <a:pt x="471" y="928"/>
                  </a:lnTo>
                  <a:lnTo>
                    <a:pt x="474" y="925"/>
                  </a:lnTo>
                  <a:lnTo>
                    <a:pt x="477" y="919"/>
                  </a:lnTo>
                  <a:lnTo>
                    <a:pt x="474" y="913"/>
                  </a:lnTo>
                  <a:lnTo>
                    <a:pt x="466" y="913"/>
                  </a:lnTo>
                  <a:lnTo>
                    <a:pt x="460" y="913"/>
                  </a:lnTo>
                  <a:lnTo>
                    <a:pt x="460" y="910"/>
                  </a:lnTo>
                  <a:lnTo>
                    <a:pt x="463" y="908"/>
                  </a:lnTo>
                  <a:lnTo>
                    <a:pt x="463" y="905"/>
                  </a:lnTo>
                  <a:lnTo>
                    <a:pt x="460" y="905"/>
                  </a:lnTo>
                  <a:lnTo>
                    <a:pt x="460" y="902"/>
                  </a:lnTo>
                  <a:lnTo>
                    <a:pt x="463" y="899"/>
                  </a:lnTo>
                  <a:lnTo>
                    <a:pt x="463" y="893"/>
                  </a:lnTo>
                  <a:lnTo>
                    <a:pt x="463" y="887"/>
                  </a:lnTo>
                  <a:lnTo>
                    <a:pt x="460" y="885"/>
                  </a:lnTo>
                  <a:lnTo>
                    <a:pt x="460" y="882"/>
                  </a:lnTo>
                  <a:lnTo>
                    <a:pt x="457" y="879"/>
                  </a:lnTo>
                  <a:lnTo>
                    <a:pt x="457" y="873"/>
                  </a:lnTo>
                  <a:lnTo>
                    <a:pt x="454" y="870"/>
                  </a:lnTo>
                  <a:lnTo>
                    <a:pt x="454" y="867"/>
                  </a:lnTo>
                  <a:lnTo>
                    <a:pt x="454" y="864"/>
                  </a:lnTo>
                  <a:lnTo>
                    <a:pt x="457" y="864"/>
                  </a:lnTo>
                  <a:lnTo>
                    <a:pt x="468" y="859"/>
                  </a:lnTo>
                  <a:lnTo>
                    <a:pt x="471" y="853"/>
                  </a:lnTo>
                  <a:lnTo>
                    <a:pt x="474" y="850"/>
                  </a:lnTo>
                  <a:lnTo>
                    <a:pt x="477" y="847"/>
                  </a:lnTo>
                  <a:lnTo>
                    <a:pt x="477" y="839"/>
                  </a:lnTo>
                  <a:lnTo>
                    <a:pt x="474" y="830"/>
                  </a:lnTo>
                  <a:lnTo>
                    <a:pt x="477" y="824"/>
                  </a:lnTo>
                  <a:lnTo>
                    <a:pt x="468" y="807"/>
                  </a:lnTo>
                  <a:lnTo>
                    <a:pt x="468" y="798"/>
                  </a:lnTo>
                  <a:lnTo>
                    <a:pt x="460" y="793"/>
                  </a:lnTo>
                  <a:lnTo>
                    <a:pt x="457" y="787"/>
                  </a:lnTo>
                  <a:lnTo>
                    <a:pt x="454" y="778"/>
                  </a:lnTo>
                  <a:lnTo>
                    <a:pt x="451" y="770"/>
                  </a:lnTo>
                  <a:lnTo>
                    <a:pt x="445" y="767"/>
                  </a:lnTo>
                  <a:lnTo>
                    <a:pt x="445" y="764"/>
                  </a:lnTo>
                  <a:lnTo>
                    <a:pt x="445" y="758"/>
                  </a:lnTo>
                  <a:lnTo>
                    <a:pt x="443" y="758"/>
                  </a:lnTo>
                  <a:lnTo>
                    <a:pt x="440" y="755"/>
                  </a:lnTo>
                  <a:lnTo>
                    <a:pt x="434" y="752"/>
                  </a:lnTo>
                  <a:lnTo>
                    <a:pt x="434" y="747"/>
                  </a:lnTo>
                  <a:lnTo>
                    <a:pt x="428" y="744"/>
                  </a:lnTo>
                  <a:lnTo>
                    <a:pt x="428" y="741"/>
                  </a:lnTo>
                  <a:lnTo>
                    <a:pt x="422" y="741"/>
                  </a:lnTo>
                  <a:lnTo>
                    <a:pt x="420" y="744"/>
                  </a:lnTo>
                  <a:lnTo>
                    <a:pt x="417" y="741"/>
                  </a:lnTo>
                  <a:lnTo>
                    <a:pt x="414" y="741"/>
                  </a:lnTo>
                  <a:lnTo>
                    <a:pt x="411" y="744"/>
                  </a:lnTo>
                  <a:lnTo>
                    <a:pt x="408" y="750"/>
                  </a:lnTo>
                  <a:lnTo>
                    <a:pt x="405" y="750"/>
                  </a:lnTo>
                  <a:lnTo>
                    <a:pt x="399" y="744"/>
                  </a:lnTo>
                  <a:lnTo>
                    <a:pt x="391" y="729"/>
                  </a:lnTo>
                  <a:lnTo>
                    <a:pt x="385" y="724"/>
                  </a:lnTo>
                  <a:lnTo>
                    <a:pt x="382" y="721"/>
                  </a:lnTo>
                  <a:lnTo>
                    <a:pt x="374" y="709"/>
                  </a:lnTo>
                  <a:lnTo>
                    <a:pt x="368" y="698"/>
                  </a:lnTo>
                  <a:lnTo>
                    <a:pt x="368" y="695"/>
                  </a:lnTo>
                  <a:lnTo>
                    <a:pt x="365" y="692"/>
                  </a:lnTo>
                  <a:lnTo>
                    <a:pt x="359" y="686"/>
                  </a:lnTo>
                  <a:lnTo>
                    <a:pt x="356" y="683"/>
                  </a:lnTo>
                  <a:lnTo>
                    <a:pt x="348" y="683"/>
                  </a:lnTo>
                  <a:lnTo>
                    <a:pt x="345" y="681"/>
                  </a:lnTo>
                  <a:lnTo>
                    <a:pt x="342" y="678"/>
                  </a:lnTo>
                  <a:lnTo>
                    <a:pt x="333" y="678"/>
                  </a:lnTo>
                  <a:lnTo>
                    <a:pt x="330" y="678"/>
                  </a:lnTo>
                  <a:lnTo>
                    <a:pt x="328" y="681"/>
                  </a:lnTo>
                  <a:lnTo>
                    <a:pt x="322" y="683"/>
                  </a:lnTo>
                  <a:lnTo>
                    <a:pt x="313" y="683"/>
                  </a:lnTo>
                  <a:lnTo>
                    <a:pt x="310" y="686"/>
                  </a:lnTo>
                  <a:lnTo>
                    <a:pt x="305" y="683"/>
                  </a:lnTo>
                  <a:lnTo>
                    <a:pt x="302" y="681"/>
                  </a:lnTo>
                  <a:lnTo>
                    <a:pt x="296" y="675"/>
                  </a:lnTo>
                  <a:lnTo>
                    <a:pt x="296" y="672"/>
                  </a:lnTo>
                  <a:lnTo>
                    <a:pt x="293" y="669"/>
                  </a:lnTo>
                  <a:lnTo>
                    <a:pt x="276" y="649"/>
                  </a:lnTo>
                  <a:lnTo>
                    <a:pt x="0" y="345"/>
                  </a:lnTo>
                  <a:lnTo>
                    <a:pt x="8" y="339"/>
                  </a:lnTo>
                  <a:lnTo>
                    <a:pt x="29" y="324"/>
                  </a:lnTo>
                  <a:lnTo>
                    <a:pt x="31" y="322"/>
                  </a:lnTo>
                  <a:lnTo>
                    <a:pt x="34" y="322"/>
                  </a:lnTo>
                  <a:lnTo>
                    <a:pt x="43" y="319"/>
                  </a:lnTo>
                  <a:lnTo>
                    <a:pt x="49" y="316"/>
                  </a:lnTo>
                  <a:lnTo>
                    <a:pt x="57" y="310"/>
                  </a:lnTo>
                  <a:lnTo>
                    <a:pt x="69" y="304"/>
                  </a:lnTo>
                  <a:lnTo>
                    <a:pt x="72" y="301"/>
                  </a:lnTo>
                  <a:lnTo>
                    <a:pt x="72" y="299"/>
                  </a:lnTo>
                  <a:lnTo>
                    <a:pt x="80" y="293"/>
                  </a:lnTo>
                  <a:lnTo>
                    <a:pt x="80" y="290"/>
                  </a:lnTo>
                  <a:lnTo>
                    <a:pt x="83" y="287"/>
                  </a:lnTo>
                  <a:lnTo>
                    <a:pt x="89" y="284"/>
                  </a:lnTo>
                  <a:lnTo>
                    <a:pt x="92" y="284"/>
                  </a:lnTo>
                  <a:lnTo>
                    <a:pt x="95" y="281"/>
                  </a:lnTo>
                  <a:lnTo>
                    <a:pt x="103" y="281"/>
                  </a:lnTo>
                  <a:lnTo>
                    <a:pt x="109" y="281"/>
                  </a:lnTo>
                  <a:lnTo>
                    <a:pt x="112" y="281"/>
                  </a:lnTo>
                  <a:lnTo>
                    <a:pt x="115" y="281"/>
                  </a:lnTo>
                  <a:lnTo>
                    <a:pt x="121" y="284"/>
                  </a:lnTo>
                  <a:lnTo>
                    <a:pt x="123" y="287"/>
                  </a:lnTo>
                  <a:lnTo>
                    <a:pt x="126" y="290"/>
                  </a:lnTo>
                  <a:lnTo>
                    <a:pt x="126" y="296"/>
                  </a:lnTo>
                  <a:lnTo>
                    <a:pt x="129" y="304"/>
                  </a:lnTo>
                  <a:lnTo>
                    <a:pt x="129" y="307"/>
                  </a:lnTo>
                  <a:lnTo>
                    <a:pt x="132" y="307"/>
                  </a:lnTo>
                  <a:lnTo>
                    <a:pt x="141" y="307"/>
                  </a:lnTo>
                  <a:lnTo>
                    <a:pt x="146" y="307"/>
                  </a:lnTo>
                  <a:lnTo>
                    <a:pt x="152" y="307"/>
                  </a:lnTo>
                  <a:lnTo>
                    <a:pt x="158" y="304"/>
                  </a:lnTo>
                  <a:lnTo>
                    <a:pt x="164" y="301"/>
                  </a:lnTo>
                  <a:lnTo>
                    <a:pt x="169" y="299"/>
                  </a:lnTo>
                  <a:lnTo>
                    <a:pt x="172" y="296"/>
                  </a:lnTo>
                  <a:lnTo>
                    <a:pt x="175" y="293"/>
                  </a:lnTo>
                  <a:lnTo>
                    <a:pt x="181" y="281"/>
                  </a:lnTo>
                  <a:lnTo>
                    <a:pt x="184" y="281"/>
                  </a:lnTo>
                  <a:lnTo>
                    <a:pt x="187" y="287"/>
                  </a:lnTo>
                  <a:lnTo>
                    <a:pt x="187" y="290"/>
                  </a:lnTo>
                  <a:lnTo>
                    <a:pt x="190" y="290"/>
                  </a:lnTo>
                  <a:lnTo>
                    <a:pt x="192" y="290"/>
                  </a:lnTo>
                  <a:lnTo>
                    <a:pt x="195" y="290"/>
                  </a:lnTo>
                  <a:lnTo>
                    <a:pt x="201" y="290"/>
                  </a:lnTo>
                  <a:lnTo>
                    <a:pt x="204" y="290"/>
                  </a:lnTo>
                  <a:lnTo>
                    <a:pt x="207" y="290"/>
                  </a:lnTo>
                  <a:lnTo>
                    <a:pt x="210" y="293"/>
                  </a:lnTo>
                  <a:lnTo>
                    <a:pt x="213" y="296"/>
                  </a:lnTo>
                  <a:lnTo>
                    <a:pt x="215" y="296"/>
                  </a:lnTo>
                  <a:lnTo>
                    <a:pt x="218" y="293"/>
                  </a:lnTo>
                  <a:lnTo>
                    <a:pt x="227" y="290"/>
                  </a:lnTo>
                  <a:lnTo>
                    <a:pt x="230" y="290"/>
                  </a:lnTo>
                  <a:lnTo>
                    <a:pt x="233" y="290"/>
                  </a:lnTo>
                  <a:lnTo>
                    <a:pt x="236" y="290"/>
                  </a:lnTo>
                  <a:lnTo>
                    <a:pt x="238" y="290"/>
                  </a:lnTo>
                  <a:lnTo>
                    <a:pt x="241" y="290"/>
                  </a:lnTo>
                  <a:lnTo>
                    <a:pt x="244" y="290"/>
                  </a:lnTo>
                  <a:lnTo>
                    <a:pt x="247" y="293"/>
                  </a:lnTo>
                  <a:lnTo>
                    <a:pt x="250" y="293"/>
                  </a:lnTo>
                  <a:lnTo>
                    <a:pt x="250" y="296"/>
                  </a:lnTo>
                  <a:lnTo>
                    <a:pt x="253" y="296"/>
                  </a:lnTo>
                  <a:lnTo>
                    <a:pt x="256" y="299"/>
                  </a:lnTo>
                  <a:lnTo>
                    <a:pt x="259" y="301"/>
                  </a:lnTo>
                  <a:lnTo>
                    <a:pt x="261" y="304"/>
                  </a:lnTo>
                  <a:lnTo>
                    <a:pt x="267" y="307"/>
                  </a:lnTo>
                  <a:lnTo>
                    <a:pt x="267" y="310"/>
                  </a:lnTo>
                  <a:lnTo>
                    <a:pt x="270" y="313"/>
                  </a:lnTo>
                  <a:lnTo>
                    <a:pt x="270" y="316"/>
                  </a:lnTo>
                  <a:lnTo>
                    <a:pt x="273" y="316"/>
                  </a:lnTo>
                  <a:lnTo>
                    <a:pt x="279" y="319"/>
                  </a:lnTo>
                  <a:lnTo>
                    <a:pt x="282" y="319"/>
                  </a:lnTo>
                  <a:lnTo>
                    <a:pt x="282" y="324"/>
                  </a:lnTo>
                  <a:lnTo>
                    <a:pt x="284" y="324"/>
                  </a:lnTo>
                  <a:lnTo>
                    <a:pt x="287" y="327"/>
                  </a:lnTo>
                  <a:lnTo>
                    <a:pt x="290" y="330"/>
                  </a:lnTo>
                  <a:lnTo>
                    <a:pt x="293" y="330"/>
                  </a:lnTo>
                  <a:lnTo>
                    <a:pt x="293" y="327"/>
                  </a:lnTo>
                  <a:lnTo>
                    <a:pt x="299" y="327"/>
                  </a:lnTo>
                  <a:lnTo>
                    <a:pt x="302" y="327"/>
                  </a:lnTo>
                  <a:lnTo>
                    <a:pt x="307" y="327"/>
                  </a:lnTo>
                  <a:lnTo>
                    <a:pt x="307" y="307"/>
                  </a:lnTo>
                  <a:lnTo>
                    <a:pt x="305" y="301"/>
                  </a:lnTo>
                  <a:lnTo>
                    <a:pt x="299" y="287"/>
                  </a:lnTo>
                  <a:lnTo>
                    <a:pt x="302" y="273"/>
                  </a:lnTo>
                  <a:lnTo>
                    <a:pt x="293" y="261"/>
                  </a:lnTo>
                  <a:lnTo>
                    <a:pt x="284" y="256"/>
                  </a:lnTo>
                  <a:lnTo>
                    <a:pt x="279" y="253"/>
                  </a:lnTo>
                  <a:lnTo>
                    <a:pt x="276" y="247"/>
                  </a:lnTo>
                  <a:lnTo>
                    <a:pt x="276" y="241"/>
                  </a:lnTo>
                  <a:lnTo>
                    <a:pt x="276" y="235"/>
                  </a:lnTo>
                  <a:lnTo>
                    <a:pt x="273" y="230"/>
                  </a:lnTo>
                  <a:lnTo>
                    <a:pt x="273" y="227"/>
                  </a:lnTo>
                  <a:lnTo>
                    <a:pt x="270" y="221"/>
                  </a:lnTo>
                  <a:lnTo>
                    <a:pt x="267" y="215"/>
                  </a:lnTo>
                  <a:lnTo>
                    <a:pt x="267" y="212"/>
                  </a:lnTo>
                  <a:lnTo>
                    <a:pt x="267" y="207"/>
                  </a:lnTo>
                  <a:lnTo>
                    <a:pt x="270" y="192"/>
                  </a:lnTo>
                  <a:lnTo>
                    <a:pt x="287" y="184"/>
                  </a:lnTo>
                  <a:lnTo>
                    <a:pt x="305" y="178"/>
                  </a:lnTo>
                  <a:lnTo>
                    <a:pt x="353" y="155"/>
                  </a:lnTo>
                  <a:lnTo>
                    <a:pt x="362" y="152"/>
                  </a:lnTo>
                  <a:lnTo>
                    <a:pt x="420" y="158"/>
                  </a:lnTo>
                  <a:lnTo>
                    <a:pt x="440" y="161"/>
                  </a:lnTo>
                  <a:lnTo>
                    <a:pt x="460" y="158"/>
                  </a:lnTo>
                  <a:lnTo>
                    <a:pt x="471" y="158"/>
                  </a:lnTo>
                  <a:lnTo>
                    <a:pt x="474" y="158"/>
                  </a:lnTo>
                  <a:lnTo>
                    <a:pt x="480" y="161"/>
                  </a:lnTo>
                  <a:lnTo>
                    <a:pt x="483" y="164"/>
                  </a:lnTo>
                  <a:lnTo>
                    <a:pt x="491" y="181"/>
                  </a:lnTo>
                  <a:lnTo>
                    <a:pt x="494" y="195"/>
                  </a:lnTo>
                  <a:lnTo>
                    <a:pt x="494" y="204"/>
                  </a:lnTo>
                  <a:lnTo>
                    <a:pt x="497" y="218"/>
                  </a:lnTo>
                  <a:lnTo>
                    <a:pt x="494" y="224"/>
                  </a:lnTo>
                  <a:lnTo>
                    <a:pt x="494" y="235"/>
                  </a:lnTo>
                  <a:lnTo>
                    <a:pt x="494" y="238"/>
                  </a:lnTo>
                  <a:lnTo>
                    <a:pt x="503" y="241"/>
                  </a:lnTo>
                  <a:lnTo>
                    <a:pt x="512" y="241"/>
                  </a:lnTo>
                  <a:lnTo>
                    <a:pt x="523" y="241"/>
                  </a:lnTo>
                  <a:lnTo>
                    <a:pt x="529" y="241"/>
                  </a:lnTo>
                  <a:lnTo>
                    <a:pt x="537" y="238"/>
                  </a:lnTo>
                  <a:lnTo>
                    <a:pt x="552" y="238"/>
                  </a:lnTo>
                  <a:lnTo>
                    <a:pt x="560" y="233"/>
                  </a:lnTo>
                  <a:lnTo>
                    <a:pt x="569" y="230"/>
                  </a:lnTo>
                  <a:lnTo>
                    <a:pt x="592" y="215"/>
                  </a:lnTo>
                  <a:lnTo>
                    <a:pt x="601" y="210"/>
                  </a:lnTo>
                  <a:lnTo>
                    <a:pt x="586" y="192"/>
                  </a:lnTo>
                  <a:lnTo>
                    <a:pt x="581" y="189"/>
                  </a:lnTo>
                  <a:lnTo>
                    <a:pt x="572" y="184"/>
                  </a:lnTo>
                  <a:lnTo>
                    <a:pt x="592" y="172"/>
                  </a:lnTo>
                  <a:lnTo>
                    <a:pt x="595" y="172"/>
                  </a:lnTo>
                  <a:lnTo>
                    <a:pt x="604" y="164"/>
                  </a:lnTo>
                  <a:lnTo>
                    <a:pt x="618" y="149"/>
                  </a:lnTo>
                  <a:lnTo>
                    <a:pt x="621" y="152"/>
                  </a:lnTo>
                  <a:lnTo>
                    <a:pt x="629" y="152"/>
                  </a:lnTo>
                  <a:lnTo>
                    <a:pt x="641" y="144"/>
                  </a:lnTo>
                  <a:lnTo>
                    <a:pt x="644" y="135"/>
                  </a:lnTo>
                  <a:lnTo>
                    <a:pt x="650" y="129"/>
                  </a:lnTo>
                  <a:lnTo>
                    <a:pt x="652" y="123"/>
                  </a:lnTo>
                  <a:lnTo>
                    <a:pt x="655" y="121"/>
                  </a:lnTo>
                  <a:lnTo>
                    <a:pt x="658" y="121"/>
                  </a:lnTo>
                  <a:lnTo>
                    <a:pt x="667" y="129"/>
                  </a:lnTo>
                  <a:lnTo>
                    <a:pt x="670" y="129"/>
                  </a:lnTo>
                  <a:lnTo>
                    <a:pt x="684" y="135"/>
                  </a:lnTo>
                  <a:lnTo>
                    <a:pt x="693" y="132"/>
                  </a:lnTo>
                  <a:lnTo>
                    <a:pt x="698" y="135"/>
                  </a:lnTo>
                  <a:lnTo>
                    <a:pt x="698" y="132"/>
                  </a:lnTo>
                  <a:lnTo>
                    <a:pt x="739" y="126"/>
                  </a:lnTo>
                  <a:lnTo>
                    <a:pt x="744" y="118"/>
                  </a:lnTo>
                  <a:lnTo>
                    <a:pt x="753" y="106"/>
                  </a:lnTo>
                  <a:lnTo>
                    <a:pt x="759" y="106"/>
                  </a:lnTo>
                  <a:lnTo>
                    <a:pt x="770" y="103"/>
                  </a:lnTo>
                  <a:lnTo>
                    <a:pt x="788" y="109"/>
                  </a:lnTo>
                  <a:lnTo>
                    <a:pt x="788" y="95"/>
                  </a:lnTo>
                  <a:lnTo>
                    <a:pt x="785" y="83"/>
                  </a:lnTo>
                  <a:lnTo>
                    <a:pt x="785" y="66"/>
                  </a:lnTo>
                  <a:lnTo>
                    <a:pt x="785" y="52"/>
                  </a:lnTo>
                  <a:lnTo>
                    <a:pt x="796" y="34"/>
                  </a:lnTo>
                  <a:lnTo>
                    <a:pt x="816" y="0"/>
                  </a:lnTo>
                  <a:lnTo>
                    <a:pt x="857" y="9"/>
                  </a:lnTo>
                  <a:lnTo>
                    <a:pt x="859" y="9"/>
                  </a:lnTo>
                  <a:lnTo>
                    <a:pt x="862" y="11"/>
                  </a:lnTo>
                  <a:lnTo>
                    <a:pt x="865" y="14"/>
                  </a:lnTo>
                  <a:lnTo>
                    <a:pt x="868" y="17"/>
                  </a:lnTo>
                  <a:lnTo>
                    <a:pt x="871" y="17"/>
                  </a:lnTo>
                  <a:lnTo>
                    <a:pt x="874" y="20"/>
                  </a:lnTo>
                  <a:lnTo>
                    <a:pt x="880" y="23"/>
                  </a:lnTo>
                  <a:lnTo>
                    <a:pt x="880" y="26"/>
                  </a:lnTo>
                  <a:lnTo>
                    <a:pt x="882" y="29"/>
                  </a:lnTo>
                  <a:lnTo>
                    <a:pt x="882" y="31"/>
                  </a:lnTo>
                  <a:lnTo>
                    <a:pt x="885" y="34"/>
                  </a:lnTo>
                  <a:lnTo>
                    <a:pt x="885" y="37"/>
                  </a:lnTo>
                  <a:lnTo>
                    <a:pt x="885" y="40"/>
                  </a:lnTo>
                  <a:lnTo>
                    <a:pt x="888" y="43"/>
                  </a:lnTo>
                  <a:lnTo>
                    <a:pt x="891" y="46"/>
                  </a:lnTo>
                  <a:lnTo>
                    <a:pt x="894" y="49"/>
                  </a:lnTo>
                  <a:lnTo>
                    <a:pt x="897" y="49"/>
                  </a:lnTo>
                  <a:lnTo>
                    <a:pt x="900" y="52"/>
                  </a:lnTo>
                  <a:lnTo>
                    <a:pt x="903" y="54"/>
                  </a:lnTo>
                  <a:lnTo>
                    <a:pt x="908" y="57"/>
                  </a:lnTo>
                  <a:lnTo>
                    <a:pt x="911" y="63"/>
                  </a:lnTo>
                  <a:lnTo>
                    <a:pt x="911" y="66"/>
                  </a:lnTo>
                  <a:lnTo>
                    <a:pt x="914" y="66"/>
                  </a:lnTo>
                  <a:lnTo>
                    <a:pt x="917" y="69"/>
                  </a:lnTo>
                  <a:lnTo>
                    <a:pt x="917" y="72"/>
                  </a:lnTo>
                  <a:lnTo>
                    <a:pt x="917" y="75"/>
                  </a:lnTo>
                  <a:lnTo>
                    <a:pt x="920" y="77"/>
                  </a:lnTo>
                  <a:lnTo>
                    <a:pt x="920" y="80"/>
                  </a:lnTo>
                  <a:lnTo>
                    <a:pt x="923" y="83"/>
                  </a:lnTo>
                  <a:lnTo>
                    <a:pt x="923" y="86"/>
                  </a:lnTo>
                  <a:lnTo>
                    <a:pt x="926" y="89"/>
                  </a:lnTo>
                  <a:lnTo>
                    <a:pt x="926" y="92"/>
                  </a:lnTo>
                  <a:lnTo>
                    <a:pt x="928" y="95"/>
                  </a:lnTo>
                  <a:lnTo>
                    <a:pt x="931" y="98"/>
                  </a:lnTo>
                  <a:lnTo>
                    <a:pt x="931" y="100"/>
                  </a:lnTo>
                  <a:lnTo>
                    <a:pt x="934" y="103"/>
                  </a:lnTo>
                  <a:lnTo>
                    <a:pt x="937" y="109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 flipH="1">
              <a:off x="486" y="4339"/>
              <a:ext cx="1043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Sangha Mbaere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07" y="1844"/>
              <a:ext cx="1291" cy="1370"/>
            </a:xfrm>
            <a:custGeom>
              <a:avLst/>
              <a:gdLst>
                <a:gd name="T0" fmla="*/ 995 w 1291"/>
                <a:gd name="T1" fmla="*/ 69 h 1370"/>
                <a:gd name="T2" fmla="*/ 1035 w 1291"/>
                <a:gd name="T3" fmla="*/ 135 h 1370"/>
                <a:gd name="T4" fmla="*/ 1096 w 1291"/>
                <a:gd name="T5" fmla="*/ 189 h 1370"/>
                <a:gd name="T6" fmla="*/ 1102 w 1291"/>
                <a:gd name="T7" fmla="*/ 238 h 1370"/>
                <a:gd name="T8" fmla="*/ 1102 w 1291"/>
                <a:gd name="T9" fmla="*/ 278 h 1370"/>
                <a:gd name="T10" fmla="*/ 1084 w 1291"/>
                <a:gd name="T11" fmla="*/ 321 h 1370"/>
                <a:gd name="T12" fmla="*/ 1076 w 1291"/>
                <a:gd name="T13" fmla="*/ 385 h 1370"/>
                <a:gd name="T14" fmla="*/ 1076 w 1291"/>
                <a:gd name="T15" fmla="*/ 428 h 1370"/>
                <a:gd name="T16" fmla="*/ 1061 w 1291"/>
                <a:gd name="T17" fmla="*/ 471 h 1370"/>
                <a:gd name="T18" fmla="*/ 1035 w 1291"/>
                <a:gd name="T19" fmla="*/ 505 h 1370"/>
                <a:gd name="T20" fmla="*/ 1030 w 1291"/>
                <a:gd name="T21" fmla="*/ 540 h 1370"/>
                <a:gd name="T22" fmla="*/ 1044 w 1291"/>
                <a:gd name="T23" fmla="*/ 577 h 1370"/>
                <a:gd name="T24" fmla="*/ 1050 w 1291"/>
                <a:gd name="T25" fmla="*/ 629 h 1370"/>
                <a:gd name="T26" fmla="*/ 1067 w 1291"/>
                <a:gd name="T27" fmla="*/ 712 h 1370"/>
                <a:gd name="T28" fmla="*/ 1087 w 1291"/>
                <a:gd name="T29" fmla="*/ 770 h 1370"/>
                <a:gd name="T30" fmla="*/ 1122 w 1291"/>
                <a:gd name="T31" fmla="*/ 804 h 1370"/>
                <a:gd name="T32" fmla="*/ 1153 w 1291"/>
                <a:gd name="T33" fmla="*/ 836 h 1370"/>
                <a:gd name="T34" fmla="*/ 1188 w 1291"/>
                <a:gd name="T35" fmla="*/ 821 h 1370"/>
                <a:gd name="T36" fmla="*/ 1234 w 1291"/>
                <a:gd name="T37" fmla="*/ 818 h 1370"/>
                <a:gd name="T38" fmla="*/ 1271 w 1291"/>
                <a:gd name="T39" fmla="*/ 841 h 1370"/>
                <a:gd name="T40" fmla="*/ 1260 w 1291"/>
                <a:gd name="T41" fmla="*/ 873 h 1370"/>
                <a:gd name="T42" fmla="*/ 1222 w 1291"/>
                <a:gd name="T43" fmla="*/ 927 h 1370"/>
                <a:gd name="T44" fmla="*/ 1194 w 1291"/>
                <a:gd name="T45" fmla="*/ 982 h 1370"/>
                <a:gd name="T46" fmla="*/ 1156 w 1291"/>
                <a:gd name="T47" fmla="*/ 1048 h 1370"/>
                <a:gd name="T48" fmla="*/ 1168 w 1291"/>
                <a:gd name="T49" fmla="*/ 1091 h 1370"/>
                <a:gd name="T50" fmla="*/ 1173 w 1291"/>
                <a:gd name="T51" fmla="*/ 1140 h 1370"/>
                <a:gd name="T52" fmla="*/ 1191 w 1291"/>
                <a:gd name="T53" fmla="*/ 1180 h 1370"/>
                <a:gd name="T54" fmla="*/ 1125 w 1291"/>
                <a:gd name="T55" fmla="*/ 1212 h 1370"/>
                <a:gd name="T56" fmla="*/ 1018 w 1291"/>
                <a:gd name="T57" fmla="*/ 1289 h 1370"/>
                <a:gd name="T58" fmla="*/ 946 w 1291"/>
                <a:gd name="T59" fmla="*/ 1361 h 1370"/>
                <a:gd name="T60" fmla="*/ 860 w 1291"/>
                <a:gd name="T61" fmla="*/ 1272 h 1370"/>
                <a:gd name="T62" fmla="*/ 774 w 1291"/>
                <a:gd name="T63" fmla="*/ 1163 h 1370"/>
                <a:gd name="T64" fmla="*/ 656 w 1291"/>
                <a:gd name="T65" fmla="*/ 1229 h 1370"/>
                <a:gd name="T66" fmla="*/ 570 w 1291"/>
                <a:gd name="T67" fmla="*/ 1192 h 1370"/>
                <a:gd name="T68" fmla="*/ 509 w 1291"/>
                <a:gd name="T69" fmla="*/ 1103 h 1370"/>
                <a:gd name="T70" fmla="*/ 452 w 1291"/>
                <a:gd name="T71" fmla="*/ 936 h 1370"/>
                <a:gd name="T72" fmla="*/ 466 w 1291"/>
                <a:gd name="T73" fmla="*/ 867 h 1370"/>
                <a:gd name="T74" fmla="*/ 420 w 1291"/>
                <a:gd name="T75" fmla="*/ 887 h 1370"/>
                <a:gd name="T76" fmla="*/ 371 w 1291"/>
                <a:gd name="T77" fmla="*/ 907 h 1370"/>
                <a:gd name="T78" fmla="*/ 331 w 1291"/>
                <a:gd name="T79" fmla="*/ 922 h 1370"/>
                <a:gd name="T80" fmla="*/ 291 w 1291"/>
                <a:gd name="T81" fmla="*/ 930 h 1370"/>
                <a:gd name="T82" fmla="*/ 253 w 1291"/>
                <a:gd name="T83" fmla="*/ 902 h 1370"/>
                <a:gd name="T84" fmla="*/ 230 w 1291"/>
                <a:gd name="T85" fmla="*/ 853 h 1370"/>
                <a:gd name="T86" fmla="*/ 219 w 1291"/>
                <a:gd name="T87" fmla="*/ 798 h 1370"/>
                <a:gd name="T88" fmla="*/ 144 w 1291"/>
                <a:gd name="T89" fmla="*/ 683 h 1370"/>
                <a:gd name="T90" fmla="*/ 61 w 1291"/>
                <a:gd name="T91" fmla="*/ 683 h 1370"/>
                <a:gd name="T92" fmla="*/ 32 w 1291"/>
                <a:gd name="T93" fmla="*/ 660 h 1370"/>
                <a:gd name="T94" fmla="*/ 87 w 1291"/>
                <a:gd name="T95" fmla="*/ 612 h 1370"/>
                <a:gd name="T96" fmla="*/ 121 w 1291"/>
                <a:gd name="T97" fmla="*/ 505 h 1370"/>
                <a:gd name="T98" fmla="*/ 161 w 1291"/>
                <a:gd name="T99" fmla="*/ 433 h 1370"/>
                <a:gd name="T100" fmla="*/ 182 w 1291"/>
                <a:gd name="T101" fmla="*/ 362 h 1370"/>
                <a:gd name="T102" fmla="*/ 251 w 1291"/>
                <a:gd name="T103" fmla="*/ 298 h 1370"/>
                <a:gd name="T104" fmla="*/ 308 w 1291"/>
                <a:gd name="T105" fmla="*/ 241 h 1370"/>
                <a:gd name="T106" fmla="*/ 400 w 1291"/>
                <a:gd name="T107" fmla="*/ 215 h 1370"/>
                <a:gd name="T108" fmla="*/ 498 w 1291"/>
                <a:gd name="T109" fmla="*/ 244 h 1370"/>
                <a:gd name="T110" fmla="*/ 581 w 1291"/>
                <a:gd name="T111" fmla="*/ 235 h 1370"/>
                <a:gd name="T112" fmla="*/ 656 w 1291"/>
                <a:gd name="T113" fmla="*/ 178 h 1370"/>
                <a:gd name="T114" fmla="*/ 759 w 1291"/>
                <a:gd name="T115" fmla="*/ 158 h 1370"/>
                <a:gd name="T116" fmla="*/ 837 w 1291"/>
                <a:gd name="T117" fmla="*/ 126 h 1370"/>
                <a:gd name="T118" fmla="*/ 869 w 1291"/>
                <a:gd name="T119" fmla="*/ 86 h 1370"/>
                <a:gd name="T120" fmla="*/ 912 w 1291"/>
                <a:gd name="T121" fmla="*/ 51 h 1370"/>
                <a:gd name="T122" fmla="*/ 955 w 1291"/>
                <a:gd name="T123" fmla="*/ 11 h 1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91" h="1370">
                  <a:moveTo>
                    <a:pt x="975" y="8"/>
                  </a:moveTo>
                  <a:lnTo>
                    <a:pt x="969" y="17"/>
                  </a:lnTo>
                  <a:lnTo>
                    <a:pt x="969" y="23"/>
                  </a:lnTo>
                  <a:lnTo>
                    <a:pt x="966" y="26"/>
                  </a:lnTo>
                  <a:lnTo>
                    <a:pt x="972" y="31"/>
                  </a:lnTo>
                  <a:lnTo>
                    <a:pt x="972" y="40"/>
                  </a:lnTo>
                  <a:lnTo>
                    <a:pt x="975" y="43"/>
                  </a:lnTo>
                  <a:lnTo>
                    <a:pt x="975" y="46"/>
                  </a:lnTo>
                  <a:lnTo>
                    <a:pt x="975" y="51"/>
                  </a:lnTo>
                  <a:lnTo>
                    <a:pt x="975" y="60"/>
                  </a:lnTo>
                  <a:lnTo>
                    <a:pt x="975" y="63"/>
                  </a:lnTo>
                  <a:lnTo>
                    <a:pt x="984" y="72"/>
                  </a:lnTo>
                  <a:lnTo>
                    <a:pt x="987" y="72"/>
                  </a:lnTo>
                  <a:lnTo>
                    <a:pt x="992" y="69"/>
                  </a:lnTo>
                  <a:lnTo>
                    <a:pt x="995" y="69"/>
                  </a:lnTo>
                  <a:lnTo>
                    <a:pt x="1001" y="72"/>
                  </a:lnTo>
                  <a:lnTo>
                    <a:pt x="1007" y="77"/>
                  </a:lnTo>
                  <a:lnTo>
                    <a:pt x="1018" y="83"/>
                  </a:lnTo>
                  <a:lnTo>
                    <a:pt x="1018" y="89"/>
                  </a:lnTo>
                  <a:lnTo>
                    <a:pt x="1015" y="100"/>
                  </a:lnTo>
                  <a:lnTo>
                    <a:pt x="1015" y="106"/>
                  </a:lnTo>
                  <a:lnTo>
                    <a:pt x="1015" y="109"/>
                  </a:lnTo>
                  <a:lnTo>
                    <a:pt x="1015" y="112"/>
                  </a:lnTo>
                  <a:lnTo>
                    <a:pt x="1015" y="120"/>
                  </a:lnTo>
                  <a:lnTo>
                    <a:pt x="1015" y="123"/>
                  </a:lnTo>
                  <a:lnTo>
                    <a:pt x="1021" y="126"/>
                  </a:lnTo>
                  <a:lnTo>
                    <a:pt x="1024" y="126"/>
                  </a:lnTo>
                  <a:lnTo>
                    <a:pt x="1027" y="132"/>
                  </a:lnTo>
                  <a:lnTo>
                    <a:pt x="1030" y="135"/>
                  </a:lnTo>
                  <a:lnTo>
                    <a:pt x="1035" y="135"/>
                  </a:lnTo>
                  <a:lnTo>
                    <a:pt x="1041" y="135"/>
                  </a:lnTo>
                  <a:lnTo>
                    <a:pt x="1047" y="135"/>
                  </a:lnTo>
                  <a:lnTo>
                    <a:pt x="1053" y="135"/>
                  </a:lnTo>
                  <a:lnTo>
                    <a:pt x="1056" y="138"/>
                  </a:lnTo>
                  <a:lnTo>
                    <a:pt x="1056" y="143"/>
                  </a:lnTo>
                  <a:lnTo>
                    <a:pt x="1058" y="143"/>
                  </a:lnTo>
                  <a:lnTo>
                    <a:pt x="1064" y="146"/>
                  </a:lnTo>
                  <a:lnTo>
                    <a:pt x="1064" y="149"/>
                  </a:lnTo>
                  <a:lnTo>
                    <a:pt x="1067" y="152"/>
                  </a:lnTo>
                  <a:lnTo>
                    <a:pt x="1073" y="155"/>
                  </a:lnTo>
                  <a:lnTo>
                    <a:pt x="1079" y="161"/>
                  </a:lnTo>
                  <a:lnTo>
                    <a:pt x="1090" y="172"/>
                  </a:lnTo>
                  <a:lnTo>
                    <a:pt x="1093" y="178"/>
                  </a:lnTo>
                  <a:lnTo>
                    <a:pt x="1093" y="186"/>
                  </a:lnTo>
                  <a:lnTo>
                    <a:pt x="1096" y="189"/>
                  </a:lnTo>
                  <a:lnTo>
                    <a:pt x="1099" y="192"/>
                  </a:lnTo>
                  <a:lnTo>
                    <a:pt x="1102" y="192"/>
                  </a:lnTo>
                  <a:lnTo>
                    <a:pt x="1102" y="198"/>
                  </a:lnTo>
                  <a:lnTo>
                    <a:pt x="1107" y="204"/>
                  </a:lnTo>
                  <a:lnTo>
                    <a:pt x="1110" y="207"/>
                  </a:lnTo>
                  <a:lnTo>
                    <a:pt x="1110" y="209"/>
                  </a:lnTo>
                  <a:lnTo>
                    <a:pt x="1107" y="215"/>
                  </a:lnTo>
                  <a:lnTo>
                    <a:pt x="1107" y="218"/>
                  </a:lnTo>
                  <a:lnTo>
                    <a:pt x="1107" y="221"/>
                  </a:lnTo>
                  <a:lnTo>
                    <a:pt x="1104" y="224"/>
                  </a:lnTo>
                  <a:lnTo>
                    <a:pt x="1104" y="227"/>
                  </a:lnTo>
                  <a:lnTo>
                    <a:pt x="1104" y="230"/>
                  </a:lnTo>
                  <a:lnTo>
                    <a:pt x="1102" y="232"/>
                  </a:lnTo>
                  <a:lnTo>
                    <a:pt x="1102" y="235"/>
                  </a:lnTo>
                  <a:lnTo>
                    <a:pt x="1102" y="238"/>
                  </a:lnTo>
                  <a:lnTo>
                    <a:pt x="1104" y="241"/>
                  </a:lnTo>
                  <a:lnTo>
                    <a:pt x="1104" y="244"/>
                  </a:lnTo>
                  <a:lnTo>
                    <a:pt x="1110" y="247"/>
                  </a:lnTo>
                  <a:lnTo>
                    <a:pt x="1113" y="250"/>
                  </a:lnTo>
                  <a:lnTo>
                    <a:pt x="1113" y="253"/>
                  </a:lnTo>
                  <a:lnTo>
                    <a:pt x="1116" y="255"/>
                  </a:lnTo>
                  <a:lnTo>
                    <a:pt x="1116" y="258"/>
                  </a:lnTo>
                  <a:lnTo>
                    <a:pt x="1113" y="264"/>
                  </a:lnTo>
                  <a:lnTo>
                    <a:pt x="1113" y="267"/>
                  </a:lnTo>
                  <a:lnTo>
                    <a:pt x="1113" y="270"/>
                  </a:lnTo>
                  <a:lnTo>
                    <a:pt x="1110" y="273"/>
                  </a:lnTo>
                  <a:lnTo>
                    <a:pt x="1110" y="275"/>
                  </a:lnTo>
                  <a:lnTo>
                    <a:pt x="1107" y="275"/>
                  </a:lnTo>
                  <a:lnTo>
                    <a:pt x="1104" y="275"/>
                  </a:lnTo>
                  <a:lnTo>
                    <a:pt x="1102" y="278"/>
                  </a:lnTo>
                  <a:lnTo>
                    <a:pt x="1099" y="278"/>
                  </a:lnTo>
                  <a:lnTo>
                    <a:pt x="1096" y="281"/>
                  </a:lnTo>
                  <a:lnTo>
                    <a:pt x="1093" y="284"/>
                  </a:lnTo>
                  <a:lnTo>
                    <a:pt x="1090" y="287"/>
                  </a:lnTo>
                  <a:lnTo>
                    <a:pt x="1090" y="290"/>
                  </a:lnTo>
                  <a:lnTo>
                    <a:pt x="1090" y="293"/>
                  </a:lnTo>
                  <a:lnTo>
                    <a:pt x="1093" y="296"/>
                  </a:lnTo>
                  <a:lnTo>
                    <a:pt x="1093" y="298"/>
                  </a:lnTo>
                  <a:lnTo>
                    <a:pt x="1090" y="301"/>
                  </a:lnTo>
                  <a:lnTo>
                    <a:pt x="1087" y="304"/>
                  </a:lnTo>
                  <a:lnTo>
                    <a:pt x="1084" y="307"/>
                  </a:lnTo>
                  <a:lnTo>
                    <a:pt x="1084" y="310"/>
                  </a:lnTo>
                  <a:lnTo>
                    <a:pt x="1084" y="316"/>
                  </a:lnTo>
                  <a:lnTo>
                    <a:pt x="1084" y="319"/>
                  </a:lnTo>
                  <a:lnTo>
                    <a:pt x="1084" y="321"/>
                  </a:lnTo>
                  <a:lnTo>
                    <a:pt x="1081" y="327"/>
                  </a:lnTo>
                  <a:lnTo>
                    <a:pt x="1081" y="330"/>
                  </a:lnTo>
                  <a:lnTo>
                    <a:pt x="1084" y="333"/>
                  </a:lnTo>
                  <a:lnTo>
                    <a:pt x="1084" y="336"/>
                  </a:lnTo>
                  <a:lnTo>
                    <a:pt x="1084" y="342"/>
                  </a:lnTo>
                  <a:lnTo>
                    <a:pt x="1084" y="344"/>
                  </a:lnTo>
                  <a:lnTo>
                    <a:pt x="1081" y="347"/>
                  </a:lnTo>
                  <a:lnTo>
                    <a:pt x="1081" y="350"/>
                  </a:lnTo>
                  <a:lnTo>
                    <a:pt x="1081" y="353"/>
                  </a:lnTo>
                  <a:lnTo>
                    <a:pt x="1081" y="359"/>
                  </a:lnTo>
                  <a:lnTo>
                    <a:pt x="1081" y="362"/>
                  </a:lnTo>
                  <a:lnTo>
                    <a:pt x="1081" y="365"/>
                  </a:lnTo>
                  <a:lnTo>
                    <a:pt x="1081" y="373"/>
                  </a:lnTo>
                  <a:lnTo>
                    <a:pt x="1081" y="379"/>
                  </a:lnTo>
                  <a:lnTo>
                    <a:pt x="1076" y="385"/>
                  </a:lnTo>
                  <a:lnTo>
                    <a:pt x="1073" y="388"/>
                  </a:lnTo>
                  <a:lnTo>
                    <a:pt x="1073" y="390"/>
                  </a:lnTo>
                  <a:lnTo>
                    <a:pt x="1070" y="390"/>
                  </a:lnTo>
                  <a:lnTo>
                    <a:pt x="1070" y="393"/>
                  </a:lnTo>
                  <a:lnTo>
                    <a:pt x="1067" y="396"/>
                  </a:lnTo>
                  <a:lnTo>
                    <a:pt x="1067" y="402"/>
                  </a:lnTo>
                  <a:lnTo>
                    <a:pt x="1067" y="405"/>
                  </a:lnTo>
                  <a:lnTo>
                    <a:pt x="1067" y="408"/>
                  </a:lnTo>
                  <a:lnTo>
                    <a:pt x="1070" y="410"/>
                  </a:lnTo>
                  <a:lnTo>
                    <a:pt x="1070" y="413"/>
                  </a:lnTo>
                  <a:lnTo>
                    <a:pt x="1073" y="416"/>
                  </a:lnTo>
                  <a:lnTo>
                    <a:pt x="1073" y="419"/>
                  </a:lnTo>
                  <a:lnTo>
                    <a:pt x="1073" y="422"/>
                  </a:lnTo>
                  <a:lnTo>
                    <a:pt x="1076" y="425"/>
                  </a:lnTo>
                  <a:lnTo>
                    <a:pt x="1076" y="428"/>
                  </a:lnTo>
                  <a:lnTo>
                    <a:pt x="1076" y="431"/>
                  </a:lnTo>
                  <a:lnTo>
                    <a:pt x="1076" y="433"/>
                  </a:lnTo>
                  <a:lnTo>
                    <a:pt x="1079" y="436"/>
                  </a:lnTo>
                  <a:lnTo>
                    <a:pt x="1079" y="442"/>
                  </a:lnTo>
                  <a:lnTo>
                    <a:pt x="1076" y="445"/>
                  </a:lnTo>
                  <a:lnTo>
                    <a:pt x="1076" y="448"/>
                  </a:lnTo>
                  <a:lnTo>
                    <a:pt x="1073" y="451"/>
                  </a:lnTo>
                  <a:lnTo>
                    <a:pt x="1073" y="454"/>
                  </a:lnTo>
                  <a:lnTo>
                    <a:pt x="1073" y="456"/>
                  </a:lnTo>
                  <a:lnTo>
                    <a:pt x="1073" y="462"/>
                  </a:lnTo>
                  <a:lnTo>
                    <a:pt x="1073" y="465"/>
                  </a:lnTo>
                  <a:lnTo>
                    <a:pt x="1070" y="465"/>
                  </a:lnTo>
                  <a:lnTo>
                    <a:pt x="1067" y="468"/>
                  </a:lnTo>
                  <a:lnTo>
                    <a:pt x="1064" y="471"/>
                  </a:lnTo>
                  <a:lnTo>
                    <a:pt x="1061" y="471"/>
                  </a:lnTo>
                  <a:lnTo>
                    <a:pt x="1061" y="474"/>
                  </a:lnTo>
                  <a:lnTo>
                    <a:pt x="1058" y="477"/>
                  </a:lnTo>
                  <a:lnTo>
                    <a:pt x="1056" y="477"/>
                  </a:lnTo>
                  <a:lnTo>
                    <a:pt x="1056" y="479"/>
                  </a:lnTo>
                  <a:lnTo>
                    <a:pt x="1056" y="485"/>
                  </a:lnTo>
                  <a:lnTo>
                    <a:pt x="1053" y="488"/>
                  </a:lnTo>
                  <a:lnTo>
                    <a:pt x="1053" y="491"/>
                  </a:lnTo>
                  <a:lnTo>
                    <a:pt x="1050" y="491"/>
                  </a:lnTo>
                  <a:lnTo>
                    <a:pt x="1047" y="491"/>
                  </a:lnTo>
                  <a:lnTo>
                    <a:pt x="1044" y="491"/>
                  </a:lnTo>
                  <a:lnTo>
                    <a:pt x="1041" y="491"/>
                  </a:lnTo>
                  <a:lnTo>
                    <a:pt x="1035" y="494"/>
                  </a:lnTo>
                  <a:lnTo>
                    <a:pt x="1033" y="497"/>
                  </a:lnTo>
                  <a:lnTo>
                    <a:pt x="1033" y="502"/>
                  </a:lnTo>
                  <a:lnTo>
                    <a:pt x="1035" y="505"/>
                  </a:lnTo>
                  <a:lnTo>
                    <a:pt x="1035" y="508"/>
                  </a:lnTo>
                  <a:lnTo>
                    <a:pt x="1035" y="511"/>
                  </a:lnTo>
                  <a:lnTo>
                    <a:pt x="1038" y="514"/>
                  </a:lnTo>
                  <a:lnTo>
                    <a:pt x="1035" y="517"/>
                  </a:lnTo>
                  <a:lnTo>
                    <a:pt x="1033" y="517"/>
                  </a:lnTo>
                  <a:lnTo>
                    <a:pt x="1030" y="517"/>
                  </a:lnTo>
                  <a:lnTo>
                    <a:pt x="1024" y="517"/>
                  </a:lnTo>
                  <a:lnTo>
                    <a:pt x="1024" y="520"/>
                  </a:lnTo>
                  <a:lnTo>
                    <a:pt x="1021" y="523"/>
                  </a:lnTo>
                  <a:lnTo>
                    <a:pt x="1024" y="525"/>
                  </a:lnTo>
                  <a:lnTo>
                    <a:pt x="1024" y="528"/>
                  </a:lnTo>
                  <a:lnTo>
                    <a:pt x="1027" y="531"/>
                  </a:lnTo>
                  <a:lnTo>
                    <a:pt x="1027" y="534"/>
                  </a:lnTo>
                  <a:lnTo>
                    <a:pt x="1030" y="537"/>
                  </a:lnTo>
                  <a:lnTo>
                    <a:pt x="1030" y="540"/>
                  </a:lnTo>
                  <a:lnTo>
                    <a:pt x="1030" y="543"/>
                  </a:lnTo>
                  <a:lnTo>
                    <a:pt x="1027" y="545"/>
                  </a:lnTo>
                  <a:lnTo>
                    <a:pt x="1027" y="548"/>
                  </a:lnTo>
                  <a:lnTo>
                    <a:pt x="1030" y="551"/>
                  </a:lnTo>
                  <a:lnTo>
                    <a:pt x="1033" y="551"/>
                  </a:lnTo>
                  <a:lnTo>
                    <a:pt x="1035" y="554"/>
                  </a:lnTo>
                  <a:lnTo>
                    <a:pt x="1038" y="554"/>
                  </a:lnTo>
                  <a:lnTo>
                    <a:pt x="1041" y="557"/>
                  </a:lnTo>
                  <a:lnTo>
                    <a:pt x="1041" y="560"/>
                  </a:lnTo>
                  <a:lnTo>
                    <a:pt x="1044" y="560"/>
                  </a:lnTo>
                  <a:lnTo>
                    <a:pt x="1044" y="566"/>
                  </a:lnTo>
                  <a:lnTo>
                    <a:pt x="1044" y="568"/>
                  </a:lnTo>
                  <a:lnTo>
                    <a:pt x="1044" y="571"/>
                  </a:lnTo>
                  <a:lnTo>
                    <a:pt x="1044" y="574"/>
                  </a:lnTo>
                  <a:lnTo>
                    <a:pt x="1044" y="577"/>
                  </a:lnTo>
                  <a:lnTo>
                    <a:pt x="1044" y="580"/>
                  </a:lnTo>
                  <a:lnTo>
                    <a:pt x="1047" y="583"/>
                  </a:lnTo>
                  <a:lnTo>
                    <a:pt x="1050" y="586"/>
                  </a:lnTo>
                  <a:lnTo>
                    <a:pt x="1050" y="591"/>
                  </a:lnTo>
                  <a:lnTo>
                    <a:pt x="1050" y="594"/>
                  </a:lnTo>
                  <a:lnTo>
                    <a:pt x="1050" y="597"/>
                  </a:lnTo>
                  <a:lnTo>
                    <a:pt x="1053" y="600"/>
                  </a:lnTo>
                  <a:lnTo>
                    <a:pt x="1053" y="606"/>
                  </a:lnTo>
                  <a:lnTo>
                    <a:pt x="1053" y="609"/>
                  </a:lnTo>
                  <a:lnTo>
                    <a:pt x="1053" y="612"/>
                  </a:lnTo>
                  <a:lnTo>
                    <a:pt x="1053" y="614"/>
                  </a:lnTo>
                  <a:lnTo>
                    <a:pt x="1053" y="617"/>
                  </a:lnTo>
                  <a:lnTo>
                    <a:pt x="1050" y="620"/>
                  </a:lnTo>
                  <a:lnTo>
                    <a:pt x="1050" y="626"/>
                  </a:lnTo>
                  <a:lnTo>
                    <a:pt x="1050" y="629"/>
                  </a:lnTo>
                  <a:lnTo>
                    <a:pt x="1050" y="632"/>
                  </a:lnTo>
                  <a:lnTo>
                    <a:pt x="1050" y="635"/>
                  </a:lnTo>
                  <a:lnTo>
                    <a:pt x="1053" y="635"/>
                  </a:lnTo>
                  <a:lnTo>
                    <a:pt x="1053" y="637"/>
                  </a:lnTo>
                  <a:lnTo>
                    <a:pt x="1053" y="640"/>
                  </a:lnTo>
                  <a:lnTo>
                    <a:pt x="1053" y="643"/>
                  </a:lnTo>
                  <a:lnTo>
                    <a:pt x="1053" y="649"/>
                  </a:lnTo>
                  <a:lnTo>
                    <a:pt x="1050" y="649"/>
                  </a:lnTo>
                  <a:lnTo>
                    <a:pt x="1050" y="652"/>
                  </a:lnTo>
                  <a:lnTo>
                    <a:pt x="1061" y="669"/>
                  </a:lnTo>
                  <a:lnTo>
                    <a:pt x="1064" y="680"/>
                  </a:lnTo>
                  <a:lnTo>
                    <a:pt x="1067" y="689"/>
                  </a:lnTo>
                  <a:lnTo>
                    <a:pt x="1070" y="698"/>
                  </a:lnTo>
                  <a:lnTo>
                    <a:pt x="1070" y="706"/>
                  </a:lnTo>
                  <a:lnTo>
                    <a:pt x="1067" y="712"/>
                  </a:lnTo>
                  <a:lnTo>
                    <a:pt x="1067" y="721"/>
                  </a:lnTo>
                  <a:lnTo>
                    <a:pt x="1067" y="724"/>
                  </a:lnTo>
                  <a:lnTo>
                    <a:pt x="1070" y="732"/>
                  </a:lnTo>
                  <a:lnTo>
                    <a:pt x="1073" y="741"/>
                  </a:lnTo>
                  <a:lnTo>
                    <a:pt x="1076" y="747"/>
                  </a:lnTo>
                  <a:lnTo>
                    <a:pt x="1079" y="747"/>
                  </a:lnTo>
                  <a:lnTo>
                    <a:pt x="1081" y="747"/>
                  </a:lnTo>
                  <a:lnTo>
                    <a:pt x="1084" y="749"/>
                  </a:lnTo>
                  <a:lnTo>
                    <a:pt x="1087" y="749"/>
                  </a:lnTo>
                  <a:lnTo>
                    <a:pt x="1087" y="752"/>
                  </a:lnTo>
                  <a:lnTo>
                    <a:pt x="1090" y="752"/>
                  </a:lnTo>
                  <a:lnTo>
                    <a:pt x="1090" y="755"/>
                  </a:lnTo>
                  <a:lnTo>
                    <a:pt x="1090" y="761"/>
                  </a:lnTo>
                  <a:lnTo>
                    <a:pt x="1090" y="764"/>
                  </a:lnTo>
                  <a:lnTo>
                    <a:pt x="1087" y="770"/>
                  </a:lnTo>
                  <a:lnTo>
                    <a:pt x="1087" y="772"/>
                  </a:lnTo>
                  <a:lnTo>
                    <a:pt x="1090" y="775"/>
                  </a:lnTo>
                  <a:lnTo>
                    <a:pt x="1090" y="778"/>
                  </a:lnTo>
                  <a:lnTo>
                    <a:pt x="1093" y="781"/>
                  </a:lnTo>
                  <a:lnTo>
                    <a:pt x="1099" y="784"/>
                  </a:lnTo>
                  <a:lnTo>
                    <a:pt x="1102" y="784"/>
                  </a:lnTo>
                  <a:lnTo>
                    <a:pt x="1104" y="784"/>
                  </a:lnTo>
                  <a:lnTo>
                    <a:pt x="1110" y="784"/>
                  </a:lnTo>
                  <a:lnTo>
                    <a:pt x="1113" y="787"/>
                  </a:lnTo>
                  <a:lnTo>
                    <a:pt x="1116" y="790"/>
                  </a:lnTo>
                  <a:lnTo>
                    <a:pt x="1116" y="792"/>
                  </a:lnTo>
                  <a:lnTo>
                    <a:pt x="1119" y="795"/>
                  </a:lnTo>
                  <a:lnTo>
                    <a:pt x="1119" y="798"/>
                  </a:lnTo>
                  <a:lnTo>
                    <a:pt x="1119" y="801"/>
                  </a:lnTo>
                  <a:lnTo>
                    <a:pt x="1122" y="804"/>
                  </a:lnTo>
                  <a:lnTo>
                    <a:pt x="1122" y="807"/>
                  </a:lnTo>
                  <a:lnTo>
                    <a:pt x="1122" y="810"/>
                  </a:lnTo>
                  <a:lnTo>
                    <a:pt x="1125" y="813"/>
                  </a:lnTo>
                  <a:lnTo>
                    <a:pt x="1125" y="815"/>
                  </a:lnTo>
                  <a:lnTo>
                    <a:pt x="1127" y="818"/>
                  </a:lnTo>
                  <a:lnTo>
                    <a:pt x="1130" y="821"/>
                  </a:lnTo>
                  <a:lnTo>
                    <a:pt x="1136" y="821"/>
                  </a:lnTo>
                  <a:lnTo>
                    <a:pt x="1139" y="821"/>
                  </a:lnTo>
                  <a:lnTo>
                    <a:pt x="1142" y="821"/>
                  </a:lnTo>
                  <a:lnTo>
                    <a:pt x="1145" y="824"/>
                  </a:lnTo>
                  <a:lnTo>
                    <a:pt x="1145" y="827"/>
                  </a:lnTo>
                  <a:lnTo>
                    <a:pt x="1148" y="830"/>
                  </a:lnTo>
                  <a:lnTo>
                    <a:pt x="1148" y="833"/>
                  </a:lnTo>
                  <a:lnTo>
                    <a:pt x="1150" y="833"/>
                  </a:lnTo>
                  <a:lnTo>
                    <a:pt x="1153" y="836"/>
                  </a:lnTo>
                  <a:lnTo>
                    <a:pt x="1156" y="836"/>
                  </a:lnTo>
                  <a:lnTo>
                    <a:pt x="1159" y="838"/>
                  </a:lnTo>
                  <a:lnTo>
                    <a:pt x="1162" y="838"/>
                  </a:lnTo>
                  <a:lnTo>
                    <a:pt x="1165" y="841"/>
                  </a:lnTo>
                  <a:lnTo>
                    <a:pt x="1168" y="838"/>
                  </a:lnTo>
                  <a:lnTo>
                    <a:pt x="1171" y="838"/>
                  </a:lnTo>
                  <a:lnTo>
                    <a:pt x="1173" y="836"/>
                  </a:lnTo>
                  <a:lnTo>
                    <a:pt x="1176" y="836"/>
                  </a:lnTo>
                  <a:lnTo>
                    <a:pt x="1179" y="836"/>
                  </a:lnTo>
                  <a:lnTo>
                    <a:pt x="1182" y="836"/>
                  </a:lnTo>
                  <a:lnTo>
                    <a:pt x="1185" y="836"/>
                  </a:lnTo>
                  <a:lnTo>
                    <a:pt x="1185" y="830"/>
                  </a:lnTo>
                  <a:lnTo>
                    <a:pt x="1185" y="827"/>
                  </a:lnTo>
                  <a:lnTo>
                    <a:pt x="1185" y="824"/>
                  </a:lnTo>
                  <a:lnTo>
                    <a:pt x="1188" y="821"/>
                  </a:lnTo>
                  <a:lnTo>
                    <a:pt x="1191" y="818"/>
                  </a:lnTo>
                  <a:lnTo>
                    <a:pt x="1194" y="821"/>
                  </a:lnTo>
                  <a:lnTo>
                    <a:pt x="1196" y="821"/>
                  </a:lnTo>
                  <a:lnTo>
                    <a:pt x="1199" y="824"/>
                  </a:lnTo>
                  <a:lnTo>
                    <a:pt x="1202" y="824"/>
                  </a:lnTo>
                  <a:lnTo>
                    <a:pt x="1205" y="821"/>
                  </a:lnTo>
                  <a:lnTo>
                    <a:pt x="1208" y="821"/>
                  </a:lnTo>
                  <a:lnTo>
                    <a:pt x="1211" y="821"/>
                  </a:lnTo>
                  <a:lnTo>
                    <a:pt x="1214" y="821"/>
                  </a:lnTo>
                  <a:lnTo>
                    <a:pt x="1217" y="824"/>
                  </a:lnTo>
                  <a:lnTo>
                    <a:pt x="1219" y="824"/>
                  </a:lnTo>
                  <a:lnTo>
                    <a:pt x="1225" y="827"/>
                  </a:lnTo>
                  <a:lnTo>
                    <a:pt x="1228" y="824"/>
                  </a:lnTo>
                  <a:lnTo>
                    <a:pt x="1231" y="821"/>
                  </a:lnTo>
                  <a:lnTo>
                    <a:pt x="1234" y="818"/>
                  </a:lnTo>
                  <a:lnTo>
                    <a:pt x="1237" y="818"/>
                  </a:lnTo>
                  <a:lnTo>
                    <a:pt x="1240" y="818"/>
                  </a:lnTo>
                  <a:lnTo>
                    <a:pt x="1242" y="821"/>
                  </a:lnTo>
                  <a:lnTo>
                    <a:pt x="1242" y="824"/>
                  </a:lnTo>
                  <a:lnTo>
                    <a:pt x="1248" y="824"/>
                  </a:lnTo>
                  <a:lnTo>
                    <a:pt x="1248" y="827"/>
                  </a:lnTo>
                  <a:lnTo>
                    <a:pt x="1251" y="827"/>
                  </a:lnTo>
                  <a:lnTo>
                    <a:pt x="1251" y="830"/>
                  </a:lnTo>
                  <a:lnTo>
                    <a:pt x="1254" y="833"/>
                  </a:lnTo>
                  <a:lnTo>
                    <a:pt x="1260" y="833"/>
                  </a:lnTo>
                  <a:lnTo>
                    <a:pt x="1263" y="833"/>
                  </a:lnTo>
                  <a:lnTo>
                    <a:pt x="1265" y="836"/>
                  </a:lnTo>
                  <a:lnTo>
                    <a:pt x="1268" y="836"/>
                  </a:lnTo>
                  <a:lnTo>
                    <a:pt x="1271" y="838"/>
                  </a:lnTo>
                  <a:lnTo>
                    <a:pt x="1271" y="841"/>
                  </a:lnTo>
                  <a:lnTo>
                    <a:pt x="1274" y="841"/>
                  </a:lnTo>
                  <a:lnTo>
                    <a:pt x="1277" y="841"/>
                  </a:lnTo>
                  <a:lnTo>
                    <a:pt x="1280" y="844"/>
                  </a:lnTo>
                  <a:lnTo>
                    <a:pt x="1283" y="844"/>
                  </a:lnTo>
                  <a:lnTo>
                    <a:pt x="1286" y="844"/>
                  </a:lnTo>
                  <a:lnTo>
                    <a:pt x="1288" y="847"/>
                  </a:lnTo>
                  <a:lnTo>
                    <a:pt x="1288" y="850"/>
                  </a:lnTo>
                  <a:lnTo>
                    <a:pt x="1291" y="859"/>
                  </a:lnTo>
                  <a:lnTo>
                    <a:pt x="1288" y="864"/>
                  </a:lnTo>
                  <a:lnTo>
                    <a:pt x="1288" y="870"/>
                  </a:lnTo>
                  <a:lnTo>
                    <a:pt x="1274" y="879"/>
                  </a:lnTo>
                  <a:lnTo>
                    <a:pt x="1271" y="876"/>
                  </a:lnTo>
                  <a:lnTo>
                    <a:pt x="1265" y="873"/>
                  </a:lnTo>
                  <a:lnTo>
                    <a:pt x="1263" y="873"/>
                  </a:lnTo>
                  <a:lnTo>
                    <a:pt x="1260" y="873"/>
                  </a:lnTo>
                  <a:lnTo>
                    <a:pt x="1257" y="882"/>
                  </a:lnTo>
                  <a:lnTo>
                    <a:pt x="1251" y="884"/>
                  </a:lnTo>
                  <a:lnTo>
                    <a:pt x="1251" y="887"/>
                  </a:lnTo>
                  <a:lnTo>
                    <a:pt x="1251" y="890"/>
                  </a:lnTo>
                  <a:lnTo>
                    <a:pt x="1242" y="887"/>
                  </a:lnTo>
                  <a:lnTo>
                    <a:pt x="1240" y="890"/>
                  </a:lnTo>
                  <a:lnTo>
                    <a:pt x="1242" y="893"/>
                  </a:lnTo>
                  <a:lnTo>
                    <a:pt x="1240" y="893"/>
                  </a:lnTo>
                  <a:lnTo>
                    <a:pt x="1237" y="899"/>
                  </a:lnTo>
                  <a:lnTo>
                    <a:pt x="1240" y="904"/>
                  </a:lnTo>
                  <a:lnTo>
                    <a:pt x="1237" y="913"/>
                  </a:lnTo>
                  <a:lnTo>
                    <a:pt x="1231" y="913"/>
                  </a:lnTo>
                  <a:lnTo>
                    <a:pt x="1228" y="919"/>
                  </a:lnTo>
                  <a:lnTo>
                    <a:pt x="1228" y="927"/>
                  </a:lnTo>
                  <a:lnTo>
                    <a:pt x="1222" y="927"/>
                  </a:lnTo>
                  <a:lnTo>
                    <a:pt x="1219" y="930"/>
                  </a:lnTo>
                  <a:lnTo>
                    <a:pt x="1214" y="933"/>
                  </a:lnTo>
                  <a:lnTo>
                    <a:pt x="1205" y="933"/>
                  </a:lnTo>
                  <a:lnTo>
                    <a:pt x="1205" y="930"/>
                  </a:lnTo>
                  <a:lnTo>
                    <a:pt x="1202" y="933"/>
                  </a:lnTo>
                  <a:lnTo>
                    <a:pt x="1199" y="933"/>
                  </a:lnTo>
                  <a:lnTo>
                    <a:pt x="1199" y="936"/>
                  </a:lnTo>
                  <a:lnTo>
                    <a:pt x="1199" y="942"/>
                  </a:lnTo>
                  <a:lnTo>
                    <a:pt x="1199" y="945"/>
                  </a:lnTo>
                  <a:lnTo>
                    <a:pt x="1196" y="948"/>
                  </a:lnTo>
                  <a:lnTo>
                    <a:pt x="1196" y="950"/>
                  </a:lnTo>
                  <a:lnTo>
                    <a:pt x="1199" y="959"/>
                  </a:lnTo>
                  <a:lnTo>
                    <a:pt x="1199" y="965"/>
                  </a:lnTo>
                  <a:lnTo>
                    <a:pt x="1194" y="979"/>
                  </a:lnTo>
                  <a:lnTo>
                    <a:pt x="1194" y="982"/>
                  </a:lnTo>
                  <a:lnTo>
                    <a:pt x="1191" y="982"/>
                  </a:lnTo>
                  <a:lnTo>
                    <a:pt x="1188" y="988"/>
                  </a:lnTo>
                  <a:lnTo>
                    <a:pt x="1185" y="994"/>
                  </a:lnTo>
                  <a:lnTo>
                    <a:pt x="1188" y="1005"/>
                  </a:lnTo>
                  <a:lnTo>
                    <a:pt x="1188" y="1017"/>
                  </a:lnTo>
                  <a:lnTo>
                    <a:pt x="1196" y="1022"/>
                  </a:lnTo>
                  <a:lnTo>
                    <a:pt x="1196" y="1025"/>
                  </a:lnTo>
                  <a:lnTo>
                    <a:pt x="1196" y="1028"/>
                  </a:lnTo>
                  <a:lnTo>
                    <a:pt x="1196" y="1034"/>
                  </a:lnTo>
                  <a:lnTo>
                    <a:pt x="1165" y="1034"/>
                  </a:lnTo>
                  <a:lnTo>
                    <a:pt x="1159" y="1039"/>
                  </a:lnTo>
                  <a:lnTo>
                    <a:pt x="1156" y="1039"/>
                  </a:lnTo>
                  <a:lnTo>
                    <a:pt x="1156" y="1042"/>
                  </a:lnTo>
                  <a:lnTo>
                    <a:pt x="1156" y="1045"/>
                  </a:lnTo>
                  <a:lnTo>
                    <a:pt x="1156" y="1048"/>
                  </a:lnTo>
                  <a:lnTo>
                    <a:pt x="1159" y="1051"/>
                  </a:lnTo>
                  <a:lnTo>
                    <a:pt x="1159" y="1054"/>
                  </a:lnTo>
                  <a:lnTo>
                    <a:pt x="1159" y="1057"/>
                  </a:lnTo>
                  <a:lnTo>
                    <a:pt x="1159" y="1062"/>
                  </a:lnTo>
                  <a:lnTo>
                    <a:pt x="1159" y="1065"/>
                  </a:lnTo>
                  <a:lnTo>
                    <a:pt x="1162" y="1068"/>
                  </a:lnTo>
                  <a:lnTo>
                    <a:pt x="1162" y="1071"/>
                  </a:lnTo>
                  <a:lnTo>
                    <a:pt x="1165" y="1074"/>
                  </a:lnTo>
                  <a:lnTo>
                    <a:pt x="1165" y="1077"/>
                  </a:lnTo>
                  <a:lnTo>
                    <a:pt x="1168" y="1077"/>
                  </a:lnTo>
                  <a:lnTo>
                    <a:pt x="1171" y="1080"/>
                  </a:lnTo>
                  <a:lnTo>
                    <a:pt x="1171" y="1083"/>
                  </a:lnTo>
                  <a:lnTo>
                    <a:pt x="1171" y="1085"/>
                  </a:lnTo>
                  <a:lnTo>
                    <a:pt x="1168" y="1088"/>
                  </a:lnTo>
                  <a:lnTo>
                    <a:pt x="1168" y="1091"/>
                  </a:lnTo>
                  <a:lnTo>
                    <a:pt x="1168" y="1094"/>
                  </a:lnTo>
                  <a:lnTo>
                    <a:pt x="1168" y="1097"/>
                  </a:lnTo>
                  <a:lnTo>
                    <a:pt x="1168" y="1103"/>
                  </a:lnTo>
                  <a:lnTo>
                    <a:pt x="1168" y="1106"/>
                  </a:lnTo>
                  <a:lnTo>
                    <a:pt x="1171" y="1108"/>
                  </a:lnTo>
                  <a:lnTo>
                    <a:pt x="1171" y="1111"/>
                  </a:lnTo>
                  <a:lnTo>
                    <a:pt x="1171" y="1114"/>
                  </a:lnTo>
                  <a:lnTo>
                    <a:pt x="1171" y="1117"/>
                  </a:lnTo>
                  <a:lnTo>
                    <a:pt x="1173" y="1120"/>
                  </a:lnTo>
                  <a:lnTo>
                    <a:pt x="1173" y="1123"/>
                  </a:lnTo>
                  <a:lnTo>
                    <a:pt x="1176" y="1126"/>
                  </a:lnTo>
                  <a:lnTo>
                    <a:pt x="1173" y="1129"/>
                  </a:lnTo>
                  <a:lnTo>
                    <a:pt x="1173" y="1134"/>
                  </a:lnTo>
                  <a:lnTo>
                    <a:pt x="1173" y="1137"/>
                  </a:lnTo>
                  <a:lnTo>
                    <a:pt x="1173" y="1140"/>
                  </a:lnTo>
                  <a:lnTo>
                    <a:pt x="1176" y="1143"/>
                  </a:lnTo>
                  <a:lnTo>
                    <a:pt x="1179" y="1143"/>
                  </a:lnTo>
                  <a:lnTo>
                    <a:pt x="1179" y="1146"/>
                  </a:lnTo>
                  <a:lnTo>
                    <a:pt x="1182" y="1149"/>
                  </a:lnTo>
                  <a:lnTo>
                    <a:pt x="1185" y="1152"/>
                  </a:lnTo>
                  <a:lnTo>
                    <a:pt x="1185" y="1154"/>
                  </a:lnTo>
                  <a:lnTo>
                    <a:pt x="1188" y="1154"/>
                  </a:lnTo>
                  <a:lnTo>
                    <a:pt x="1188" y="1157"/>
                  </a:lnTo>
                  <a:lnTo>
                    <a:pt x="1191" y="1160"/>
                  </a:lnTo>
                  <a:lnTo>
                    <a:pt x="1194" y="1163"/>
                  </a:lnTo>
                  <a:lnTo>
                    <a:pt x="1194" y="1166"/>
                  </a:lnTo>
                  <a:lnTo>
                    <a:pt x="1191" y="1169"/>
                  </a:lnTo>
                  <a:lnTo>
                    <a:pt x="1191" y="1172"/>
                  </a:lnTo>
                  <a:lnTo>
                    <a:pt x="1191" y="1174"/>
                  </a:lnTo>
                  <a:lnTo>
                    <a:pt x="1191" y="1180"/>
                  </a:lnTo>
                  <a:lnTo>
                    <a:pt x="1194" y="1183"/>
                  </a:lnTo>
                  <a:lnTo>
                    <a:pt x="1194" y="1186"/>
                  </a:lnTo>
                  <a:lnTo>
                    <a:pt x="1196" y="1186"/>
                  </a:lnTo>
                  <a:lnTo>
                    <a:pt x="1199" y="1189"/>
                  </a:lnTo>
                  <a:lnTo>
                    <a:pt x="1185" y="1192"/>
                  </a:lnTo>
                  <a:lnTo>
                    <a:pt x="1182" y="1197"/>
                  </a:lnTo>
                  <a:lnTo>
                    <a:pt x="1179" y="1200"/>
                  </a:lnTo>
                  <a:lnTo>
                    <a:pt x="1176" y="1203"/>
                  </a:lnTo>
                  <a:lnTo>
                    <a:pt x="1176" y="1206"/>
                  </a:lnTo>
                  <a:lnTo>
                    <a:pt x="1173" y="1206"/>
                  </a:lnTo>
                  <a:lnTo>
                    <a:pt x="1168" y="1209"/>
                  </a:lnTo>
                  <a:lnTo>
                    <a:pt x="1162" y="1209"/>
                  </a:lnTo>
                  <a:lnTo>
                    <a:pt x="1150" y="1209"/>
                  </a:lnTo>
                  <a:lnTo>
                    <a:pt x="1139" y="1209"/>
                  </a:lnTo>
                  <a:lnTo>
                    <a:pt x="1125" y="1212"/>
                  </a:lnTo>
                  <a:lnTo>
                    <a:pt x="1107" y="1220"/>
                  </a:lnTo>
                  <a:lnTo>
                    <a:pt x="1096" y="1226"/>
                  </a:lnTo>
                  <a:lnTo>
                    <a:pt x="1081" y="1229"/>
                  </a:lnTo>
                  <a:lnTo>
                    <a:pt x="1073" y="1226"/>
                  </a:lnTo>
                  <a:lnTo>
                    <a:pt x="1067" y="1232"/>
                  </a:lnTo>
                  <a:lnTo>
                    <a:pt x="1064" y="1238"/>
                  </a:lnTo>
                  <a:lnTo>
                    <a:pt x="1058" y="1241"/>
                  </a:lnTo>
                  <a:lnTo>
                    <a:pt x="1053" y="1246"/>
                  </a:lnTo>
                  <a:lnTo>
                    <a:pt x="1030" y="1258"/>
                  </a:lnTo>
                  <a:lnTo>
                    <a:pt x="1024" y="1264"/>
                  </a:lnTo>
                  <a:lnTo>
                    <a:pt x="1024" y="1266"/>
                  </a:lnTo>
                  <a:lnTo>
                    <a:pt x="1024" y="1272"/>
                  </a:lnTo>
                  <a:lnTo>
                    <a:pt x="1027" y="1281"/>
                  </a:lnTo>
                  <a:lnTo>
                    <a:pt x="1024" y="1284"/>
                  </a:lnTo>
                  <a:lnTo>
                    <a:pt x="1018" y="1289"/>
                  </a:lnTo>
                  <a:lnTo>
                    <a:pt x="1012" y="1295"/>
                  </a:lnTo>
                  <a:lnTo>
                    <a:pt x="1004" y="1301"/>
                  </a:lnTo>
                  <a:lnTo>
                    <a:pt x="998" y="1304"/>
                  </a:lnTo>
                  <a:lnTo>
                    <a:pt x="992" y="1309"/>
                  </a:lnTo>
                  <a:lnTo>
                    <a:pt x="989" y="1315"/>
                  </a:lnTo>
                  <a:lnTo>
                    <a:pt x="987" y="1324"/>
                  </a:lnTo>
                  <a:lnTo>
                    <a:pt x="981" y="1327"/>
                  </a:lnTo>
                  <a:lnTo>
                    <a:pt x="975" y="1332"/>
                  </a:lnTo>
                  <a:lnTo>
                    <a:pt x="969" y="1332"/>
                  </a:lnTo>
                  <a:lnTo>
                    <a:pt x="961" y="1335"/>
                  </a:lnTo>
                  <a:lnTo>
                    <a:pt x="958" y="1341"/>
                  </a:lnTo>
                  <a:lnTo>
                    <a:pt x="955" y="1347"/>
                  </a:lnTo>
                  <a:lnTo>
                    <a:pt x="952" y="1350"/>
                  </a:lnTo>
                  <a:lnTo>
                    <a:pt x="949" y="1355"/>
                  </a:lnTo>
                  <a:lnTo>
                    <a:pt x="946" y="1361"/>
                  </a:lnTo>
                  <a:lnTo>
                    <a:pt x="929" y="1370"/>
                  </a:lnTo>
                  <a:lnTo>
                    <a:pt x="926" y="1361"/>
                  </a:lnTo>
                  <a:lnTo>
                    <a:pt x="920" y="1347"/>
                  </a:lnTo>
                  <a:lnTo>
                    <a:pt x="915" y="1341"/>
                  </a:lnTo>
                  <a:lnTo>
                    <a:pt x="906" y="1335"/>
                  </a:lnTo>
                  <a:lnTo>
                    <a:pt x="900" y="1327"/>
                  </a:lnTo>
                  <a:lnTo>
                    <a:pt x="897" y="1321"/>
                  </a:lnTo>
                  <a:lnTo>
                    <a:pt x="895" y="1315"/>
                  </a:lnTo>
                  <a:lnTo>
                    <a:pt x="895" y="1307"/>
                  </a:lnTo>
                  <a:lnTo>
                    <a:pt x="895" y="1301"/>
                  </a:lnTo>
                  <a:lnTo>
                    <a:pt x="892" y="1298"/>
                  </a:lnTo>
                  <a:lnTo>
                    <a:pt x="892" y="1295"/>
                  </a:lnTo>
                  <a:lnTo>
                    <a:pt x="883" y="1289"/>
                  </a:lnTo>
                  <a:lnTo>
                    <a:pt x="872" y="1281"/>
                  </a:lnTo>
                  <a:lnTo>
                    <a:pt x="860" y="1272"/>
                  </a:lnTo>
                  <a:lnTo>
                    <a:pt x="851" y="1269"/>
                  </a:lnTo>
                  <a:lnTo>
                    <a:pt x="849" y="1266"/>
                  </a:lnTo>
                  <a:lnTo>
                    <a:pt x="849" y="1261"/>
                  </a:lnTo>
                  <a:lnTo>
                    <a:pt x="846" y="1255"/>
                  </a:lnTo>
                  <a:lnTo>
                    <a:pt x="843" y="1255"/>
                  </a:lnTo>
                  <a:lnTo>
                    <a:pt x="831" y="1252"/>
                  </a:lnTo>
                  <a:lnTo>
                    <a:pt x="820" y="1246"/>
                  </a:lnTo>
                  <a:lnTo>
                    <a:pt x="811" y="1241"/>
                  </a:lnTo>
                  <a:lnTo>
                    <a:pt x="797" y="1223"/>
                  </a:lnTo>
                  <a:lnTo>
                    <a:pt x="782" y="1206"/>
                  </a:lnTo>
                  <a:lnTo>
                    <a:pt x="777" y="1197"/>
                  </a:lnTo>
                  <a:lnTo>
                    <a:pt x="774" y="1192"/>
                  </a:lnTo>
                  <a:lnTo>
                    <a:pt x="777" y="1183"/>
                  </a:lnTo>
                  <a:lnTo>
                    <a:pt x="777" y="1166"/>
                  </a:lnTo>
                  <a:lnTo>
                    <a:pt x="774" y="1163"/>
                  </a:lnTo>
                  <a:lnTo>
                    <a:pt x="762" y="1160"/>
                  </a:lnTo>
                  <a:lnTo>
                    <a:pt x="754" y="1157"/>
                  </a:lnTo>
                  <a:lnTo>
                    <a:pt x="742" y="1157"/>
                  </a:lnTo>
                  <a:lnTo>
                    <a:pt x="736" y="1160"/>
                  </a:lnTo>
                  <a:lnTo>
                    <a:pt x="734" y="1166"/>
                  </a:lnTo>
                  <a:lnTo>
                    <a:pt x="731" y="1174"/>
                  </a:lnTo>
                  <a:lnTo>
                    <a:pt x="725" y="1189"/>
                  </a:lnTo>
                  <a:lnTo>
                    <a:pt x="722" y="1197"/>
                  </a:lnTo>
                  <a:lnTo>
                    <a:pt x="716" y="1206"/>
                  </a:lnTo>
                  <a:lnTo>
                    <a:pt x="708" y="1212"/>
                  </a:lnTo>
                  <a:lnTo>
                    <a:pt x="696" y="1220"/>
                  </a:lnTo>
                  <a:lnTo>
                    <a:pt x="685" y="1226"/>
                  </a:lnTo>
                  <a:lnTo>
                    <a:pt x="673" y="1229"/>
                  </a:lnTo>
                  <a:lnTo>
                    <a:pt x="662" y="1232"/>
                  </a:lnTo>
                  <a:lnTo>
                    <a:pt x="656" y="1229"/>
                  </a:lnTo>
                  <a:lnTo>
                    <a:pt x="647" y="1226"/>
                  </a:lnTo>
                  <a:lnTo>
                    <a:pt x="644" y="1223"/>
                  </a:lnTo>
                  <a:lnTo>
                    <a:pt x="636" y="1223"/>
                  </a:lnTo>
                  <a:lnTo>
                    <a:pt x="630" y="1223"/>
                  </a:lnTo>
                  <a:lnTo>
                    <a:pt x="621" y="1226"/>
                  </a:lnTo>
                  <a:lnTo>
                    <a:pt x="613" y="1220"/>
                  </a:lnTo>
                  <a:lnTo>
                    <a:pt x="607" y="1212"/>
                  </a:lnTo>
                  <a:lnTo>
                    <a:pt x="598" y="1200"/>
                  </a:lnTo>
                  <a:lnTo>
                    <a:pt x="596" y="1197"/>
                  </a:lnTo>
                  <a:lnTo>
                    <a:pt x="593" y="1195"/>
                  </a:lnTo>
                  <a:lnTo>
                    <a:pt x="590" y="1195"/>
                  </a:lnTo>
                  <a:lnTo>
                    <a:pt x="587" y="1195"/>
                  </a:lnTo>
                  <a:lnTo>
                    <a:pt x="584" y="1195"/>
                  </a:lnTo>
                  <a:lnTo>
                    <a:pt x="581" y="1195"/>
                  </a:lnTo>
                  <a:lnTo>
                    <a:pt x="570" y="1192"/>
                  </a:lnTo>
                  <a:lnTo>
                    <a:pt x="567" y="1192"/>
                  </a:lnTo>
                  <a:lnTo>
                    <a:pt x="564" y="1192"/>
                  </a:lnTo>
                  <a:lnTo>
                    <a:pt x="561" y="1183"/>
                  </a:lnTo>
                  <a:lnTo>
                    <a:pt x="561" y="1180"/>
                  </a:lnTo>
                  <a:lnTo>
                    <a:pt x="561" y="1177"/>
                  </a:lnTo>
                  <a:lnTo>
                    <a:pt x="567" y="1172"/>
                  </a:lnTo>
                  <a:lnTo>
                    <a:pt x="567" y="1163"/>
                  </a:lnTo>
                  <a:lnTo>
                    <a:pt x="561" y="1157"/>
                  </a:lnTo>
                  <a:lnTo>
                    <a:pt x="550" y="1152"/>
                  </a:lnTo>
                  <a:lnTo>
                    <a:pt x="535" y="1152"/>
                  </a:lnTo>
                  <a:lnTo>
                    <a:pt x="529" y="1149"/>
                  </a:lnTo>
                  <a:lnTo>
                    <a:pt x="515" y="1137"/>
                  </a:lnTo>
                  <a:lnTo>
                    <a:pt x="518" y="1106"/>
                  </a:lnTo>
                  <a:lnTo>
                    <a:pt x="515" y="1100"/>
                  </a:lnTo>
                  <a:lnTo>
                    <a:pt x="509" y="1103"/>
                  </a:lnTo>
                  <a:lnTo>
                    <a:pt x="506" y="1097"/>
                  </a:lnTo>
                  <a:lnTo>
                    <a:pt x="512" y="1074"/>
                  </a:lnTo>
                  <a:lnTo>
                    <a:pt x="509" y="1062"/>
                  </a:lnTo>
                  <a:lnTo>
                    <a:pt x="509" y="1054"/>
                  </a:lnTo>
                  <a:lnTo>
                    <a:pt x="509" y="1037"/>
                  </a:lnTo>
                  <a:lnTo>
                    <a:pt x="501" y="1017"/>
                  </a:lnTo>
                  <a:lnTo>
                    <a:pt x="495" y="1002"/>
                  </a:lnTo>
                  <a:lnTo>
                    <a:pt x="486" y="991"/>
                  </a:lnTo>
                  <a:lnTo>
                    <a:pt x="475" y="973"/>
                  </a:lnTo>
                  <a:lnTo>
                    <a:pt x="463" y="962"/>
                  </a:lnTo>
                  <a:lnTo>
                    <a:pt x="458" y="959"/>
                  </a:lnTo>
                  <a:lnTo>
                    <a:pt x="449" y="953"/>
                  </a:lnTo>
                  <a:lnTo>
                    <a:pt x="446" y="948"/>
                  </a:lnTo>
                  <a:lnTo>
                    <a:pt x="449" y="942"/>
                  </a:lnTo>
                  <a:lnTo>
                    <a:pt x="452" y="936"/>
                  </a:lnTo>
                  <a:lnTo>
                    <a:pt x="455" y="930"/>
                  </a:lnTo>
                  <a:lnTo>
                    <a:pt x="463" y="922"/>
                  </a:lnTo>
                  <a:lnTo>
                    <a:pt x="478" y="910"/>
                  </a:lnTo>
                  <a:lnTo>
                    <a:pt x="492" y="899"/>
                  </a:lnTo>
                  <a:lnTo>
                    <a:pt x="498" y="890"/>
                  </a:lnTo>
                  <a:lnTo>
                    <a:pt x="504" y="882"/>
                  </a:lnTo>
                  <a:lnTo>
                    <a:pt x="501" y="876"/>
                  </a:lnTo>
                  <a:lnTo>
                    <a:pt x="498" y="870"/>
                  </a:lnTo>
                  <a:lnTo>
                    <a:pt x="492" y="864"/>
                  </a:lnTo>
                  <a:lnTo>
                    <a:pt x="478" y="856"/>
                  </a:lnTo>
                  <a:lnTo>
                    <a:pt x="475" y="859"/>
                  </a:lnTo>
                  <a:lnTo>
                    <a:pt x="472" y="861"/>
                  </a:lnTo>
                  <a:lnTo>
                    <a:pt x="472" y="864"/>
                  </a:lnTo>
                  <a:lnTo>
                    <a:pt x="469" y="864"/>
                  </a:lnTo>
                  <a:lnTo>
                    <a:pt x="466" y="867"/>
                  </a:lnTo>
                  <a:lnTo>
                    <a:pt x="463" y="867"/>
                  </a:lnTo>
                  <a:lnTo>
                    <a:pt x="460" y="870"/>
                  </a:lnTo>
                  <a:lnTo>
                    <a:pt x="458" y="873"/>
                  </a:lnTo>
                  <a:lnTo>
                    <a:pt x="455" y="876"/>
                  </a:lnTo>
                  <a:lnTo>
                    <a:pt x="455" y="879"/>
                  </a:lnTo>
                  <a:lnTo>
                    <a:pt x="452" y="879"/>
                  </a:lnTo>
                  <a:lnTo>
                    <a:pt x="446" y="879"/>
                  </a:lnTo>
                  <a:lnTo>
                    <a:pt x="443" y="879"/>
                  </a:lnTo>
                  <a:lnTo>
                    <a:pt x="440" y="882"/>
                  </a:lnTo>
                  <a:lnTo>
                    <a:pt x="435" y="884"/>
                  </a:lnTo>
                  <a:lnTo>
                    <a:pt x="432" y="884"/>
                  </a:lnTo>
                  <a:lnTo>
                    <a:pt x="429" y="884"/>
                  </a:lnTo>
                  <a:lnTo>
                    <a:pt x="426" y="884"/>
                  </a:lnTo>
                  <a:lnTo>
                    <a:pt x="420" y="884"/>
                  </a:lnTo>
                  <a:lnTo>
                    <a:pt x="420" y="887"/>
                  </a:lnTo>
                  <a:lnTo>
                    <a:pt x="417" y="887"/>
                  </a:lnTo>
                  <a:lnTo>
                    <a:pt x="414" y="890"/>
                  </a:lnTo>
                  <a:lnTo>
                    <a:pt x="412" y="890"/>
                  </a:lnTo>
                  <a:lnTo>
                    <a:pt x="409" y="890"/>
                  </a:lnTo>
                  <a:lnTo>
                    <a:pt x="403" y="893"/>
                  </a:lnTo>
                  <a:lnTo>
                    <a:pt x="400" y="896"/>
                  </a:lnTo>
                  <a:lnTo>
                    <a:pt x="397" y="896"/>
                  </a:lnTo>
                  <a:lnTo>
                    <a:pt x="394" y="899"/>
                  </a:lnTo>
                  <a:lnTo>
                    <a:pt x="391" y="899"/>
                  </a:lnTo>
                  <a:lnTo>
                    <a:pt x="389" y="902"/>
                  </a:lnTo>
                  <a:lnTo>
                    <a:pt x="386" y="902"/>
                  </a:lnTo>
                  <a:lnTo>
                    <a:pt x="380" y="904"/>
                  </a:lnTo>
                  <a:lnTo>
                    <a:pt x="377" y="904"/>
                  </a:lnTo>
                  <a:lnTo>
                    <a:pt x="374" y="907"/>
                  </a:lnTo>
                  <a:lnTo>
                    <a:pt x="371" y="907"/>
                  </a:lnTo>
                  <a:lnTo>
                    <a:pt x="368" y="907"/>
                  </a:lnTo>
                  <a:lnTo>
                    <a:pt x="366" y="907"/>
                  </a:lnTo>
                  <a:lnTo>
                    <a:pt x="363" y="910"/>
                  </a:lnTo>
                  <a:lnTo>
                    <a:pt x="360" y="913"/>
                  </a:lnTo>
                  <a:lnTo>
                    <a:pt x="360" y="916"/>
                  </a:lnTo>
                  <a:lnTo>
                    <a:pt x="357" y="919"/>
                  </a:lnTo>
                  <a:lnTo>
                    <a:pt x="357" y="922"/>
                  </a:lnTo>
                  <a:lnTo>
                    <a:pt x="354" y="925"/>
                  </a:lnTo>
                  <a:lnTo>
                    <a:pt x="351" y="927"/>
                  </a:lnTo>
                  <a:lnTo>
                    <a:pt x="348" y="925"/>
                  </a:lnTo>
                  <a:lnTo>
                    <a:pt x="345" y="925"/>
                  </a:lnTo>
                  <a:lnTo>
                    <a:pt x="343" y="925"/>
                  </a:lnTo>
                  <a:lnTo>
                    <a:pt x="340" y="925"/>
                  </a:lnTo>
                  <a:lnTo>
                    <a:pt x="337" y="922"/>
                  </a:lnTo>
                  <a:lnTo>
                    <a:pt x="331" y="922"/>
                  </a:lnTo>
                  <a:lnTo>
                    <a:pt x="328" y="922"/>
                  </a:lnTo>
                  <a:lnTo>
                    <a:pt x="325" y="922"/>
                  </a:lnTo>
                  <a:lnTo>
                    <a:pt x="322" y="919"/>
                  </a:lnTo>
                  <a:lnTo>
                    <a:pt x="320" y="919"/>
                  </a:lnTo>
                  <a:lnTo>
                    <a:pt x="317" y="916"/>
                  </a:lnTo>
                  <a:lnTo>
                    <a:pt x="314" y="916"/>
                  </a:lnTo>
                  <a:lnTo>
                    <a:pt x="311" y="916"/>
                  </a:lnTo>
                  <a:lnTo>
                    <a:pt x="308" y="919"/>
                  </a:lnTo>
                  <a:lnTo>
                    <a:pt x="305" y="919"/>
                  </a:lnTo>
                  <a:lnTo>
                    <a:pt x="302" y="922"/>
                  </a:lnTo>
                  <a:lnTo>
                    <a:pt x="299" y="925"/>
                  </a:lnTo>
                  <a:lnTo>
                    <a:pt x="297" y="925"/>
                  </a:lnTo>
                  <a:lnTo>
                    <a:pt x="297" y="927"/>
                  </a:lnTo>
                  <a:lnTo>
                    <a:pt x="294" y="927"/>
                  </a:lnTo>
                  <a:lnTo>
                    <a:pt x="291" y="930"/>
                  </a:lnTo>
                  <a:lnTo>
                    <a:pt x="288" y="930"/>
                  </a:lnTo>
                  <a:lnTo>
                    <a:pt x="285" y="933"/>
                  </a:lnTo>
                  <a:lnTo>
                    <a:pt x="282" y="930"/>
                  </a:lnTo>
                  <a:lnTo>
                    <a:pt x="279" y="930"/>
                  </a:lnTo>
                  <a:lnTo>
                    <a:pt x="276" y="927"/>
                  </a:lnTo>
                  <a:lnTo>
                    <a:pt x="274" y="925"/>
                  </a:lnTo>
                  <a:lnTo>
                    <a:pt x="271" y="922"/>
                  </a:lnTo>
                  <a:lnTo>
                    <a:pt x="268" y="919"/>
                  </a:lnTo>
                  <a:lnTo>
                    <a:pt x="265" y="919"/>
                  </a:lnTo>
                  <a:lnTo>
                    <a:pt x="262" y="916"/>
                  </a:lnTo>
                  <a:lnTo>
                    <a:pt x="259" y="913"/>
                  </a:lnTo>
                  <a:lnTo>
                    <a:pt x="259" y="910"/>
                  </a:lnTo>
                  <a:lnTo>
                    <a:pt x="256" y="907"/>
                  </a:lnTo>
                  <a:lnTo>
                    <a:pt x="256" y="904"/>
                  </a:lnTo>
                  <a:lnTo>
                    <a:pt x="253" y="902"/>
                  </a:lnTo>
                  <a:lnTo>
                    <a:pt x="253" y="899"/>
                  </a:lnTo>
                  <a:lnTo>
                    <a:pt x="251" y="899"/>
                  </a:lnTo>
                  <a:lnTo>
                    <a:pt x="248" y="896"/>
                  </a:lnTo>
                  <a:lnTo>
                    <a:pt x="245" y="893"/>
                  </a:lnTo>
                  <a:lnTo>
                    <a:pt x="242" y="890"/>
                  </a:lnTo>
                  <a:lnTo>
                    <a:pt x="242" y="887"/>
                  </a:lnTo>
                  <a:lnTo>
                    <a:pt x="242" y="882"/>
                  </a:lnTo>
                  <a:lnTo>
                    <a:pt x="242" y="879"/>
                  </a:lnTo>
                  <a:lnTo>
                    <a:pt x="242" y="876"/>
                  </a:lnTo>
                  <a:lnTo>
                    <a:pt x="239" y="873"/>
                  </a:lnTo>
                  <a:lnTo>
                    <a:pt x="239" y="870"/>
                  </a:lnTo>
                  <a:lnTo>
                    <a:pt x="236" y="867"/>
                  </a:lnTo>
                  <a:lnTo>
                    <a:pt x="233" y="864"/>
                  </a:lnTo>
                  <a:lnTo>
                    <a:pt x="233" y="859"/>
                  </a:lnTo>
                  <a:lnTo>
                    <a:pt x="230" y="853"/>
                  </a:lnTo>
                  <a:lnTo>
                    <a:pt x="233" y="850"/>
                  </a:lnTo>
                  <a:lnTo>
                    <a:pt x="230" y="844"/>
                  </a:lnTo>
                  <a:lnTo>
                    <a:pt x="228" y="841"/>
                  </a:lnTo>
                  <a:lnTo>
                    <a:pt x="225" y="838"/>
                  </a:lnTo>
                  <a:lnTo>
                    <a:pt x="222" y="836"/>
                  </a:lnTo>
                  <a:lnTo>
                    <a:pt x="222" y="830"/>
                  </a:lnTo>
                  <a:lnTo>
                    <a:pt x="222" y="824"/>
                  </a:lnTo>
                  <a:lnTo>
                    <a:pt x="222" y="821"/>
                  </a:lnTo>
                  <a:lnTo>
                    <a:pt x="222" y="818"/>
                  </a:lnTo>
                  <a:lnTo>
                    <a:pt x="222" y="815"/>
                  </a:lnTo>
                  <a:lnTo>
                    <a:pt x="222" y="813"/>
                  </a:lnTo>
                  <a:lnTo>
                    <a:pt x="222" y="810"/>
                  </a:lnTo>
                  <a:lnTo>
                    <a:pt x="222" y="807"/>
                  </a:lnTo>
                  <a:lnTo>
                    <a:pt x="219" y="801"/>
                  </a:lnTo>
                  <a:lnTo>
                    <a:pt x="219" y="798"/>
                  </a:lnTo>
                  <a:lnTo>
                    <a:pt x="219" y="795"/>
                  </a:lnTo>
                  <a:lnTo>
                    <a:pt x="219" y="792"/>
                  </a:lnTo>
                  <a:lnTo>
                    <a:pt x="219" y="787"/>
                  </a:lnTo>
                  <a:lnTo>
                    <a:pt x="219" y="770"/>
                  </a:lnTo>
                  <a:lnTo>
                    <a:pt x="202" y="744"/>
                  </a:lnTo>
                  <a:lnTo>
                    <a:pt x="202" y="741"/>
                  </a:lnTo>
                  <a:lnTo>
                    <a:pt x="193" y="732"/>
                  </a:lnTo>
                  <a:lnTo>
                    <a:pt x="167" y="718"/>
                  </a:lnTo>
                  <a:lnTo>
                    <a:pt x="156" y="709"/>
                  </a:lnTo>
                  <a:lnTo>
                    <a:pt x="150" y="703"/>
                  </a:lnTo>
                  <a:lnTo>
                    <a:pt x="147" y="701"/>
                  </a:lnTo>
                  <a:lnTo>
                    <a:pt x="144" y="698"/>
                  </a:lnTo>
                  <a:lnTo>
                    <a:pt x="144" y="692"/>
                  </a:lnTo>
                  <a:lnTo>
                    <a:pt x="144" y="689"/>
                  </a:lnTo>
                  <a:lnTo>
                    <a:pt x="144" y="683"/>
                  </a:lnTo>
                  <a:lnTo>
                    <a:pt x="147" y="680"/>
                  </a:lnTo>
                  <a:lnTo>
                    <a:pt x="147" y="672"/>
                  </a:lnTo>
                  <a:lnTo>
                    <a:pt x="147" y="666"/>
                  </a:lnTo>
                  <a:lnTo>
                    <a:pt x="147" y="663"/>
                  </a:lnTo>
                  <a:lnTo>
                    <a:pt x="144" y="660"/>
                  </a:lnTo>
                  <a:lnTo>
                    <a:pt x="141" y="660"/>
                  </a:lnTo>
                  <a:lnTo>
                    <a:pt x="138" y="660"/>
                  </a:lnTo>
                  <a:lnTo>
                    <a:pt x="133" y="663"/>
                  </a:lnTo>
                  <a:lnTo>
                    <a:pt x="124" y="666"/>
                  </a:lnTo>
                  <a:lnTo>
                    <a:pt x="98" y="675"/>
                  </a:lnTo>
                  <a:lnTo>
                    <a:pt x="90" y="675"/>
                  </a:lnTo>
                  <a:lnTo>
                    <a:pt x="81" y="678"/>
                  </a:lnTo>
                  <a:lnTo>
                    <a:pt x="69" y="680"/>
                  </a:lnTo>
                  <a:lnTo>
                    <a:pt x="64" y="683"/>
                  </a:lnTo>
                  <a:lnTo>
                    <a:pt x="61" y="683"/>
                  </a:lnTo>
                  <a:lnTo>
                    <a:pt x="52" y="683"/>
                  </a:lnTo>
                  <a:lnTo>
                    <a:pt x="38" y="689"/>
                  </a:lnTo>
                  <a:lnTo>
                    <a:pt x="29" y="686"/>
                  </a:lnTo>
                  <a:lnTo>
                    <a:pt x="26" y="686"/>
                  </a:lnTo>
                  <a:lnTo>
                    <a:pt x="18" y="692"/>
                  </a:lnTo>
                  <a:lnTo>
                    <a:pt x="15" y="692"/>
                  </a:lnTo>
                  <a:lnTo>
                    <a:pt x="3" y="695"/>
                  </a:lnTo>
                  <a:lnTo>
                    <a:pt x="0" y="692"/>
                  </a:lnTo>
                  <a:lnTo>
                    <a:pt x="6" y="686"/>
                  </a:lnTo>
                  <a:lnTo>
                    <a:pt x="9" y="680"/>
                  </a:lnTo>
                  <a:lnTo>
                    <a:pt x="15" y="669"/>
                  </a:lnTo>
                  <a:lnTo>
                    <a:pt x="18" y="666"/>
                  </a:lnTo>
                  <a:lnTo>
                    <a:pt x="21" y="663"/>
                  </a:lnTo>
                  <a:lnTo>
                    <a:pt x="23" y="663"/>
                  </a:lnTo>
                  <a:lnTo>
                    <a:pt x="32" y="660"/>
                  </a:lnTo>
                  <a:lnTo>
                    <a:pt x="35" y="660"/>
                  </a:lnTo>
                  <a:lnTo>
                    <a:pt x="38" y="660"/>
                  </a:lnTo>
                  <a:lnTo>
                    <a:pt x="44" y="655"/>
                  </a:lnTo>
                  <a:lnTo>
                    <a:pt x="46" y="655"/>
                  </a:lnTo>
                  <a:lnTo>
                    <a:pt x="52" y="655"/>
                  </a:lnTo>
                  <a:lnTo>
                    <a:pt x="58" y="657"/>
                  </a:lnTo>
                  <a:lnTo>
                    <a:pt x="61" y="657"/>
                  </a:lnTo>
                  <a:lnTo>
                    <a:pt x="64" y="657"/>
                  </a:lnTo>
                  <a:lnTo>
                    <a:pt x="72" y="649"/>
                  </a:lnTo>
                  <a:lnTo>
                    <a:pt x="75" y="643"/>
                  </a:lnTo>
                  <a:lnTo>
                    <a:pt x="75" y="629"/>
                  </a:lnTo>
                  <a:lnTo>
                    <a:pt x="78" y="626"/>
                  </a:lnTo>
                  <a:lnTo>
                    <a:pt x="84" y="617"/>
                  </a:lnTo>
                  <a:lnTo>
                    <a:pt x="87" y="614"/>
                  </a:lnTo>
                  <a:lnTo>
                    <a:pt x="87" y="612"/>
                  </a:lnTo>
                  <a:lnTo>
                    <a:pt x="87" y="609"/>
                  </a:lnTo>
                  <a:lnTo>
                    <a:pt x="92" y="600"/>
                  </a:lnTo>
                  <a:lnTo>
                    <a:pt x="92" y="591"/>
                  </a:lnTo>
                  <a:lnTo>
                    <a:pt x="98" y="586"/>
                  </a:lnTo>
                  <a:lnTo>
                    <a:pt x="101" y="580"/>
                  </a:lnTo>
                  <a:lnTo>
                    <a:pt x="104" y="568"/>
                  </a:lnTo>
                  <a:lnTo>
                    <a:pt x="110" y="563"/>
                  </a:lnTo>
                  <a:lnTo>
                    <a:pt x="113" y="554"/>
                  </a:lnTo>
                  <a:lnTo>
                    <a:pt x="118" y="551"/>
                  </a:lnTo>
                  <a:lnTo>
                    <a:pt x="118" y="548"/>
                  </a:lnTo>
                  <a:lnTo>
                    <a:pt x="118" y="545"/>
                  </a:lnTo>
                  <a:lnTo>
                    <a:pt x="115" y="537"/>
                  </a:lnTo>
                  <a:lnTo>
                    <a:pt x="121" y="511"/>
                  </a:lnTo>
                  <a:lnTo>
                    <a:pt x="121" y="508"/>
                  </a:lnTo>
                  <a:lnTo>
                    <a:pt x="121" y="505"/>
                  </a:lnTo>
                  <a:lnTo>
                    <a:pt x="121" y="500"/>
                  </a:lnTo>
                  <a:lnTo>
                    <a:pt x="124" y="497"/>
                  </a:lnTo>
                  <a:lnTo>
                    <a:pt x="127" y="494"/>
                  </a:lnTo>
                  <a:lnTo>
                    <a:pt x="130" y="491"/>
                  </a:lnTo>
                  <a:lnTo>
                    <a:pt x="130" y="488"/>
                  </a:lnTo>
                  <a:lnTo>
                    <a:pt x="133" y="479"/>
                  </a:lnTo>
                  <a:lnTo>
                    <a:pt x="133" y="477"/>
                  </a:lnTo>
                  <a:lnTo>
                    <a:pt x="141" y="474"/>
                  </a:lnTo>
                  <a:lnTo>
                    <a:pt x="147" y="477"/>
                  </a:lnTo>
                  <a:lnTo>
                    <a:pt x="150" y="477"/>
                  </a:lnTo>
                  <a:lnTo>
                    <a:pt x="150" y="474"/>
                  </a:lnTo>
                  <a:lnTo>
                    <a:pt x="150" y="471"/>
                  </a:lnTo>
                  <a:lnTo>
                    <a:pt x="159" y="454"/>
                  </a:lnTo>
                  <a:lnTo>
                    <a:pt x="167" y="436"/>
                  </a:lnTo>
                  <a:lnTo>
                    <a:pt x="161" y="433"/>
                  </a:lnTo>
                  <a:lnTo>
                    <a:pt x="159" y="413"/>
                  </a:lnTo>
                  <a:lnTo>
                    <a:pt x="161" y="408"/>
                  </a:lnTo>
                  <a:lnTo>
                    <a:pt x="167" y="402"/>
                  </a:lnTo>
                  <a:lnTo>
                    <a:pt x="170" y="396"/>
                  </a:lnTo>
                  <a:lnTo>
                    <a:pt x="173" y="390"/>
                  </a:lnTo>
                  <a:lnTo>
                    <a:pt x="170" y="390"/>
                  </a:lnTo>
                  <a:lnTo>
                    <a:pt x="167" y="388"/>
                  </a:lnTo>
                  <a:lnTo>
                    <a:pt x="164" y="388"/>
                  </a:lnTo>
                  <a:lnTo>
                    <a:pt x="161" y="385"/>
                  </a:lnTo>
                  <a:lnTo>
                    <a:pt x="164" y="382"/>
                  </a:lnTo>
                  <a:lnTo>
                    <a:pt x="164" y="379"/>
                  </a:lnTo>
                  <a:lnTo>
                    <a:pt x="167" y="376"/>
                  </a:lnTo>
                  <a:lnTo>
                    <a:pt x="170" y="373"/>
                  </a:lnTo>
                  <a:lnTo>
                    <a:pt x="173" y="370"/>
                  </a:lnTo>
                  <a:lnTo>
                    <a:pt x="182" y="362"/>
                  </a:lnTo>
                  <a:lnTo>
                    <a:pt x="182" y="356"/>
                  </a:lnTo>
                  <a:lnTo>
                    <a:pt x="187" y="353"/>
                  </a:lnTo>
                  <a:lnTo>
                    <a:pt x="193" y="350"/>
                  </a:lnTo>
                  <a:lnTo>
                    <a:pt x="196" y="347"/>
                  </a:lnTo>
                  <a:lnTo>
                    <a:pt x="210" y="333"/>
                  </a:lnTo>
                  <a:lnTo>
                    <a:pt x="213" y="330"/>
                  </a:lnTo>
                  <a:lnTo>
                    <a:pt x="219" y="327"/>
                  </a:lnTo>
                  <a:lnTo>
                    <a:pt x="216" y="330"/>
                  </a:lnTo>
                  <a:lnTo>
                    <a:pt x="219" y="327"/>
                  </a:lnTo>
                  <a:lnTo>
                    <a:pt x="228" y="319"/>
                  </a:lnTo>
                  <a:lnTo>
                    <a:pt x="230" y="319"/>
                  </a:lnTo>
                  <a:lnTo>
                    <a:pt x="233" y="316"/>
                  </a:lnTo>
                  <a:lnTo>
                    <a:pt x="239" y="310"/>
                  </a:lnTo>
                  <a:lnTo>
                    <a:pt x="248" y="307"/>
                  </a:lnTo>
                  <a:lnTo>
                    <a:pt x="251" y="298"/>
                  </a:lnTo>
                  <a:lnTo>
                    <a:pt x="259" y="296"/>
                  </a:lnTo>
                  <a:lnTo>
                    <a:pt x="268" y="287"/>
                  </a:lnTo>
                  <a:lnTo>
                    <a:pt x="271" y="284"/>
                  </a:lnTo>
                  <a:lnTo>
                    <a:pt x="274" y="281"/>
                  </a:lnTo>
                  <a:lnTo>
                    <a:pt x="282" y="275"/>
                  </a:lnTo>
                  <a:lnTo>
                    <a:pt x="285" y="273"/>
                  </a:lnTo>
                  <a:lnTo>
                    <a:pt x="288" y="270"/>
                  </a:lnTo>
                  <a:lnTo>
                    <a:pt x="285" y="267"/>
                  </a:lnTo>
                  <a:lnTo>
                    <a:pt x="288" y="264"/>
                  </a:lnTo>
                  <a:lnTo>
                    <a:pt x="294" y="261"/>
                  </a:lnTo>
                  <a:lnTo>
                    <a:pt x="297" y="258"/>
                  </a:lnTo>
                  <a:lnTo>
                    <a:pt x="297" y="253"/>
                  </a:lnTo>
                  <a:lnTo>
                    <a:pt x="299" y="250"/>
                  </a:lnTo>
                  <a:lnTo>
                    <a:pt x="305" y="250"/>
                  </a:lnTo>
                  <a:lnTo>
                    <a:pt x="308" y="241"/>
                  </a:lnTo>
                  <a:lnTo>
                    <a:pt x="308" y="235"/>
                  </a:lnTo>
                  <a:lnTo>
                    <a:pt x="314" y="232"/>
                  </a:lnTo>
                  <a:lnTo>
                    <a:pt x="320" y="227"/>
                  </a:lnTo>
                  <a:lnTo>
                    <a:pt x="317" y="227"/>
                  </a:lnTo>
                  <a:lnTo>
                    <a:pt x="320" y="224"/>
                  </a:lnTo>
                  <a:lnTo>
                    <a:pt x="322" y="221"/>
                  </a:lnTo>
                  <a:lnTo>
                    <a:pt x="325" y="221"/>
                  </a:lnTo>
                  <a:lnTo>
                    <a:pt x="325" y="218"/>
                  </a:lnTo>
                  <a:lnTo>
                    <a:pt x="325" y="215"/>
                  </a:lnTo>
                  <a:lnTo>
                    <a:pt x="331" y="207"/>
                  </a:lnTo>
                  <a:lnTo>
                    <a:pt x="334" y="207"/>
                  </a:lnTo>
                  <a:lnTo>
                    <a:pt x="348" y="212"/>
                  </a:lnTo>
                  <a:lnTo>
                    <a:pt x="357" y="215"/>
                  </a:lnTo>
                  <a:lnTo>
                    <a:pt x="363" y="215"/>
                  </a:lnTo>
                  <a:lnTo>
                    <a:pt x="400" y="215"/>
                  </a:lnTo>
                  <a:lnTo>
                    <a:pt x="412" y="212"/>
                  </a:lnTo>
                  <a:lnTo>
                    <a:pt x="414" y="212"/>
                  </a:lnTo>
                  <a:lnTo>
                    <a:pt x="420" y="212"/>
                  </a:lnTo>
                  <a:lnTo>
                    <a:pt x="423" y="212"/>
                  </a:lnTo>
                  <a:lnTo>
                    <a:pt x="463" y="212"/>
                  </a:lnTo>
                  <a:lnTo>
                    <a:pt x="463" y="221"/>
                  </a:lnTo>
                  <a:lnTo>
                    <a:pt x="466" y="221"/>
                  </a:lnTo>
                  <a:lnTo>
                    <a:pt x="472" y="235"/>
                  </a:lnTo>
                  <a:lnTo>
                    <a:pt x="475" y="235"/>
                  </a:lnTo>
                  <a:lnTo>
                    <a:pt x="478" y="238"/>
                  </a:lnTo>
                  <a:lnTo>
                    <a:pt x="481" y="241"/>
                  </a:lnTo>
                  <a:lnTo>
                    <a:pt x="481" y="244"/>
                  </a:lnTo>
                  <a:lnTo>
                    <a:pt x="486" y="247"/>
                  </a:lnTo>
                  <a:lnTo>
                    <a:pt x="489" y="244"/>
                  </a:lnTo>
                  <a:lnTo>
                    <a:pt x="498" y="244"/>
                  </a:lnTo>
                  <a:lnTo>
                    <a:pt x="506" y="250"/>
                  </a:lnTo>
                  <a:lnTo>
                    <a:pt x="509" y="255"/>
                  </a:lnTo>
                  <a:lnTo>
                    <a:pt x="512" y="258"/>
                  </a:lnTo>
                  <a:lnTo>
                    <a:pt x="515" y="255"/>
                  </a:lnTo>
                  <a:lnTo>
                    <a:pt x="521" y="255"/>
                  </a:lnTo>
                  <a:lnTo>
                    <a:pt x="524" y="255"/>
                  </a:lnTo>
                  <a:lnTo>
                    <a:pt x="527" y="255"/>
                  </a:lnTo>
                  <a:lnTo>
                    <a:pt x="529" y="253"/>
                  </a:lnTo>
                  <a:lnTo>
                    <a:pt x="532" y="250"/>
                  </a:lnTo>
                  <a:lnTo>
                    <a:pt x="544" y="250"/>
                  </a:lnTo>
                  <a:lnTo>
                    <a:pt x="555" y="247"/>
                  </a:lnTo>
                  <a:lnTo>
                    <a:pt x="570" y="241"/>
                  </a:lnTo>
                  <a:lnTo>
                    <a:pt x="575" y="241"/>
                  </a:lnTo>
                  <a:lnTo>
                    <a:pt x="578" y="238"/>
                  </a:lnTo>
                  <a:lnTo>
                    <a:pt x="581" y="235"/>
                  </a:lnTo>
                  <a:lnTo>
                    <a:pt x="596" y="232"/>
                  </a:lnTo>
                  <a:lnTo>
                    <a:pt x="607" y="232"/>
                  </a:lnTo>
                  <a:lnTo>
                    <a:pt x="613" y="230"/>
                  </a:lnTo>
                  <a:lnTo>
                    <a:pt x="619" y="230"/>
                  </a:lnTo>
                  <a:lnTo>
                    <a:pt x="621" y="224"/>
                  </a:lnTo>
                  <a:lnTo>
                    <a:pt x="630" y="218"/>
                  </a:lnTo>
                  <a:lnTo>
                    <a:pt x="633" y="212"/>
                  </a:lnTo>
                  <a:lnTo>
                    <a:pt x="636" y="209"/>
                  </a:lnTo>
                  <a:lnTo>
                    <a:pt x="639" y="204"/>
                  </a:lnTo>
                  <a:lnTo>
                    <a:pt x="644" y="204"/>
                  </a:lnTo>
                  <a:lnTo>
                    <a:pt x="647" y="204"/>
                  </a:lnTo>
                  <a:lnTo>
                    <a:pt x="647" y="198"/>
                  </a:lnTo>
                  <a:lnTo>
                    <a:pt x="647" y="186"/>
                  </a:lnTo>
                  <a:lnTo>
                    <a:pt x="653" y="181"/>
                  </a:lnTo>
                  <a:lnTo>
                    <a:pt x="656" y="178"/>
                  </a:lnTo>
                  <a:lnTo>
                    <a:pt x="662" y="175"/>
                  </a:lnTo>
                  <a:lnTo>
                    <a:pt x="676" y="169"/>
                  </a:lnTo>
                  <a:lnTo>
                    <a:pt x="685" y="169"/>
                  </a:lnTo>
                  <a:lnTo>
                    <a:pt x="693" y="169"/>
                  </a:lnTo>
                  <a:lnTo>
                    <a:pt x="702" y="169"/>
                  </a:lnTo>
                  <a:lnTo>
                    <a:pt x="705" y="166"/>
                  </a:lnTo>
                  <a:lnTo>
                    <a:pt x="711" y="166"/>
                  </a:lnTo>
                  <a:lnTo>
                    <a:pt x="719" y="166"/>
                  </a:lnTo>
                  <a:lnTo>
                    <a:pt x="725" y="163"/>
                  </a:lnTo>
                  <a:lnTo>
                    <a:pt x="731" y="158"/>
                  </a:lnTo>
                  <a:lnTo>
                    <a:pt x="734" y="155"/>
                  </a:lnTo>
                  <a:lnTo>
                    <a:pt x="739" y="155"/>
                  </a:lnTo>
                  <a:lnTo>
                    <a:pt x="742" y="155"/>
                  </a:lnTo>
                  <a:lnTo>
                    <a:pt x="748" y="158"/>
                  </a:lnTo>
                  <a:lnTo>
                    <a:pt x="759" y="158"/>
                  </a:lnTo>
                  <a:lnTo>
                    <a:pt x="762" y="161"/>
                  </a:lnTo>
                  <a:lnTo>
                    <a:pt x="771" y="158"/>
                  </a:lnTo>
                  <a:lnTo>
                    <a:pt x="771" y="155"/>
                  </a:lnTo>
                  <a:lnTo>
                    <a:pt x="777" y="149"/>
                  </a:lnTo>
                  <a:lnTo>
                    <a:pt x="788" y="146"/>
                  </a:lnTo>
                  <a:lnTo>
                    <a:pt x="791" y="143"/>
                  </a:lnTo>
                  <a:lnTo>
                    <a:pt x="797" y="143"/>
                  </a:lnTo>
                  <a:lnTo>
                    <a:pt x="797" y="135"/>
                  </a:lnTo>
                  <a:lnTo>
                    <a:pt x="800" y="132"/>
                  </a:lnTo>
                  <a:lnTo>
                    <a:pt x="808" y="135"/>
                  </a:lnTo>
                  <a:lnTo>
                    <a:pt x="826" y="126"/>
                  </a:lnTo>
                  <a:lnTo>
                    <a:pt x="828" y="129"/>
                  </a:lnTo>
                  <a:lnTo>
                    <a:pt x="831" y="123"/>
                  </a:lnTo>
                  <a:lnTo>
                    <a:pt x="834" y="123"/>
                  </a:lnTo>
                  <a:lnTo>
                    <a:pt x="837" y="126"/>
                  </a:lnTo>
                  <a:lnTo>
                    <a:pt x="843" y="123"/>
                  </a:lnTo>
                  <a:lnTo>
                    <a:pt x="846" y="126"/>
                  </a:lnTo>
                  <a:lnTo>
                    <a:pt x="849" y="123"/>
                  </a:lnTo>
                  <a:lnTo>
                    <a:pt x="854" y="123"/>
                  </a:lnTo>
                  <a:lnTo>
                    <a:pt x="857" y="118"/>
                  </a:lnTo>
                  <a:lnTo>
                    <a:pt x="860" y="115"/>
                  </a:lnTo>
                  <a:lnTo>
                    <a:pt x="863" y="115"/>
                  </a:lnTo>
                  <a:lnTo>
                    <a:pt x="863" y="112"/>
                  </a:lnTo>
                  <a:lnTo>
                    <a:pt x="866" y="109"/>
                  </a:lnTo>
                  <a:lnTo>
                    <a:pt x="872" y="103"/>
                  </a:lnTo>
                  <a:lnTo>
                    <a:pt x="874" y="100"/>
                  </a:lnTo>
                  <a:lnTo>
                    <a:pt x="877" y="95"/>
                  </a:lnTo>
                  <a:lnTo>
                    <a:pt x="874" y="92"/>
                  </a:lnTo>
                  <a:lnTo>
                    <a:pt x="869" y="89"/>
                  </a:lnTo>
                  <a:lnTo>
                    <a:pt x="869" y="86"/>
                  </a:lnTo>
                  <a:lnTo>
                    <a:pt x="869" y="80"/>
                  </a:lnTo>
                  <a:lnTo>
                    <a:pt x="874" y="80"/>
                  </a:lnTo>
                  <a:lnTo>
                    <a:pt x="874" y="77"/>
                  </a:lnTo>
                  <a:lnTo>
                    <a:pt x="872" y="69"/>
                  </a:lnTo>
                  <a:lnTo>
                    <a:pt x="866" y="66"/>
                  </a:lnTo>
                  <a:lnTo>
                    <a:pt x="869" y="60"/>
                  </a:lnTo>
                  <a:lnTo>
                    <a:pt x="874" y="57"/>
                  </a:lnTo>
                  <a:lnTo>
                    <a:pt x="883" y="43"/>
                  </a:lnTo>
                  <a:lnTo>
                    <a:pt x="886" y="43"/>
                  </a:lnTo>
                  <a:lnTo>
                    <a:pt x="889" y="43"/>
                  </a:lnTo>
                  <a:lnTo>
                    <a:pt x="892" y="46"/>
                  </a:lnTo>
                  <a:lnTo>
                    <a:pt x="892" y="51"/>
                  </a:lnTo>
                  <a:lnTo>
                    <a:pt x="892" y="54"/>
                  </a:lnTo>
                  <a:lnTo>
                    <a:pt x="895" y="54"/>
                  </a:lnTo>
                  <a:lnTo>
                    <a:pt x="912" y="51"/>
                  </a:lnTo>
                  <a:lnTo>
                    <a:pt x="915" y="51"/>
                  </a:lnTo>
                  <a:lnTo>
                    <a:pt x="915" y="49"/>
                  </a:lnTo>
                  <a:lnTo>
                    <a:pt x="915" y="43"/>
                  </a:lnTo>
                  <a:lnTo>
                    <a:pt x="915" y="40"/>
                  </a:lnTo>
                  <a:lnTo>
                    <a:pt x="923" y="34"/>
                  </a:lnTo>
                  <a:lnTo>
                    <a:pt x="926" y="28"/>
                  </a:lnTo>
                  <a:lnTo>
                    <a:pt x="926" y="20"/>
                  </a:lnTo>
                  <a:lnTo>
                    <a:pt x="929" y="20"/>
                  </a:lnTo>
                  <a:lnTo>
                    <a:pt x="935" y="20"/>
                  </a:lnTo>
                  <a:lnTo>
                    <a:pt x="938" y="17"/>
                  </a:lnTo>
                  <a:lnTo>
                    <a:pt x="943" y="14"/>
                  </a:lnTo>
                  <a:lnTo>
                    <a:pt x="946" y="11"/>
                  </a:lnTo>
                  <a:lnTo>
                    <a:pt x="949" y="14"/>
                  </a:lnTo>
                  <a:lnTo>
                    <a:pt x="955" y="14"/>
                  </a:lnTo>
                  <a:lnTo>
                    <a:pt x="955" y="11"/>
                  </a:lnTo>
                  <a:lnTo>
                    <a:pt x="955" y="8"/>
                  </a:lnTo>
                  <a:lnTo>
                    <a:pt x="955" y="6"/>
                  </a:lnTo>
                  <a:lnTo>
                    <a:pt x="964" y="6"/>
                  </a:lnTo>
                  <a:lnTo>
                    <a:pt x="975" y="0"/>
                  </a:lnTo>
                  <a:lnTo>
                    <a:pt x="975" y="3"/>
                  </a:lnTo>
                  <a:lnTo>
                    <a:pt x="975" y="6"/>
                  </a:lnTo>
                  <a:lnTo>
                    <a:pt x="975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07" y="1844"/>
              <a:ext cx="1291" cy="1370"/>
            </a:xfrm>
            <a:custGeom>
              <a:avLst/>
              <a:gdLst>
                <a:gd name="T0" fmla="*/ 995 w 1291"/>
                <a:gd name="T1" fmla="*/ 69 h 1370"/>
                <a:gd name="T2" fmla="*/ 1035 w 1291"/>
                <a:gd name="T3" fmla="*/ 135 h 1370"/>
                <a:gd name="T4" fmla="*/ 1096 w 1291"/>
                <a:gd name="T5" fmla="*/ 189 h 1370"/>
                <a:gd name="T6" fmla="*/ 1102 w 1291"/>
                <a:gd name="T7" fmla="*/ 238 h 1370"/>
                <a:gd name="T8" fmla="*/ 1102 w 1291"/>
                <a:gd name="T9" fmla="*/ 278 h 1370"/>
                <a:gd name="T10" fmla="*/ 1084 w 1291"/>
                <a:gd name="T11" fmla="*/ 321 h 1370"/>
                <a:gd name="T12" fmla="*/ 1076 w 1291"/>
                <a:gd name="T13" fmla="*/ 385 h 1370"/>
                <a:gd name="T14" fmla="*/ 1076 w 1291"/>
                <a:gd name="T15" fmla="*/ 428 h 1370"/>
                <a:gd name="T16" fmla="*/ 1061 w 1291"/>
                <a:gd name="T17" fmla="*/ 471 h 1370"/>
                <a:gd name="T18" fmla="*/ 1035 w 1291"/>
                <a:gd name="T19" fmla="*/ 505 h 1370"/>
                <a:gd name="T20" fmla="*/ 1030 w 1291"/>
                <a:gd name="T21" fmla="*/ 540 h 1370"/>
                <a:gd name="T22" fmla="*/ 1044 w 1291"/>
                <a:gd name="T23" fmla="*/ 577 h 1370"/>
                <a:gd name="T24" fmla="*/ 1050 w 1291"/>
                <a:gd name="T25" fmla="*/ 629 h 1370"/>
                <a:gd name="T26" fmla="*/ 1067 w 1291"/>
                <a:gd name="T27" fmla="*/ 712 h 1370"/>
                <a:gd name="T28" fmla="*/ 1087 w 1291"/>
                <a:gd name="T29" fmla="*/ 770 h 1370"/>
                <a:gd name="T30" fmla="*/ 1122 w 1291"/>
                <a:gd name="T31" fmla="*/ 804 h 1370"/>
                <a:gd name="T32" fmla="*/ 1153 w 1291"/>
                <a:gd name="T33" fmla="*/ 836 h 1370"/>
                <a:gd name="T34" fmla="*/ 1188 w 1291"/>
                <a:gd name="T35" fmla="*/ 821 h 1370"/>
                <a:gd name="T36" fmla="*/ 1234 w 1291"/>
                <a:gd name="T37" fmla="*/ 818 h 1370"/>
                <a:gd name="T38" fmla="*/ 1271 w 1291"/>
                <a:gd name="T39" fmla="*/ 841 h 1370"/>
                <a:gd name="T40" fmla="*/ 1260 w 1291"/>
                <a:gd name="T41" fmla="*/ 873 h 1370"/>
                <a:gd name="T42" fmla="*/ 1222 w 1291"/>
                <a:gd name="T43" fmla="*/ 927 h 1370"/>
                <a:gd name="T44" fmla="*/ 1194 w 1291"/>
                <a:gd name="T45" fmla="*/ 982 h 1370"/>
                <a:gd name="T46" fmla="*/ 1156 w 1291"/>
                <a:gd name="T47" fmla="*/ 1048 h 1370"/>
                <a:gd name="T48" fmla="*/ 1168 w 1291"/>
                <a:gd name="T49" fmla="*/ 1091 h 1370"/>
                <a:gd name="T50" fmla="*/ 1173 w 1291"/>
                <a:gd name="T51" fmla="*/ 1140 h 1370"/>
                <a:gd name="T52" fmla="*/ 1191 w 1291"/>
                <a:gd name="T53" fmla="*/ 1180 h 1370"/>
                <a:gd name="T54" fmla="*/ 1125 w 1291"/>
                <a:gd name="T55" fmla="*/ 1212 h 1370"/>
                <a:gd name="T56" fmla="*/ 1018 w 1291"/>
                <a:gd name="T57" fmla="*/ 1289 h 1370"/>
                <a:gd name="T58" fmla="*/ 946 w 1291"/>
                <a:gd name="T59" fmla="*/ 1361 h 1370"/>
                <a:gd name="T60" fmla="*/ 860 w 1291"/>
                <a:gd name="T61" fmla="*/ 1272 h 1370"/>
                <a:gd name="T62" fmla="*/ 774 w 1291"/>
                <a:gd name="T63" fmla="*/ 1163 h 1370"/>
                <a:gd name="T64" fmla="*/ 656 w 1291"/>
                <a:gd name="T65" fmla="*/ 1229 h 1370"/>
                <a:gd name="T66" fmla="*/ 570 w 1291"/>
                <a:gd name="T67" fmla="*/ 1192 h 1370"/>
                <a:gd name="T68" fmla="*/ 509 w 1291"/>
                <a:gd name="T69" fmla="*/ 1103 h 1370"/>
                <a:gd name="T70" fmla="*/ 452 w 1291"/>
                <a:gd name="T71" fmla="*/ 936 h 1370"/>
                <a:gd name="T72" fmla="*/ 466 w 1291"/>
                <a:gd name="T73" fmla="*/ 867 h 1370"/>
                <a:gd name="T74" fmla="*/ 420 w 1291"/>
                <a:gd name="T75" fmla="*/ 887 h 1370"/>
                <a:gd name="T76" fmla="*/ 371 w 1291"/>
                <a:gd name="T77" fmla="*/ 907 h 1370"/>
                <a:gd name="T78" fmla="*/ 331 w 1291"/>
                <a:gd name="T79" fmla="*/ 922 h 1370"/>
                <a:gd name="T80" fmla="*/ 291 w 1291"/>
                <a:gd name="T81" fmla="*/ 930 h 1370"/>
                <a:gd name="T82" fmla="*/ 253 w 1291"/>
                <a:gd name="T83" fmla="*/ 902 h 1370"/>
                <a:gd name="T84" fmla="*/ 230 w 1291"/>
                <a:gd name="T85" fmla="*/ 853 h 1370"/>
                <a:gd name="T86" fmla="*/ 219 w 1291"/>
                <a:gd name="T87" fmla="*/ 798 h 1370"/>
                <a:gd name="T88" fmla="*/ 144 w 1291"/>
                <a:gd name="T89" fmla="*/ 683 h 1370"/>
                <a:gd name="T90" fmla="*/ 61 w 1291"/>
                <a:gd name="T91" fmla="*/ 683 h 1370"/>
                <a:gd name="T92" fmla="*/ 32 w 1291"/>
                <a:gd name="T93" fmla="*/ 660 h 1370"/>
                <a:gd name="T94" fmla="*/ 87 w 1291"/>
                <a:gd name="T95" fmla="*/ 612 h 1370"/>
                <a:gd name="T96" fmla="*/ 121 w 1291"/>
                <a:gd name="T97" fmla="*/ 505 h 1370"/>
                <a:gd name="T98" fmla="*/ 161 w 1291"/>
                <a:gd name="T99" fmla="*/ 433 h 1370"/>
                <a:gd name="T100" fmla="*/ 182 w 1291"/>
                <a:gd name="T101" fmla="*/ 362 h 1370"/>
                <a:gd name="T102" fmla="*/ 251 w 1291"/>
                <a:gd name="T103" fmla="*/ 298 h 1370"/>
                <a:gd name="T104" fmla="*/ 308 w 1291"/>
                <a:gd name="T105" fmla="*/ 241 h 1370"/>
                <a:gd name="T106" fmla="*/ 400 w 1291"/>
                <a:gd name="T107" fmla="*/ 215 h 1370"/>
                <a:gd name="T108" fmla="*/ 498 w 1291"/>
                <a:gd name="T109" fmla="*/ 244 h 1370"/>
                <a:gd name="T110" fmla="*/ 581 w 1291"/>
                <a:gd name="T111" fmla="*/ 235 h 1370"/>
                <a:gd name="T112" fmla="*/ 656 w 1291"/>
                <a:gd name="T113" fmla="*/ 178 h 1370"/>
                <a:gd name="T114" fmla="*/ 759 w 1291"/>
                <a:gd name="T115" fmla="*/ 158 h 1370"/>
                <a:gd name="T116" fmla="*/ 837 w 1291"/>
                <a:gd name="T117" fmla="*/ 126 h 1370"/>
                <a:gd name="T118" fmla="*/ 869 w 1291"/>
                <a:gd name="T119" fmla="*/ 86 h 1370"/>
                <a:gd name="T120" fmla="*/ 912 w 1291"/>
                <a:gd name="T121" fmla="*/ 51 h 1370"/>
                <a:gd name="T122" fmla="*/ 955 w 1291"/>
                <a:gd name="T123" fmla="*/ 11 h 1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91" h="1370">
                  <a:moveTo>
                    <a:pt x="975" y="8"/>
                  </a:moveTo>
                  <a:lnTo>
                    <a:pt x="969" y="17"/>
                  </a:lnTo>
                  <a:lnTo>
                    <a:pt x="969" y="23"/>
                  </a:lnTo>
                  <a:lnTo>
                    <a:pt x="966" y="26"/>
                  </a:lnTo>
                  <a:lnTo>
                    <a:pt x="972" y="31"/>
                  </a:lnTo>
                  <a:lnTo>
                    <a:pt x="972" y="40"/>
                  </a:lnTo>
                  <a:lnTo>
                    <a:pt x="975" y="43"/>
                  </a:lnTo>
                  <a:lnTo>
                    <a:pt x="975" y="46"/>
                  </a:lnTo>
                  <a:lnTo>
                    <a:pt x="975" y="51"/>
                  </a:lnTo>
                  <a:lnTo>
                    <a:pt x="975" y="60"/>
                  </a:lnTo>
                  <a:lnTo>
                    <a:pt x="975" y="63"/>
                  </a:lnTo>
                  <a:lnTo>
                    <a:pt x="984" y="72"/>
                  </a:lnTo>
                  <a:lnTo>
                    <a:pt x="987" y="72"/>
                  </a:lnTo>
                  <a:lnTo>
                    <a:pt x="992" y="69"/>
                  </a:lnTo>
                  <a:lnTo>
                    <a:pt x="995" y="69"/>
                  </a:lnTo>
                  <a:lnTo>
                    <a:pt x="1001" y="72"/>
                  </a:lnTo>
                  <a:lnTo>
                    <a:pt x="1007" y="77"/>
                  </a:lnTo>
                  <a:lnTo>
                    <a:pt x="1018" y="83"/>
                  </a:lnTo>
                  <a:lnTo>
                    <a:pt x="1018" y="89"/>
                  </a:lnTo>
                  <a:lnTo>
                    <a:pt x="1015" y="100"/>
                  </a:lnTo>
                  <a:lnTo>
                    <a:pt x="1015" y="106"/>
                  </a:lnTo>
                  <a:lnTo>
                    <a:pt x="1015" y="109"/>
                  </a:lnTo>
                  <a:lnTo>
                    <a:pt x="1015" y="112"/>
                  </a:lnTo>
                  <a:lnTo>
                    <a:pt x="1015" y="120"/>
                  </a:lnTo>
                  <a:lnTo>
                    <a:pt x="1015" y="123"/>
                  </a:lnTo>
                  <a:lnTo>
                    <a:pt x="1021" y="126"/>
                  </a:lnTo>
                  <a:lnTo>
                    <a:pt x="1024" y="126"/>
                  </a:lnTo>
                  <a:lnTo>
                    <a:pt x="1027" y="132"/>
                  </a:lnTo>
                  <a:lnTo>
                    <a:pt x="1030" y="135"/>
                  </a:lnTo>
                  <a:lnTo>
                    <a:pt x="1035" y="135"/>
                  </a:lnTo>
                  <a:lnTo>
                    <a:pt x="1041" y="135"/>
                  </a:lnTo>
                  <a:lnTo>
                    <a:pt x="1047" y="135"/>
                  </a:lnTo>
                  <a:lnTo>
                    <a:pt x="1053" y="135"/>
                  </a:lnTo>
                  <a:lnTo>
                    <a:pt x="1056" y="138"/>
                  </a:lnTo>
                  <a:lnTo>
                    <a:pt x="1056" y="143"/>
                  </a:lnTo>
                  <a:lnTo>
                    <a:pt x="1058" y="143"/>
                  </a:lnTo>
                  <a:lnTo>
                    <a:pt x="1064" y="146"/>
                  </a:lnTo>
                  <a:lnTo>
                    <a:pt x="1064" y="149"/>
                  </a:lnTo>
                  <a:lnTo>
                    <a:pt x="1067" y="152"/>
                  </a:lnTo>
                  <a:lnTo>
                    <a:pt x="1073" y="155"/>
                  </a:lnTo>
                  <a:lnTo>
                    <a:pt x="1079" y="161"/>
                  </a:lnTo>
                  <a:lnTo>
                    <a:pt x="1090" y="172"/>
                  </a:lnTo>
                  <a:lnTo>
                    <a:pt x="1093" y="178"/>
                  </a:lnTo>
                  <a:lnTo>
                    <a:pt x="1093" y="186"/>
                  </a:lnTo>
                  <a:lnTo>
                    <a:pt x="1096" y="189"/>
                  </a:lnTo>
                  <a:lnTo>
                    <a:pt x="1099" y="192"/>
                  </a:lnTo>
                  <a:lnTo>
                    <a:pt x="1102" y="192"/>
                  </a:lnTo>
                  <a:lnTo>
                    <a:pt x="1102" y="198"/>
                  </a:lnTo>
                  <a:lnTo>
                    <a:pt x="1107" y="204"/>
                  </a:lnTo>
                  <a:lnTo>
                    <a:pt x="1110" y="207"/>
                  </a:lnTo>
                  <a:lnTo>
                    <a:pt x="1110" y="209"/>
                  </a:lnTo>
                  <a:lnTo>
                    <a:pt x="1107" y="215"/>
                  </a:lnTo>
                  <a:lnTo>
                    <a:pt x="1107" y="218"/>
                  </a:lnTo>
                  <a:lnTo>
                    <a:pt x="1107" y="221"/>
                  </a:lnTo>
                  <a:lnTo>
                    <a:pt x="1104" y="224"/>
                  </a:lnTo>
                  <a:lnTo>
                    <a:pt x="1104" y="227"/>
                  </a:lnTo>
                  <a:lnTo>
                    <a:pt x="1104" y="230"/>
                  </a:lnTo>
                  <a:lnTo>
                    <a:pt x="1102" y="232"/>
                  </a:lnTo>
                  <a:lnTo>
                    <a:pt x="1102" y="235"/>
                  </a:lnTo>
                  <a:lnTo>
                    <a:pt x="1102" y="238"/>
                  </a:lnTo>
                  <a:lnTo>
                    <a:pt x="1104" y="241"/>
                  </a:lnTo>
                  <a:lnTo>
                    <a:pt x="1104" y="244"/>
                  </a:lnTo>
                  <a:lnTo>
                    <a:pt x="1110" y="247"/>
                  </a:lnTo>
                  <a:lnTo>
                    <a:pt x="1113" y="250"/>
                  </a:lnTo>
                  <a:lnTo>
                    <a:pt x="1113" y="253"/>
                  </a:lnTo>
                  <a:lnTo>
                    <a:pt x="1116" y="255"/>
                  </a:lnTo>
                  <a:lnTo>
                    <a:pt x="1116" y="258"/>
                  </a:lnTo>
                  <a:lnTo>
                    <a:pt x="1113" y="264"/>
                  </a:lnTo>
                  <a:lnTo>
                    <a:pt x="1113" y="267"/>
                  </a:lnTo>
                  <a:lnTo>
                    <a:pt x="1113" y="270"/>
                  </a:lnTo>
                  <a:lnTo>
                    <a:pt x="1110" y="273"/>
                  </a:lnTo>
                  <a:lnTo>
                    <a:pt x="1110" y="275"/>
                  </a:lnTo>
                  <a:lnTo>
                    <a:pt x="1107" y="275"/>
                  </a:lnTo>
                  <a:lnTo>
                    <a:pt x="1104" y="275"/>
                  </a:lnTo>
                  <a:lnTo>
                    <a:pt x="1102" y="278"/>
                  </a:lnTo>
                  <a:lnTo>
                    <a:pt x="1099" y="278"/>
                  </a:lnTo>
                  <a:lnTo>
                    <a:pt x="1096" y="281"/>
                  </a:lnTo>
                  <a:lnTo>
                    <a:pt x="1093" y="284"/>
                  </a:lnTo>
                  <a:lnTo>
                    <a:pt x="1090" y="287"/>
                  </a:lnTo>
                  <a:lnTo>
                    <a:pt x="1090" y="290"/>
                  </a:lnTo>
                  <a:lnTo>
                    <a:pt x="1090" y="293"/>
                  </a:lnTo>
                  <a:lnTo>
                    <a:pt x="1093" y="296"/>
                  </a:lnTo>
                  <a:lnTo>
                    <a:pt x="1093" y="298"/>
                  </a:lnTo>
                  <a:lnTo>
                    <a:pt x="1090" y="301"/>
                  </a:lnTo>
                  <a:lnTo>
                    <a:pt x="1087" y="304"/>
                  </a:lnTo>
                  <a:lnTo>
                    <a:pt x="1084" y="307"/>
                  </a:lnTo>
                  <a:lnTo>
                    <a:pt x="1084" y="310"/>
                  </a:lnTo>
                  <a:lnTo>
                    <a:pt x="1084" y="316"/>
                  </a:lnTo>
                  <a:lnTo>
                    <a:pt x="1084" y="319"/>
                  </a:lnTo>
                  <a:lnTo>
                    <a:pt x="1084" y="321"/>
                  </a:lnTo>
                  <a:lnTo>
                    <a:pt x="1081" y="327"/>
                  </a:lnTo>
                  <a:lnTo>
                    <a:pt x="1081" y="330"/>
                  </a:lnTo>
                  <a:lnTo>
                    <a:pt x="1084" y="333"/>
                  </a:lnTo>
                  <a:lnTo>
                    <a:pt x="1084" y="336"/>
                  </a:lnTo>
                  <a:lnTo>
                    <a:pt x="1084" y="342"/>
                  </a:lnTo>
                  <a:lnTo>
                    <a:pt x="1084" y="344"/>
                  </a:lnTo>
                  <a:lnTo>
                    <a:pt x="1081" y="347"/>
                  </a:lnTo>
                  <a:lnTo>
                    <a:pt x="1081" y="350"/>
                  </a:lnTo>
                  <a:lnTo>
                    <a:pt x="1081" y="353"/>
                  </a:lnTo>
                  <a:lnTo>
                    <a:pt x="1081" y="359"/>
                  </a:lnTo>
                  <a:lnTo>
                    <a:pt x="1081" y="362"/>
                  </a:lnTo>
                  <a:lnTo>
                    <a:pt x="1081" y="365"/>
                  </a:lnTo>
                  <a:lnTo>
                    <a:pt x="1081" y="373"/>
                  </a:lnTo>
                  <a:lnTo>
                    <a:pt x="1081" y="379"/>
                  </a:lnTo>
                  <a:lnTo>
                    <a:pt x="1076" y="385"/>
                  </a:lnTo>
                  <a:lnTo>
                    <a:pt x="1073" y="388"/>
                  </a:lnTo>
                  <a:lnTo>
                    <a:pt x="1073" y="390"/>
                  </a:lnTo>
                  <a:lnTo>
                    <a:pt x="1070" y="390"/>
                  </a:lnTo>
                  <a:lnTo>
                    <a:pt x="1070" y="393"/>
                  </a:lnTo>
                  <a:lnTo>
                    <a:pt x="1067" y="396"/>
                  </a:lnTo>
                  <a:lnTo>
                    <a:pt x="1067" y="402"/>
                  </a:lnTo>
                  <a:lnTo>
                    <a:pt x="1067" y="405"/>
                  </a:lnTo>
                  <a:lnTo>
                    <a:pt x="1067" y="408"/>
                  </a:lnTo>
                  <a:lnTo>
                    <a:pt x="1070" y="410"/>
                  </a:lnTo>
                  <a:lnTo>
                    <a:pt x="1070" y="413"/>
                  </a:lnTo>
                  <a:lnTo>
                    <a:pt x="1073" y="416"/>
                  </a:lnTo>
                  <a:lnTo>
                    <a:pt x="1073" y="419"/>
                  </a:lnTo>
                  <a:lnTo>
                    <a:pt x="1073" y="422"/>
                  </a:lnTo>
                  <a:lnTo>
                    <a:pt x="1076" y="425"/>
                  </a:lnTo>
                  <a:lnTo>
                    <a:pt x="1076" y="428"/>
                  </a:lnTo>
                  <a:lnTo>
                    <a:pt x="1076" y="431"/>
                  </a:lnTo>
                  <a:lnTo>
                    <a:pt x="1076" y="433"/>
                  </a:lnTo>
                  <a:lnTo>
                    <a:pt x="1079" y="436"/>
                  </a:lnTo>
                  <a:lnTo>
                    <a:pt x="1079" y="442"/>
                  </a:lnTo>
                  <a:lnTo>
                    <a:pt x="1076" y="445"/>
                  </a:lnTo>
                  <a:lnTo>
                    <a:pt x="1076" y="448"/>
                  </a:lnTo>
                  <a:lnTo>
                    <a:pt x="1073" y="451"/>
                  </a:lnTo>
                  <a:lnTo>
                    <a:pt x="1073" y="454"/>
                  </a:lnTo>
                  <a:lnTo>
                    <a:pt x="1073" y="456"/>
                  </a:lnTo>
                  <a:lnTo>
                    <a:pt x="1073" y="462"/>
                  </a:lnTo>
                  <a:lnTo>
                    <a:pt x="1073" y="465"/>
                  </a:lnTo>
                  <a:lnTo>
                    <a:pt x="1070" y="465"/>
                  </a:lnTo>
                  <a:lnTo>
                    <a:pt x="1067" y="468"/>
                  </a:lnTo>
                  <a:lnTo>
                    <a:pt x="1064" y="471"/>
                  </a:lnTo>
                  <a:lnTo>
                    <a:pt x="1061" y="471"/>
                  </a:lnTo>
                  <a:lnTo>
                    <a:pt x="1061" y="474"/>
                  </a:lnTo>
                  <a:lnTo>
                    <a:pt x="1058" y="477"/>
                  </a:lnTo>
                  <a:lnTo>
                    <a:pt x="1056" y="477"/>
                  </a:lnTo>
                  <a:lnTo>
                    <a:pt x="1056" y="479"/>
                  </a:lnTo>
                  <a:lnTo>
                    <a:pt x="1056" y="485"/>
                  </a:lnTo>
                  <a:lnTo>
                    <a:pt x="1053" y="488"/>
                  </a:lnTo>
                  <a:lnTo>
                    <a:pt x="1053" y="491"/>
                  </a:lnTo>
                  <a:lnTo>
                    <a:pt x="1050" y="491"/>
                  </a:lnTo>
                  <a:lnTo>
                    <a:pt x="1047" y="491"/>
                  </a:lnTo>
                  <a:lnTo>
                    <a:pt x="1044" y="491"/>
                  </a:lnTo>
                  <a:lnTo>
                    <a:pt x="1041" y="491"/>
                  </a:lnTo>
                  <a:lnTo>
                    <a:pt x="1035" y="494"/>
                  </a:lnTo>
                  <a:lnTo>
                    <a:pt x="1033" y="497"/>
                  </a:lnTo>
                  <a:lnTo>
                    <a:pt x="1033" y="502"/>
                  </a:lnTo>
                  <a:lnTo>
                    <a:pt x="1035" y="505"/>
                  </a:lnTo>
                  <a:lnTo>
                    <a:pt x="1035" y="508"/>
                  </a:lnTo>
                  <a:lnTo>
                    <a:pt x="1035" y="511"/>
                  </a:lnTo>
                  <a:lnTo>
                    <a:pt x="1038" y="514"/>
                  </a:lnTo>
                  <a:lnTo>
                    <a:pt x="1035" y="517"/>
                  </a:lnTo>
                  <a:lnTo>
                    <a:pt x="1033" y="517"/>
                  </a:lnTo>
                  <a:lnTo>
                    <a:pt x="1030" y="517"/>
                  </a:lnTo>
                  <a:lnTo>
                    <a:pt x="1024" y="517"/>
                  </a:lnTo>
                  <a:lnTo>
                    <a:pt x="1024" y="520"/>
                  </a:lnTo>
                  <a:lnTo>
                    <a:pt x="1021" y="523"/>
                  </a:lnTo>
                  <a:lnTo>
                    <a:pt x="1024" y="525"/>
                  </a:lnTo>
                  <a:lnTo>
                    <a:pt x="1024" y="528"/>
                  </a:lnTo>
                  <a:lnTo>
                    <a:pt x="1027" y="531"/>
                  </a:lnTo>
                  <a:lnTo>
                    <a:pt x="1027" y="534"/>
                  </a:lnTo>
                  <a:lnTo>
                    <a:pt x="1030" y="537"/>
                  </a:lnTo>
                  <a:lnTo>
                    <a:pt x="1030" y="540"/>
                  </a:lnTo>
                  <a:lnTo>
                    <a:pt x="1030" y="543"/>
                  </a:lnTo>
                  <a:lnTo>
                    <a:pt x="1027" y="545"/>
                  </a:lnTo>
                  <a:lnTo>
                    <a:pt x="1027" y="548"/>
                  </a:lnTo>
                  <a:lnTo>
                    <a:pt x="1030" y="551"/>
                  </a:lnTo>
                  <a:lnTo>
                    <a:pt x="1033" y="551"/>
                  </a:lnTo>
                  <a:lnTo>
                    <a:pt x="1035" y="554"/>
                  </a:lnTo>
                  <a:lnTo>
                    <a:pt x="1038" y="554"/>
                  </a:lnTo>
                  <a:lnTo>
                    <a:pt x="1041" y="557"/>
                  </a:lnTo>
                  <a:lnTo>
                    <a:pt x="1041" y="560"/>
                  </a:lnTo>
                  <a:lnTo>
                    <a:pt x="1044" y="560"/>
                  </a:lnTo>
                  <a:lnTo>
                    <a:pt x="1044" y="566"/>
                  </a:lnTo>
                  <a:lnTo>
                    <a:pt x="1044" y="568"/>
                  </a:lnTo>
                  <a:lnTo>
                    <a:pt x="1044" y="571"/>
                  </a:lnTo>
                  <a:lnTo>
                    <a:pt x="1044" y="574"/>
                  </a:lnTo>
                  <a:lnTo>
                    <a:pt x="1044" y="577"/>
                  </a:lnTo>
                  <a:lnTo>
                    <a:pt x="1044" y="580"/>
                  </a:lnTo>
                  <a:lnTo>
                    <a:pt x="1047" y="583"/>
                  </a:lnTo>
                  <a:lnTo>
                    <a:pt x="1050" y="586"/>
                  </a:lnTo>
                  <a:lnTo>
                    <a:pt x="1050" y="591"/>
                  </a:lnTo>
                  <a:lnTo>
                    <a:pt x="1050" y="594"/>
                  </a:lnTo>
                  <a:lnTo>
                    <a:pt x="1050" y="597"/>
                  </a:lnTo>
                  <a:lnTo>
                    <a:pt x="1053" y="600"/>
                  </a:lnTo>
                  <a:lnTo>
                    <a:pt x="1053" y="606"/>
                  </a:lnTo>
                  <a:lnTo>
                    <a:pt x="1053" y="609"/>
                  </a:lnTo>
                  <a:lnTo>
                    <a:pt x="1053" y="612"/>
                  </a:lnTo>
                  <a:lnTo>
                    <a:pt x="1053" y="614"/>
                  </a:lnTo>
                  <a:lnTo>
                    <a:pt x="1053" y="617"/>
                  </a:lnTo>
                  <a:lnTo>
                    <a:pt x="1050" y="620"/>
                  </a:lnTo>
                  <a:lnTo>
                    <a:pt x="1050" y="626"/>
                  </a:lnTo>
                  <a:lnTo>
                    <a:pt x="1050" y="629"/>
                  </a:lnTo>
                  <a:lnTo>
                    <a:pt x="1050" y="632"/>
                  </a:lnTo>
                  <a:lnTo>
                    <a:pt x="1050" y="635"/>
                  </a:lnTo>
                  <a:lnTo>
                    <a:pt x="1053" y="635"/>
                  </a:lnTo>
                  <a:lnTo>
                    <a:pt x="1053" y="637"/>
                  </a:lnTo>
                  <a:lnTo>
                    <a:pt x="1053" y="640"/>
                  </a:lnTo>
                  <a:lnTo>
                    <a:pt x="1053" y="643"/>
                  </a:lnTo>
                  <a:lnTo>
                    <a:pt x="1053" y="649"/>
                  </a:lnTo>
                  <a:lnTo>
                    <a:pt x="1050" y="649"/>
                  </a:lnTo>
                  <a:lnTo>
                    <a:pt x="1050" y="652"/>
                  </a:lnTo>
                  <a:lnTo>
                    <a:pt x="1061" y="669"/>
                  </a:lnTo>
                  <a:lnTo>
                    <a:pt x="1064" y="680"/>
                  </a:lnTo>
                  <a:lnTo>
                    <a:pt x="1067" y="689"/>
                  </a:lnTo>
                  <a:lnTo>
                    <a:pt x="1070" y="698"/>
                  </a:lnTo>
                  <a:lnTo>
                    <a:pt x="1070" y="706"/>
                  </a:lnTo>
                  <a:lnTo>
                    <a:pt x="1067" y="712"/>
                  </a:lnTo>
                  <a:lnTo>
                    <a:pt x="1067" y="721"/>
                  </a:lnTo>
                  <a:lnTo>
                    <a:pt x="1067" y="724"/>
                  </a:lnTo>
                  <a:lnTo>
                    <a:pt x="1070" y="732"/>
                  </a:lnTo>
                  <a:lnTo>
                    <a:pt x="1073" y="741"/>
                  </a:lnTo>
                  <a:lnTo>
                    <a:pt x="1076" y="747"/>
                  </a:lnTo>
                  <a:lnTo>
                    <a:pt x="1079" y="747"/>
                  </a:lnTo>
                  <a:lnTo>
                    <a:pt x="1081" y="747"/>
                  </a:lnTo>
                  <a:lnTo>
                    <a:pt x="1084" y="749"/>
                  </a:lnTo>
                  <a:lnTo>
                    <a:pt x="1087" y="749"/>
                  </a:lnTo>
                  <a:lnTo>
                    <a:pt x="1087" y="752"/>
                  </a:lnTo>
                  <a:lnTo>
                    <a:pt x="1090" y="752"/>
                  </a:lnTo>
                  <a:lnTo>
                    <a:pt x="1090" y="755"/>
                  </a:lnTo>
                  <a:lnTo>
                    <a:pt x="1090" y="761"/>
                  </a:lnTo>
                  <a:lnTo>
                    <a:pt x="1090" y="764"/>
                  </a:lnTo>
                  <a:lnTo>
                    <a:pt x="1087" y="770"/>
                  </a:lnTo>
                  <a:lnTo>
                    <a:pt x="1087" y="772"/>
                  </a:lnTo>
                  <a:lnTo>
                    <a:pt x="1090" y="775"/>
                  </a:lnTo>
                  <a:lnTo>
                    <a:pt x="1090" y="778"/>
                  </a:lnTo>
                  <a:lnTo>
                    <a:pt x="1093" y="781"/>
                  </a:lnTo>
                  <a:lnTo>
                    <a:pt x="1099" y="784"/>
                  </a:lnTo>
                  <a:lnTo>
                    <a:pt x="1102" y="784"/>
                  </a:lnTo>
                  <a:lnTo>
                    <a:pt x="1104" y="784"/>
                  </a:lnTo>
                  <a:lnTo>
                    <a:pt x="1110" y="784"/>
                  </a:lnTo>
                  <a:lnTo>
                    <a:pt x="1113" y="787"/>
                  </a:lnTo>
                  <a:lnTo>
                    <a:pt x="1116" y="790"/>
                  </a:lnTo>
                  <a:lnTo>
                    <a:pt x="1116" y="792"/>
                  </a:lnTo>
                  <a:lnTo>
                    <a:pt x="1119" y="795"/>
                  </a:lnTo>
                  <a:lnTo>
                    <a:pt x="1119" y="798"/>
                  </a:lnTo>
                  <a:lnTo>
                    <a:pt x="1119" y="801"/>
                  </a:lnTo>
                  <a:lnTo>
                    <a:pt x="1122" y="804"/>
                  </a:lnTo>
                  <a:lnTo>
                    <a:pt x="1122" y="807"/>
                  </a:lnTo>
                  <a:lnTo>
                    <a:pt x="1122" y="810"/>
                  </a:lnTo>
                  <a:lnTo>
                    <a:pt x="1125" y="813"/>
                  </a:lnTo>
                  <a:lnTo>
                    <a:pt x="1125" y="815"/>
                  </a:lnTo>
                  <a:lnTo>
                    <a:pt x="1127" y="818"/>
                  </a:lnTo>
                  <a:lnTo>
                    <a:pt x="1130" y="821"/>
                  </a:lnTo>
                  <a:lnTo>
                    <a:pt x="1136" y="821"/>
                  </a:lnTo>
                  <a:lnTo>
                    <a:pt x="1139" y="821"/>
                  </a:lnTo>
                  <a:lnTo>
                    <a:pt x="1142" y="821"/>
                  </a:lnTo>
                  <a:lnTo>
                    <a:pt x="1145" y="824"/>
                  </a:lnTo>
                  <a:lnTo>
                    <a:pt x="1145" y="827"/>
                  </a:lnTo>
                  <a:lnTo>
                    <a:pt x="1148" y="830"/>
                  </a:lnTo>
                  <a:lnTo>
                    <a:pt x="1148" y="833"/>
                  </a:lnTo>
                  <a:lnTo>
                    <a:pt x="1150" y="833"/>
                  </a:lnTo>
                  <a:lnTo>
                    <a:pt x="1153" y="836"/>
                  </a:lnTo>
                  <a:lnTo>
                    <a:pt x="1156" y="836"/>
                  </a:lnTo>
                  <a:lnTo>
                    <a:pt x="1159" y="838"/>
                  </a:lnTo>
                  <a:lnTo>
                    <a:pt x="1162" y="838"/>
                  </a:lnTo>
                  <a:lnTo>
                    <a:pt x="1165" y="841"/>
                  </a:lnTo>
                  <a:lnTo>
                    <a:pt x="1168" y="838"/>
                  </a:lnTo>
                  <a:lnTo>
                    <a:pt x="1171" y="838"/>
                  </a:lnTo>
                  <a:lnTo>
                    <a:pt x="1173" y="836"/>
                  </a:lnTo>
                  <a:lnTo>
                    <a:pt x="1176" y="836"/>
                  </a:lnTo>
                  <a:lnTo>
                    <a:pt x="1179" y="836"/>
                  </a:lnTo>
                  <a:lnTo>
                    <a:pt x="1182" y="836"/>
                  </a:lnTo>
                  <a:lnTo>
                    <a:pt x="1185" y="836"/>
                  </a:lnTo>
                  <a:lnTo>
                    <a:pt x="1185" y="830"/>
                  </a:lnTo>
                  <a:lnTo>
                    <a:pt x="1185" y="827"/>
                  </a:lnTo>
                  <a:lnTo>
                    <a:pt x="1185" y="824"/>
                  </a:lnTo>
                  <a:lnTo>
                    <a:pt x="1188" y="821"/>
                  </a:lnTo>
                  <a:lnTo>
                    <a:pt x="1191" y="818"/>
                  </a:lnTo>
                  <a:lnTo>
                    <a:pt x="1194" y="821"/>
                  </a:lnTo>
                  <a:lnTo>
                    <a:pt x="1196" y="821"/>
                  </a:lnTo>
                  <a:lnTo>
                    <a:pt x="1199" y="824"/>
                  </a:lnTo>
                  <a:lnTo>
                    <a:pt x="1202" y="824"/>
                  </a:lnTo>
                  <a:lnTo>
                    <a:pt x="1205" y="821"/>
                  </a:lnTo>
                  <a:lnTo>
                    <a:pt x="1208" y="821"/>
                  </a:lnTo>
                  <a:lnTo>
                    <a:pt x="1211" y="821"/>
                  </a:lnTo>
                  <a:lnTo>
                    <a:pt x="1214" y="821"/>
                  </a:lnTo>
                  <a:lnTo>
                    <a:pt x="1217" y="824"/>
                  </a:lnTo>
                  <a:lnTo>
                    <a:pt x="1219" y="824"/>
                  </a:lnTo>
                  <a:lnTo>
                    <a:pt x="1225" y="827"/>
                  </a:lnTo>
                  <a:lnTo>
                    <a:pt x="1228" y="824"/>
                  </a:lnTo>
                  <a:lnTo>
                    <a:pt x="1231" y="821"/>
                  </a:lnTo>
                  <a:lnTo>
                    <a:pt x="1234" y="818"/>
                  </a:lnTo>
                  <a:lnTo>
                    <a:pt x="1237" y="818"/>
                  </a:lnTo>
                  <a:lnTo>
                    <a:pt x="1240" y="818"/>
                  </a:lnTo>
                  <a:lnTo>
                    <a:pt x="1242" y="821"/>
                  </a:lnTo>
                  <a:lnTo>
                    <a:pt x="1242" y="824"/>
                  </a:lnTo>
                  <a:lnTo>
                    <a:pt x="1248" y="824"/>
                  </a:lnTo>
                  <a:lnTo>
                    <a:pt x="1248" y="827"/>
                  </a:lnTo>
                  <a:lnTo>
                    <a:pt x="1251" y="827"/>
                  </a:lnTo>
                  <a:lnTo>
                    <a:pt x="1251" y="830"/>
                  </a:lnTo>
                  <a:lnTo>
                    <a:pt x="1254" y="833"/>
                  </a:lnTo>
                  <a:lnTo>
                    <a:pt x="1260" y="833"/>
                  </a:lnTo>
                  <a:lnTo>
                    <a:pt x="1263" y="833"/>
                  </a:lnTo>
                  <a:lnTo>
                    <a:pt x="1265" y="836"/>
                  </a:lnTo>
                  <a:lnTo>
                    <a:pt x="1268" y="836"/>
                  </a:lnTo>
                  <a:lnTo>
                    <a:pt x="1271" y="838"/>
                  </a:lnTo>
                  <a:lnTo>
                    <a:pt x="1271" y="841"/>
                  </a:lnTo>
                  <a:lnTo>
                    <a:pt x="1274" y="841"/>
                  </a:lnTo>
                  <a:lnTo>
                    <a:pt x="1277" y="841"/>
                  </a:lnTo>
                  <a:lnTo>
                    <a:pt x="1280" y="844"/>
                  </a:lnTo>
                  <a:lnTo>
                    <a:pt x="1283" y="844"/>
                  </a:lnTo>
                  <a:lnTo>
                    <a:pt x="1286" y="844"/>
                  </a:lnTo>
                  <a:lnTo>
                    <a:pt x="1288" y="847"/>
                  </a:lnTo>
                  <a:lnTo>
                    <a:pt x="1288" y="850"/>
                  </a:lnTo>
                  <a:lnTo>
                    <a:pt x="1291" y="859"/>
                  </a:lnTo>
                  <a:lnTo>
                    <a:pt x="1288" y="864"/>
                  </a:lnTo>
                  <a:lnTo>
                    <a:pt x="1288" y="870"/>
                  </a:lnTo>
                  <a:lnTo>
                    <a:pt x="1274" y="879"/>
                  </a:lnTo>
                  <a:lnTo>
                    <a:pt x="1271" y="876"/>
                  </a:lnTo>
                  <a:lnTo>
                    <a:pt x="1265" y="873"/>
                  </a:lnTo>
                  <a:lnTo>
                    <a:pt x="1263" y="873"/>
                  </a:lnTo>
                  <a:lnTo>
                    <a:pt x="1260" y="873"/>
                  </a:lnTo>
                  <a:lnTo>
                    <a:pt x="1257" y="882"/>
                  </a:lnTo>
                  <a:lnTo>
                    <a:pt x="1251" y="884"/>
                  </a:lnTo>
                  <a:lnTo>
                    <a:pt x="1251" y="887"/>
                  </a:lnTo>
                  <a:lnTo>
                    <a:pt x="1251" y="890"/>
                  </a:lnTo>
                  <a:lnTo>
                    <a:pt x="1242" y="887"/>
                  </a:lnTo>
                  <a:lnTo>
                    <a:pt x="1240" y="890"/>
                  </a:lnTo>
                  <a:lnTo>
                    <a:pt x="1242" y="893"/>
                  </a:lnTo>
                  <a:lnTo>
                    <a:pt x="1240" y="893"/>
                  </a:lnTo>
                  <a:lnTo>
                    <a:pt x="1237" y="899"/>
                  </a:lnTo>
                  <a:lnTo>
                    <a:pt x="1240" y="904"/>
                  </a:lnTo>
                  <a:lnTo>
                    <a:pt x="1237" y="913"/>
                  </a:lnTo>
                  <a:lnTo>
                    <a:pt x="1231" y="913"/>
                  </a:lnTo>
                  <a:lnTo>
                    <a:pt x="1228" y="919"/>
                  </a:lnTo>
                  <a:lnTo>
                    <a:pt x="1228" y="927"/>
                  </a:lnTo>
                  <a:lnTo>
                    <a:pt x="1222" y="927"/>
                  </a:lnTo>
                  <a:lnTo>
                    <a:pt x="1219" y="930"/>
                  </a:lnTo>
                  <a:lnTo>
                    <a:pt x="1214" y="933"/>
                  </a:lnTo>
                  <a:lnTo>
                    <a:pt x="1205" y="933"/>
                  </a:lnTo>
                  <a:lnTo>
                    <a:pt x="1205" y="930"/>
                  </a:lnTo>
                  <a:lnTo>
                    <a:pt x="1202" y="933"/>
                  </a:lnTo>
                  <a:lnTo>
                    <a:pt x="1199" y="933"/>
                  </a:lnTo>
                  <a:lnTo>
                    <a:pt x="1199" y="936"/>
                  </a:lnTo>
                  <a:lnTo>
                    <a:pt x="1199" y="942"/>
                  </a:lnTo>
                  <a:lnTo>
                    <a:pt x="1199" y="945"/>
                  </a:lnTo>
                  <a:lnTo>
                    <a:pt x="1196" y="948"/>
                  </a:lnTo>
                  <a:lnTo>
                    <a:pt x="1196" y="950"/>
                  </a:lnTo>
                  <a:lnTo>
                    <a:pt x="1199" y="959"/>
                  </a:lnTo>
                  <a:lnTo>
                    <a:pt x="1199" y="965"/>
                  </a:lnTo>
                  <a:lnTo>
                    <a:pt x="1194" y="979"/>
                  </a:lnTo>
                  <a:lnTo>
                    <a:pt x="1194" y="982"/>
                  </a:lnTo>
                  <a:lnTo>
                    <a:pt x="1191" y="982"/>
                  </a:lnTo>
                  <a:lnTo>
                    <a:pt x="1188" y="988"/>
                  </a:lnTo>
                  <a:lnTo>
                    <a:pt x="1185" y="994"/>
                  </a:lnTo>
                  <a:lnTo>
                    <a:pt x="1188" y="1005"/>
                  </a:lnTo>
                  <a:lnTo>
                    <a:pt x="1188" y="1017"/>
                  </a:lnTo>
                  <a:lnTo>
                    <a:pt x="1196" y="1022"/>
                  </a:lnTo>
                  <a:lnTo>
                    <a:pt x="1196" y="1025"/>
                  </a:lnTo>
                  <a:lnTo>
                    <a:pt x="1196" y="1028"/>
                  </a:lnTo>
                  <a:lnTo>
                    <a:pt x="1196" y="1034"/>
                  </a:lnTo>
                  <a:lnTo>
                    <a:pt x="1165" y="1034"/>
                  </a:lnTo>
                  <a:lnTo>
                    <a:pt x="1159" y="1039"/>
                  </a:lnTo>
                  <a:lnTo>
                    <a:pt x="1156" y="1039"/>
                  </a:lnTo>
                  <a:lnTo>
                    <a:pt x="1156" y="1042"/>
                  </a:lnTo>
                  <a:lnTo>
                    <a:pt x="1156" y="1045"/>
                  </a:lnTo>
                  <a:lnTo>
                    <a:pt x="1156" y="1048"/>
                  </a:lnTo>
                  <a:lnTo>
                    <a:pt x="1159" y="1051"/>
                  </a:lnTo>
                  <a:lnTo>
                    <a:pt x="1159" y="1054"/>
                  </a:lnTo>
                  <a:lnTo>
                    <a:pt x="1159" y="1057"/>
                  </a:lnTo>
                  <a:lnTo>
                    <a:pt x="1159" y="1062"/>
                  </a:lnTo>
                  <a:lnTo>
                    <a:pt x="1159" y="1065"/>
                  </a:lnTo>
                  <a:lnTo>
                    <a:pt x="1162" y="1068"/>
                  </a:lnTo>
                  <a:lnTo>
                    <a:pt x="1162" y="1071"/>
                  </a:lnTo>
                  <a:lnTo>
                    <a:pt x="1165" y="1074"/>
                  </a:lnTo>
                  <a:lnTo>
                    <a:pt x="1165" y="1077"/>
                  </a:lnTo>
                  <a:lnTo>
                    <a:pt x="1168" y="1077"/>
                  </a:lnTo>
                  <a:lnTo>
                    <a:pt x="1171" y="1080"/>
                  </a:lnTo>
                  <a:lnTo>
                    <a:pt x="1171" y="1083"/>
                  </a:lnTo>
                  <a:lnTo>
                    <a:pt x="1171" y="1085"/>
                  </a:lnTo>
                  <a:lnTo>
                    <a:pt x="1168" y="1088"/>
                  </a:lnTo>
                  <a:lnTo>
                    <a:pt x="1168" y="1091"/>
                  </a:lnTo>
                  <a:lnTo>
                    <a:pt x="1168" y="1094"/>
                  </a:lnTo>
                  <a:lnTo>
                    <a:pt x="1168" y="1097"/>
                  </a:lnTo>
                  <a:lnTo>
                    <a:pt x="1168" y="1103"/>
                  </a:lnTo>
                  <a:lnTo>
                    <a:pt x="1168" y="1106"/>
                  </a:lnTo>
                  <a:lnTo>
                    <a:pt x="1171" y="1108"/>
                  </a:lnTo>
                  <a:lnTo>
                    <a:pt x="1171" y="1111"/>
                  </a:lnTo>
                  <a:lnTo>
                    <a:pt x="1171" y="1114"/>
                  </a:lnTo>
                  <a:lnTo>
                    <a:pt x="1171" y="1117"/>
                  </a:lnTo>
                  <a:lnTo>
                    <a:pt x="1173" y="1120"/>
                  </a:lnTo>
                  <a:lnTo>
                    <a:pt x="1173" y="1123"/>
                  </a:lnTo>
                  <a:lnTo>
                    <a:pt x="1176" y="1126"/>
                  </a:lnTo>
                  <a:lnTo>
                    <a:pt x="1173" y="1129"/>
                  </a:lnTo>
                  <a:lnTo>
                    <a:pt x="1173" y="1134"/>
                  </a:lnTo>
                  <a:lnTo>
                    <a:pt x="1173" y="1137"/>
                  </a:lnTo>
                  <a:lnTo>
                    <a:pt x="1173" y="1140"/>
                  </a:lnTo>
                  <a:lnTo>
                    <a:pt x="1176" y="1143"/>
                  </a:lnTo>
                  <a:lnTo>
                    <a:pt x="1179" y="1143"/>
                  </a:lnTo>
                  <a:lnTo>
                    <a:pt x="1179" y="1146"/>
                  </a:lnTo>
                  <a:lnTo>
                    <a:pt x="1182" y="1149"/>
                  </a:lnTo>
                  <a:lnTo>
                    <a:pt x="1185" y="1152"/>
                  </a:lnTo>
                  <a:lnTo>
                    <a:pt x="1185" y="1154"/>
                  </a:lnTo>
                  <a:lnTo>
                    <a:pt x="1188" y="1154"/>
                  </a:lnTo>
                  <a:lnTo>
                    <a:pt x="1188" y="1157"/>
                  </a:lnTo>
                  <a:lnTo>
                    <a:pt x="1191" y="1160"/>
                  </a:lnTo>
                  <a:lnTo>
                    <a:pt x="1194" y="1163"/>
                  </a:lnTo>
                  <a:lnTo>
                    <a:pt x="1194" y="1166"/>
                  </a:lnTo>
                  <a:lnTo>
                    <a:pt x="1191" y="1169"/>
                  </a:lnTo>
                  <a:lnTo>
                    <a:pt x="1191" y="1172"/>
                  </a:lnTo>
                  <a:lnTo>
                    <a:pt x="1191" y="1174"/>
                  </a:lnTo>
                  <a:lnTo>
                    <a:pt x="1191" y="1180"/>
                  </a:lnTo>
                  <a:lnTo>
                    <a:pt x="1194" y="1183"/>
                  </a:lnTo>
                  <a:lnTo>
                    <a:pt x="1194" y="1186"/>
                  </a:lnTo>
                  <a:lnTo>
                    <a:pt x="1196" y="1186"/>
                  </a:lnTo>
                  <a:lnTo>
                    <a:pt x="1199" y="1189"/>
                  </a:lnTo>
                  <a:lnTo>
                    <a:pt x="1185" y="1192"/>
                  </a:lnTo>
                  <a:lnTo>
                    <a:pt x="1182" y="1197"/>
                  </a:lnTo>
                  <a:lnTo>
                    <a:pt x="1179" y="1200"/>
                  </a:lnTo>
                  <a:lnTo>
                    <a:pt x="1176" y="1203"/>
                  </a:lnTo>
                  <a:lnTo>
                    <a:pt x="1176" y="1206"/>
                  </a:lnTo>
                  <a:lnTo>
                    <a:pt x="1173" y="1206"/>
                  </a:lnTo>
                  <a:lnTo>
                    <a:pt x="1168" y="1209"/>
                  </a:lnTo>
                  <a:lnTo>
                    <a:pt x="1162" y="1209"/>
                  </a:lnTo>
                  <a:lnTo>
                    <a:pt x="1150" y="1209"/>
                  </a:lnTo>
                  <a:lnTo>
                    <a:pt x="1139" y="1209"/>
                  </a:lnTo>
                  <a:lnTo>
                    <a:pt x="1125" y="1212"/>
                  </a:lnTo>
                  <a:lnTo>
                    <a:pt x="1107" y="1220"/>
                  </a:lnTo>
                  <a:lnTo>
                    <a:pt x="1096" y="1226"/>
                  </a:lnTo>
                  <a:lnTo>
                    <a:pt x="1081" y="1229"/>
                  </a:lnTo>
                  <a:lnTo>
                    <a:pt x="1073" y="1226"/>
                  </a:lnTo>
                  <a:lnTo>
                    <a:pt x="1067" y="1232"/>
                  </a:lnTo>
                  <a:lnTo>
                    <a:pt x="1064" y="1238"/>
                  </a:lnTo>
                  <a:lnTo>
                    <a:pt x="1058" y="1241"/>
                  </a:lnTo>
                  <a:lnTo>
                    <a:pt x="1053" y="1246"/>
                  </a:lnTo>
                  <a:lnTo>
                    <a:pt x="1030" y="1258"/>
                  </a:lnTo>
                  <a:lnTo>
                    <a:pt x="1024" y="1264"/>
                  </a:lnTo>
                  <a:lnTo>
                    <a:pt x="1024" y="1266"/>
                  </a:lnTo>
                  <a:lnTo>
                    <a:pt x="1024" y="1272"/>
                  </a:lnTo>
                  <a:lnTo>
                    <a:pt x="1027" y="1281"/>
                  </a:lnTo>
                  <a:lnTo>
                    <a:pt x="1024" y="1284"/>
                  </a:lnTo>
                  <a:lnTo>
                    <a:pt x="1018" y="1289"/>
                  </a:lnTo>
                  <a:lnTo>
                    <a:pt x="1012" y="1295"/>
                  </a:lnTo>
                  <a:lnTo>
                    <a:pt x="1004" y="1301"/>
                  </a:lnTo>
                  <a:lnTo>
                    <a:pt x="998" y="1304"/>
                  </a:lnTo>
                  <a:lnTo>
                    <a:pt x="992" y="1309"/>
                  </a:lnTo>
                  <a:lnTo>
                    <a:pt x="989" y="1315"/>
                  </a:lnTo>
                  <a:lnTo>
                    <a:pt x="987" y="1324"/>
                  </a:lnTo>
                  <a:lnTo>
                    <a:pt x="981" y="1327"/>
                  </a:lnTo>
                  <a:lnTo>
                    <a:pt x="975" y="1332"/>
                  </a:lnTo>
                  <a:lnTo>
                    <a:pt x="969" y="1332"/>
                  </a:lnTo>
                  <a:lnTo>
                    <a:pt x="961" y="1335"/>
                  </a:lnTo>
                  <a:lnTo>
                    <a:pt x="958" y="1341"/>
                  </a:lnTo>
                  <a:lnTo>
                    <a:pt x="955" y="1347"/>
                  </a:lnTo>
                  <a:lnTo>
                    <a:pt x="952" y="1350"/>
                  </a:lnTo>
                  <a:lnTo>
                    <a:pt x="949" y="1355"/>
                  </a:lnTo>
                  <a:lnTo>
                    <a:pt x="946" y="1361"/>
                  </a:lnTo>
                  <a:lnTo>
                    <a:pt x="929" y="1370"/>
                  </a:lnTo>
                  <a:lnTo>
                    <a:pt x="926" y="1361"/>
                  </a:lnTo>
                  <a:lnTo>
                    <a:pt x="920" y="1347"/>
                  </a:lnTo>
                  <a:lnTo>
                    <a:pt x="915" y="1341"/>
                  </a:lnTo>
                  <a:lnTo>
                    <a:pt x="906" y="1335"/>
                  </a:lnTo>
                  <a:lnTo>
                    <a:pt x="900" y="1327"/>
                  </a:lnTo>
                  <a:lnTo>
                    <a:pt x="897" y="1321"/>
                  </a:lnTo>
                  <a:lnTo>
                    <a:pt x="895" y="1315"/>
                  </a:lnTo>
                  <a:lnTo>
                    <a:pt x="895" y="1307"/>
                  </a:lnTo>
                  <a:lnTo>
                    <a:pt x="895" y="1301"/>
                  </a:lnTo>
                  <a:lnTo>
                    <a:pt x="892" y="1298"/>
                  </a:lnTo>
                  <a:lnTo>
                    <a:pt x="892" y="1295"/>
                  </a:lnTo>
                  <a:lnTo>
                    <a:pt x="883" y="1289"/>
                  </a:lnTo>
                  <a:lnTo>
                    <a:pt x="872" y="1281"/>
                  </a:lnTo>
                  <a:lnTo>
                    <a:pt x="860" y="1272"/>
                  </a:lnTo>
                  <a:lnTo>
                    <a:pt x="851" y="1269"/>
                  </a:lnTo>
                  <a:lnTo>
                    <a:pt x="849" y="1266"/>
                  </a:lnTo>
                  <a:lnTo>
                    <a:pt x="849" y="1261"/>
                  </a:lnTo>
                  <a:lnTo>
                    <a:pt x="846" y="1255"/>
                  </a:lnTo>
                  <a:lnTo>
                    <a:pt x="843" y="1255"/>
                  </a:lnTo>
                  <a:lnTo>
                    <a:pt x="831" y="1252"/>
                  </a:lnTo>
                  <a:lnTo>
                    <a:pt x="820" y="1246"/>
                  </a:lnTo>
                  <a:lnTo>
                    <a:pt x="811" y="1241"/>
                  </a:lnTo>
                  <a:lnTo>
                    <a:pt x="797" y="1223"/>
                  </a:lnTo>
                  <a:lnTo>
                    <a:pt x="782" y="1206"/>
                  </a:lnTo>
                  <a:lnTo>
                    <a:pt x="777" y="1197"/>
                  </a:lnTo>
                  <a:lnTo>
                    <a:pt x="774" y="1192"/>
                  </a:lnTo>
                  <a:lnTo>
                    <a:pt x="777" y="1183"/>
                  </a:lnTo>
                  <a:lnTo>
                    <a:pt x="777" y="1166"/>
                  </a:lnTo>
                  <a:lnTo>
                    <a:pt x="774" y="1163"/>
                  </a:lnTo>
                  <a:lnTo>
                    <a:pt x="762" y="1160"/>
                  </a:lnTo>
                  <a:lnTo>
                    <a:pt x="754" y="1157"/>
                  </a:lnTo>
                  <a:lnTo>
                    <a:pt x="742" y="1157"/>
                  </a:lnTo>
                  <a:lnTo>
                    <a:pt x="736" y="1160"/>
                  </a:lnTo>
                  <a:lnTo>
                    <a:pt x="734" y="1166"/>
                  </a:lnTo>
                  <a:lnTo>
                    <a:pt x="731" y="1174"/>
                  </a:lnTo>
                  <a:lnTo>
                    <a:pt x="725" y="1189"/>
                  </a:lnTo>
                  <a:lnTo>
                    <a:pt x="722" y="1197"/>
                  </a:lnTo>
                  <a:lnTo>
                    <a:pt x="716" y="1206"/>
                  </a:lnTo>
                  <a:lnTo>
                    <a:pt x="708" y="1212"/>
                  </a:lnTo>
                  <a:lnTo>
                    <a:pt x="696" y="1220"/>
                  </a:lnTo>
                  <a:lnTo>
                    <a:pt x="685" y="1226"/>
                  </a:lnTo>
                  <a:lnTo>
                    <a:pt x="673" y="1229"/>
                  </a:lnTo>
                  <a:lnTo>
                    <a:pt x="662" y="1232"/>
                  </a:lnTo>
                  <a:lnTo>
                    <a:pt x="656" y="1229"/>
                  </a:lnTo>
                  <a:lnTo>
                    <a:pt x="647" y="1226"/>
                  </a:lnTo>
                  <a:lnTo>
                    <a:pt x="644" y="1223"/>
                  </a:lnTo>
                  <a:lnTo>
                    <a:pt x="636" y="1223"/>
                  </a:lnTo>
                  <a:lnTo>
                    <a:pt x="630" y="1223"/>
                  </a:lnTo>
                  <a:lnTo>
                    <a:pt x="621" y="1226"/>
                  </a:lnTo>
                  <a:lnTo>
                    <a:pt x="613" y="1220"/>
                  </a:lnTo>
                  <a:lnTo>
                    <a:pt x="607" y="1212"/>
                  </a:lnTo>
                  <a:lnTo>
                    <a:pt x="598" y="1200"/>
                  </a:lnTo>
                  <a:lnTo>
                    <a:pt x="596" y="1197"/>
                  </a:lnTo>
                  <a:lnTo>
                    <a:pt x="593" y="1195"/>
                  </a:lnTo>
                  <a:lnTo>
                    <a:pt x="590" y="1195"/>
                  </a:lnTo>
                  <a:lnTo>
                    <a:pt x="587" y="1195"/>
                  </a:lnTo>
                  <a:lnTo>
                    <a:pt x="584" y="1195"/>
                  </a:lnTo>
                  <a:lnTo>
                    <a:pt x="581" y="1195"/>
                  </a:lnTo>
                  <a:lnTo>
                    <a:pt x="570" y="1192"/>
                  </a:lnTo>
                  <a:lnTo>
                    <a:pt x="567" y="1192"/>
                  </a:lnTo>
                  <a:lnTo>
                    <a:pt x="564" y="1192"/>
                  </a:lnTo>
                  <a:lnTo>
                    <a:pt x="561" y="1183"/>
                  </a:lnTo>
                  <a:lnTo>
                    <a:pt x="561" y="1180"/>
                  </a:lnTo>
                  <a:lnTo>
                    <a:pt x="561" y="1177"/>
                  </a:lnTo>
                  <a:lnTo>
                    <a:pt x="567" y="1172"/>
                  </a:lnTo>
                  <a:lnTo>
                    <a:pt x="567" y="1163"/>
                  </a:lnTo>
                  <a:lnTo>
                    <a:pt x="561" y="1157"/>
                  </a:lnTo>
                  <a:lnTo>
                    <a:pt x="550" y="1152"/>
                  </a:lnTo>
                  <a:lnTo>
                    <a:pt x="535" y="1152"/>
                  </a:lnTo>
                  <a:lnTo>
                    <a:pt x="529" y="1149"/>
                  </a:lnTo>
                  <a:lnTo>
                    <a:pt x="515" y="1137"/>
                  </a:lnTo>
                  <a:lnTo>
                    <a:pt x="518" y="1106"/>
                  </a:lnTo>
                  <a:lnTo>
                    <a:pt x="515" y="1100"/>
                  </a:lnTo>
                  <a:lnTo>
                    <a:pt x="509" y="1103"/>
                  </a:lnTo>
                  <a:lnTo>
                    <a:pt x="506" y="1097"/>
                  </a:lnTo>
                  <a:lnTo>
                    <a:pt x="512" y="1074"/>
                  </a:lnTo>
                  <a:lnTo>
                    <a:pt x="509" y="1062"/>
                  </a:lnTo>
                  <a:lnTo>
                    <a:pt x="509" y="1054"/>
                  </a:lnTo>
                  <a:lnTo>
                    <a:pt x="509" y="1037"/>
                  </a:lnTo>
                  <a:lnTo>
                    <a:pt x="501" y="1017"/>
                  </a:lnTo>
                  <a:lnTo>
                    <a:pt x="495" y="1002"/>
                  </a:lnTo>
                  <a:lnTo>
                    <a:pt x="486" y="991"/>
                  </a:lnTo>
                  <a:lnTo>
                    <a:pt x="475" y="973"/>
                  </a:lnTo>
                  <a:lnTo>
                    <a:pt x="463" y="962"/>
                  </a:lnTo>
                  <a:lnTo>
                    <a:pt x="458" y="959"/>
                  </a:lnTo>
                  <a:lnTo>
                    <a:pt x="449" y="953"/>
                  </a:lnTo>
                  <a:lnTo>
                    <a:pt x="446" y="948"/>
                  </a:lnTo>
                  <a:lnTo>
                    <a:pt x="449" y="942"/>
                  </a:lnTo>
                  <a:lnTo>
                    <a:pt x="452" y="936"/>
                  </a:lnTo>
                  <a:lnTo>
                    <a:pt x="455" y="930"/>
                  </a:lnTo>
                  <a:lnTo>
                    <a:pt x="463" y="922"/>
                  </a:lnTo>
                  <a:lnTo>
                    <a:pt x="478" y="910"/>
                  </a:lnTo>
                  <a:lnTo>
                    <a:pt x="492" y="899"/>
                  </a:lnTo>
                  <a:lnTo>
                    <a:pt x="498" y="890"/>
                  </a:lnTo>
                  <a:lnTo>
                    <a:pt x="504" y="882"/>
                  </a:lnTo>
                  <a:lnTo>
                    <a:pt x="501" y="876"/>
                  </a:lnTo>
                  <a:lnTo>
                    <a:pt x="498" y="870"/>
                  </a:lnTo>
                  <a:lnTo>
                    <a:pt x="492" y="864"/>
                  </a:lnTo>
                  <a:lnTo>
                    <a:pt x="478" y="856"/>
                  </a:lnTo>
                  <a:lnTo>
                    <a:pt x="475" y="859"/>
                  </a:lnTo>
                  <a:lnTo>
                    <a:pt x="472" y="861"/>
                  </a:lnTo>
                  <a:lnTo>
                    <a:pt x="472" y="864"/>
                  </a:lnTo>
                  <a:lnTo>
                    <a:pt x="469" y="864"/>
                  </a:lnTo>
                  <a:lnTo>
                    <a:pt x="466" y="867"/>
                  </a:lnTo>
                  <a:lnTo>
                    <a:pt x="463" y="867"/>
                  </a:lnTo>
                  <a:lnTo>
                    <a:pt x="460" y="870"/>
                  </a:lnTo>
                  <a:lnTo>
                    <a:pt x="458" y="873"/>
                  </a:lnTo>
                  <a:lnTo>
                    <a:pt x="455" y="876"/>
                  </a:lnTo>
                  <a:lnTo>
                    <a:pt x="455" y="879"/>
                  </a:lnTo>
                  <a:lnTo>
                    <a:pt x="452" y="879"/>
                  </a:lnTo>
                  <a:lnTo>
                    <a:pt x="446" y="879"/>
                  </a:lnTo>
                  <a:lnTo>
                    <a:pt x="443" y="879"/>
                  </a:lnTo>
                  <a:lnTo>
                    <a:pt x="440" y="882"/>
                  </a:lnTo>
                  <a:lnTo>
                    <a:pt x="435" y="884"/>
                  </a:lnTo>
                  <a:lnTo>
                    <a:pt x="432" y="884"/>
                  </a:lnTo>
                  <a:lnTo>
                    <a:pt x="429" y="884"/>
                  </a:lnTo>
                  <a:lnTo>
                    <a:pt x="426" y="884"/>
                  </a:lnTo>
                  <a:lnTo>
                    <a:pt x="420" y="884"/>
                  </a:lnTo>
                  <a:lnTo>
                    <a:pt x="420" y="887"/>
                  </a:lnTo>
                  <a:lnTo>
                    <a:pt x="417" y="887"/>
                  </a:lnTo>
                  <a:lnTo>
                    <a:pt x="414" y="890"/>
                  </a:lnTo>
                  <a:lnTo>
                    <a:pt x="412" y="890"/>
                  </a:lnTo>
                  <a:lnTo>
                    <a:pt x="409" y="890"/>
                  </a:lnTo>
                  <a:lnTo>
                    <a:pt x="403" y="893"/>
                  </a:lnTo>
                  <a:lnTo>
                    <a:pt x="400" y="896"/>
                  </a:lnTo>
                  <a:lnTo>
                    <a:pt x="397" y="896"/>
                  </a:lnTo>
                  <a:lnTo>
                    <a:pt x="394" y="899"/>
                  </a:lnTo>
                  <a:lnTo>
                    <a:pt x="391" y="899"/>
                  </a:lnTo>
                  <a:lnTo>
                    <a:pt x="389" y="902"/>
                  </a:lnTo>
                  <a:lnTo>
                    <a:pt x="386" y="902"/>
                  </a:lnTo>
                  <a:lnTo>
                    <a:pt x="380" y="904"/>
                  </a:lnTo>
                  <a:lnTo>
                    <a:pt x="377" y="904"/>
                  </a:lnTo>
                  <a:lnTo>
                    <a:pt x="374" y="907"/>
                  </a:lnTo>
                  <a:lnTo>
                    <a:pt x="371" y="907"/>
                  </a:lnTo>
                  <a:lnTo>
                    <a:pt x="368" y="907"/>
                  </a:lnTo>
                  <a:lnTo>
                    <a:pt x="366" y="907"/>
                  </a:lnTo>
                  <a:lnTo>
                    <a:pt x="363" y="910"/>
                  </a:lnTo>
                  <a:lnTo>
                    <a:pt x="360" y="913"/>
                  </a:lnTo>
                  <a:lnTo>
                    <a:pt x="360" y="916"/>
                  </a:lnTo>
                  <a:lnTo>
                    <a:pt x="357" y="919"/>
                  </a:lnTo>
                  <a:lnTo>
                    <a:pt x="357" y="922"/>
                  </a:lnTo>
                  <a:lnTo>
                    <a:pt x="354" y="925"/>
                  </a:lnTo>
                  <a:lnTo>
                    <a:pt x="351" y="927"/>
                  </a:lnTo>
                  <a:lnTo>
                    <a:pt x="348" y="925"/>
                  </a:lnTo>
                  <a:lnTo>
                    <a:pt x="345" y="925"/>
                  </a:lnTo>
                  <a:lnTo>
                    <a:pt x="343" y="925"/>
                  </a:lnTo>
                  <a:lnTo>
                    <a:pt x="340" y="925"/>
                  </a:lnTo>
                  <a:lnTo>
                    <a:pt x="337" y="922"/>
                  </a:lnTo>
                  <a:lnTo>
                    <a:pt x="331" y="922"/>
                  </a:lnTo>
                  <a:lnTo>
                    <a:pt x="328" y="922"/>
                  </a:lnTo>
                  <a:lnTo>
                    <a:pt x="325" y="922"/>
                  </a:lnTo>
                  <a:lnTo>
                    <a:pt x="322" y="919"/>
                  </a:lnTo>
                  <a:lnTo>
                    <a:pt x="320" y="919"/>
                  </a:lnTo>
                  <a:lnTo>
                    <a:pt x="317" y="916"/>
                  </a:lnTo>
                  <a:lnTo>
                    <a:pt x="314" y="916"/>
                  </a:lnTo>
                  <a:lnTo>
                    <a:pt x="311" y="916"/>
                  </a:lnTo>
                  <a:lnTo>
                    <a:pt x="308" y="919"/>
                  </a:lnTo>
                  <a:lnTo>
                    <a:pt x="305" y="919"/>
                  </a:lnTo>
                  <a:lnTo>
                    <a:pt x="302" y="922"/>
                  </a:lnTo>
                  <a:lnTo>
                    <a:pt x="299" y="925"/>
                  </a:lnTo>
                  <a:lnTo>
                    <a:pt x="297" y="925"/>
                  </a:lnTo>
                  <a:lnTo>
                    <a:pt x="297" y="927"/>
                  </a:lnTo>
                  <a:lnTo>
                    <a:pt x="294" y="927"/>
                  </a:lnTo>
                  <a:lnTo>
                    <a:pt x="291" y="930"/>
                  </a:lnTo>
                  <a:lnTo>
                    <a:pt x="288" y="930"/>
                  </a:lnTo>
                  <a:lnTo>
                    <a:pt x="285" y="933"/>
                  </a:lnTo>
                  <a:lnTo>
                    <a:pt x="282" y="930"/>
                  </a:lnTo>
                  <a:lnTo>
                    <a:pt x="279" y="930"/>
                  </a:lnTo>
                  <a:lnTo>
                    <a:pt x="276" y="927"/>
                  </a:lnTo>
                  <a:lnTo>
                    <a:pt x="274" y="925"/>
                  </a:lnTo>
                  <a:lnTo>
                    <a:pt x="271" y="922"/>
                  </a:lnTo>
                  <a:lnTo>
                    <a:pt x="268" y="919"/>
                  </a:lnTo>
                  <a:lnTo>
                    <a:pt x="265" y="919"/>
                  </a:lnTo>
                  <a:lnTo>
                    <a:pt x="262" y="916"/>
                  </a:lnTo>
                  <a:lnTo>
                    <a:pt x="259" y="913"/>
                  </a:lnTo>
                  <a:lnTo>
                    <a:pt x="259" y="910"/>
                  </a:lnTo>
                  <a:lnTo>
                    <a:pt x="256" y="907"/>
                  </a:lnTo>
                  <a:lnTo>
                    <a:pt x="256" y="904"/>
                  </a:lnTo>
                  <a:lnTo>
                    <a:pt x="253" y="902"/>
                  </a:lnTo>
                  <a:lnTo>
                    <a:pt x="253" y="899"/>
                  </a:lnTo>
                  <a:lnTo>
                    <a:pt x="251" y="899"/>
                  </a:lnTo>
                  <a:lnTo>
                    <a:pt x="248" y="896"/>
                  </a:lnTo>
                  <a:lnTo>
                    <a:pt x="245" y="893"/>
                  </a:lnTo>
                  <a:lnTo>
                    <a:pt x="242" y="890"/>
                  </a:lnTo>
                  <a:lnTo>
                    <a:pt x="242" y="887"/>
                  </a:lnTo>
                  <a:lnTo>
                    <a:pt x="242" y="882"/>
                  </a:lnTo>
                  <a:lnTo>
                    <a:pt x="242" y="879"/>
                  </a:lnTo>
                  <a:lnTo>
                    <a:pt x="242" y="876"/>
                  </a:lnTo>
                  <a:lnTo>
                    <a:pt x="239" y="873"/>
                  </a:lnTo>
                  <a:lnTo>
                    <a:pt x="239" y="870"/>
                  </a:lnTo>
                  <a:lnTo>
                    <a:pt x="236" y="867"/>
                  </a:lnTo>
                  <a:lnTo>
                    <a:pt x="233" y="864"/>
                  </a:lnTo>
                  <a:lnTo>
                    <a:pt x="233" y="859"/>
                  </a:lnTo>
                  <a:lnTo>
                    <a:pt x="230" y="853"/>
                  </a:lnTo>
                  <a:lnTo>
                    <a:pt x="233" y="850"/>
                  </a:lnTo>
                  <a:lnTo>
                    <a:pt x="230" y="844"/>
                  </a:lnTo>
                  <a:lnTo>
                    <a:pt x="228" y="841"/>
                  </a:lnTo>
                  <a:lnTo>
                    <a:pt x="225" y="838"/>
                  </a:lnTo>
                  <a:lnTo>
                    <a:pt x="222" y="836"/>
                  </a:lnTo>
                  <a:lnTo>
                    <a:pt x="222" y="830"/>
                  </a:lnTo>
                  <a:lnTo>
                    <a:pt x="222" y="824"/>
                  </a:lnTo>
                  <a:lnTo>
                    <a:pt x="222" y="821"/>
                  </a:lnTo>
                  <a:lnTo>
                    <a:pt x="222" y="818"/>
                  </a:lnTo>
                  <a:lnTo>
                    <a:pt x="222" y="815"/>
                  </a:lnTo>
                  <a:lnTo>
                    <a:pt x="222" y="813"/>
                  </a:lnTo>
                  <a:lnTo>
                    <a:pt x="222" y="810"/>
                  </a:lnTo>
                  <a:lnTo>
                    <a:pt x="222" y="807"/>
                  </a:lnTo>
                  <a:lnTo>
                    <a:pt x="219" y="801"/>
                  </a:lnTo>
                  <a:lnTo>
                    <a:pt x="219" y="798"/>
                  </a:lnTo>
                  <a:lnTo>
                    <a:pt x="219" y="795"/>
                  </a:lnTo>
                  <a:lnTo>
                    <a:pt x="219" y="792"/>
                  </a:lnTo>
                  <a:lnTo>
                    <a:pt x="219" y="787"/>
                  </a:lnTo>
                  <a:lnTo>
                    <a:pt x="219" y="770"/>
                  </a:lnTo>
                  <a:lnTo>
                    <a:pt x="202" y="744"/>
                  </a:lnTo>
                  <a:lnTo>
                    <a:pt x="202" y="741"/>
                  </a:lnTo>
                  <a:lnTo>
                    <a:pt x="193" y="732"/>
                  </a:lnTo>
                  <a:lnTo>
                    <a:pt x="167" y="718"/>
                  </a:lnTo>
                  <a:lnTo>
                    <a:pt x="156" y="709"/>
                  </a:lnTo>
                  <a:lnTo>
                    <a:pt x="150" y="703"/>
                  </a:lnTo>
                  <a:lnTo>
                    <a:pt x="147" y="701"/>
                  </a:lnTo>
                  <a:lnTo>
                    <a:pt x="144" y="698"/>
                  </a:lnTo>
                  <a:lnTo>
                    <a:pt x="144" y="692"/>
                  </a:lnTo>
                  <a:lnTo>
                    <a:pt x="144" y="689"/>
                  </a:lnTo>
                  <a:lnTo>
                    <a:pt x="144" y="683"/>
                  </a:lnTo>
                  <a:lnTo>
                    <a:pt x="147" y="680"/>
                  </a:lnTo>
                  <a:lnTo>
                    <a:pt x="147" y="672"/>
                  </a:lnTo>
                  <a:lnTo>
                    <a:pt x="147" y="666"/>
                  </a:lnTo>
                  <a:lnTo>
                    <a:pt x="147" y="663"/>
                  </a:lnTo>
                  <a:lnTo>
                    <a:pt x="144" y="660"/>
                  </a:lnTo>
                  <a:lnTo>
                    <a:pt x="141" y="660"/>
                  </a:lnTo>
                  <a:lnTo>
                    <a:pt x="138" y="660"/>
                  </a:lnTo>
                  <a:lnTo>
                    <a:pt x="133" y="663"/>
                  </a:lnTo>
                  <a:lnTo>
                    <a:pt x="124" y="666"/>
                  </a:lnTo>
                  <a:lnTo>
                    <a:pt x="98" y="675"/>
                  </a:lnTo>
                  <a:lnTo>
                    <a:pt x="90" y="675"/>
                  </a:lnTo>
                  <a:lnTo>
                    <a:pt x="81" y="678"/>
                  </a:lnTo>
                  <a:lnTo>
                    <a:pt x="69" y="680"/>
                  </a:lnTo>
                  <a:lnTo>
                    <a:pt x="64" y="683"/>
                  </a:lnTo>
                  <a:lnTo>
                    <a:pt x="61" y="683"/>
                  </a:lnTo>
                  <a:lnTo>
                    <a:pt x="52" y="683"/>
                  </a:lnTo>
                  <a:lnTo>
                    <a:pt x="38" y="689"/>
                  </a:lnTo>
                  <a:lnTo>
                    <a:pt x="29" y="686"/>
                  </a:lnTo>
                  <a:lnTo>
                    <a:pt x="26" y="686"/>
                  </a:lnTo>
                  <a:lnTo>
                    <a:pt x="18" y="692"/>
                  </a:lnTo>
                  <a:lnTo>
                    <a:pt x="15" y="692"/>
                  </a:lnTo>
                  <a:lnTo>
                    <a:pt x="3" y="695"/>
                  </a:lnTo>
                  <a:lnTo>
                    <a:pt x="0" y="692"/>
                  </a:lnTo>
                  <a:lnTo>
                    <a:pt x="6" y="686"/>
                  </a:lnTo>
                  <a:lnTo>
                    <a:pt x="9" y="680"/>
                  </a:lnTo>
                  <a:lnTo>
                    <a:pt x="15" y="669"/>
                  </a:lnTo>
                  <a:lnTo>
                    <a:pt x="18" y="666"/>
                  </a:lnTo>
                  <a:lnTo>
                    <a:pt x="21" y="663"/>
                  </a:lnTo>
                  <a:lnTo>
                    <a:pt x="23" y="663"/>
                  </a:lnTo>
                  <a:lnTo>
                    <a:pt x="32" y="660"/>
                  </a:lnTo>
                  <a:lnTo>
                    <a:pt x="35" y="660"/>
                  </a:lnTo>
                  <a:lnTo>
                    <a:pt x="38" y="660"/>
                  </a:lnTo>
                  <a:lnTo>
                    <a:pt x="44" y="655"/>
                  </a:lnTo>
                  <a:lnTo>
                    <a:pt x="46" y="655"/>
                  </a:lnTo>
                  <a:lnTo>
                    <a:pt x="52" y="655"/>
                  </a:lnTo>
                  <a:lnTo>
                    <a:pt x="58" y="657"/>
                  </a:lnTo>
                  <a:lnTo>
                    <a:pt x="61" y="657"/>
                  </a:lnTo>
                  <a:lnTo>
                    <a:pt x="64" y="657"/>
                  </a:lnTo>
                  <a:lnTo>
                    <a:pt x="72" y="649"/>
                  </a:lnTo>
                  <a:lnTo>
                    <a:pt x="75" y="643"/>
                  </a:lnTo>
                  <a:lnTo>
                    <a:pt x="75" y="629"/>
                  </a:lnTo>
                  <a:lnTo>
                    <a:pt x="78" y="626"/>
                  </a:lnTo>
                  <a:lnTo>
                    <a:pt x="84" y="617"/>
                  </a:lnTo>
                  <a:lnTo>
                    <a:pt x="87" y="614"/>
                  </a:lnTo>
                  <a:lnTo>
                    <a:pt x="87" y="612"/>
                  </a:lnTo>
                  <a:lnTo>
                    <a:pt x="87" y="609"/>
                  </a:lnTo>
                  <a:lnTo>
                    <a:pt x="92" y="600"/>
                  </a:lnTo>
                  <a:lnTo>
                    <a:pt x="92" y="591"/>
                  </a:lnTo>
                  <a:lnTo>
                    <a:pt x="98" y="586"/>
                  </a:lnTo>
                  <a:lnTo>
                    <a:pt x="101" y="580"/>
                  </a:lnTo>
                  <a:lnTo>
                    <a:pt x="104" y="568"/>
                  </a:lnTo>
                  <a:lnTo>
                    <a:pt x="110" y="563"/>
                  </a:lnTo>
                  <a:lnTo>
                    <a:pt x="113" y="554"/>
                  </a:lnTo>
                  <a:lnTo>
                    <a:pt x="118" y="551"/>
                  </a:lnTo>
                  <a:lnTo>
                    <a:pt x="118" y="548"/>
                  </a:lnTo>
                  <a:lnTo>
                    <a:pt x="118" y="545"/>
                  </a:lnTo>
                  <a:lnTo>
                    <a:pt x="115" y="537"/>
                  </a:lnTo>
                  <a:lnTo>
                    <a:pt x="121" y="511"/>
                  </a:lnTo>
                  <a:lnTo>
                    <a:pt x="121" y="508"/>
                  </a:lnTo>
                  <a:lnTo>
                    <a:pt x="121" y="505"/>
                  </a:lnTo>
                  <a:lnTo>
                    <a:pt x="121" y="500"/>
                  </a:lnTo>
                  <a:lnTo>
                    <a:pt x="124" y="497"/>
                  </a:lnTo>
                  <a:lnTo>
                    <a:pt x="127" y="494"/>
                  </a:lnTo>
                  <a:lnTo>
                    <a:pt x="130" y="491"/>
                  </a:lnTo>
                  <a:lnTo>
                    <a:pt x="130" y="488"/>
                  </a:lnTo>
                  <a:lnTo>
                    <a:pt x="133" y="479"/>
                  </a:lnTo>
                  <a:lnTo>
                    <a:pt x="133" y="477"/>
                  </a:lnTo>
                  <a:lnTo>
                    <a:pt x="141" y="474"/>
                  </a:lnTo>
                  <a:lnTo>
                    <a:pt x="147" y="477"/>
                  </a:lnTo>
                  <a:lnTo>
                    <a:pt x="150" y="477"/>
                  </a:lnTo>
                  <a:lnTo>
                    <a:pt x="150" y="474"/>
                  </a:lnTo>
                  <a:lnTo>
                    <a:pt x="150" y="471"/>
                  </a:lnTo>
                  <a:lnTo>
                    <a:pt x="159" y="454"/>
                  </a:lnTo>
                  <a:lnTo>
                    <a:pt x="167" y="436"/>
                  </a:lnTo>
                  <a:lnTo>
                    <a:pt x="161" y="433"/>
                  </a:lnTo>
                  <a:lnTo>
                    <a:pt x="159" y="413"/>
                  </a:lnTo>
                  <a:lnTo>
                    <a:pt x="161" y="408"/>
                  </a:lnTo>
                  <a:lnTo>
                    <a:pt x="167" y="402"/>
                  </a:lnTo>
                  <a:lnTo>
                    <a:pt x="170" y="396"/>
                  </a:lnTo>
                  <a:lnTo>
                    <a:pt x="173" y="390"/>
                  </a:lnTo>
                  <a:lnTo>
                    <a:pt x="170" y="390"/>
                  </a:lnTo>
                  <a:lnTo>
                    <a:pt x="167" y="388"/>
                  </a:lnTo>
                  <a:lnTo>
                    <a:pt x="164" y="388"/>
                  </a:lnTo>
                  <a:lnTo>
                    <a:pt x="161" y="385"/>
                  </a:lnTo>
                  <a:lnTo>
                    <a:pt x="164" y="382"/>
                  </a:lnTo>
                  <a:lnTo>
                    <a:pt x="164" y="379"/>
                  </a:lnTo>
                  <a:lnTo>
                    <a:pt x="167" y="376"/>
                  </a:lnTo>
                  <a:lnTo>
                    <a:pt x="170" y="373"/>
                  </a:lnTo>
                  <a:lnTo>
                    <a:pt x="173" y="370"/>
                  </a:lnTo>
                  <a:lnTo>
                    <a:pt x="182" y="362"/>
                  </a:lnTo>
                  <a:lnTo>
                    <a:pt x="182" y="356"/>
                  </a:lnTo>
                  <a:lnTo>
                    <a:pt x="187" y="353"/>
                  </a:lnTo>
                  <a:lnTo>
                    <a:pt x="193" y="350"/>
                  </a:lnTo>
                  <a:lnTo>
                    <a:pt x="196" y="347"/>
                  </a:lnTo>
                  <a:lnTo>
                    <a:pt x="210" y="333"/>
                  </a:lnTo>
                  <a:lnTo>
                    <a:pt x="213" y="330"/>
                  </a:lnTo>
                  <a:lnTo>
                    <a:pt x="219" y="327"/>
                  </a:lnTo>
                  <a:lnTo>
                    <a:pt x="216" y="330"/>
                  </a:lnTo>
                  <a:lnTo>
                    <a:pt x="219" y="327"/>
                  </a:lnTo>
                  <a:lnTo>
                    <a:pt x="228" y="319"/>
                  </a:lnTo>
                  <a:lnTo>
                    <a:pt x="230" y="319"/>
                  </a:lnTo>
                  <a:lnTo>
                    <a:pt x="233" y="316"/>
                  </a:lnTo>
                  <a:lnTo>
                    <a:pt x="239" y="310"/>
                  </a:lnTo>
                  <a:lnTo>
                    <a:pt x="248" y="307"/>
                  </a:lnTo>
                  <a:lnTo>
                    <a:pt x="251" y="298"/>
                  </a:lnTo>
                  <a:lnTo>
                    <a:pt x="259" y="296"/>
                  </a:lnTo>
                  <a:lnTo>
                    <a:pt x="268" y="287"/>
                  </a:lnTo>
                  <a:lnTo>
                    <a:pt x="271" y="284"/>
                  </a:lnTo>
                  <a:lnTo>
                    <a:pt x="274" y="281"/>
                  </a:lnTo>
                  <a:lnTo>
                    <a:pt x="282" y="275"/>
                  </a:lnTo>
                  <a:lnTo>
                    <a:pt x="285" y="273"/>
                  </a:lnTo>
                  <a:lnTo>
                    <a:pt x="288" y="270"/>
                  </a:lnTo>
                  <a:lnTo>
                    <a:pt x="285" y="267"/>
                  </a:lnTo>
                  <a:lnTo>
                    <a:pt x="288" y="264"/>
                  </a:lnTo>
                  <a:lnTo>
                    <a:pt x="294" y="261"/>
                  </a:lnTo>
                  <a:lnTo>
                    <a:pt x="297" y="258"/>
                  </a:lnTo>
                  <a:lnTo>
                    <a:pt x="297" y="253"/>
                  </a:lnTo>
                  <a:lnTo>
                    <a:pt x="299" y="250"/>
                  </a:lnTo>
                  <a:lnTo>
                    <a:pt x="305" y="250"/>
                  </a:lnTo>
                  <a:lnTo>
                    <a:pt x="308" y="241"/>
                  </a:lnTo>
                  <a:lnTo>
                    <a:pt x="308" y="235"/>
                  </a:lnTo>
                  <a:lnTo>
                    <a:pt x="314" y="232"/>
                  </a:lnTo>
                  <a:lnTo>
                    <a:pt x="320" y="227"/>
                  </a:lnTo>
                  <a:lnTo>
                    <a:pt x="317" y="227"/>
                  </a:lnTo>
                  <a:lnTo>
                    <a:pt x="320" y="224"/>
                  </a:lnTo>
                  <a:lnTo>
                    <a:pt x="322" y="221"/>
                  </a:lnTo>
                  <a:lnTo>
                    <a:pt x="325" y="221"/>
                  </a:lnTo>
                  <a:lnTo>
                    <a:pt x="325" y="218"/>
                  </a:lnTo>
                  <a:lnTo>
                    <a:pt x="325" y="215"/>
                  </a:lnTo>
                  <a:lnTo>
                    <a:pt x="331" y="207"/>
                  </a:lnTo>
                  <a:lnTo>
                    <a:pt x="334" y="207"/>
                  </a:lnTo>
                  <a:lnTo>
                    <a:pt x="348" y="212"/>
                  </a:lnTo>
                  <a:lnTo>
                    <a:pt x="357" y="215"/>
                  </a:lnTo>
                  <a:lnTo>
                    <a:pt x="363" y="215"/>
                  </a:lnTo>
                  <a:lnTo>
                    <a:pt x="400" y="215"/>
                  </a:lnTo>
                  <a:lnTo>
                    <a:pt x="412" y="212"/>
                  </a:lnTo>
                  <a:lnTo>
                    <a:pt x="414" y="212"/>
                  </a:lnTo>
                  <a:lnTo>
                    <a:pt x="420" y="212"/>
                  </a:lnTo>
                  <a:lnTo>
                    <a:pt x="423" y="212"/>
                  </a:lnTo>
                  <a:lnTo>
                    <a:pt x="463" y="212"/>
                  </a:lnTo>
                  <a:lnTo>
                    <a:pt x="463" y="221"/>
                  </a:lnTo>
                  <a:lnTo>
                    <a:pt x="466" y="221"/>
                  </a:lnTo>
                  <a:lnTo>
                    <a:pt x="472" y="235"/>
                  </a:lnTo>
                  <a:lnTo>
                    <a:pt x="475" y="235"/>
                  </a:lnTo>
                  <a:lnTo>
                    <a:pt x="478" y="238"/>
                  </a:lnTo>
                  <a:lnTo>
                    <a:pt x="481" y="241"/>
                  </a:lnTo>
                  <a:lnTo>
                    <a:pt x="481" y="244"/>
                  </a:lnTo>
                  <a:lnTo>
                    <a:pt x="486" y="247"/>
                  </a:lnTo>
                  <a:lnTo>
                    <a:pt x="489" y="244"/>
                  </a:lnTo>
                  <a:lnTo>
                    <a:pt x="498" y="244"/>
                  </a:lnTo>
                  <a:lnTo>
                    <a:pt x="506" y="250"/>
                  </a:lnTo>
                  <a:lnTo>
                    <a:pt x="509" y="255"/>
                  </a:lnTo>
                  <a:lnTo>
                    <a:pt x="512" y="258"/>
                  </a:lnTo>
                  <a:lnTo>
                    <a:pt x="515" y="255"/>
                  </a:lnTo>
                  <a:lnTo>
                    <a:pt x="521" y="255"/>
                  </a:lnTo>
                  <a:lnTo>
                    <a:pt x="524" y="255"/>
                  </a:lnTo>
                  <a:lnTo>
                    <a:pt x="527" y="255"/>
                  </a:lnTo>
                  <a:lnTo>
                    <a:pt x="529" y="253"/>
                  </a:lnTo>
                  <a:lnTo>
                    <a:pt x="532" y="250"/>
                  </a:lnTo>
                  <a:lnTo>
                    <a:pt x="544" y="250"/>
                  </a:lnTo>
                  <a:lnTo>
                    <a:pt x="555" y="247"/>
                  </a:lnTo>
                  <a:lnTo>
                    <a:pt x="570" y="241"/>
                  </a:lnTo>
                  <a:lnTo>
                    <a:pt x="575" y="241"/>
                  </a:lnTo>
                  <a:lnTo>
                    <a:pt x="578" y="238"/>
                  </a:lnTo>
                  <a:lnTo>
                    <a:pt x="581" y="235"/>
                  </a:lnTo>
                  <a:lnTo>
                    <a:pt x="596" y="232"/>
                  </a:lnTo>
                  <a:lnTo>
                    <a:pt x="607" y="232"/>
                  </a:lnTo>
                  <a:lnTo>
                    <a:pt x="613" y="230"/>
                  </a:lnTo>
                  <a:lnTo>
                    <a:pt x="619" y="230"/>
                  </a:lnTo>
                  <a:lnTo>
                    <a:pt x="621" y="224"/>
                  </a:lnTo>
                  <a:lnTo>
                    <a:pt x="630" y="218"/>
                  </a:lnTo>
                  <a:lnTo>
                    <a:pt x="633" y="212"/>
                  </a:lnTo>
                  <a:lnTo>
                    <a:pt x="636" y="209"/>
                  </a:lnTo>
                  <a:lnTo>
                    <a:pt x="639" y="204"/>
                  </a:lnTo>
                  <a:lnTo>
                    <a:pt x="644" y="204"/>
                  </a:lnTo>
                  <a:lnTo>
                    <a:pt x="647" y="204"/>
                  </a:lnTo>
                  <a:lnTo>
                    <a:pt x="647" y="198"/>
                  </a:lnTo>
                  <a:lnTo>
                    <a:pt x="647" y="186"/>
                  </a:lnTo>
                  <a:lnTo>
                    <a:pt x="653" y="181"/>
                  </a:lnTo>
                  <a:lnTo>
                    <a:pt x="656" y="178"/>
                  </a:lnTo>
                  <a:lnTo>
                    <a:pt x="662" y="175"/>
                  </a:lnTo>
                  <a:lnTo>
                    <a:pt x="676" y="169"/>
                  </a:lnTo>
                  <a:lnTo>
                    <a:pt x="685" y="169"/>
                  </a:lnTo>
                  <a:lnTo>
                    <a:pt x="693" y="169"/>
                  </a:lnTo>
                  <a:lnTo>
                    <a:pt x="702" y="169"/>
                  </a:lnTo>
                  <a:lnTo>
                    <a:pt x="705" y="166"/>
                  </a:lnTo>
                  <a:lnTo>
                    <a:pt x="711" y="166"/>
                  </a:lnTo>
                  <a:lnTo>
                    <a:pt x="719" y="166"/>
                  </a:lnTo>
                  <a:lnTo>
                    <a:pt x="725" y="163"/>
                  </a:lnTo>
                  <a:lnTo>
                    <a:pt x="731" y="158"/>
                  </a:lnTo>
                  <a:lnTo>
                    <a:pt x="734" y="155"/>
                  </a:lnTo>
                  <a:lnTo>
                    <a:pt x="739" y="155"/>
                  </a:lnTo>
                  <a:lnTo>
                    <a:pt x="742" y="155"/>
                  </a:lnTo>
                  <a:lnTo>
                    <a:pt x="748" y="158"/>
                  </a:lnTo>
                  <a:lnTo>
                    <a:pt x="759" y="158"/>
                  </a:lnTo>
                  <a:lnTo>
                    <a:pt x="762" y="161"/>
                  </a:lnTo>
                  <a:lnTo>
                    <a:pt x="771" y="158"/>
                  </a:lnTo>
                  <a:lnTo>
                    <a:pt x="771" y="155"/>
                  </a:lnTo>
                  <a:lnTo>
                    <a:pt x="777" y="149"/>
                  </a:lnTo>
                  <a:lnTo>
                    <a:pt x="788" y="146"/>
                  </a:lnTo>
                  <a:lnTo>
                    <a:pt x="791" y="143"/>
                  </a:lnTo>
                  <a:lnTo>
                    <a:pt x="797" y="143"/>
                  </a:lnTo>
                  <a:lnTo>
                    <a:pt x="797" y="135"/>
                  </a:lnTo>
                  <a:lnTo>
                    <a:pt x="800" y="132"/>
                  </a:lnTo>
                  <a:lnTo>
                    <a:pt x="808" y="135"/>
                  </a:lnTo>
                  <a:lnTo>
                    <a:pt x="826" y="126"/>
                  </a:lnTo>
                  <a:lnTo>
                    <a:pt x="828" y="129"/>
                  </a:lnTo>
                  <a:lnTo>
                    <a:pt x="831" y="123"/>
                  </a:lnTo>
                  <a:lnTo>
                    <a:pt x="834" y="123"/>
                  </a:lnTo>
                  <a:lnTo>
                    <a:pt x="837" y="126"/>
                  </a:lnTo>
                  <a:lnTo>
                    <a:pt x="843" y="123"/>
                  </a:lnTo>
                  <a:lnTo>
                    <a:pt x="846" y="126"/>
                  </a:lnTo>
                  <a:lnTo>
                    <a:pt x="849" y="123"/>
                  </a:lnTo>
                  <a:lnTo>
                    <a:pt x="854" y="123"/>
                  </a:lnTo>
                  <a:lnTo>
                    <a:pt x="857" y="118"/>
                  </a:lnTo>
                  <a:lnTo>
                    <a:pt x="860" y="115"/>
                  </a:lnTo>
                  <a:lnTo>
                    <a:pt x="863" y="115"/>
                  </a:lnTo>
                  <a:lnTo>
                    <a:pt x="863" y="112"/>
                  </a:lnTo>
                  <a:lnTo>
                    <a:pt x="866" y="109"/>
                  </a:lnTo>
                  <a:lnTo>
                    <a:pt x="872" y="103"/>
                  </a:lnTo>
                  <a:lnTo>
                    <a:pt x="874" y="100"/>
                  </a:lnTo>
                  <a:lnTo>
                    <a:pt x="877" y="95"/>
                  </a:lnTo>
                  <a:lnTo>
                    <a:pt x="874" y="92"/>
                  </a:lnTo>
                  <a:lnTo>
                    <a:pt x="869" y="89"/>
                  </a:lnTo>
                  <a:lnTo>
                    <a:pt x="869" y="86"/>
                  </a:lnTo>
                  <a:lnTo>
                    <a:pt x="869" y="80"/>
                  </a:lnTo>
                  <a:lnTo>
                    <a:pt x="874" y="80"/>
                  </a:lnTo>
                  <a:lnTo>
                    <a:pt x="874" y="77"/>
                  </a:lnTo>
                  <a:lnTo>
                    <a:pt x="872" y="69"/>
                  </a:lnTo>
                  <a:lnTo>
                    <a:pt x="866" y="66"/>
                  </a:lnTo>
                  <a:lnTo>
                    <a:pt x="869" y="60"/>
                  </a:lnTo>
                  <a:lnTo>
                    <a:pt x="874" y="57"/>
                  </a:lnTo>
                  <a:lnTo>
                    <a:pt x="883" y="43"/>
                  </a:lnTo>
                  <a:lnTo>
                    <a:pt x="886" y="43"/>
                  </a:lnTo>
                  <a:lnTo>
                    <a:pt x="889" y="43"/>
                  </a:lnTo>
                  <a:lnTo>
                    <a:pt x="892" y="46"/>
                  </a:lnTo>
                  <a:lnTo>
                    <a:pt x="892" y="51"/>
                  </a:lnTo>
                  <a:lnTo>
                    <a:pt x="892" y="54"/>
                  </a:lnTo>
                  <a:lnTo>
                    <a:pt x="895" y="54"/>
                  </a:lnTo>
                  <a:lnTo>
                    <a:pt x="912" y="51"/>
                  </a:lnTo>
                  <a:lnTo>
                    <a:pt x="915" y="51"/>
                  </a:lnTo>
                  <a:lnTo>
                    <a:pt x="915" y="49"/>
                  </a:lnTo>
                  <a:lnTo>
                    <a:pt x="915" y="43"/>
                  </a:lnTo>
                  <a:lnTo>
                    <a:pt x="915" y="40"/>
                  </a:lnTo>
                  <a:lnTo>
                    <a:pt x="923" y="34"/>
                  </a:lnTo>
                  <a:lnTo>
                    <a:pt x="926" y="28"/>
                  </a:lnTo>
                  <a:lnTo>
                    <a:pt x="926" y="20"/>
                  </a:lnTo>
                  <a:lnTo>
                    <a:pt x="929" y="20"/>
                  </a:lnTo>
                  <a:lnTo>
                    <a:pt x="935" y="20"/>
                  </a:lnTo>
                  <a:lnTo>
                    <a:pt x="938" y="17"/>
                  </a:lnTo>
                  <a:lnTo>
                    <a:pt x="943" y="14"/>
                  </a:lnTo>
                  <a:lnTo>
                    <a:pt x="946" y="11"/>
                  </a:lnTo>
                  <a:lnTo>
                    <a:pt x="949" y="14"/>
                  </a:lnTo>
                  <a:lnTo>
                    <a:pt x="955" y="14"/>
                  </a:lnTo>
                  <a:lnTo>
                    <a:pt x="955" y="11"/>
                  </a:lnTo>
                  <a:lnTo>
                    <a:pt x="955" y="8"/>
                  </a:lnTo>
                  <a:lnTo>
                    <a:pt x="955" y="6"/>
                  </a:lnTo>
                  <a:lnTo>
                    <a:pt x="964" y="6"/>
                  </a:lnTo>
                  <a:lnTo>
                    <a:pt x="975" y="0"/>
                  </a:lnTo>
                  <a:lnTo>
                    <a:pt x="975" y="3"/>
                  </a:lnTo>
                  <a:lnTo>
                    <a:pt x="975" y="6"/>
                  </a:lnTo>
                  <a:lnTo>
                    <a:pt x="975" y="8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702" y="2319"/>
              <a:ext cx="671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Ouham Pende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1328" y="1433"/>
              <a:ext cx="1417" cy="1778"/>
            </a:xfrm>
            <a:custGeom>
              <a:avLst/>
              <a:gdLst>
                <a:gd name="T0" fmla="*/ 1406 w 1417"/>
                <a:gd name="T1" fmla="*/ 69 h 1778"/>
                <a:gd name="T2" fmla="*/ 1406 w 1417"/>
                <a:gd name="T3" fmla="*/ 118 h 1778"/>
                <a:gd name="T4" fmla="*/ 1386 w 1417"/>
                <a:gd name="T5" fmla="*/ 161 h 1778"/>
                <a:gd name="T6" fmla="*/ 1406 w 1417"/>
                <a:gd name="T7" fmla="*/ 204 h 1778"/>
                <a:gd name="T8" fmla="*/ 1400 w 1417"/>
                <a:gd name="T9" fmla="*/ 256 h 1778"/>
                <a:gd name="T10" fmla="*/ 1406 w 1417"/>
                <a:gd name="T11" fmla="*/ 302 h 1778"/>
                <a:gd name="T12" fmla="*/ 1386 w 1417"/>
                <a:gd name="T13" fmla="*/ 353 h 1778"/>
                <a:gd name="T14" fmla="*/ 1363 w 1417"/>
                <a:gd name="T15" fmla="*/ 396 h 1778"/>
                <a:gd name="T16" fmla="*/ 1366 w 1417"/>
                <a:gd name="T17" fmla="*/ 442 h 1778"/>
                <a:gd name="T18" fmla="*/ 1383 w 1417"/>
                <a:gd name="T19" fmla="*/ 480 h 1778"/>
                <a:gd name="T20" fmla="*/ 1236 w 1417"/>
                <a:gd name="T21" fmla="*/ 804 h 1778"/>
                <a:gd name="T22" fmla="*/ 1205 w 1417"/>
                <a:gd name="T23" fmla="*/ 867 h 1778"/>
                <a:gd name="T24" fmla="*/ 1173 w 1417"/>
                <a:gd name="T25" fmla="*/ 945 h 1778"/>
                <a:gd name="T26" fmla="*/ 1228 w 1417"/>
                <a:gd name="T27" fmla="*/ 1037 h 1778"/>
                <a:gd name="T28" fmla="*/ 1294 w 1417"/>
                <a:gd name="T29" fmla="*/ 1137 h 1778"/>
                <a:gd name="T30" fmla="*/ 1285 w 1417"/>
                <a:gd name="T31" fmla="*/ 1298 h 1778"/>
                <a:gd name="T32" fmla="*/ 1308 w 1417"/>
                <a:gd name="T33" fmla="*/ 1413 h 1778"/>
                <a:gd name="T34" fmla="*/ 1190 w 1417"/>
                <a:gd name="T35" fmla="*/ 1502 h 1778"/>
                <a:gd name="T36" fmla="*/ 1153 w 1417"/>
                <a:gd name="T37" fmla="*/ 1623 h 1778"/>
                <a:gd name="T38" fmla="*/ 1104 w 1417"/>
                <a:gd name="T39" fmla="*/ 1741 h 1778"/>
                <a:gd name="T40" fmla="*/ 1009 w 1417"/>
                <a:gd name="T41" fmla="*/ 1720 h 1778"/>
                <a:gd name="T42" fmla="*/ 986 w 1417"/>
                <a:gd name="T43" fmla="*/ 1660 h 1778"/>
                <a:gd name="T44" fmla="*/ 888 w 1417"/>
                <a:gd name="T45" fmla="*/ 1634 h 1778"/>
                <a:gd name="T46" fmla="*/ 785 w 1417"/>
                <a:gd name="T47" fmla="*/ 1629 h 1778"/>
                <a:gd name="T48" fmla="*/ 710 w 1417"/>
                <a:gd name="T49" fmla="*/ 1574 h 1778"/>
                <a:gd name="T50" fmla="*/ 201 w 1417"/>
                <a:gd name="T51" fmla="*/ 1672 h 1778"/>
                <a:gd name="T52" fmla="*/ 181 w 1417"/>
                <a:gd name="T53" fmla="*/ 1614 h 1778"/>
                <a:gd name="T54" fmla="*/ 164 w 1417"/>
                <a:gd name="T55" fmla="*/ 1563 h 1778"/>
                <a:gd name="T56" fmla="*/ 147 w 1417"/>
                <a:gd name="T57" fmla="*/ 1505 h 1778"/>
                <a:gd name="T58" fmla="*/ 135 w 1417"/>
                <a:gd name="T59" fmla="*/ 1450 h 1778"/>
                <a:gd name="T60" fmla="*/ 178 w 1417"/>
                <a:gd name="T61" fmla="*/ 1353 h 1778"/>
                <a:gd name="T62" fmla="*/ 230 w 1417"/>
                <a:gd name="T63" fmla="*/ 1301 h 1778"/>
                <a:gd name="T64" fmla="*/ 250 w 1417"/>
                <a:gd name="T65" fmla="*/ 1252 h 1778"/>
                <a:gd name="T66" fmla="*/ 198 w 1417"/>
                <a:gd name="T67" fmla="*/ 1235 h 1778"/>
                <a:gd name="T68" fmla="*/ 152 w 1417"/>
                <a:gd name="T69" fmla="*/ 1247 h 1778"/>
                <a:gd name="T70" fmla="*/ 104 w 1417"/>
                <a:gd name="T71" fmla="*/ 1224 h 1778"/>
                <a:gd name="T72" fmla="*/ 69 w 1417"/>
                <a:gd name="T73" fmla="*/ 1175 h 1778"/>
                <a:gd name="T74" fmla="*/ 40 w 1417"/>
                <a:gd name="T75" fmla="*/ 1080 h 1778"/>
                <a:gd name="T76" fmla="*/ 29 w 1417"/>
                <a:gd name="T77" fmla="*/ 1008 h 1778"/>
                <a:gd name="T78" fmla="*/ 6 w 1417"/>
                <a:gd name="T79" fmla="*/ 956 h 1778"/>
                <a:gd name="T80" fmla="*/ 12 w 1417"/>
                <a:gd name="T81" fmla="*/ 908 h 1778"/>
                <a:gd name="T82" fmla="*/ 52 w 1417"/>
                <a:gd name="T83" fmla="*/ 867 h 1778"/>
                <a:gd name="T84" fmla="*/ 46 w 1417"/>
                <a:gd name="T85" fmla="*/ 807 h 1778"/>
                <a:gd name="T86" fmla="*/ 60 w 1417"/>
                <a:gd name="T87" fmla="*/ 738 h 1778"/>
                <a:gd name="T88" fmla="*/ 89 w 1417"/>
                <a:gd name="T89" fmla="*/ 686 h 1778"/>
                <a:gd name="T90" fmla="*/ 86 w 1417"/>
                <a:gd name="T91" fmla="*/ 629 h 1778"/>
                <a:gd name="T92" fmla="*/ 138 w 1417"/>
                <a:gd name="T93" fmla="*/ 600 h 1778"/>
                <a:gd name="T94" fmla="*/ 167 w 1417"/>
                <a:gd name="T95" fmla="*/ 554 h 1778"/>
                <a:gd name="T96" fmla="*/ 244 w 1417"/>
                <a:gd name="T97" fmla="*/ 520 h 1778"/>
                <a:gd name="T98" fmla="*/ 319 w 1417"/>
                <a:gd name="T99" fmla="*/ 500 h 1778"/>
                <a:gd name="T100" fmla="*/ 354 w 1417"/>
                <a:gd name="T101" fmla="*/ 462 h 1778"/>
                <a:gd name="T102" fmla="*/ 414 w 1417"/>
                <a:gd name="T103" fmla="*/ 431 h 1778"/>
                <a:gd name="T104" fmla="*/ 451 w 1417"/>
                <a:gd name="T105" fmla="*/ 419 h 1778"/>
                <a:gd name="T106" fmla="*/ 509 w 1417"/>
                <a:gd name="T107" fmla="*/ 402 h 1778"/>
                <a:gd name="T108" fmla="*/ 566 w 1417"/>
                <a:gd name="T109" fmla="*/ 371 h 1778"/>
                <a:gd name="T110" fmla="*/ 661 w 1417"/>
                <a:gd name="T111" fmla="*/ 356 h 1778"/>
                <a:gd name="T112" fmla="*/ 969 w 1417"/>
                <a:gd name="T113" fmla="*/ 325 h 1778"/>
                <a:gd name="T114" fmla="*/ 1150 w 1417"/>
                <a:gd name="T115" fmla="*/ 305 h 1778"/>
                <a:gd name="T116" fmla="*/ 1213 w 1417"/>
                <a:gd name="T117" fmla="*/ 198 h 1778"/>
                <a:gd name="T118" fmla="*/ 1285 w 1417"/>
                <a:gd name="T119" fmla="*/ 141 h 1778"/>
                <a:gd name="T120" fmla="*/ 1322 w 1417"/>
                <a:gd name="T121" fmla="*/ 112 h 1778"/>
                <a:gd name="T122" fmla="*/ 1366 w 1417"/>
                <a:gd name="T123" fmla="*/ 49 h 1778"/>
                <a:gd name="T124" fmla="*/ 1414 w 1417"/>
                <a:gd name="T125" fmla="*/ 29 h 1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7" h="1778">
                  <a:moveTo>
                    <a:pt x="1414" y="29"/>
                  </a:moveTo>
                  <a:lnTo>
                    <a:pt x="1414" y="32"/>
                  </a:lnTo>
                  <a:lnTo>
                    <a:pt x="1414" y="35"/>
                  </a:lnTo>
                  <a:lnTo>
                    <a:pt x="1412" y="37"/>
                  </a:lnTo>
                  <a:lnTo>
                    <a:pt x="1409" y="35"/>
                  </a:lnTo>
                  <a:lnTo>
                    <a:pt x="1406" y="37"/>
                  </a:lnTo>
                  <a:lnTo>
                    <a:pt x="1406" y="40"/>
                  </a:lnTo>
                  <a:lnTo>
                    <a:pt x="1406" y="46"/>
                  </a:lnTo>
                  <a:lnTo>
                    <a:pt x="1406" y="49"/>
                  </a:lnTo>
                  <a:lnTo>
                    <a:pt x="1409" y="49"/>
                  </a:lnTo>
                  <a:lnTo>
                    <a:pt x="1412" y="52"/>
                  </a:lnTo>
                  <a:lnTo>
                    <a:pt x="1414" y="52"/>
                  </a:lnTo>
                  <a:lnTo>
                    <a:pt x="1414" y="55"/>
                  </a:lnTo>
                  <a:lnTo>
                    <a:pt x="1414" y="60"/>
                  </a:lnTo>
                  <a:lnTo>
                    <a:pt x="1412" y="60"/>
                  </a:lnTo>
                  <a:lnTo>
                    <a:pt x="1409" y="63"/>
                  </a:lnTo>
                  <a:lnTo>
                    <a:pt x="1406" y="63"/>
                  </a:lnTo>
                  <a:lnTo>
                    <a:pt x="1406" y="66"/>
                  </a:lnTo>
                  <a:lnTo>
                    <a:pt x="1406" y="69"/>
                  </a:lnTo>
                  <a:lnTo>
                    <a:pt x="1406" y="75"/>
                  </a:lnTo>
                  <a:lnTo>
                    <a:pt x="1406" y="78"/>
                  </a:lnTo>
                  <a:lnTo>
                    <a:pt x="1406" y="80"/>
                  </a:lnTo>
                  <a:lnTo>
                    <a:pt x="1409" y="83"/>
                  </a:lnTo>
                  <a:lnTo>
                    <a:pt x="1409" y="86"/>
                  </a:lnTo>
                  <a:lnTo>
                    <a:pt x="1409" y="89"/>
                  </a:lnTo>
                  <a:lnTo>
                    <a:pt x="1412" y="92"/>
                  </a:lnTo>
                  <a:lnTo>
                    <a:pt x="1414" y="95"/>
                  </a:lnTo>
                  <a:lnTo>
                    <a:pt x="1417" y="95"/>
                  </a:lnTo>
                  <a:lnTo>
                    <a:pt x="1414" y="98"/>
                  </a:lnTo>
                  <a:lnTo>
                    <a:pt x="1414" y="101"/>
                  </a:lnTo>
                  <a:lnTo>
                    <a:pt x="1412" y="103"/>
                  </a:lnTo>
                  <a:lnTo>
                    <a:pt x="1406" y="101"/>
                  </a:lnTo>
                  <a:lnTo>
                    <a:pt x="1403" y="103"/>
                  </a:lnTo>
                  <a:lnTo>
                    <a:pt x="1403" y="106"/>
                  </a:lnTo>
                  <a:lnTo>
                    <a:pt x="1403" y="109"/>
                  </a:lnTo>
                  <a:lnTo>
                    <a:pt x="1403" y="112"/>
                  </a:lnTo>
                  <a:lnTo>
                    <a:pt x="1403" y="115"/>
                  </a:lnTo>
                  <a:lnTo>
                    <a:pt x="1406" y="118"/>
                  </a:lnTo>
                  <a:lnTo>
                    <a:pt x="1406" y="121"/>
                  </a:lnTo>
                  <a:lnTo>
                    <a:pt x="1406" y="124"/>
                  </a:lnTo>
                  <a:lnTo>
                    <a:pt x="1406" y="126"/>
                  </a:lnTo>
                  <a:lnTo>
                    <a:pt x="1403" y="129"/>
                  </a:lnTo>
                  <a:lnTo>
                    <a:pt x="1400" y="129"/>
                  </a:lnTo>
                  <a:lnTo>
                    <a:pt x="1394" y="126"/>
                  </a:lnTo>
                  <a:lnTo>
                    <a:pt x="1394" y="129"/>
                  </a:lnTo>
                  <a:lnTo>
                    <a:pt x="1394" y="132"/>
                  </a:lnTo>
                  <a:lnTo>
                    <a:pt x="1397" y="135"/>
                  </a:lnTo>
                  <a:lnTo>
                    <a:pt x="1397" y="138"/>
                  </a:lnTo>
                  <a:lnTo>
                    <a:pt x="1397" y="141"/>
                  </a:lnTo>
                  <a:lnTo>
                    <a:pt x="1397" y="147"/>
                  </a:lnTo>
                  <a:lnTo>
                    <a:pt x="1397" y="149"/>
                  </a:lnTo>
                  <a:lnTo>
                    <a:pt x="1397" y="152"/>
                  </a:lnTo>
                  <a:lnTo>
                    <a:pt x="1397" y="155"/>
                  </a:lnTo>
                  <a:lnTo>
                    <a:pt x="1394" y="158"/>
                  </a:lnTo>
                  <a:lnTo>
                    <a:pt x="1391" y="161"/>
                  </a:lnTo>
                  <a:lnTo>
                    <a:pt x="1389" y="161"/>
                  </a:lnTo>
                  <a:lnTo>
                    <a:pt x="1386" y="161"/>
                  </a:lnTo>
                  <a:lnTo>
                    <a:pt x="1383" y="164"/>
                  </a:lnTo>
                  <a:lnTo>
                    <a:pt x="1380" y="164"/>
                  </a:lnTo>
                  <a:lnTo>
                    <a:pt x="1380" y="170"/>
                  </a:lnTo>
                  <a:lnTo>
                    <a:pt x="1380" y="172"/>
                  </a:lnTo>
                  <a:lnTo>
                    <a:pt x="1380" y="175"/>
                  </a:lnTo>
                  <a:lnTo>
                    <a:pt x="1380" y="181"/>
                  </a:lnTo>
                  <a:lnTo>
                    <a:pt x="1380" y="184"/>
                  </a:lnTo>
                  <a:lnTo>
                    <a:pt x="1380" y="187"/>
                  </a:lnTo>
                  <a:lnTo>
                    <a:pt x="1383" y="190"/>
                  </a:lnTo>
                  <a:lnTo>
                    <a:pt x="1383" y="192"/>
                  </a:lnTo>
                  <a:lnTo>
                    <a:pt x="1386" y="192"/>
                  </a:lnTo>
                  <a:lnTo>
                    <a:pt x="1389" y="195"/>
                  </a:lnTo>
                  <a:lnTo>
                    <a:pt x="1391" y="195"/>
                  </a:lnTo>
                  <a:lnTo>
                    <a:pt x="1394" y="198"/>
                  </a:lnTo>
                  <a:lnTo>
                    <a:pt x="1397" y="201"/>
                  </a:lnTo>
                  <a:lnTo>
                    <a:pt x="1400" y="198"/>
                  </a:lnTo>
                  <a:lnTo>
                    <a:pt x="1403" y="198"/>
                  </a:lnTo>
                  <a:lnTo>
                    <a:pt x="1406" y="201"/>
                  </a:lnTo>
                  <a:lnTo>
                    <a:pt x="1406" y="204"/>
                  </a:lnTo>
                  <a:lnTo>
                    <a:pt x="1406" y="207"/>
                  </a:lnTo>
                  <a:lnTo>
                    <a:pt x="1406" y="213"/>
                  </a:lnTo>
                  <a:lnTo>
                    <a:pt x="1409" y="213"/>
                  </a:lnTo>
                  <a:lnTo>
                    <a:pt x="1409" y="215"/>
                  </a:lnTo>
                  <a:lnTo>
                    <a:pt x="1409" y="218"/>
                  </a:lnTo>
                  <a:lnTo>
                    <a:pt x="1409" y="221"/>
                  </a:lnTo>
                  <a:lnTo>
                    <a:pt x="1409" y="224"/>
                  </a:lnTo>
                  <a:lnTo>
                    <a:pt x="1406" y="227"/>
                  </a:lnTo>
                  <a:lnTo>
                    <a:pt x="1406" y="233"/>
                  </a:lnTo>
                  <a:lnTo>
                    <a:pt x="1406" y="236"/>
                  </a:lnTo>
                  <a:lnTo>
                    <a:pt x="1409" y="238"/>
                  </a:lnTo>
                  <a:lnTo>
                    <a:pt x="1409" y="241"/>
                  </a:lnTo>
                  <a:lnTo>
                    <a:pt x="1412" y="244"/>
                  </a:lnTo>
                  <a:lnTo>
                    <a:pt x="1409" y="247"/>
                  </a:lnTo>
                  <a:lnTo>
                    <a:pt x="1409" y="250"/>
                  </a:lnTo>
                  <a:lnTo>
                    <a:pt x="1406" y="250"/>
                  </a:lnTo>
                  <a:lnTo>
                    <a:pt x="1403" y="250"/>
                  </a:lnTo>
                  <a:lnTo>
                    <a:pt x="1400" y="253"/>
                  </a:lnTo>
                  <a:lnTo>
                    <a:pt x="1400" y="256"/>
                  </a:lnTo>
                  <a:lnTo>
                    <a:pt x="1400" y="259"/>
                  </a:lnTo>
                  <a:lnTo>
                    <a:pt x="1400" y="261"/>
                  </a:lnTo>
                  <a:lnTo>
                    <a:pt x="1403" y="264"/>
                  </a:lnTo>
                  <a:lnTo>
                    <a:pt x="1403" y="267"/>
                  </a:lnTo>
                  <a:lnTo>
                    <a:pt x="1406" y="270"/>
                  </a:lnTo>
                  <a:lnTo>
                    <a:pt x="1406" y="273"/>
                  </a:lnTo>
                  <a:lnTo>
                    <a:pt x="1406" y="276"/>
                  </a:lnTo>
                  <a:lnTo>
                    <a:pt x="1406" y="279"/>
                  </a:lnTo>
                  <a:lnTo>
                    <a:pt x="1403" y="282"/>
                  </a:lnTo>
                  <a:lnTo>
                    <a:pt x="1400" y="282"/>
                  </a:lnTo>
                  <a:lnTo>
                    <a:pt x="1397" y="284"/>
                  </a:lnTo>
                  <a:lnTo>
                    <a:pt x="1394" y="284"/>
                  </a:lnTo>
                  <a:lnTo>
                    <a:pt x="1394" y="287"/>
                  </a:lnTo>
                  <a:lnTo>
                    <a:pt x="1394" y="290"/>
                  </a:lnTo>
                  <a:lnTo>
                    <a:pt x="1397" y="293"/>
                  </a:lnTo>
                  <a:lnTo>
                    <a:pt x="1400" y="293"/>
                  </a:lnTo>
                  <a:lnTo>
                    <a:pt x="1403" y="296"/>
                  </a:lnTo>
                  <a:lnTo>
                    <a:pt x="1406" y="299"/>
                  </a:lnTo>
                  <a:lnTo>
                    <a:pt x="1406" y="302"/>
                  </a:lnTo>
                  <a:lnTo>
                    <a:pt x="1403" y="305"/>
                  </a:lnTo>
                  <a:lnTo>
                    <a:pt x="1400" y="305"/>
                  </a:lnTo>
                  <a:lnTo>
                    <a:pt x="1400" y="307"/>
                  </a:lnTo>
                  <a:lnTo>
                    <a:pt x="1397" y="310"/>
                  </a:lnTo>
                  <a:lnTo>
                    <a:pt x="1397" y="313"/>
                  </a:lnTo>
                  <a:lnTo>
                    <a:pt x="1397" y="319"/>
                  </a:lnTo>
                  <a:lnTo>
                    <a:pt x="1397" y="322"/>
                  </a:lnTo>
                  <a:lnTo>
                    <a:pt x="1394" y="325"/>
                  </a:lnTo>
                  <a:lnTo>
                    <a:pt x="1391" y="325"/>
                  </a:lnTo>
                  <a:lnTo>
                    <a:pt x="1389" y="325"/>
                  </a:lnTo>
                  <a:lnTo>
                    <a:pt x="1386" y="327"/>
                  </a:lnTo>
                  <a:lnTo>
                    <a:pt x="1386" y="330"/>
                  </a:lnTo>
                  <a:lnTo>
                    <a:pt x="1386" y="333"/>
                  </a:lnTo>
                  <a:lnTo>
                    <a:pt x="1386" y="336"/>
                  </a:lnTo>
                  <a:lnTo>
                    <a:pt x="1389" y="339"/>
                  </a:lnTo>
                  <a:lnTo>
                    <a:pt x="1389" y="342"/>
                  </a:lnTo>
                  <a:lnTo>
                    <a:pt x="1389" y="348"/>
                  </a:lnTo>
                  <a:lnTo>
                    <a:pt x="1389" y="350"/>
                  </a:lnTo>
                  <a:lnTo>
                    <a:pt x="1386" y="353"/>
                  </a:lnTo>
                  <a:lnTo>
                    <a:pt x="1383" y="356"/>
                  </a:lnTo>
                  <a:lnTo>
                    <a:pt x="1383" y="362"/>
                  </a:lnTo>
                  <a:lnTo>
                    <a:pt x="1383" y="365"/>
                  </a:lnTo>
                  <a:lnTo>
                    <a:pt x="1386" y="365"/>
                  </a:lnTo>
                  <a:lnTo>
                    <a:pt x="1389" y="368"/>
                  </a:lnTo>
                  <a:lnTo>
                    <a:pt x="1389" y="371"/>
                  </a:lnTo>
                  <a:lnTo>
                    <a:pt x="1389" y="373"/>
                  </a:lnTo>
                  <a:lnTo>
                    <a:pt x="1389" y="376"/>
                  </a:lnTo>
                  <a:lnTo>
                    <a:pt x="1386" y="379"/>
                  </a:lnTo>
                  <a:lnTo>
                    <a:pt x="1383" y="382"/>
                  </a:lnTo>
                  <a:lnTo>
                    <a:pt x="1380" y="385"/>
                  </a:lnTo>
                  <a:lnTo>
                    <a:pt x="1377" y="385"/>
                  </a:lnTo>
                  <a:lnTo>
                    <a:pt x="1374" y="388"/>
                  </a:lnTo>
                  <a:lnTo>
                    <a:pt x="1371" y="388"/>
                  </a:lnTo>
                  <a:lnTo>
                    <a:pt x="1368" y="388"/>
                  </a:lnTo>
                  <a:lnTo>
                    <a:pt x="1366" y="391"/>
                  </a:lnTo>
                  <a:lnTo>
                    <a:pt x="1363" y="391"/>
                  </a:lnTo>
                  <a:lnTo>
                    <a:pt x="1363" y="394"/>
                  </a:lnTo>
                  <a:lnTo>
                    <a:pt x="1363" y="396"/>
                  </a:lnTo>
                  <a:lnTo>
                    <a:pt x="1366" y="399"/>
                  </a:lnTo>
                  <a:lnTo>
                    <a:pt x="1368" y="399"/>
                  </a:lnTo>
                  <a:lnTo>
                    <a:pt x="1371" y="402"/>
                  </a:lnTo>
                  <a:lnTo>
                    <a:pt x="1374" y="405"/>
                  </a:lnTo>
                  <a:lnTo>
                    <a:pt x="1374" y="408"/>
                  </a:lnTo>
                  <a:lnTo>
                    <a:pt x="1374" y="411"/>
                  </a:lnTo>
                  <a:lnTo>
                    <a:pt x="1371" y="414"/>
                  </a:lnTo>
                  <a:lnTo>
                    <a:pt x="1368" y="417"/>
                  </a:lnTo>
                  <a:lnTo>
                    <a:pt x="1366" y="417"/>
                  </a:lnTo>
                  <a:lnTo>
                    <a:pt x="1363" y="417"/>
                  </a:lnTo>
                  <a:lnTo>
                    <a:pt x="1360" y="419"/>
                  </a:lnTo>
                  <a:lnTo>
                    <a:pt x="1357" y="422"/>
                  </a:lnTo>
                  <a:lnTo>
                    <a:pt x="1357" y="425"/>
                  </a:lnTo>
                  <a:lnTo>
                    <a:pt x="1357" y="428"/>
                  </a:lnTo>
                  <a:lnTo>
                    <a:pt x="1360" y="431"/>
                  </a:lnTo>
                  <a:lnTo>
                    <a:pt x="1363" y="434"/>
                  </a:lnTo>
                  <a:lnTo>
                    <a:pt x="1366" y="437"/>
                  </a:lnTo>
                  <a:lnTo>
                    <a:pt x="1366" y="439"/>
                  </a:lnTo>
                  <a:lnTo>
                    <a:pt x="1366" y="442"/>
                  </a:lnTo>
                  <a:lnTo>
                    <a:pt x="1366" y="445"/>
                  </a:lnTo>
                  <a:lnTo>
                    <a:pt x="1363" y="448"/>
                  </a:lnTo>
                  <a:lnTo>
                    <a:pt x="1360" y="451"/>
                  </a:lnTo>
                  <a:lnTo>
                    <a:pt x="1357" y="451"/>
                  </a:lnTo>
                  <a:lnTo>
                    <a:pt x="1357" y="454"/>
                  </a:lnTo>
                  <a:lnTo>
                    <a:pt x="1357" y="460"/>
                  </a:lnTo>
                  <a:lnTo>
                    <a:pt x="1357" y="462"/>
                  </a:lnTo>
                  <a:lnTo>
                    <a:pt x="1360" y="465"/>
                  </a:lnTo>
                  <a:lnTo>
                    <a:pt x="1360" y="468"/>
                  </a:lnTo>
                  <a:lnTo>
                    <a:pt x="1360" y="471"/>
                  </a:lnTo>
                  <a:lnTo>
                    <a:pt x="1360" y="474"/>
                  </a:lnTo>
                  <a:lnTo>
                    <a:pt x="1363" y="477"/>
                  </a:lnTo>
                  <a:lnTo>
                    <a:pt x="1366" y="480"/>
                  </a:lnTo>
                  <a:lnTo>
                    <a:pt x="1368" y="480"/>
                  </a:lnTo>
                  <a:lnTo>
                    <a:pt x="1371" y="480"/>
                  </a:lnTo>
                  <a:lnTo>
                    <a:pt x="1374" y="477"/>
                  </a:lnTo>
                  <a:lnTo>
                    <a:pt x="1377" y="477"/>
                  </a:lnTo>
                  <a:lnTo>
                    <a:pt x="1380" y="477"/>
                  </a:lnTo>
                  <a:lnTo>
                    <a:pt x="1383" y="480"/>
                  </a:lnTo>
                  <a:lnTo>
                    <a:pt x="1302" y="520"/>
                  </a:lnTo>
                  <a:lnTo>
                    <a:pt x="1228" y="554"/>
                  </a:lnTo>
                  <a:lnTo>
                    <a:pt x="1210" y="563"/>
                  </a:lnTo>
                  <a:lnTo>
                    <a:pt x="1207" y="566"/>
                  </a:lnTo>
                  <a:lnTo>
                    <a:pt x="1205" y="569"/>
                  </a:lnTo>
                  <a:lnTo>
                    <a:pt x="1205" y="574"/>
                  </a:lnTo>
                  <a:lnTo>
                    <a:pt x="1205" y="583"/>
                  </a:lnTo>
                  <a:lnTo>
                    <a:pt x="1251" y="695"/>
                  </a:lnTo>
                  <a:lnTo>
                    <a:pt x="1279" y="781"/>
                  </a:lnTo>
                  <a:lnTo>
                    <a:pt x="1279" y="787"/>
                  </a:lnTo>
                  <a:lnTo>
                    <a:pt x="1274" y="790"/>
                  </a:lnTo>
                  <a:lnTo>
                    <a:pt x="1271" y="790"/>
                  </a:lnTo>
                  <a:lnTo>
                    <a:pt x="1265" y="796"/>
                  </a:lnTo>
                  <a:lnTo>
                    <a:pt x="1259" y="796"/>
                  </a:lnTo>
                  <a:lnTo>
                    <a:pt x="1251" y="799"/>
                  </a:lnTo>
                  <a:lnTo>
                    <a:pt x="1245" y="801"/>
                  </a:lnTo>
                  <a:lnTo>
                    <a:pt x="1242" y="801"/>
                  </a:lnTo>
                  <a:lnTo>
                    <a:pt x="1239" y="804"/>
                  </a:lnTo>
                  <a:lnTo>
                    <a:pt x="1236" y="804"/>
                  </a:lnTo>
                  <a:lnTo>
                    <a:pt x="1236" y="807"/>
                  </a:lnTo>
                  <a:lnTo>
                    <a:pt x="1236" y="810"/>
                  </a:lnTo>
                  <a:lnTo>
                    <a:pt x="1236" y="813"/>
                  </a:lnTo>
                  <a:lnTo>
                    <a:pt x="1236" y="816"/>
                  </a:lnTo>
                  <a:lnTo>
                    <a:pt x="1236" y="827"/>
                  </a:lnTo>
                  <a:lnTo>
                    <a:pt x="1236" y="830"/>
                  </a:lnTo>
                  <a:lnTo>
                    <a:pt x="1236" y="833"/>
                  </a:lnTo>
                  <a:lnTo>
                    <a:pt x="1233" y="836"/>
                  </a:lnTo>
                  <a:lnTo>
                    <a:pt x="1230" y="839"/>
                  </a:lnTo>
                  <a:lnTo>
                    <a:pt x="1228" y="842"/>
                  </a:lnTo>
                  <a:lnTo>
                    <a:pt x="1222" y="844"/>
                  </a:lnTo>
                  <a:lnTo>
                    <a:pt x="1216" y="847"/>
                  </a:lnTo>
                  <a:lnTo>
                    <a:pt x="1210" y="850"/>
                  </a:lnTo>
                  <a:lnTo>
                    <a:pt x="1207" y="850"/>
                  </a:lnTo>
                  <a:lnTo>
                    <a:pt x="1202" y="853"/>
                  </a:lnTo>
                  <a:lnTo>
                    <a:pt x="1199" y="856"/>
                  </a:lnTo>
                  <a:lnTo>
                    <a:pt x="1199" y="862"/>
                  </a:lnTo>
                  <a:lnTo>
                    <a:pt x="1199" y="867"/>
                  </a:lnTo>
                  <a:lnTo>
                    <a:pt x="1205" y="867"/>
                  </a:lnTo>
                  <a:lnTo>
                    <a:pt x="1210" y="870"/>
                  </a:lnTo>
                  <a:lnTo>
                    <a:pt x="1219" y="870"/>
                  </a:lnTo>
                  <a:lnTo>
                    <a:pt x="1222" y="870"/>
                  </a:lnTo>
                  <a:lnTo>
                    <a:pt x="1222" y="873"/>
                  </a:lnTo>
                  <a:lnTo>
                    <a:pt x="1222" y="879"/>
                  </a:lnTo>
                  <a:lnTo>
                    <a:pt x="1222" y="882"/>
                  </a:lnTo>
                  <a:lnTo>
                    <a:pt x="1219" y="885"/>
                  </a:lnTo>
                  <a:lnTo>
                    <a:pt x="1213" y="888"/>
                  </a:lnTo>
                  <a:lnTo>
                    <a:pt x="1210" y="888"/>
                  </a:lnTo>
                  <a:lnTo>
                    <a:pt x="1205" y="890"/>
                  </a:lnTo>
                  <a:lnTo>
                    <a:pt x="1202" y="893"/>
                  </a:lnTo>
                  <a:lnTo>
                    <a:pt x="1199" y="899"/>
                  </a:lnTo>
                  <a:lnTo>
                    <a:pt x="1196" y="911"/>
                  </a:lnTo>
                  <a:lnTo>
                    <a:pt x="1196" y="919"/>
                  </a:lnTo>
                  <a:lnTo>
                    <a:pt x="1193" y="934"/>
                  </a:lnTo>
                  <a:lnTo>
                    <a:pt x="1187" y="939"/>
                  </a:lnTo>
                  <a:lnTo>
                    <a:pt x="1184" y="939"/>
                  </a:lnTo>
                  <a:lnTo>
                    <a:pt x="1179" y="942"/>
                  </a:lnTo>
                  <a:lnTo>
                    <a:pt x="1173" y="945"/>
                  </a:lnTo>
                  <a:lnTo>
                    <a:pt x="1167" y="948"/>
                  </a:lnTo>
                  <a:lnTo>
                    <a:pt x="1164" y="951"/>
                  </a:lnTo>
                  <a:lnTo>
                    <a:pt x="1164" y="956"/>
                  </a:lnTo>
                  <a:lnTo>
                    <a:pt x="1164" y="962"/>
                  </a:lnTo>
                  <a:lnTo>
                    <a:pt x="1164" y="965"/>
                  </a:lnTo>
                  <a:lnTo>
                    <a:pt x="1167" y="971"/>
                  </a:lnTo>
                  <a:lnTo>
                    <a:pt x="1176" y="974"/>
                  </a:lnTo>
                  <a:lnTo>
                    <a:pt x="1184" y="979"/>
                  </a:lnTo>
                  <a:lnTo>
                    <a:pt x="1196" y="988"/>
                  </a:lnTo>
                  <a:lnTo>
                    <a:pt x="1199" y="994"/>
                  </a:lnTo>
                  <a:lnTo>
                    <a:pt x="1205" y="1011"/>
                  </a:lnTo>
                  <a:lnTo>
                    <a:pt x="1207" y="1028"/>
                  </a:lnTo>
                  <a:lnTo>
                    <a:pt x="1207" y="1031"/>
                  </a:lnTo>
                  <a:lnTo>
                    <a:pt x="1210" y="1037"/>
                  </a:lnTo>
                  <a:lnTo>
                    <a:pt x="1213" y="1037"/>
                  </a:lnTo>
                  <a:lnTo>
                    <a:pt x="1216" y="1037"/>
                  </a:lnTo>
                  <a:lnTo>
                    <a:pt x="1222" y="1037"/>
                  </a:lnTo>
                  <a:lnTo>
                    <a:pt x="1225" y="1037"/>
                  </a:lnTo>
                  <a:lnTo>
                    <a:pt x="1228" y="1037"/>
                  </a:lnTo>
                  <a:lnTo>
                    <a:pt x="1228" y="1040"/>
                  </a:lnTo>
                  <a:lnTo>
                    <a:pt x="1225" y="1043"/>
                  </a:lnTo>
                  <a:lnTo>
                    <a:pt x="1222" y="1046"/>
                  </a:lnTo>
                  <a:lnTo>
                    <a:pt x="1219" y="1051"/>
                  </a:lnTo>
                  <a:lnTo>
                    <a:pt x="1216" y="1060"/>
                  </a:lnTo>
                  <a:lnTo>
                    <a:pt x="1219" y="1068"/>
                  </a:lnTo>
                  <a:lnTo>
                    <a:pt x="1222" y="1074"/>
                  </a:lnTo>
                  <a:lnTo>
                    <a:pt x="1233" y="1086"/>
                  </a:lnTo>
                  <a:lnTo>
                    <a:pt x="1245" y="1094"/>
                  </a:lnTo>
                  <a:lnTo>
                    <a:pt x="1256" y="1100"/>
                  </a:lnTo>
                  <a:lnTo>
                    <a:pt x="1274" y="1106"/>
                  </a:lnTo>
                  <a:lnTo>
                    <a:pt x="1282" y="1109"/>
                  </a:lnTo>
                  <a:lnTo>
                    <a:pt x="1285" y="1112"/>
                  </a:lnTo>
                  <a:lnTo>
                    <a:pt x="1291" y="1112"/>
                  </a:lnTo>
                  <a:lnTo>
                    <a:pt x="1297" y="1120"/>
                  </a:lnTo>
                  <a:lnTo>
                    <a:pt x="1297" y="1123"/>
                  </a:lnTo>
                  <a:lnTo>
                    <a:pt x="1297" y="1129"/>
                  </a:lnTo>
                  <a:lnTo>
                    <a:pt x="1297" y="1135"/>
                  </a:lnTo>
                  <a:lnTo>
                    <a:pt x="1294" y="1137"/>
                  </a:lnTo>
                  <a:lnTo>
                    <a:pt x="1288" y="1143"/>
                  </a:lnTo>
                  <a:lnTo>
                    <a:pt x="1282" y="1146"/>
                  </a:lnTo>
                  <a:lnTo>
                    <a:pt x="1268" y="1152"/>
                  </a:lnTo>
                  <a:lnTo>
                    <a:pt x="1256" y="1158"/>
                  </a:lnTo>
                  <a:lnTo>
                    <a:pt x="1245" y="1163"/>
                  </a:lnTo>
                  <a:lnTo>
                    <a:pt x="1239" y="1172"/>
                  </a:lnTo>
                  <a:lnTo>
                    <a:pt x="1233" y="1178"/>
                  </a:lnTo>
                  <a:lnTo>
                    <a:pt x="1228" y="1192"/>
                  </a:lnTo>
                  <a:lnTo>
                    <a:pt x="1228" y="1201"/>
                  </a:lnTo>
                  <a:lnTo>
                    <a:pt x="1225" y="1215"/>
                  </a:lnTo>
                  <a:lnTo>
                    <a:pt x="1222" y="1221"/>
                  </a:lnTo>
                  <a:lnTo>
                    <a:pt x="1219" y="1226"/>
                  </a:lnTo>
                  <a:lnTo>
                    <a:pt x="1216" y="1229"/>
                  </a:lnTo>
                  <a:lnTo>
                    <a:pt x="1219" y="1235"/>
                  </a:lnTo>
                  <a:lnTo>
                    <a:pt x="1225" y="1244"/>
                  </a:lnTo>
                  <a:lnTo>
                    <a:pt x="1242" y="1261"/>
                  </a:lnTo>
                  <a:lnTo>
                    <a:pt x="1259" y="1278"/>
                  </a:lnTo>
                  <a:lnTo>
                    <a:pt x="1274" y="1290"/>
                  </a:lnTo>
                  <a:lnTo>
                    <a:pt x="1285" y="1298"/>
                  </a:lnTo>
                  <a:lnTo>
                    <a:pt x="1291" y="1307"/>
                  </a:lnTo>
                  <a:lnTo>
                    <a:pt x="1291" y="1315"/>
                  </a:lnTo>
                  <a:lnTo>
                    <a:pt x="1291" y="1324"/>
                  </a:lnTo>
                  <a:lnTo>
                    <a:pt x="1291" y="1333"/>
                  </a:lnTo>
                  <a:lnTo>
                    <a:pt x="1288" y="1341"/>
                  </a:lnTo>
                  <a:lnTo>
                    <a:pt x="1288" y="1347"/>
                  </a:lnTo>
                  <a:lnTo>
                    <a:pt x="1291" y="1367"/>
                  </a:lnTo>
                  <a:lnTo>
                    <a:pt x="1291" y="1379"/>
                  </a:lnTo>
                  <a:lnTo>
                    <a:pt x="1294" y="1384"/>
                  </a:lnTo>
                  <a:lnTo>
                    <a:pt x="1299" y="1387"/>
                  </a:lnTo>
                  <a:lnTo>
                    <a:pt x="1305" y="1390"/>
                  </a:lnTo>
                  <a:lnTo>
                    <a:pt x="1314" y="1393"/>
                  </a:lnTo>
                  <a:lnTo>
                    <a:pt x="1320" y="1396"/>
                  </a:lnTo>
                  <a:lnTo>
                    <a:pt x="1320" y="1399"/>
                  </a:lnTo>
                  <a:lnTo>
                    <a:pt x="1320" y="1402"/>
                  </a:lnTo>
                  <a:lnTo>
                    <a:pt x="1320" y="1407"/>
                  </a:lnTo>
                  <a:lnTo>
                    <a:pt x="1317" y="1410"/>
                  </a:lnTo>
                  <a:lnTo>
                    <a:pt x="1314" y="1413"/>
                  </a:lnTo>
                  <a:lnTo>
                    <a:pt x="1308" y="1413"/>
                  </a:lnTo>
                  <a:lnTo>
                    <a:pt x="1302" y="1416"/>
                  </a:lnTo>
                  <a:lnTo>
                    <a:pt x="1294" y="1416"/>
                  </a:lnTo>
                  <a:lnTo>
                    <a:pt x="1291" y="1419"/>
                  </a:lnTo>
                  <a:lnTo>
                    <a:pt x="1285" y="1422"/>
                  </a:lnTo>
                  <a:lnTo>
                    <a:pt x="1282" y="1425"/>
                  </a:lnTo>
                  <a:lnTo>
                    <a:pt x="1279" y="1430"/>
                  </a:lnTo>
                  <a:lnTo>
                    <a:pt x="1276" y="1436"/>
                  </a:lnTo>
                  <a:lnTo>
                    <a:pt x="1265" y="1442"/>
                  </a:lnTo>
                  <a:lnTo>
                    <a:pt x="1262" y="1442"/>
                  </a:lnTo>
                  <a:lnTo>
                    <a:pt x="1253" y="1448"/>
                  </a:lnTo>
                  <a:lnTo>
                    <a:pt x="1248" y="1453"/>
                  </a:lnTo>
                  <a:lnTo>
                    <a:pt x="1236" y="1471"/>
                  </a:lnTo>
                  <a:lnTo>
                    <a:pt x="1222" y="1482"/>
                  </a:lnTo>
                  <a:lnTo>
                    <a:pt x="1210" y="1488"/>
                  </a:lnTo>
                  <a:lnTo>
                    <a:pt x="1205" y="1491"/>
                  </a:lnTo>
                  <a:lnTo>
                    <a:pt x="1196" y="1494"/>
                  </a:lnTo>
                  <a:lnTo>
                    <a:pt x="1193" y="1494"/>
                  </a:lnTo>
                  <a:lnTo>
                    <a:pt x="1193" y="1499"/>
                  </a:lnTo>
                  <a:lnTo>
                    <a:pt x="1190" y="1502"/>
                  </a:lnTo>
                  <a:lnTo>
                    <a:pt x="1187" y="1505"/>
                  </a:lnTo>
                  <a:lnTo>
                    <a:pt x="1159" y="1511"/>
                  </a:lnTo>
                  <a:lnTo>
                    <a:pt x="1150" y="1517"/>
                  </a:lnTo>
                  <a:lnTo>
                    <a:pt x="1147" y="1519"/>
                  </a:lnTo>
                  <a:lnTo>
                    <a:pt x="1147" y="1525"/>
                  </a:lnTo>
                  <a:lnTo>
                    <a:pt x="1147" y="1531"/>
                  </a:lnTo>
                  <a:lnTo>
                    <a:pt x="1153" y="1540"/>
                  </a:lnTo>
                  <a:lnTo>
                    <a:pt x="1156" y="1542"/>
                  </a:lnTo>
                  <a:lnTo>
                    <a:pt x="1156" y="1548"/>
                  </a:lnTo>
                  <a:lnTo>
                    <a:pt x="1156" y="1551"/>
                  </a:lnTo>
                  <a:lnTo>
                    <a:pt x="1156" y="1554"/>
                  </a:lnTo>
                  <a:lnTo>
                    <a:pt x="1141" y="1577"/>
                  </a:lnTo>
                  <a:lnTo>
                    <a:pt x="1141" y="1583"/>
                  </a:lnTo>
                  <a:lnTo>
                    <a:pt x="1138" y="1588"/>
                  </a:lnTo>
                  <a:lnTo>
                    <a:pt x="1141" y="1591"/>
                  </a:lnTo>
                  <a:lnTo>
                    <a:pt x="1144" y="1600"/>
                  </a:lnTo>
                  <a:lnTo>
                    <a:pt x="1150" y="1611"/>
                  </a:lnTo>
                  <a:lnTo>
                    <a:pt x="1153" y="1617"/>
                  </a:lnTo>
                  <a:lnTo>
                    <a:pt x="1153" y="1623"/>
                  </a:lnTo>
                  <a:lnTo>
                    <a:pt x="1150" y="1629"/>
                  </a:lnTo>
                  <a:lnTo>
                    <a:pt x="1147" y="1634"/>
                  </a:lnTo>
                  <a:lnTo>
                    <a:pt x="1147" y="1643"/>
                  </a:lnTo>
                  <a:lnTo>
                    <a:pt x="1150" y="1649"/>
                  </a:lnTo>
                  <a:lnTo>
                    <a:pt x="1153" y="1660"/>
                  </a:lnTo>
                  <a:lnTo>
                    <a:pt x="1156" y="1675"/>
                  </a:lnTo>
                  <a:lnTo>
                    <a:pt x="1150" y="1672"/>
                  </a:lnTo>
                  <a:lnTo>
                    <a:pt x="1144" y="1672"/>
                  </a:lnTo>
                  <a:lnTo>
                    <a:pt x="1141" y="1675"/>
                  </a:lnTo>
                  <a:lnTo>
                    <a:pt x="1144" y="1680"/>
                  </a:lnTo>
                  <a:lnTo>
                    <a:pt x="1144" y="1686"/>
                  </a:lnTo>
                  <a:lnTo>
                    <a:pt x="1144" y="1692"/>
                  </a:lnTo>
                  <a:lnTo>
                    <a:pt x="1144" y="1700"/>
                  </a:lnTo>
                  <a:lnTo>
                    <a:pt x="1141" y="1712"/>
                  </a:lnTo>
                  <a:lnTo>
                    <a:pt x="1141" y="1718"/>
                  </a:lnTo>
                  <a:lnTo>
                    <a:pt x="1136" y="1723"/>
                  </a:lnTo>
                  <a:lnTo>
                    <a:pt x="1133" y="1726"/>
                  </a:lnTo>
                  <a:lnTo>
                    <a:pt x="1121" y="1732"/>
                  </a:lnTo>
                  <a:lnTo>
                    <a:pt x="1104" y="1741"/>
                  </a:lnTo>
                  <a:lnTo>
                    <a:pt x="1092" y="1743"/>
                  </a:lnTo>
                  <a:lnTo>
                    <a:pt x="1087" y="1749"/>
                  </a:lnTo>
                  <a:lnTo>
                    <a:pt x="1078" y="1755"/>
                  </a:lnTo>
                  <a:lnTo>
                    <a:pt x="1067" y="1758"/>
                  </a:lnTo>
                  <a:lnTo>
                    <a:pt x="1052" y="1761"/>
                  </a:lnTo>
                  <a:lnTo>
                    <a:pt x="1035" y="1769"/>
                  </a:lnTo>
                  <a:lnTo>
                    <a:pt x="1029" y="1775"/>
                  </a:lnTo>
                  <a:lnTo>
                    <a:pt x="1023" y="1778"/>
                  </a:lnTo>
                  <a:lnTo>
                    <a:pt x="1021" y="1775"/>
                  </a:lnTo>
                  <a:lnTo>
                    <a:pt x="1018" y="1775"/>
                  </a:lnTo>
                  <a:lnTo>
                    <a:pt x="1015" y="1772"/>
                  </a:lnTo>
                  <a:lnTo>
                    <a:pt x="1015" y="1766"/>
                  </a:lnTo>
                  <a:lnTo>
                    <a:pt x="1015" y="1764"/>
                  </a:lnTo>
                  <a:lnTo>
                    <a:pt x="1015" y="1755"/>
                  </a:lnTo>
                  <a:lnTo>
                    <a:pt x="1018" y="1749"/>
                  </a:lnTo>
                  <a:lnTo>
                    <a:pt x="1018" y="1741"/>
                  </a:lnTo>
                  <a:lnTo>
                    <a:pt x="1015" y="1732"/>
                  </a:lnTo>
                  <a:lnTo>
                    <a:pt x="1012" y="1726"/>
                  </a:lnTo>
                  <a:lnTo>
                    <a:pt x="1009" y="1720"/>
                  </a:lnTo>
                  <a:lnTo>
                    <a:pt x="1003" y="1715"/>
                  </a:lnTo>
                  <a:lnTo>
                    <a:pt x="1000" y="1706"/>
                  </a:lnTo>
                  <a:lnTo>
                    <a:pt x="1000" y="1700"/>
                  </a:lnTo>
                  <a:lnTo>
                    <a:pt x="1000" y="1697"/>
                  </a:lnTo>
                  <a:lnTo>
                    <a:pt x="1003" y="1695"/>
                  </a:lnTo>
                  <a:lnTo>
                    <a:pt x="1006" y="1695"/>
                  </a:lnTo>
                  <a:lnTo>
                    <a:pt x="1009" y="1692"/>
                  </a:lnTo>
                  <a:lnTo>
                    <a:pt x="1012" y="1689"/>
                  </a:lnTo>
                  <a:lnTo>
                    <a:pt x="1015" y="1689"/>
                  </a:lnTo>
                  <a:lnTo>
                    <a:pt x="1018" y="1689"/>
                  </a:lnTo>
                  <a:lnTo>
                    <a:pt x="1018" y="1683"/>
                  </a:lnTo>
                  <a:lnTo>
                    <a:pt x="1021" y="1680"/>
                  </a:lnTo>
                  <a:lnTo>
                    <a:pt x="1021" y="1677"/>
                  </a:lnTo>
                  <a:lnTo>
                    <a:pt x="1018" y="1675"/>
                  </a:lnTo>
                  <a:lnTo>
                    <a:pt x="1018" y="1672"/>
                  </a:lnTo>
                  <a:lnTo>
                    <a:pt x="1012" y="1669"/>
                  </a:lnTo>
                  <a:lnTo>
                    <a:pt x="1006" y="1666"/>
                  </a:lnTo>
                  <a:lnTo>
                    <a:pt x="998" y="1663"/>
                  </a:lnTo>
                  <a:lnTo>
                    <a:pt x="986" y="1660"/>
                  </a:lnTo>
                  <a:lnTo>
                    <a:pt x="969" y="1657"/>
                  </a:lnTo>
                  <a:lnTo>
                    <a:pt x="957" y="1660"/>
                  </a:lnTo>
                  <a:lnTo>
                    <a:pt x="954" y="1660"/>
                  </a:lnTo>
                  <a:lnTo>
                    <a:pt x="949" y="1663"/>
                  </a:lnTo>
                  <a:lnTo>
                    <a:pt x="949" y="1666"/>
                  </a:lnTo>
                  <a:lnTo>
                    <a:pt x="946" y="1666"/>
                  </a:lnTo>
                  <a:lnTo>
                    <a:pt x="943" y="1666"/>
                  </a:lnTo>
                  <a:lnTo>
                    <a:pt x="940" y="1663"/>
                  </a:lnTo>
                  <a:lnTo>
                    <a:pt x="937" y="1660"/>
                  </a:lnTo>
                  <a:lnTo>
                    <a:pt x="937" y="1654"/>
                  </a:lnTo>
                  <a:lnTo>
                    <a:pt x="937" y="1649"/>
                  </a:lnTo>
                  <a:lnTo>
                    <a:pt x="937" y="1643"/>
                  </a:lnTo>
                  <a:lnTo>
                    <a:pt x="937" y="1640"/>
                  </a:lnTo>
                  <a:lnTo>
                    <a:pt x="934" y="1637"/>
                  </a:lnTo>
                  <a:lnTo>
                    <a:pt x="929" y="1634"/>
                  </a:lnTo>
                  <a:lnTo>
                    <a:pt x="923" y="1631"/>
                  </a:lnTo>
                  <a:lnTo>
                    <a:pt x="914" y="1631"/>
                  </a:lnTo>
                  <a:lnTo>
                    <a:pt x="906" y="1634"/>
                  </a:lnTo>
                  <a:lnTo>
                    <a:pt x="888" y="1634"/>
                  </a:lnTo>
                  <a:lnTo>
                    <a:pt x="868" y="1637"/>
                  </a:lnTo>
                  <a:lnTo>
                    <a:pt x="865" y="1637"/>
                  </a:lnTo>
                  <a:lnTo>
                    <a:pt x="860" y="1640"/>
                  </a:lnTo>
                  <a:lnTo>
                    <a:pt x="857" y="1643"/>
                  </a:lnTo>
                  <a:lnTo>
                    <a:pt x="854" y="1643"/>
                  </a:lnTo>
                  <a:lnTo>
                    <a:pt x="851" y="1640"/>
                  </a:lnTo>
                  <a:lnTo>
                    <a:pt x="845" y="1634"/>
                  </a:lnTo>
                  <a:lnTo>
                    <a:pt x="842" y="1631"/>
                  </a:lnTo>
                  <a:lnTo>
                    <a:pt x="837" y="1629"/>
                  </a:lnTo>
                  <a:lnTo>
                    <a:pt x="831" y="1626"/>
                  </a:lnTo>
                  <a:lnTo>
                    <a:pt x="828" y="1626"/>
                  </a:lnTo>
                  <a:lnTo>
                    <a:pt x="822" y="1629"/>
                  </a:lnTo>
                  <a:lnTo>
                    <a:pt x="816" y="1631"/>
                  </a:lnTo>
                  <a:lnTo>
                    <a:pt x="811" y="1634"/>
                  </a:lnTo>
                  <a:lnTo>
                    <a:pt x="805" y="1637"/>
                  </a:lnTo>
                  <a:lnTo>
                    <a:pt x="796" y="1637"/>
                  </a:lnTo>
                  <a:lnTo>
                    <a:pt x="793" y="1634"/>
                  </a:lnTo>
                  <a:lnTo>
                    <a:pt x="788" y="1631"/>
                  </a:lnTo>
                  <a:lnTo>
                    <a:pt x="785" y="1629"/>
                  </a:lnTo>
                  <a:lnTo>
                    <a:pt x="785" y="1623"/>
                  </a:lnTo>
                  <a:lnTo>
                    <a:pt x="788" y="1614"/>
                  </a:lnTo>
                  <a:lnTo>
                    <a:pt x="785" y="1606"/>
                  </a:lnTo>
                  <a:lnTo>
                    <a:pt x="782" y="1603"/>
                  </a:lnTo>
                  <a:lnTo>
                    <a:pt x="782" y="1606"/>
                  </a:lnTo>
                  <a:lnTo>
                    <a:pt x="776" y="1606"/>
                  </a:lnTo>
                  <a:lnTo>
                    <a:pt x="773" y="1606"/>
                  </a:lnTo>
                  <a:lnTo>
                    <a:pt x="773" y="1603"/>
                  </a:lnTo>
                  <a:lnTo>
                    <a:pt x="770" y="1600"/>
                  </a:lnTo>
                  <a:lnTo>
                    <a:pt x="768" y="1597"/>
                  </a:lnTo>
                  <a:lnTo>
                    <a:pt x="762" y="1597"/>
                  </a:lnTo>
                  <a:lnTo>
                    <a:pt x="759" y="1597"/>
                  </a:lnTo>
                  <a:lnTo>
                    <a:pt x="747" y="1591"/>
                  </a:lnTo>
                  <a:lnTo>
                    <a:pt x="745" y="1585"/>
                  </a:lnTo>
                  <a:lnTo>
                    <a:pt x="739" y="1583"/>
                  </a:lnTo>
                  <a:lnTo>
                    <a:pt x="733" y="1577"/>
                  </a:lnTo>
                  <a:lnTo>
                    <a:pt x="727" y="1574"/>
                  </a:lnTo>
                  <a:lnTo>
                    <a:pt x="719" y="1571"/>
                  </a:lnTo>
                  <a:lnTo>
                    <a:pt x="710" y="1574"/>
                  </a:lnTo>
                  <a:lnTo>
                    <a:pt x="707" y="1577"/>
                  </a:lnTo>
                  <a:lnTo>
                    <a:pt x="696" y="1583"/>
                  </a:lnTo>
                  <a:lnTo>
                    <a:pt x="690" y="1588"/>
                  </a:lnTo>
                  <a:lnTo>
                    <a:pt x="687" y="1594"/>
                  </a:lnTo>
                  <a:lnTo>
                    <a:pt x="681" y="1603"/>
                  </a:lnTo>
                  <a:lnTo>
                    <a:pt x="678" y="1606"/>
                  </a:lnTo>
                  <a:lnTo>
                    <a:pt x="673" y="1611"/>
                  </a:lnTo>
                  <a:lnTo>
                    <a:pt x="667" y="1614"/>
                  </a:lnTo>
                  <a:lnTo>
                    <a:pt x="661" y="1617"/>
                  </a:lnTo>
                  <a:lnTo>
                    <a:pt x="635" y="1631"/>
                  </a:lnTo>
                  <a:lnTo>
                    <a:pt x="584" y="1660"/>
                  </a:lnTo>
                  <a:lnTo>
                    <a:pt x="543" y="1683"/>
                  </a:lnTo>
                  <a:lnTo>
                    <a:pt x="494" y="1686"/>
                  </a:lnTo>
                  <a:lnTo>
                    <a:pt x="428" y="1686"/>
                  </a:lnTo>
                  <a:lnTo>
                    <a:pt x="371" y="1680"/>
                  </a:lnTo>
                  <a:lnTo>
                    <a:pt x="331" y="1675"/>
                  </a:lnTo>
                  <a:lnTo>
                    <a:pt x="296" y="1675"/>
                  </a:lnTo>
                  <a:lnTo>
                    <a:pt x="293" y="1675"/>
                  </a:lnTo>
                  <a:lnTo>
                    <a:pt x="201" y="1672"/>
                  </a:lnTo>
                  <a:lnTo>
                    <a:pt x="198" y="1669"/>
                  </a:lnTo>
                  <a:lnTo>
                    <a:pt x="198" y="1666"/>
                  </a:lnTo>
                  <a:lnTo>
                    <a:pt x="196" y="1663"/>
                  </a:lnTo>
                  <a:lnTo>
                    <a:pt x="196" y="1660"/>
                  </a:lnTo>
                  <a:lnTo>
                    <a:pt x="193" y="1657"/>
                  </a:lnTo>
                  <a:lnTo>
                    <a:pt x="193" y="1654"/>
                  </a:lnTo>
                  <a:lnTo>
                    <a:pt x="190" y="1652"/>
                  </a:lnTo>
                  <a:lnTo>
                    <a:pt x="187" y="1649"/>
                  </a:lnTo>
                  <a:lnTo>
                    <a:pt x="187" y="1646"/>
                  </a:lnTo>
                  <a:lnTo>
                    <a:pt x="184" y="1643"/>
                  </a:lnTo>
                  <a:lnTo>
                    <a:pt x="181" y="1640"/>
                  </a:lnTo>
                  <a:lnTo>
                    <a:pt x="178" y="1637"/>
                  </a:lnTo>
                  <a:lnTo>
                    <a:pt x="178" y="1634"/>
                  </a:lnTo>
                  <a:lnTo>
                    <a:pt x="175" y="1631"/>
                  </a:lnTo>
                  <a:lnTo>
                    <a:pt x="175" y="1629"/>
                  </a:lnTo>
                  <a:lnTo>
                    <a:pt x="175" y="1626"/>
                  </a:lnTo>
                  <a:lnTo>
                    <a:pt x="178" y="1620"/>
                  </a:lnTo>
                  <a:lnTo>
                    <a:pt x="181" y="1617"/>
                  </a:lnTo>
                  <a:lnTo>
                    <a:pt x="181" y="1614"/>
                  </a:lnTo>
                  <a:lnTo>
                    <a:pt x="181" y="1611"/>
                  </a:lnTo>
                  <a:lnTo>
                    <a:pt x="181" y="1608"/>
                  </a:lnTo>
                  <a:lnTo>
                    <a:pt x="181" y="1606"/>
                  </a:lnTo>
                  <a:lnTo>
                    <a:pt x="181" y="1603"/>
                  </a:lnTo>
                  <a:lnTo>
                    <a:pt x="178" y="1600"/>
                  </a:lnTo>
                  <a:lnTo>
                    <a:pt x="175" y="1597"/>
                  </a:lnTo>
                  <a:lnTo>
                    <a:pt x="173" y="1597"/>
                  </a:lnTo>
                  <a:lnTo>
                    <a:pt x="173" y="1594"/>
                  </a:lnTo>
                  <a:lnTo>
                    <a:pt x="170" y="1591"/>
                  </a:lnTo>
                  <a:lnTo>
                    <a:pt x="170" y="1585"/>
                  </a:lnTo>
                  <a:lnTo>
                    <a:pt x="170" y="1583"/>
                  </a:lnTo>
                  <a:lnTo>
                    <a:pt x="170" y="1580"/>
                  </a:lnTo>
                  <a:lnTo>
                    <a:pt x="173" y="1577"/>
                  </a:lnTo>
                  <a:lnTo>
                    <a:pt x="173" y="1574"/>
                  </a:lnTo>
                  <a:lnTo>
                    <a:pt x="170" y="1571"/>
                  </a:lnTo>
                  <a:lnTo>
                    <a:pt x="167" y="1568"/>
                  </a:lnTo>
                  <a:lnTo>
                    <a:pt x="167" y="1565"/>
                  </a:lnTo>
                  <a:lnTo>
                    <a:pt x="164" y="1565"/>
                  </a:lnTo>
                  <a:lnTo>
                    <a:pt x="164" y="1563"/>
                  </a:lnTo>
                  <a:lnTo>
                    <a:pt x="161" y="1560"/>
                  </a:lnTo>
                  <a:lnTo>
                    <a:pt x="158" y="1557"/>
                  </a:lnTo>
                  <a:lnTo>
                    <a:pt x="158" y="1554"/>
                  </a:lnTo>
                  <a:lnTo>
                    <a:pt x="155" y="1554"/>
                  </a:lnTo>
                  <a:lnTo>
                    <a:pt x="152" y="1551"/>
                  </a:lnTo>
                  <a:lnTo>
                    <a:pt x="152" y="1548"/>
                  </a:lnTo>
                  <a:lnTo>
                    <a:pt x="152" y="1545"/>
                  </a:lnTo>
                  <a:lnTo>
                    <a:pt x="152" y="1540"/>
                  </a:lnTo>
                  <a:lnTo>
                    <a:pt x="155" y="1537"/>
                  </a:lnTo>
                  <a:lnTo>
                    <a:pt x="152" y="1534"/>
                  </a:lnTo>
                  <a:lnTo>
                    <a:pt x="152" y="1531"/>
                  </a:lnTo>
                  <a:lnTo>
                    <a:pt x="150" y="1528"/>
                  </a:lnTo>
                  <a:lnTo>
                    <a:pt x="150" y="1525"/>
                  </a:lnTo>
                  <a:lnTo>
                    <a:pt x="150" y="1522"/>
                  </a:lnTo>
                  <a:lnTo>
                    <a:pt x="150" y="1519"/>
                  </a:lnTo>
                  <a:lnTo>
                    <a:pt x="147" y="1517"/>
                  </a:lnTo>
                  <a:lnTo>
                    <a:pt x="147" y="1514"/>
                  </a:lnTo>
                  <a:lnTo>
                    <a:pt x="147" y="1508"/>
                  </a:lnTo>
                  <a:lnTo>
                    <a:pt x="147" y="1505"/>
                  </a:lnTo>
                  <a:lnTo>
                    <a:pt x="147" y="1502"/>
                  </a:lnTo>
                  <a:lnTo>
                    <a:pt x="147" y="1499"/>
                  </a:lnTo>
                  <a:lnTo>
                    <a:pt x="150" y="1496"/>
                  </a:lnTo>
                  <a:lnTo>
                    <a:pt x="150" y="1494"/>
                  </a:lnTo>
                  <a:lnTo>
                    <a:pt x="150" y="1491"/>
                  </a:lnTo>
                  <a:lnTo>
                    <a:pt x="147" y="1488"/>
                  </a:lnTo>
                  <a:lnTo>
                    <a:pt x="144" y="1488"/>
                  </a:lnTo>
                  <a:lnTo>
                    <a:pt x="144" y="1485"/>
                  </a:lnTo>
                  <a:lnTo>
                    <a:pt x="141" y="1482"/>
                  </a:lnTo>
                  <a:lnTo>
                    <a:pt x="141" y="1479"/>
                  </a:lnTo>
                  <a:lnTo>
                    <a:pt x="138" y="1476"/>
                  </a:lnTo>
                  <a:lnTo>
                    <a:pt x="138" y="1473"/>
                  </a:lnTo>
                  <a:lnTo>
                    <a:pt x="138" y="1468"/>
                  </a:lnTo>
                  <a:lnTo>
                    <a:pt x="138" y="1465"/>
                  </a:lnTo>
                  <a:lnTo>
                    <a:pt x="138" y="1462"/>
                  </a:lnTo>
                  <a:lnTo>
                    <a:pt x="135" y="1459"/>
                  </a:lnTo>
                  <a:lnTo>
                    <a:pt x="135" y="1456"/>
                  </a:lnTo>
                  <a:lnTo>
                    <a:pt x="135" y="1453"/>
                  </a:lnTo>
                  <a:lnTo>
                    <a:pt x="135" y="1450"/>
                  </a:lnTo>
                  <a:lnTo>
                    <a:pt x="138" y="1450"/>
                  </a:lnTo>
                  <a:lnTo>
                    <a:pt x="144" y="1445"/>
                  </a:lnTo>
                  <a:lnTo>
                    <a:pt x="175" y="1445"/>
                  </a:lnTo>
                  <a:lnTo>
                    <a:pt x="175" y="1439"/>
                  </a:lnTo>
                  <a:lnTo>
                    <a:pt x="175" y="1436"/>
                  </a:lnTo>
                  <a:lnTo>
                    <a:pt x="175" y="1433"/>
                  </a:lnTo>
                  <a:lnTo>
                    <a:pt x="167" y="1428"/>
                  </a:lnTo>
                  <a:lnTo>
                    <a:pt x="167" y="1416"/>
                  </a:lnTo>
                  <a:lnTo>
                    <a:pt x="164" y="1405"/>
                  </a:lnTo>
                  <a:lnTo>
                    <a:pt x="167" y="1399"/>
                  </a:lnTo>
                  <a:lnTo>
                    <a:pt x="170" y="1393"/>
                  </a:lnTo>
                  <a:lnTo>
                    <a:pt x="173" y="1393"/>
                  </a:lnTo>
                  <a:lnTo>
                    <a:pt x="173" y="1390"/>
                  </a:lnTo>
                  <a:lnTo>
                    <a:pt x="178" y="1376"/>
                  </a:lnTo>
                  <a:lnTo>
                    <a:pt x="178" y="1370"/>
                  </a:lnTo>
                  <a:lnTo>
                    <a:pt x="175" y="1361"/>
                  </a:lnTo>
                  <a:lnTo>
                    <a:pt x="175" y="1359"/>
                  </a:lnTo>
                  <a:lnTo>
                    <a:pt x="178" y="1356"/>
                  </a:lnTo>
                  <a:lnTo>
                    <a:pt x="178" y="1353"/>
                  </a:lnTo>
                  <a:lnTo>
                    <a:pt x="178" y="1347"/>
                  </a:lnTo>
                  <a:lnTo>
                    <a:pt x="178" y="1344"/>
                  </a:lnTo>
                  <a:lnTo>
                    <a:pt x="181" y="1344"/>
                  </a:lnTo>
                  <a:lnTo>
                    <a:pt x="184" y="1341"/>
                  </a:lnTo>
                  <a:lnTo>
                    <a:pt x="184" y="1344"/>
                  </a:lnTo>
                  <a:lnTo>
                    <a:pt x="193" y="1344"/>
                  </a:lnTo>
                  <a:lnTo>
                    <a:pt x="198" y="1341"/>
                  </a:lnTo>
                  <a:lnTo>
                    <a:pt x="201" y="1338"/>
                  </a:lnTo>
                  <a:lnTo>
                    <a:pt x="207" y="1338"/>
                  </a:lnTo>
                  <a:lnTo>
                    <a:pt x="207" y="1330"/>
                  </a:lnTo>
                  <a:lnTo>
                    <a:pt x="210" y="1324"/>
                  </a:lnTo>
                  <a:lnTo>
                    <a:pt x="216" y="1324"/>
                  </a:lnTo>
                  <a:lnTo>
                    <a:pt x="219" y="1315"/>
                  </a:lnTo>
                  <a:lnTo>
                    <a:pt x="216" y="1310"/>
                  </a:lnTo>
                  <a:lnTo>
                    <a:pt x="219" y="1304"/>
                  </a:lnTo>
                  <a:lnTo>
                    <a:pt x="221" y="1304"/>
                  </a:lnTo>
                  <a:lnTo>
                    <a:pt x="219" y="1301"/>
                  </a:lnTo>
                  <a:lnTo>
                    <a:pt x="221" y="1298"/>
                  </a:lnTo>
                  <a:lnTo>
                    <a:pt x="230" y="1301"/>
                  </a:lnTo>
                  <a:lnTo>
                    <a:pt x="230" y="1298"/>
                  </a:lnTo>
                  <a:lnTo>
                    <a:pt x="230" y="1295"/>
                  </a:lnTo>
                  <a:lnTo>
                    <a:pt x="236" y="1293"/>
                  </a:lnTo>
                  <a:lnTo>
                    <a:pt x="239" y="1284"/>
                  </a:lnTo>
                  <a:lnTo>
                    <a:pt x="242" y="1284"/>
                  </a:lnTo>
                  <a:lnTo>
                    <a:pt x="244" y="1284"/>
                  </a:lnTo>
                  <a:lnTo>
                    <a:pt x="250" y="1287"/>
                  </a:lnTo>
                  <a:lnTo>
                    <a:pt x="253" y="1290"/>
                  </a:lnTo>
                  <a:lnTo>
                    <a:pt x="267" y="1281"/>
                  </a:lnTo>
                  <a:lnTo>
                    <a:pt x="267" y="1275"/>
                  </a:lnTo>
                  <a:lnTo>
                    <a:pt x="270" y="1270"/>
                  </a:lnTo>
                  <a:lnTo>
                    <a:pt x="267" y="1261"/>
                  </a:lnTo>
                  <a:lnTo>
                    <a:pt x="267" y="1258"/>
                  </a:lnTo>
                  <a:lnTo>
                    <a:pt x="265" y="1255"/>
                  </a:lnTo>
                  <a:lnTo>
                    <a:pt x="262" y="1255"/>
                  </a:lnTo>
                  <a:lnTo>
                    <a:pt x="259" y="1255"/>
                  </a:lnTo>
                  <a:lnTo>
                    <a:pt x="256" y="1252"/>
                  </a:lnTo>
                  <a:lnTo>
                    <a:pt x="253" y="1252"/>
                  </a:lnTo>
                  <a:lnTo>
                    <a:pt x="250" y="1252"/>
                  </a:lnTo>
                  <a:lnTo>
                    <a:pt x="250" y="1249"/>
                  </a:lnTo>
                  <a:lnTo>
                    <a:pt x="247" y="1247"/>
                  </a:lnTo>
                  <a:lnTo>
                    <a:pt x="244" y="1247"/>
                  </a:lnTo>
                  <a:lnTo>
                    <a:pt x="242" y="1244"/>
                  </a:lnTo>
                  <a:lnTo>
                    <a:pt x="239" y="1244"/>
                  </a:lnTo>
                  <a:lnTo>
                    <a:pt x="233" y="1244"/>
                  </a:lnTo>
                  <a:lnTo>
                    <a:pt x="230" y="1241"/>
                  </a:lnTo>
                  <a:lnTo>
                    <a:pt x="230" y="1238"/>
                  </a:lnTo>
                  <a:lnTo>
                    <a:pt x="227" y="1238"/>
                  </a:lnTo>
                  <a:lnTo>
                    <a:pt x="227" y="1235"/>
                  </a:lnTo>
                  <a:lnTo>
                    <a:pt x="221" y="1235"/>
                  </a:lnTo>
                  <a:lnTo>
                    <a:pt x="221" y="1232"/>
                  </a:lnTo>
                  <a:lnTo>
                    <a:pt x="219" y="1229"/>
                  </a:lnTo>
                  <a:lnTo>
                    <a:pt x="216" y="1229"/>
                  </a:lnTo>
                  <a:lnTo>
                    <a:pt x="213" y="1229"/>
                  </a:lnTo>
                  <a:lnTo>
                    <a:pt x="210" y="1232"/>
                  </a:lnTo>
                  <a:lnTo>
                    <a:pt x="207" y="1235"/>
                  </a:lnTo>
                  <a:lnTo>
                    <a:pt x="204" y="1238"/>
                  </a:lnTo>
                  <a:lnTo>
                    <a:pt x="198" y="1235"/>
                  </a:lnTo>
                  <a:lnTo>
                    <a:pt x="196" y="1235"/>
                  </a:lnTo>
                  <a:lnTo>
                    <a:pt x="193" y="1232"/>
                  </a:lnTo>
                  <a:lnTo>
                    <a:pt x="190" y="1232"/>
                  </a:lnTo>
                  <a:lnTo>
                    <a:pt x="187" y="1232"/>
                  </a:lnTo>
                  <a:lnTo>
                    <a:pt x="184" y="1232"/>
                  </a:lnTo>
                  <a:lnTo>
                    <a:pt x="181" y="1235"/>
                  </a:lnTo>
                  <a:lnTo>
                    <a:pt x="178" y="1235"/>
                  </a:lnTo>
                  <a:lnTo>
                    <a:pt x="175" y="1232"/>
                  </a:lnTo>
                  <a:lnTo>
                    <a:pt x="173" y="1232"/>
                  </a:lnTo>
                  <a:lnTo>
                    <a:pt x="170" y="1229"/>
                  </a:lnTo>
                  <a:lnTo>
                    <a:pt x="167" y="1232"/>
                  </a:lnTo>
                  <a:lnTo>
                    <a:pt x="164" y="1235"/>
                  </a:lnTo>
                  <a:lnTo>
                    <a:pt x="164" y="1238"/>
                  </a:lnTo>
                  <a:lnTo>
                    <a:pt x="164" y="1241"/>
                  </a:lnTo>
                  <a:lnTo>
                    <a:pt x="164" y="1247"/>
                  </a:lnTo>
                  <a:lnTo>
                    <a:pt x="161" y="1247"/>
                  </a:lnTo>
                  <a:lnTo>
                    <a:pt x="158" y="1247"/>
                  </a:lnTo>
                  <a:lnTo>
                    <a:pt x="155" y="1247"/>
                  </a:lnTo>
                  <a:lnTo>
                    <a:pt x="152" y="1247"/>
                  </a:lnTo>
                  <a:lnTo>
                    <a:pt x="150" y="1249"/>
                  </a:lnTo>
                  <a:lnTo>
                    <a:pt x="147" y="1249"/>
                  </a:lnTo>
                  <a:lnTo>
                    <a:pt x="144" y="1252"/>
                  </a:lnTo>
                  <a:lnTo>
                    <a:pt x="141" y="1249"/>
                  </a:lnTo>
                  <a:lnTo>
                    <a:pt x="138" y="1249"/>
                  </a:lnTo>
                  <a:lnTo>
                    <a:pt x="135" y="1247"/>
                  </a:lnTo>
                  <a:lnTo>
                    <a:pt x="132" y="1247"/>
                  </a:lnTo>
                  <a:lnTo>
                    <a:pt x="129" y="1244"/>
                  </a:lnTo>
                  <a:lnTo>
                    <a:pt x="127" y="1244"/>
                  </a:lnTo>
                  <a:lnTo>
                    <a:pt x="127" y="1241"/>
                  </a:lnTo>
                  <a:lnTo>
                    <a:pt x="124" y="1238"/>
                  </a:lnTo>
                  <a:lnTo>
                    <a:pt x="124" y="1235"/>
                  </a:lnTo>
                  <a:lnTo>
                    <a:pt x="121" y="1232"/>
                  </a:lnTo>
                  <a:lnTo>
                    <a:pt x="118" y="1232"/>
                  </a:lnTo>
                  <a:lnTo>
                    <a:pt x="115" y="1232"/>
                  </a:lnTo>
                  <a:lnTo>
                    <a:pt x="109" y="1232"/>
                  </a:lnTo>
                  <a:lnTo>
                    <a:pt x="106" y="1229"/>
                  </a:lnTo>
                  <a:lnTo>
                    <a:pt x="104" y="1226"/>
                  </a:lnTo>
                  <a:lnTo>
                    <a:pt x="104" y="1224"/>
                  </a:lnTo>
                  <a:lnTo>
                    <a:pt x="101" y="1221"/>
                  </a:lnTo>
                  <a:lnTo>
                    <a:pt x="101" y="1218"/>
                  </a:lnTo>
                  <a:lnTo>
                    <a:pt x="101" y="1215"/>
                  </a:lnTo>
                  <a:lnTo>
                    <a:pt x="98" y="1212"/>
                  </a:lnTo>
                  <a:lnTo>
                    <a:pt x="98" y="1209"/>
                  </a:lnTo>
                  <a:lnTo>
                    <a:pt x="98" y="1206"/>
                  </a:lnTo>
                  <a:lnTo>
                    <a:pt x="95" y="1203"/>
                  </a:lnTo>
                  <a:lnTo>
                    <a:pt x="95" y="1201"/>
                  </a:lnTo>
                  <a:lnTo>
                    <a:pt x="92" y="1198"/>
                  </a:lnTo>
                  <a:lnTo>
                    <a:pt x="89" y="1195"/>
                  </a:lnTo>
                  <a:lnTo>
                    <a:pt x="83" y="1195"/>
                  </a:lnTo>
                  <a:lnTo>
                    <a:pt x="81" y="1195"/>
                  </a:lnTo>
                  <a:lnTo>
                    <a:pt x="78" y="1195"/>
                  </a:lnTo>
                  <a:lnTo>
                    <a:pt x="72" y="1192"/>
                  </a:lnTo>
                  <a:lnTo>
                    <a:pt x="69" y="1189"/>
                  </a:lnTo>
                  <a:lnTo>
                    <a:pt x="69" y="1186"/>
                  </a:lnTo>
                  <a:lnTo>
                    <a:pt x="66" y="1183"/>
                  </a:lnTo>
                  <a:lnTo>
                    <a:pt x="66" y="1181"/>
                  </a:lnTo>
                  <a:lnTo>
                    <a:pt x="69" y="1175"/>
                  </a:lnTo>
                  <a:lnTo>
                    <a:pt x="69" y="1172"/>
                  </a:lnTo>
                  <a:lnTo>
                    <a:pt x="69" y="1166"/>
                  </a:lnTo>
                  <a:lnTo>
                    <a:pt x="69" y="1163"/>
                  </a:lnTo>
                  <a:lnTo>
                    <a:pt x="66" y="1163"/>
                  </a:lnTo>
                  <a:lnTo>
                    <a:pt x="66" y="1160"/>
                  </a:lnTo>
                  <a:lnTo>
                    <a:pt x="63" y="1160"/>
                  </a:lnTo>
                  <a:lnTo>
                    <a:pt x="60" y="1158"/>
                  </a:lnTo>
                  <a:lnTo>
                    <a:pt x="58" y="1158"/>
                  </a:lnTo>
                  <a:lnTo>
                    <a:pt x="55" y="1158"/>
                  </a:lnTo>
                  <a:lnTo>
                    <a:pt x="52" y="1152"/>
                  </a:lnTo>
                  <a:lnTo>
                    <a:pt x="49" y="1143"/>
                  </a:lnTo>
                  <a:lnTo>
                    <a:pt x="46" y="1135"/>
                  </a:lnTo>
                  <a:lnTo>
                    <a:pt x="46" y="1132"/>
                  </a:lnTo>
                  <a:lnTo>
                    <a:pt x="46" y="1123"/>
                  </a:lnTo>
                  <a:lnTo>
                    <a:pt x="49" y="1117"/>
                  </a:lnTo>
                  <a:lnTo>
                    <a:pt x="49" y="1109"/>
                  </a:lnTo>
                  <a:lnTo>
                    <a:pt x="46" y="1100"/>
                  </a:lnTo>
                  <a:lnTo>
                    <a:pt x="43" y="1091"/>
                  </a:lnTo>
                  <a:lnTo>
                    <a:pt x="40" y="1080"/>
                  </a:lnTo>
                  <a:lnTo>
                    <a:pt x="29" y="1063"/>
                  </a:lnTo>
                  <a:lnTo>
                    <a:pt x="29" y="1060"/>
                  </a:lnTo>
                  <a:lnTo>
                    <a:pt x="32" y="1060"/>
                  </a:lnTo>
                  <a:lnTo>
                    <a:pt x="32" y="1054"/>
                  </a:lnTo>
                  <a:lnTo>
                    <a:pt x="32" y="1051"/>
                  </a:lnTo>
                  <a:lnTo>
                    <a:pt x="32" y="1048"/>
                  </a:lnTo>
                  <a:lnTo>
                    <a:pt x="32" y="1046"/>
                  </a:lnTo>
                  <a:lnTo>
                    <a:pt x="29" y="1046"/>
                  </a:lnTo>
                  <a:lnTo>
                    <a:pt x="29" y="1043"/>
                  </a:lnTo>
                  <a:lnTo>
                    <a:pt x="29" y="1040"/>
                  </a:lnTo>
                  <a:lnTo>
                    <a:pt x="29" y="1037"/>
                  </a:lnTo>
                  <a:lnTo>
                    <a:pt x="29" y="1031"/>
                  </a:lnTo>
                  <a:lnTo>
                    <a:pt x="32" y="1028"/>
                  </a:lnTo>
                  <a:lnTo>
                    <a:pt x="32" y="1025"/>
                  </a:lnTo>
                  <a:lnTo>
                    <a:pt x="32" y="1023"/>
                  </a:lnTo>
                  <a:lnTo>
                    <a:pt x="32" y="1020"/>
                  </a:lnTo>
                  <a:lnTo>
                    <a:pt x="32" y="1017"/>
                  </a:lnTo>
                  <a:lnTo>
                    <a:pt x="32" y="1011"/>
                  </a:lnTo>
                  <a:lnTo>
                    <a:pt x="29" y="1008"/>
                  </a:lnTo>
                  <a:lnTo>
                    <a:pt x="29" y="1005"/>
                  </a:lnTo>
                  <a:lnTo>
                    <a:pt x="29" y="1002"/>
                  </a:lnTo>
                  <a:lnTo>
                    <a:pt x="29" y="997"/>
                  </a:lnTo>
                  <a:lnTo>
                    <a:pt x="26" y="994"/>
                  </a:lnTo>
                  <a:lnTo>
                    <a:pt x="23" y="991"/>
                  </a:lnTo>
                  <a:lnTo>
                    <a:pt x="23" y="988"/>
                  </a:lnTo>
                  <a:lnTo>
                    <a:pt x="23" y="985"/>
                  </a:lnTo>
                  <a:lnTo>
                    <a:pt x="23" y="982"/>
                  </a:lnTo>
                  <a:lnTo>
                    <a:pt x="23" y="979"/>
                  </a:lnTo>
                  <a:lnTo>
                    <a:pt x="23" y="977"/>
                  </a:lnTo>
                  <a:lnTo>
                    <a:pt x="23" y="971"/>
                  </a:lnTo>
                  <a:lnTo>
                    <a:pt x="20" y="971"/>
                  </a:lnTo>
                  <a:lnTo>
                    <a:pt x="20" y="968"/>
                  </a:lnTo>
                  <a:lnTo>
                    <a:pt x="17" y="965"/>
                  </a:lnTo>
                  <a:lnTo>
                    <a:pt x="14" y="965"/>
                  </a:lnTo>
                  <a:lnTo>
                    <a:pt x="12" y="962"/>
                  </a:lnTo>
                  <a:lnTo>
                    <a:pt x="9" y="962"/>
                  </a:lnTo>
                  <a:lnTo>
                    <a:pt x="6" y="959"/>
                  </a:lnTo>
                  <a:lnTo>
                    <a:pt x="6" y="956"/>
                  </a:lnTo>
                  <a:lnTo>
                    <a:pt x="9" y="954"/>
                  </a:lnTo>
                  <a:lnTo>
                    <a:pt x="9" y="951"/>
                  </a:lnTo>
                  <a:lnTo>
                    <a:pt x="9" y="948"/>
                  </a:lnTo>
                  <a:lnTo>
                    <a:pt x="6" y="945"/>
                  </a:lnTo>
                  <a:lnTo>
                    <a:pt x="6" y="942"/>
                  </a:lnTo>
                  <a:lnTo>
                    <a:pt x="3" y="939"/>
                  </a:lnTo>
                  <a:lnTo>
                    <a:pt x="3" y="936"/>
                  </a:lnTo>
                  <a:lnTo>
                    <a:pt x="0" y="934"/>
                  </a:lnTo>
                  <a:lnTo>
                    <a:pt x="3" y="931"/>
                  </a:lnTo>
                  <a:lnTo>
                    <a:pt x="3" y="928"/>
                  </a:lnTo>
                  <a:lnTo>
                    <a:pt x="9" y="928"/>
                  </a:lnTo>
                  <a:lnTo>
                    <a:pt x="12" y="928"/>
                  </a:lnTo>
                  <a:lnTo>
                    <a:pt x="14" y="928"/>
                  </a:lnTo>
                  <a:lnTo>
                    <a:pt x="17" y="925"/>
                  </a:lnTo>
                  <a:lnTo>
                    <a:pt x="14" y="922"/>
                  </a:lnTo>
                  <a:lnTo>
                    <a:pt x="14" y="919"/>
                  </a:lnTo>
                  <a:lnTo>
                    <a:pt x="14" y="916"/>
                  </a:lnTo>
                  <a:lnTo>
                    <a:pt x="12" y="913"/>
                  </a:lnTo>
                  <a:lnTo>
                    <a:pt x="12" y="908"/>
                  </a:lnTo>
                  <a:lnTo>
                    <a:pt x="14" y="905"/>
                  </a:lnTo>
                  <a:lnTo>
                    <a:pt x="20" y="902"/>
                  </a:lnTo>
                  <a:lnTo>
                    <a:pt x="23" y="902"/>
                  </a:lnTo>
                  <a:lnTo>
                    <a:pt x="26" y="902"/>
                  </a:lnTo>
                  <a:lnTo>
                    <a:pt x="29" y="902"/>
                  </a:lnTo>
                  <a:lnTo>
                    <a:pt x="32" y="902"/>
                  </a:lnTo>
                  <a:lnTo>
                    <a:pt x="32" y="899"/>
                  </a:lnTo>
                  <a:lnTo>
                    <a:pt x="35" y="896"/>
                  </a:lnTo>
                  <a:lnTo>
                    <a:pt x="35" y="890"/>
                  </a:lnTo>
                  <a:lnTo>
                    <a:pt x="35" y="888"/>
                  </a:lnTo>
                  <a:lnTo>
                    <a:pt x="37" y="888"/>
                  </a:lnTo>
                  <a:lnTo>
                    <a:pt x="40" y="885"/>
                  </a:lnTo>
                  <a:lnTo>
                    <a:pt x="40" y="882"/>
                  </a:lnTo>
                  <a:lnTo>
                    <a:pt x="43" y="882"/>
                  </a:lnTo>
                  <a:lnTo>
                    <a:pt x="46" y="879"/>
                  </a:lnTo>
                  <a:lnTo>
                    <a:pt x="49" y="876"/>
                  </a:lnTo>
                  <a:lnTo>
                    <a:pt x="52" y="876"/>
                  </a:lnTo>
                  <a:lnTo>
                    <a:pt x="52" y="873"/>
                  </a:lnTo>
                  <a:lnTo>
                    <a:pt x="52" y="867"/>
                  </a:lnTo>
                  <a:lnTo>
                    <a:pt x="52" y="865"/>
                  </a:lnTo>
                  <a:lnTo>
                    <a:pt x="52" y="862"/>
                  </a:lnTo>
                  <a:lnTo>
                    <a:pt x="55" y="859"/>
                  </a:lnTo>
                  <a:lnTo>
                    <a:pt x="55" y="856"/>
                  </a:lnTo>
                  <a:lnTo>
                    <a:pt x="58" y="853"/>
                  </a:lnTo>
                  <a:lnTo>
                    <a:pt x="58" y="847"/>
                  </a:lnTo>
                  <a:lnTo>
                    <a:pt x="55" y="844"/>
                  </a:lnTo>
                  <a:lnTo>
                    <a:pt x="55" y="842"/>
                  </a:lnTo>
                  <a:lnTo>
                    <a:pt x="55" y="839"/>
                  </a:lnTo>
                  <a:lnTo>
                    <a:pt x="55" y="836"/>
                  </a:lnTo>
                  <a:lnTo>
                    <a:pt x="52" y="833"/>
                  </a:lnTo>
                  <a:lnTo>
                    <a:pt x="52" y="830"/>
                  </a:lnTo>
                  <a:lnTo>
                    <a:pt x="52" y="827"/>
                  </a:lnTo>
                  <a:lnTo>
                    <a:pt x="49" y="824"/>
                  </a:lnTo>
                  <a:lnTo>
                    <a:pt x="49" y="821"/>
                  </a:lnTo>
                  <a:lnTo>
                    <a:pt x="46" y="819"/>
                  </a:lnTo>
                  <a:lnTo>
                    <a:pt x="46" y="816"/>
                  </a:lnTo>
                  <a:lnTo>
                    <a:pt x="46" y="813"/>
                  </a:lnTo>
                  <a:lnTo>
                    <a:pt x="46" y="807"/>
                  </a:lnTo>
                  <a:lnTo>
                    <a:pt x="49" y="804"/>
                  </a:lnTo>
                  <a:lnTo>
                    <a:pt x="49" y="801"/>
                  </a:lnTo>
                  <a:lnTo>
                    <a:pt x="52" y="801"/>
                  </a:lnTo>
                  <a:lnTo>
                    <a:pt x="52" y="799"/>
                  </a:lnTo>
                  <a:lnTo>
                    <a:pt x="55" y="796"/>
                  </a:lnTo>
                  <a:lnTo>
                    <a:pt x="60" y="790"/>
                  </a:lnTo>
                  <a:lnTo>
                    <a:pt x="60" y="784"/>
                  </a:lnTo>
                  <a:lnTo>
                    <a:pt x="60" y="776"/>
                  </a:lnTo>
                  <a:lnTo>
                    <a:pt x="60" y="773"/>
                  </a:lnTo>
                  <a:lnTo>
                    <a:pt x="60" y="770"/>
                  </a:lnTo>
                  <a:lnTo>
                    <a:pt x="60" y="764"/>
                  </a:lnTo>
                  <a:lnTo>
                    <a:pt x="60" y="761"/>
                  </a:lnTo>
                  <a:lnTo>
                    <a:pt x="60" y="758"/>
                  </a:lnTo>
                  <a:lnTo>
                    <a:pt x="63" y="755"/>
                  </a:lnTo>
                  <a:lnTo>
                    <a:pt x="63" y="753"/>
                  </a:lnTo>
                  <a:lnTo>
                    <a:pt x="63" y="747"/>
                  </a:lnTo>
                  <a:lnTo>
                    <a:pt x="63" y="744"/>
                  </a:lnTo>
                  <a:lnTo>
                    <a:pt x="60" y="741"/>
                  </a:lnTo>
                  <a:lnTo>
                    <a:pt x="60" y="738"/>
                  </a:lnTo>
                  <a:lnTo>
                    <a:pt x="63" y="732"/>
                  </a:lnTo>
                  <a:lnTo>
                    <a:pt x="63" y="730"/>
                  </a:lnTo>
                  <a:lnTo>
                    <a:pt x="63" y="727"/>
                  </a:lnTo>
                  <a:lnTo>
                    <a:pt x="63" y="721"/>
                  </a:lnTo>
                  <a:lnTo>
                    <a:pt x="63" y="718"/>
                  </a:lnTo>
                  <a:lnTo>
                    <a:pt x="66" y="715"/>
                  </a:lnTo>
                  <a:lnTo>
                    <a:pt x="69" y="712"/>
                  </a:lnTo>
                  <a:lnTo>
                    <a:pt x="72" y="709"/>
                  </a:lnTo>
                  <a:lnTo>
                    <a:pt x="72" y="707"/>
                  </a:lnTo>
                  <a:lnTo>
                    <a:pt x="69" y="704"/>
                  </a:lnTo>
                  <a:lnTo>
                    <a:pt x="69" y="701"/>
                  </a:lnTo>
                  <a:lnTo>
                    <a:pt x="69" y="698"/>
                  </a:lnTo>
                  <a:lnTo>
                    <a:pt x="72" y="695"/>
                  </a:lnTo>
                  <a:lnTo>
                    <a:pt x="75" y="692"/>
                  </a:lnTo>
                  <a:lnTo>
                    <a:pt x="78" y="689"/>
                  </a:lnTo>
                  <a:lnTo>
                    <a:pt x="81" y="689"/>
                  </a:lnTo>
                  <a:lnTo>
                    <a:pt x="83" y="686"/>
                  </a:lnTo>
                  <a:lnTo>
                    <a:pt x="86" y="686"/>
                  </a:lnTo>
                  <a:lnTo>
                    <a:pt x="89" y="686"/>
                  </a:lnTo>
                  <a:lnTo>
                    <a:pt x="89" y="684"/>
                  </a:lnTo>
                  <a:lnTo>
                    <a:pt x="92" y="681"/>
                  </a:lnTo>
                  <a:lnTo>
                    <a:pt x="92" y="678"/>
                  </a:lnTo>
                  <a:lnTo>
                    <a:pt x="92" y="675"/>
                  </a:lnTo>
                  <a:lnTo>
                    <a:pt x="95" y="669"/>
                  </a:lnTo>
                  <a:lnTo>
                    <a:pt x="95" y="666"/>
                  </a:lnTo>
                  <a:lnTo>
                    <a:pt x="92" y="664"/>
                  </a:lnTo>
                  <a:lnTo>
                    <a:pt x="92" y="661"/>
                  </a:lnTo>
                  <a:lnTo>
                    <a:pt x="89" y="658"/>
                  </a:lnTo>
                  <a:lnTo>
                    <a:pt x="83" y="655"/>
                  </a:lnTo>
                  <a:lnTo>
                    <a:pt x="83" y="652"/>
                  </a:lnTo>
                  <a:lnTo>
                    <a:pt x="81" y="649"/>
                  </a:lnTo>
                  <a:lnTo>
                    <a:pt x="81" y="646"/>
                  </a:lnTo>
                  <a:lnTo>
                    <a:pt x="81" y="643"/>
                  </a:lnTo>
                  <a:lnTo>
                    <a:pt x="83" y="641"/>
                  </a:lnTo>
                  <a:lnTo>
                    <a:pt x="83" y="638"/>
                  </a:lnTo>
                  <a:lnTo>
                    <a:pt x="83" y="635"/>
                  </a:lnTo>
                  <a:lnTo>
                    <a:pt x="86" y="632"/>
                  </a:lnTo>
                  <a:lnTo>
                    <a:pt x="86" y="629"/>
                  </a:lnTo>
                  <a:lnTo>
                    <a:pt x="86" y="626"/>
                  </a:lnTo>
                  <a:lnTo>
                    <a:pt x="89" y="620"/>
                  </a:lnTo>
                  <a:lnTo>
                    <a:pt x="89" y="618"/>
                  </a:lnTo>
                  <a:lnTo>
                    <a:pt x="86" y="615"/>
                  </a:lnTo>
                  <a:lnTo>
                    <a:pt x="95" y="615"/>
                  </a:lnTo>
                  <a:lnTo>
                    <a:pt x="101" y="618"/>
                  </a:lnTo>
                  <a:lnTo>
                    <a:pt x="101" y="615"/>
                  </a:lnTo>
                  <a:lnTo>
                    <a:pt x="104" y="612"/>
                  </a:lnTo>
                  <a:lnTo>
                    <a:pt x="112" y="612"/>
                  </a:lnTo>
                  <a:lnTo>
                    <a:pt x="115" y="612"/>
                  </a:lnTo>
                  <a:lnTo>
                    <a:pt x="115" y="609"/>
                  </a:lnTo>
                  <a:lnTo>
                    <a:pt x="115" y="603"/>
                  </a:lnTo>
                  <a:lnTo>
                    <a:pt x="118" y="600"/>
                  </a:lnTo>
                  <a:lnTo>
                    <a:pt x="121" y="600"/>
                  </a:lnTo>
                  <a:lnTo>
                    <a:pt x="124" y="600"/>
                  </a:lnTo>
                  <a:lnTo>
                    <a:pt x="127" y="603"/>
                  </a:lnTo>
                  <a:lnTo>
                    <a:pt x="129" y="603"/>
                  </a:lnTo>
                  <a:lnTo>
                    <a:pt x="135" y="603"/>
                  </a:lnTo>
                  <a:lnTo>
                    <a:pt x="138" y="600"/>
                  </a:lnTo>
                  <a:lnTo>
                    <a:pt x="138" y="597"/>
                  </a:lnTo>
                  <a:lnTo>
                    <a:pt x="138" y="595"/>
                  </a:lnTo>
                  <a:lnTo>
                    <a:pt x="138" y="592"/>
                  </a:lnTo>
                  <a:lnTo>
                    <a:pt x="132" y="592"/>
                  </a:lnTo>
                  <a:lnTo>
                    <a:pt x="129" y="589"/>
                  </a:lnTo>
                  <a:lnTo>
                    <a:pt x="129" y="586"/>
                  </a:lnTo>
                  <a:lnTo>
                    <a:pt x="135" y="580"/>
                  </a:lnTo>
                  <a:lnTo>
                    <a:pt x="135" y="577"/>
                  </a:lnTo>
                  <a:lnTo>
                    <a:pt x="132" y="572"/>
                  </a:lnTo>
                  <a:lnTo>
                    <a:pt x="132" y="569"/>
                  </a:lnTo>
                  <a:lnTo>
                    <a:pt x="132" y="566"/>
                  </a:lnTo>
                  <a:lnTo>
                    <a:pt x="135" y="566"/>
                  </a:lnTo>
                  <a:lnTo>
                    <a:pt x="147" y="572"/>
                  </a:lnTo>
                  <a:lnTo>
                    <a:pt x="150" y="572"/>
                  </a:lnTo>
                  <a:lnTo>
                    <a:pt x="147" y="563"/>
                  </a:lnTo>
                  <a:lnTo>
                    <a:pt x="150" y="560"/>
                  </a:lnTo>
                  <a:lnTo>
                    <a:pt x="155" y="557"/>
                  </a:lnTo>
                  <a:lnTo>
                    <a:pt x="158" y="557"/>
                  </a:lnTo>
                  <a:lnTo>
                    <a:pt x="167" y="554"/>
                  </a:lnTo>
                  <a:lnTo>
                    <a:pt x="170" y="554"/>
                  </a:lnTo>
                  <a:lnTo>
                    <a:pt x="178" y="557"/>
                  </a:lnTo>
                  <a:lnTo>
                    <a:pt x="181" y="554"/>
                  </a:lnTo>
                  <a:lnTo>
                    <a:pt x="184" y="554"/>
                  </a:lnTo>
                  <a:lnTo>
                    <a:pt x="187" y="557"/>
                  </a:lnTo>
                  <a:lnTo>
                    <a:pt x="196" y="554"/>
                  </a:lnTo>
                  <a:lnTo>
                    <a:pt x="216" y="554"/>
                  </a:lnTo>
                  <a:lnTo>
                    <a:pt x="216" y="552"/>
                  </a:lnTo>
                  <a:lnTo>
                    <a:pt x="219" y="546"/>
                  </a:lnTo>
                  <a:lnTo>
                    <a:pt x="219" y="543"/>
                  </a:lnTo>
                  <a:lnTo>
                    <a:pt x="221" y="543"/>
                  </a:lnTo>
                  <a:lnTo>
                    <a:pt x="230" y="546"/>
                  </a:lnTo>
                  <a:lnTo>
                    <a:pt x="239" y="540"/>
                  </a:lnTo>
                  <a:lnTo>
                    <a:pt x="242" y="540"/>
                  </a:lnTo>
                  <a:lnTo>
                    <a:pt x="244" y="540"/>
                  </a:lnTo>
                  <a:lnTo>
                    <a:pt x="247" y="534"/>
                  </a:lnTo>
                  <a:lnTo>
                    <a:pt x="244" y="529"/>
                  </a:lnTo>
                  <a:lnTo>
                    <a:pt x="244" y="523"/>
                  </a:lnTo>
                  <a:lnTo>
                    <a:pt x="244" y="520"/>
                  </a:lnTo>
                  <a:lnTo>
                    <a:pt x="247" y="520"/>
                  </a:lnTo>
                  <a:lnTo>
                    <a:pt x="253" y="523"/>
                  </a:lnTo>
                  <a:lnTo>
                    <a:pt x="256" y="523"/>
                  </a:lnTo>
                  <a:lnTo>
                    <a:pt x="259" y="523"/>
                  </a:lnTo>
                  <a:lnTo>
                    <a:pt x="265" y="534"/>
                  </a:lnTo>
                  <a:lnTo>
                    <a:pt x="270" y="537"/>
                  </a:lnTo>
                  <a:lnTo>
                    <a:pt x="273" y="537"/>
                  </a:lnTo>
                  <a:lnTo>
                    <a:pt x="276" y="537"/>
                  </a:lnTo>
                  <a:lnTo>
                    <a:pt x="288" y="534"/>
                  </a:lnTo>
                  <a:lnTo>
                    <a:pt x="288" y="529"/>
                  </a:lnTo>
                  <a:lnTo>
                    <a:pt x="288" y="526"/>
                  </a:lnTo>
                  <a:lnTo>
                    <a:pt x="293" y="523"/>
                  </a:lnTo>
                  <a:lnTo>
                    <a:pt x="290" y="517"/>
                  </a:lnTo>
                  <a:lnTo>
                    <a:pt x="290" y="514"/>
                  </a:lnTo>
                  <a:lnTo>
                    <a:pt x="290" y="511"/>
                  </a:lnTo>
                  <a:lnTo>
                    <a:pt x="308" y="506"/>
                  </a:lnTo>
                  <a:lnTo>
                    <a:pt x="316" y="503"/>
                  </a:lnTo>
                  <a:lnTo>
                    <a:pt x="316" y="500"/>
                  </a:lnTo>
                  <a:lnTo>
                    <a:pt x="319" y="500"/>
                  </a:lnTo>
                  <a:lnTo>
                    <a:pt x="322" y="500"/>
                  </a:lnTo>
                  <a:lnTo>
                    <a:pt x="322" y="497"/>
                  </a:lnTo>
                  <a:lnTo>
                    <a:pt x="319" y="491"/>
                  </a:lnTo>
                  <a:lnTo>
                    <a:pt x="322" y="488"/>
                  </a:lnTo>
                  <a:lnTo>
                    <a:pt x="325" y="485"/>
                  </a:lnTo>
                  <a:lnTo>
                    <a:pt x="328" y="483"/>
                  </a:lnTo>
                  <a:lnTo>
                    <a:pt x="328" y="480"/>
                  </a:lnTo>
                  <a:lnTo>
                    <a:pt x="331" y="480"/>
                  </a:lnTo>
                  <a:lnTo>
                    <a:pt x="336" y="480"/>
                  </a:lnTo>
                  <a:lnTo>
                    <a:pt x="342" y="488"/>
                  </a:lnTo>
                  <a:lnTo>
                    <a:pt x="345" y="488"/>
                  </a:lnTo>
                  <a:lnTo>
                    <a:pt x="348" y="488"/>
                  </a:lnTo>
                  <a:lnTo>
                    <a:pt x="348" y="483"/>
                  </a:lnTo>
                  <a:lnTo>
                    <a:pt x="351" y="480"/>
                  </a:lnTo>
                  <a:lnTo>
                    <a:pt x="351" y="477"/>
                  </a:lnTo>
                  <a:lnTo>
                    <a:pt x="348" y="468"/>
                  </a:lnTo>
                  <a:lnTo>
                    <a:pt x="348" y="465"/>
                  </a:lnTo>
                  <a:lnTo>
                    <a:pt x="351" y="465"/>
                  </a:lnTo>
                  <a:lnTo>
                    <a:pt x="354" y="462"/>
                  </a:lnTo>
                  <a:lnTo>
                    <a:pt x="357" y="462"/>
                  </a:lnTo>
                  <a:lnTo>
                    <a:pt x="359" y="460"/>
                  </a:lnTo>
                  <a:lnTo>
                    <a:pt x="357" y="457"/>
                  </a:lnTo>
                  <a:lnTo>
                    <a:pt x="359" y="454"/>
                  </a:lnTo>
                  <a:lnTo>
                    <a:pt x="362" y="454"/>
                  </a:lnTo>
                  <a:lnTo>
                    <a:pt x="368" y="454"/>
                  </a:lnTo>
                  <a:lnTo>
                    <a:pt x="371" y="451"/>
                  </a:lnTo>
                  <a:lnTo>
                    <a:pt x="371" y="448"/>
                  </a:lnTo>
                  <a:lnTo>
                    <a:pt x="371" y="442"/>
                  </a:lnTo>
                  <a:lnTo>
                    <a:pt x="374" y="439"/>
                  </a:lnTo>
                  <a:lnTo>
                    <a:pt x="377" y="439"/>
                  </a:lnTo>
                  <a:lnTo>
                    <a:pt x="385" y="445"/>
                  </a:lnTo>
                  <a:lnTo>
                    <a:pt x="388" y="445"/>
                  </a:lnTo>
                  <a:lnTo>
                    <a:pt x="391" y="445"/>
                  </a:lnTo>
                  <a:lnTo>
                    <a:pt x="394" y="434"/>
                  </a:lnTo>
                  <a:lnTo>
                    <a:pt x="397" y="434"/>
                  </a:lnTo>
                  <a:lnTo>
                    <a:pt x="403" y="434"/>
                  </a:lnTo>
                  <a:lnTo>
                    <a:pt x="408" y="428"/>
                  </a:lnTo>
                  <a:lnTo>
                    <a:pt x="414" y="431"/>
                  </a:lnTo>
                  <a:lnTo>
                    <a:pt x="417" y="428"/>
                  </a:lnTo>
                  <a:lnTo>
                    <a:pt x="423" y="428"/>
                  </a:lnTo>
                  <a:lnTo>
                    <a:pt x="426" y="431"/>
                  </a:lnTo>
                  <a:lnTo>
                    <a:pt x="428" y="431"/>
                  </a:lnTo>
                  <a:lnTo>
                    <a:pt x="431" y="428"/>
                  </a:lnTo>
                  <a:lnTo>
                    <a:pt x="428" y="425"/>
                  </a:lnTo>
                  <a:lnTo>
                    <a:pt x="431" y="422"/>
                  </a:lnTo>
                  <a:lnTo>
                    <a:pt x="434" y="419"/>
                  </a:lnTo>
                  <a:lnTo>
                    <a:pt x="434" y="417"/>
                  </a:lnTo>
                  <a:lnTo>
                    <a:pt x="437" y="422"/>
                  </a:lnTo>
                  <a:lnTo>
                    <a:pt x="443" y="422"/>
                  </a:lnTo>
                  <a:lnTo>
                    <a:pt x="443" y="419"/>
                  </a:lnTo>
                  <a:lnTo>
                    <a:pt x="440" y="417"/>
                  </a:lnTo>
                  <a:lnTo>
                    <a:pt x="437" y="414"/>
                  </a:lnTo>
                  <a:lnTo>
                    <a:pt x="440" y="414"/>
                  </a:lnTo>
                  <a:lnTo>
                    <a:pt x="446" y="411"/>
                  </a:lnTo>
                  <a:lnTo>
                    <a:pt x="449" y="414"/>
                  </a:lnTo>
                  <a:lnTo>
                    <a:pt x="451" y="417"/>
                  </a:lnTo>
                  <a:lnTo>
                    <a:pt x="451" y="419"/>
                  </a:lnTo>
                  <a:lnTo>
                    <a:pt x="454" y="419"/>
                  </a:lnTo>
                  <a:lnTo>
                    <a:pt x="457" y="417"/>
                  </a:lnTo>
                  <a:lnTo>
                    <a:pt x="457" y="414"/>
                  </a:lnTo>
                  <a:lnTo>
                    <a:pt x="454" y="411"/>
                  </a:lnTo>
                  <a:lnTo>
                    <a:pt x="457" y="408"/>
                  </a:lnTo>
                  <a:lnTo>
                    <a:pt x="460" y="408"/>
                  </a:lnTo>
                  <a:lnTo>
                    <a:pt x="463" y="408"/>
                  </a:lnTo>
                  <a:lnTo>
                    <a:pt x="469" y="402"/>
                  </a:lnTo>
                  <a:lnTo>
                    <a:pt x="471" y="402"/>
                  </a:lnTo>
                  <a:lnTo>
                    <a:pt x="477" y="408"/>
                  </a:lnTo>
                  <a:lnTo>
                    <a:pt x="489" y="414"/>
                  </a:lnTo>
                  <a:lnTo>
                    <a:pt x="492" y="417"/>
                  </a:lnTo>
                  <a:lnTo>
                    <a:pt x="494" y="417"/>
                  </a:lnTo>
                  <a:lnTo>
                    <a:pt x="500" y="402"/>
                  </a:lnTo>
                  <a:lnTo>
                    <a:pt x="503" y="402"/>
                  </a:lnTo>
                  <a:lnTo>
                    <a:pt x="503" y="405"/>
                  </a:lnTo>
                  <a:lnTo>
                    <a:pt x="506" y="405"/>
                  </a:lnTo>
                  <a:lnTo>
                    <a:pt x="509" y="405"/>
                  </a:lnTo>
                  <a:lnTo>
                    <a:pt x="509" y="402"/>
                  </a:lnTo>
                  <a:lnTo>
                    <a:pt x="509" y="396"/>
                  </a:lnTo>
                  <a:lnTo>
                    <a:pt x="512" y="391"/>
                  </a:lnTo>
                  <a:lnTo>
                    <a:pt x="515" y="385"/>
                  </a:lnTo>
                  <a:lnTo>
                    <a:pt x="517" y="385"/>
                  </a:lnTo>
                  <a:lnTo>
                    <a:pt x="523" y="385"/>
                  </a:lnTo>
                  <a:lnTo>
                    <a:pt x="523" y="388"/>
                  </a:lnTo>
                  <a:lnTo>
                    <a:pt x="526" y="391"/>
                  </a:lnTo>
                  <a:lnTo>
                    <a:pt x="526" y="394"/>
                  </a:lnTo>
                  <a:lnTo>
                    <a:pt x="529" y="394"/>
                  </a:lnTo>
                  <a:lnTo>
                    <a:pt x="532" y="391"/>
                  </a:lnTo>
                  <a:lnTo>
                    <a:pt x="538" y="385"/>
                  </a:lnTo>
                  <a:lnTo>
                    <a:pt x="543" y="379"/>
                  </a:lnTo>
                  <a:lnTo>
                    <a:pt x="546" y="379"/>
                  </a:lnTo>
                  <a:lnTo>
                    <a:pt x="549" y="382"/>
                  </a:lnTo>
                  <a:lnTo>
                    <a:pt x="552" y="382"/>
                  </a:lnTo>
                  <a:lnTo>
                    <a:pt x="555" y="382"/>
                  </a:lnTo>
                  <a:lnTo>
                    <a:pt x="561" y="376"/>
                  </a:lnTo>
                  <a:lnTo>
                    <a:pt x="563" y="373"/>
                  </a:lnTo>
                  <a:lnTo>
                    <a:pt x="566" y="371"/>
                  </a:lnTo>
                  <a:lnTo>
                    <a:pt x="572" y="373"/>
                  </a:lnTo>
                  <a:lnTo>
                    <a:pt x="575" y="371"/>
                  </a:lnTo>
                  <a:lnTo>
                    <a:pt x="581" y="362"/>
                  </a:lnTo>
                  <a:lnTo>
                    <a:pt x="578" y="356"/>
                  </a:lnTo>
                  <a:lnTo>
                    <a:pt x="581" y="353"/>
                  </a:lnTo>
                  <a:lnTo>
                    <a:pt x="584" y="350"/>
                  </a:lnTo>
                  <a:lnTo>
                    <a:pt x="586" y="350"/>
                  </a:lnTo>
                  <a:lnTo>
                    <a:pt x="595" y="348"/>
                  </a:lnTo>
                  <a:lnTo>
                    <a:pt x="601" y="350"/>
                  </a:lnTo>
                  <a:lnTo>
                    <a:pt x="604" y="353"/>
                  </a:lnTo>
                  <a:lnTo>
                    <a:pt x="607" y="356"/>
                  </a:lnTo>
                  <a:lnTo>
                    <a:pt x="609" y="353"/>
                  </a:lnTo>
                  <a:lnTo>
                    <a:pt x="615" y="353"/>
                  </a:lnTo>
                  <a:lnTo>
                    <a:pt x="618" y="350"/>
                  </a:lnTo>
                  <a:lnTo>
                    <a:pt x="624" y="353"/>
                  </a:lnTo>
                  <a:lnTo>
                    <a:pt x="630" y="353"/>
                  </a:lnTo>
                  <a:lnTo>
                    <a:pt x="635" y="353"/>
                  </a:lnTo>
                  <a:lnTo>
                    <a:pt x="647" y="356"/>
                  </a:lnTo>
                  <a:lnTo>
                    <a:pt x="661" y="356"/>
                  </a:lnTo>
                  <a:lnTo>
                    <a:pt x="690" y="359"/>
                  </a:lnTo>
                  <a:lnTo>
                    <a:pt x="736" y="365"/>
                  </a:lnTo>
                  <a:lnTo>
                    <a:pt x="742" y="362"/>
                  </a:lnTo>
                  <a:lnTo>
                    <a:pt x="747" y="362"/>
                  </a:lnTo>
                  <a:lnTo>
                    <a:pt x="779" y="345"/>
                  </a:lnTo>
                  <a:lnTo>
                    <a:pt x="782" y="348"/>
                  </a:lnTo>
                  <a:lnTo>
                    <a:pt x="791" y="339"/>
                  </a:lnTo>
                  <a:lnTo>
                    <a:pt x="796" y="336"/>
                  </a:lnTo>
                  <a:lnTo>
                    <a:pt x="799" y="333"/>
                  </a:lnTo>
                  <a:lnTo>
                    <a:pt x="808" y="333"/>
                  </a:lnTo>
                  <a:lnTo>
                    <a:pt x="854" y="330"/>
                  </a:lnTo>
                  <a:lnTo>
                    <a:pt x="874" y="330"/>
                  </a:lnTo>
                  <a:lnTo>
                    <a:pt x="877" y="330"/>
                  </a:lnTo>
                  <a:lnTo>
                    <a:pt x="894" y="327"/>
                  </a:lnTo>
                  <a:lnTo>
                    <a:pt x="931" y="327"/>
                  </a:lnTo>
                  <a:lnTo>
                    <a:pt x="940" y="327"/>
                  </a:lnTo>
                  <a:lnTo>
                    <a:pt x="943" y="325"/>
                  </a:lnTo>
                  <a:lnTo>
                    <a:pt x="960" y="325"/>
                  </a:lnTo>
                  <a:lnTo>
                    <a:pt x="969" y="325"/>
                  </a:lnTo>
                  <a:lnTo>
                    <a:pt x="975" y="322"/>
                  </a:lnTo>
                  <a:lnTo>
                    <a:pt x="983" y="322"/>
                  </a:lnTo>
                  <a:lnTo>
                    <a:pt x="1018" y="319"/>
                  </a:lnTo>
                  <a:lnTo>
                    <a:pt x="1023" y="319"/>
                  </a:lnTo>
                  <a:lnTo>
                    <a:pt x="1029" y="319"/>
                  </a:lnTo>
                  <a:lnTo>
                    <a:pt x="1032" y="319"/>
                  </a:lnTo>
                  <a:lnTo>
                    <a:pt x="1046" y="319"/>
                  </a:lnTo>
                  <a:lnTo>
                    <a:pt x="1049" y="319"/>
                  </a:lnTo>
                  <a:lnTo>
                    <a:pt x="1049" y="316"/>
                  </a:lnTo>
                  <a:lnTo>
                    <a:pt x="1067" y="316"/>
                  </a:lnTo>
                  <a:lnTo>
                    <a:pt x="1069" y="316"/>
                  </a:lnTo>
                  <a:lnTo>
                    <a:pt x="1078" y="316"/>
                  </a:lnTo>
                  <a:lnTo>
                    <a:pt x="1107" y="313"/>
                  </a:lnTo>
                  <a:lnTo>
                    <a:pt x="1118" y="313"/>
                  </a:lnTo>
                  <a:lnTo>
                    <a:pt x="1136" y="313"/>
                  </a:lnTo>
                  <a:lnTo>
                    <a:pt x="1138" y="310"/>
                  </a:lnTo>
                  <a:lnTo>
                    <a:pt x="1144" y="310"/>
                  </a:lnTo>
                  <a:lnTo>
                    <a:pt x="1144" y="307"/>
                  </a:lnTo>
                  <a:lnTo>
                    <a:pt x="1150" y="305"/>
                  </a:lnTo>
                  <a:lnTo>
                    <a:pt x="1150" y="302"/>
                  </a:lnTo>
                  <a:lnTo>
                    <a:pt x="1150" y="296"/>
                  </a:lnTo>
                  <a:lnTo>
                    <a:pt x="1150" y="293"/>
                  </a:lnTo>
                  <a:lnTo>
                    <a:pt x="1156" y="290"/>
                  </a:lnTo>
                  <a:lnTo>
                    <a:pt x="1156" y="284"/>
                  </a:lnTo>
                  <a:lnTo>
                    <a:pt x="1153" y="267"/>
                  </a:lnTo>
                  <a:lnTo>
                    <a:pt x="1153" y="261"/>
                  </a:lnTo>
                  <a:lnTo>
                    <a:pt x="1153" y="256"/>
                  </a:lnTo>
                  <a:lnTo>
                    <a:pt x="1153" y="253"/>
                  </a:lnTo>
                  <a:lnTo>
                    <a:pt x="1159" y="244"/>
                  </a:lnTo>
                  <a:lnTo>
                    <a:pt x="1167" y="236"/>
                  </a:lnTo>
                  <a:lnTo>
                    <a:pt x="1170" y="230"/>
                  </a:lnTo>
                  <a:lnTo>
                    <a:pt x="1170" y="224"/>
                  </a:lnTo>
                  <a:lnTo>
                    <a:pt x="1173" y="218"/>
                  </a:lnTo>
                  <a:lnTo>
                    <a:pt x="1179" y="215"/>
                  </a:lnTo>
                  <a:lnTo>
                    <a:pt x="1182" y="213"/>
                  </a:lnTo>
                  <a:lnTo>
                    <a:pt x="1187" y="210"/>
                  </a:lnTo>
                  <a:lnTo>
                    <a:pt x="1199" y="204"/>
                  </a:lnTo>
                  <a:lnTo>
                    <a:pt x="1213" y="198"/>
                  </a:lnTo>
                  <a:lnTo>
                    <a:pt x="1219" y="198"/>
                  </a:lnTo>
                  <a:lnTo>
                    <a:pt x="1222" y="198"/>
                  </a:lnTo>
                  <a:lnTo>
                    <a:pt x="1230" y="195"/>
                  </a:lnTo>
                  <a:lnTo>
                    <a:pt x="1239" y="192"/>
                  </a:lnTo>
                  <a:lnTo>
                    <a:pt x="1242" y="192"/>
                  </a:lnTo>
                  <a:lnTo>
                    <a:pt x="1245" y="190"/>
                  </a:lnTo>
                  <a:lnTo>
                    <a:pt x="1251" y="187"/>
                  </a:lnTo>
                  <a:lnTo>
                    <a:pt x="1256" y="187"/>
                  </a:lnTo>
                  <a:lnTo>
                    <a:pt x="1259" y="181"/>
                  </a:lnTo>
                  <a:lnTo>
                    <a:pt x="1265" y="175"/>
                  </a:lnTo>
                  <a:lnTo>
                    <a:pt x="1268" y="172"/>
                  </a:lnTo>
                  <a:lnTo>
                    <a:pt x="1271" y="172"/>
                  </a:lnTo>
                  <a:lnTo>
                    <a:pt x="1274" y="170"/>
                  </a:lnTo>
                  <a:lnTo>
                    <a:pt x="1276" y="164"/>
                  </a:lnTo>
                  <a:lnTo>
                    <a:pt x="1279" y="164"/>
                  </a:lnTo>
                  <a:lnTo>
                    <a:pt x="1282" y="158"/>
                  </a:lnTo>
                  <a:lnTo>
                    <a:pt x="1285" y="155"/>
                  </a:lnTo>
                  <a:lnTo>
                    <a:pt x="1288" y="149"/>
                  </a:lnTo>
                  <a:lnTo>
                    <a:pt x="1285" y="141"/>
                  </a:lnTo>
                  <a:lnTo>
                    <a:pt x="1285" y="138"/>
                  </a:lnTo>
                  <a:lnTo>
                    <a:pt x="1282" y="135"/>
                  </a:lnTo>
                  <a:lnTo>
                    <a:pt x="1285" y="135"/>
                  </a:lnTo>
                  <a:lnTo>
                    <a:pt x="1288" y="135"/>
                  </a:lnTo>
                  <a:lnTo>
                    <a:pt x="1294" y="138"/>
                  </a:lnTo>
                  <a:lnTo>
                    <a:pt x="1297" y="138"/>
                  </a:lnTo>
                  <a:lnTo>
                    <a:pt x="1297" y="135"/>
                  </a:lnTo>
                  <a:lnTo>
                    <a:pt x="1299" y="129"/>
                  </a:lnTo>
                  <a:lnTo>
                    <a:pt x="1302" y="129"/>
                  </a:lnTo>
                  <a:lnTo>
                    <a:pt x="1305" y="129"/>
                  </a:lnTo>
                  <a:lnTo>
                    <a:pt x="1302" y="124"/>
                  </a:lnTo>
                  <a:lnTo>
                    <a:pt x="1305" y="124"/>
                  </a:lnTo>
                  <a:lnTo>
                    <a:pt x="1308" y="124"/>
                  </a:lnTo>
                  <a:lnTo>
                    <a:pt x="1311" y="124"/>
                  </a:lnTo>
                  <a:lnTo>
                    <a:pt x="1311" y="121"/>
                  </a:lnTo>
                  <a:lnTo>
                    <a:pt x="1314" y="118"/>
                  </a:lnTo>
                  <a:lnTo>
                    <a:pt x="1317" y="118"/>
                  </a:lnTo>
                  <a:lnTo>
                    <a:pt x="1317" y="112"/>
                  </a:lnTo>
                  <a:lnTo>
                    <a:pt x="1322" y="112"/>
                  </a:lnTo>
                  <a:lnTo>
                    <a:pt x="1325" y="109"/>
                  </a:lnTo>
                  <a:lnTo>
                    <a:pt x="1325" y="106"/>
                  </a:lnTo>
                  <a:lnTo>
                    <a:pt x="1328" y="103"/>
                  </a:lnTo>
                  <a:lnTo>
                    <a:pt x="1322" y="101"/>
                  </a:lnTo>
                  <a:lnTo>
                    <a:pt x="1325" y="98"/>
                  </a:lnTo>
                  <a:lnTo>
                    <a:pt x="1325" y="95"/>
                  </a:lnTo>
                  <a:lnTo>
                    <a:pt x="1325" y="92"/>
                  </a:lnTo>
                  <a:lnTo>
                    <a:pt x="1325" y="89"/>
                  </a:lnTo>
                  <a:lnTo>
                    <a:pt x="1331" y="89"/>
                  </a:lnTo>
                  <a:lnTo>
                    <a:pt x="1331" y="83"/>
                  </a:lnTo>
                  <a:lnTo>
                    <a:pt x="1334" y="78"/>
                  </a:lnTo>
                  <a:lnTo>
                    <a:pt x="1340" y="75"/>
                  </a:lnTo>
                  <a:lnTo>
                    <a:pt x="1345" y="66"/>
                  </a:lnTo>
                  <a:lnTo>
                    <a:pt x="1351" y="66"/>
                  </a:lnTo>
                  <a:lnTo>
                    <a:pt x="1354" y="63"/>
                  </a:lnTo>
                  <a:lnTo>
                    <a:pt x="1354" y="57"/>
                  </a:lnTo>
                  <a:lnTo>
                    <a:pt x="1357" y="55"/>
                  </a:lnTo>
                  <a:lnTo>
                    <a:pt x="1363" y="52"/>
                  </a:lnTo>
                  <a:lnTo>
                    <a:pt x="1366" y="49"/>
                  </a:lnTo>
                  <a:lnTo>
                    <a:pt x="1368" y="46"/>
                  </a:lnTo>
                  <a:lnTo>
                    <a:pt x="1366" y="37"/>
                  </a:lnTo>
                  <a:lnTo>
                    <a:pt x="1371" y="37"/>
                  </a:lnTo>
                  <a:lnTo>
                    <a:pt x="1377" y="32"/>
                  </a:lnTo>
                  <a:lnTo>
                    <a:pt x="1380" y="29"/>
                  </a:lnTo>
                  <a:lnTo>
                    <a:pt x="1386" y="29"/>
                  </a:lnTo>
                  <a:lnTo>
                    <a:pt x="1389" y="26"/>
                  </a:lnTo>
                  <a:lnTo>
                    <a:pt x="1389" y="23"/>
                  </a:lnTo>
                  <a:lnTo>
                    <a:pt x="1391" y="14"/>
                  </a:lnTo>
                  <a:lnTo>
                    <a:pt x="1394" y="12"/>
                  </a:lnTo>
                  <a:lnTo>
                    <a:pt x="1397" y="9"/>
                  </a:lnTo>
                  <a:lnTo>
                    <a:pt x="1397" y="0"/>
                  </a:lnTo>
                  <a:lnTo>
                    <a:pt x="1414" y="3"/>
                  </a:lnTo>
                  <a:lnTo>
                    <a:pt x="1414" y="12"/>
                  </a:lnTo>
                  <a:lnTo>
                    <a:pt x="1414" y="14"/>
                  </a:lnTo>
                  <a:lnTo>
                    <a:pt x="1414" y="17"/>
                  </a:lnTo>
                  <a:lnTo>
                    <a:pt x="1414" y="23"/>
                  </a:lnTo>
                  <a:lnTo>
                    <a:pt x="1414" y="26"/>
                  </a:lnTo>
                  <a:lnTo>
                    <a:pt x="14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1328" y="1433"/>
              <a:ext cx="1417" cy="1778"/>
            </a:xfrm>
            <a:custGeom>
              <a:avLst/>
              <a:gdLst>
                <a:gd name="T0" fmla="*/ 1406 w 1417"/>
                <a:gd name="T1" fmla="*/ 69 h 1778"/>
                <a:gd name="T2" fmla="*/ 1406 w 1417"/>
                <a:gd name="T3" fmla="*/ 118 h 1778"/>
                <a:gd name="T4" fmla="*/ 1386 w 1417"/>
                <a:gd name="T5" fmla="*/ 161 h 1778"/>
                <a:gd name="T6" fmla="*/ 1406 w 1417"/>
                <a:gd name="T7" fmla="*/ 204 h 1778"/>
                <a:gd name="T8" fmla="*/ 1400 w 1417"/>
                <a:gd name="T9" fmla="*/ 256 h 1778"/>
                <a:gd name="T10" fmla="*/ 1406 w 1417"/>
                <a:gd name="T11" fmla="*/ 302 h 1778"/>
                <a:gd name="T12" fmla="*/ 1386 w 1417"/>
                <a:gd name="T13" fmla="*/ 353 h 1778"/>
                <a:gd name="T14" fmla="*/ 1363 w 1417"/>
                <a:gd name="T15" fmla="*/ 396 h 1778"/>
                <a:gd name="T16" fmla="*/ 1366 w 1417"/>
                <a:gd name="T17" fmla="*/ 442 h 1778"/>
                <a:gd name="T18" fmla="*/ 1383 w 1417"/>
                <a:gd name="T19" fmla="*/ 480 h 1778"/>
                <a:gd name="T20" fmla="*/ 1236 w 1417"/>
                <a:gd name="T21" fmla="*/ 804 h 1778"/>
                <a:gd name="T22" fmla="*/ 1205 w 1417"/>
                <a:gd name="T23" fmla="*/ 867 h 1778"/>
                <a:gd name="T24" fmla="*/ 1173 w 1417"/>
                <a:gd name="T25" fmla="*/ 945 h 1778"/>
                <a:gd name="T26" fmla="*/ 1228 w 1417"/>
                <a:gd name="T27" fmla="*/ 1037 h 1778"/>
                <a:gd name="T28" fmla="*/ 1294 w 1417"/>
                <a:gd name="T29" fmla="*/ 1137 h 1778"/>
                <a:gd name="T30" fmla="*/ 1285 w 1417"/>
                <a:gd name="T31" fmla="*/ 1298 h 1778"/>
                <a:gd name="T32" fmla="*/ 1308 w 1417"/>
                <a:gd name="T33" fmla="*/ 1413 h 1778"/>
                <a:gd name="T34" fmla="*/ 1190 w 1417"/>
                <a:gd name="T35" fmla="*/ 1502 h 1778"/>
                <a:gd name="T36" fmla="*/ 1153 w 1417"/>
                <a:gd name="T37" fmla="*/ 1623 h 1778"/>
                <a:gd name="T38" fmla="*/ 1104 w 1417"/>
                <a:gd name="T39" fmla="*/ 1741 h 1778"/>
                <a:gd name="T40" fmla="*/ 1009 w 1417"/>
                <a:gd name="T41" fmla="*/ 1720 h 1778"/>
                <a:gd name="T42" fmla="*/ 986 w 1417"/>
                <a:gd name="T43" fmla="*/ 1660 h 1778"/>
                <a:gd name="T44" fmla="*/ 888 w 1417"/>
                <a:gd name="T45" fmla="*/ 1634 h 1778"/>
                <a:gd name="T46" fmla="*/ 785 w 1417"/>
                <a:gd name="T47" fmla="*/ 1629 h 1778"/>
                <a:gd name="T48" fmla="*/ 710 w 1417"/>
                <a:gd name="T49" fmla="*/ 1574 h 1778"/>
                <a:gd name="T50" fmla="*/ 201 w 1417"/>
                <a:gd name="T51" fmla="*/ 1672 h 1778"/>
                <a:gd name="T52" fmla="*/ 181 w 1417"/>
                <a:gd name="T53" fmla="*/ 1614 h 1778"/>
                <a:gd name="T54" fmla="*/ 164 w 1417"/>
                <a:gd name="T55" fmla="*/ 1563 h 1778"/>
                <a:gd name="T56" fmla="*/ 147 w 1417"/>
                <a:gd name="T57" fmla="*/ 1505 h 1778"/>
                <a:gd name="T58" fmla="*/ 135 w 1417"/>
                <a:gd name="T59" fmla="*/ 1450 h 1778"/>
                <a:gd name="T60" fmla="*/ 178 w 1417"/>
                <a:gd name="T61" fmla="*/ 1353 h 1778"/>
                <a:gd name="T62" fmla="*/ 230 w 1417"/>
                <a:gd name="T63" fmla="*/ 1301 h 1778"/>
                <a:gd name="T64" fmla="*/ 250 w 1417"/>
                <a:gd name="T65" fmla="*/ 1252 h 1778"/>
                <a:gd name="T66" fmla="*/ 198 w 1417"/>
                <a:gd name="T67" fmla="*/ 1235 h 1778"/>
                <a:gd name="T68" fmla="*/ 152 w 1417"/>
                <a:gd name="T69" fmla="*/ 1247 h 1778"/>
                <a:gd name="T70" fmla="*/ 104 w 1417"/>
                <a:gd name="T71" fmla="*/ 1224 h 1778"/>
                <a:gd name="T72" fmla="*/ 69 w 1417"/>
                <a:gd name="T73" fmla="*/ 1175 h 1778"/>
                <a:gd name="T74" fmla="*/ 40 w 1417"/>
                <a:gd name="T75" fmla="*/ 1080 h 1778"/>
                <a:gd name="T76" fmla="*/ 29 w 1417"/>
                <a:gd name="T77" fmla="*/ 1008 h 1778"/>
                <a:gd name="T78" fmla="*/ 6 w 1417"/>
                <a:gd name="T79" fmla="*/ 956 h 1778"/>
                <a:gd name="T80" fmla="*/ 12 w 1417"/>
                <a:gd name="T81" fmla="*/ 908 h 1778"/>
                <a:gd name="T82" fmla="*/ 52 w 1417"/>
                <a:gd name="T83" fmla="*/ 867 h 1778"/>
                <a:gd name="T84" fmla="*/ 46 w 1417"/>
                <a:gd name="T85" fmla="*/ 807 h 1778"/>
                <a:gd name="T86" fmla="*/ 60 w 1417"/>
                <a:gd name="T87" fmla="*/ 738 h 1778"/>
                <a:gd name="T88" fmla="*/ 89 w 1417"/>
                <a:gd name="T89" fmla="*/ 686 h 1778"/>
                <a:gd name="T90" fmla="*/ 86 w 1417"/>
                <a:gd name="T91" fmla="*/ 629 h 1778"/>
                <a:gd name="T92" fmla="*/ 138 w 1417"/>
                <a:gd name="T93" fmla="*/ 600 h 1778"/>
                <a:gd name="T94" fmla="*/ 167 w 1417"/>
                <a:gd name="T95" fmla="*/ 554 h 1778"/>
                <a:gd name="T96" fmla="*/ 244 w 1417"/>
                <a:gd name="T97" fmla="*/ 520 h 1778"/>
                <a:gd name="T98" fmla="*/ 319 w 1417"/>
                <a:gd name="T99" fmla="*/ 500 h 1778"/>
                <a:gd name="T100" fmla="*/ 354 w 1417"/>
                <a:gd name="T101" fmla="*/ 462 h 1778"/>
                <a:gd name="T102" fmla="*/ 414 w 1417"/>
                <a:gd name="T103" fmla="*/ 431 h 1778"/>
                <a:gd name="T104" fmla="*/ 451 w 1417"/>
                <a:gd name="T105" fmla="*/ 419 h 1778"/>
                <a:gd name="T106" fmla="*/ 509 w 1417"/>
                <a:gd name="T107" fmla="*/ 402 h 1778"/>
                <a:gd name="T108" fmla="*/ 566 w 1417"/>
                <a:gd name="T109" fmla="*/ 371 h 1778"/>
                <a:gd name="T110" fmla="*/ 661 w 1417"/>
                <a:gd name="T111" fmla="*/ 356 h 1778"/>
                <a:gd name="T112" fmla="*/ 969 w 1417"/>
                <a:gd name="T113" fmla="*/ 325 h 1778"/>
                <a:gd name="T114" fmla="*/ 1150 w 1417"/>
                <a:gd name="T115" fmla="*/ 305 h 1778"/>
                <a:gd name="T116" fmla="*/ 1213 w 1417"/>
                <a:gd name="T117" fmla="*/ 198 h 1778"/>
                <a:gd name="T118" fmla="*/ 1285 w 1417"/>
                <a:gd name="T119" fmla="*/ 141 h 1778"/>
                <a:gd name="T120" fmla="*/ 1322 w 1417"/>
                <a:gd name="T121" fmla="*/ 112 h 1778"/>
                <a:gd name="T122" fmla="*/ 1366 w 1417"/>
                <a:gd name="T123" fmla="*/ 49 h 1778"/>
                <a:gd name="T124" fmla="*/ 1414 w 1417"/>
                <a:gd name="T125" fmla="*/ 29 h 1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7" h="1778">
                  <a:moveTo>
                    <a:pt x="1414" y="29"/>
                  </a:moveTo>
                  <a:lnTo>
                    <a:pt x="1414" y="32"/>
                  </a:lnTo>
                  <a:lnTo>
                    <a:pt x="1414" y="35"/>
                  </a:lnTo>
                  <a:lnTo>
                    <a:pt x="1412" y="37"/>
                  </a:lnTo>
                  <a:lnTo>
                    <a:pt x="1409" y="35"/>
                  </a:lnTo>
                  <a:lnTo>
                    <a:pt x="1406" y="37"/>
                  </a:lnTo>
                  <a:lnTo>
                    <a:pt x="1406" y="40"/>
                  </a:lnTo>
                  <a:lnTo>
                    <a:pt x="1406" y="46"/>
                  </a:lnTo>
                  <a:lnTo>
                    <a:pt x="1406" y="49"/>
                  </a:lnTo>
                  <a:lnTo>
                    <a:pt x="1409" y="49"/>
                  </a:lnTo>
                  <a:lnTo>
                    <a:pt x="1412" y="52"/>
                  </a:lnTo>
                  <a:lnTo>
                    <a:pt x="1414" y="52"/>
                  </a:lnTo>
                  <a:lnTo>
                    <a:pt x="1414" y="55"/>
                  </a:lnTo>
                  <a:lnTo>
                    <a:pt x="1414" y="60"/>
                  </a:lnTo>
                  <a:lnTo>
                    <a:pt x="1412" y="60"/>
                  </a:lnTo>
                  <a:lnTo>
                    <a:pt x="1409" y="63"/>
                  </a:lnTo>
                  <a:lnTo>
                    <a:pt x="1406" y="63"/>
                  </a:lnTo>
                  <a:lnTo>
                    <a:pt x="1406" y="66"/>
                  </a:lnTo>
                  <a:lnTo>
                    <a:pt x="1406" y="69"/>
                  </a:lnTo>
                  <a:lnTo>
                    <a:pt x="1406" y="75"/>
                  </a:lnTo>
                  <a:lnTo>
                    <a:pt x="1406" y="78"/>
                  </a:lnTo>
                  <a:lnTo>
                    <a:pt x="1406" y="80"/>
                  </a:lnTo>
                  <a:lnTo>
                    <a:pt x="1409" y="83"/>
                  </a:lnTo>
                  <a:lnTo>
                    <a:pt x="1409" y="86"/>
                  </a:lnTo>
                  <a:lnTo>
                    <a:pt x="1409" y="89"/>
                  </a:lnTo>
                  <a:lnTo>
                    <a:pt x="1412" y="92"/>
                  </a:lnTo>
                  <a:lnTo>
                    <a:pt x="1414" y="95"/>
                  </a:lnTo>
                  <a:lnTo>
                    <a:pt x="1417" y="95"/>
                  </a:lnTo>
                  <a:lnTo>
                    <a:pt x="1414" y="98"/>
                  </a:lnTo>
                  <a:lnTo>
                    <a:pt x="1414" y="101"/>
                  </a:lnTo>
                  <a:lnTo>
                    <a:pt x="1412" y="103"/>
                  </a:lnTo>
                  <a:lnTo>
                    <a:pt x="1406" y="101"/>
                  </a:lnTo>
                  <a:lnTo>
                    <a:pt x="1403" y="103"/>
                  </a:lnTo>
                  <a:lnTo>
                    <a:pt x="1403" y="106"/>
                  </a:lnTo>
                  <a:lnTo>
                    <a:pt x="1403" y="109"/>
                  </a:lnTo>
                  <a:lnTo>
                    <a:pt x="1403" y="112"/>
                  </a:lnTo>
                  <a:lnTo>
                    <a:pt x="1403" y="115"/>
                  </a:lnTo>
                  <a:lnTo>
                    <a:pt x="1406" y="118"/>
                  </a:lnTo>
                  <a:lnTo>
                    <a:pt x="1406" y="121"/>
                  </a:lnTo>
                  <a:lnTo>
                    <a:pt x="1406" y="124"/>
                  </a:lnTo>
                  <a:lnTo>
                    <a:pt x="1406" y="126"/>
                  </a:lnTo>
                  <a:lnTo>
                    <a:pt x="1403" y="129"/>
                  </a:lnTo>
                  <a:lnTo>
                    <a:pt x="1400" y="129"/>
                  </a:lnTo>
                  <a:lnTo>
                    <a:pt x="1394" y="126"/>
                  </a:lnTo>
                  <a:lnTo>
                    <a:pt x="1394" y="129"/>
                  </a:lnTo>
                  <a:lnTo>
                    <a:pt x="1394" y="132"/>
                  </a:lnTo>
                  <a:lnTo>
                    <a:pt x="1397" y="135"/>
                  </a:lnTo>
                  <a:lnTo>
                    <a:pt x="1397" y="138"/>
                  </a:lnTo>
                  <a:lnTo>
                    <a:pt x="1397" y="141"/>
                  </a:lnTo>
                  <a:lnTo>
                    <a:pt x="1397" y="147"/>
                  </a:lnTo>
                  <a:lnTo>
                    <a:pt x="1397" y="149"/>
                  </a:lnTo>
                  <a:lnTo>
                    <a:pt x="1397" y="152"/>
                  </a:lnTo>
                  <a:lnTo>
                    <a:pt x="1397" y="155"/>
                  </a:lnTo>
                  <a:lnTo>
                    <a:pt x="1394" y="158"/>
                  </a:lnTo>
                  <a:lnTo>
                    <a:pt x="1391" y="161"/>
                  </a:lnTo>
                  <a:lnTo>
                    <a:pt x="1389" y="161"/>
                  </a:lnTo>
                  <a:lnTo>
                    <a:pt x="1386" y="161"/>
                  </a:lnTo>
                  <a:lnTo>
                    <a:pt x="1383" y="164"/>
                  </a:lnTo>
                  <a:lnTo>
                    <a:pt x="1380" y="164"/>
                  </a:lnTo>
                  <a:lnTo>
                    <a:pt x="1380" y="170"/>
                  </a:lnTo>
                  <a:lnTo>
                    <a:pt x="1380" y="172"/>
                  </a:lnTo>
                  <a:lnTo>
                    <a:pt x="1380" y="175"/>
                  </a:lnTo>
                  <a:lnTo>
                    <a:pt x="1380" y="181"/>
                  </a:lnTo>
                  <a:lnTo>
                    <a:pt x="1380" y="184"/>
                  </a:lnTo>
                  <a:lnTo>
                    <a:pt x="1380" y="187"/>
                  </a:lnTo>
                  <a:lnTo>
                    <a:pt x="1383" y="190"/>
                  </a:lnTo>
                  <a:lnTo>
                    <a:pt x="1383" y="192"/>
                  </a:lnTo>
                  <a:lnTo>
                    <a:pt x="1386" y="192"/>
                  </a:lnTo>
                  <a:lnTo>
                    <a:pt x="1389" y="195"/>
                  </a:lnTo>
                  <a:lnTo>
                    <a:pt x="1391" y="195"/>
                  </a:lnTo>
                  <a:lnTo>
                    <a:pt x="1394" y="198"/>
                  </a:lnTo>
                  <a:lnTo>
                    <a:pt x="1397" y="201"/>
                  </a:lnTo>
                  <a:lnTo>
                    <a:pt x="1400" y="198"/>
                  </a:lnTo>
                  <a:lnTo>
                    <a:pt x="1403" y="198"/>
                  </a:lnTo>
                  <a:lnTo>
                    <a:pt x="1406" y="201"/>
                  </a:lnTo>
                  <a:lnTo>
                    <a:pt x="1406" y="204"/>
                  </a:lnTo>
                  <a:lnTo>
                    <a:pt x="1406" y="207"/>
                  </a:lnTo>
                  <a:lnTo>
                    <a:pt x="1406" y="213"/>
                  </a:lnTo>
                  <a:lnTo>
                    <a:pt x="1409" y="213"/>
                  </a:lnTo>
                  <a:lnTo>
                    <a:pt x="1409" y="215"/>
                  </a:lnTo>
                  <a:lnTo>
                    <a:pt x="1409" y="218"/>
                  </a:lnTo>
                  <a:lnTo>
                    <a:pt x="1409" y="221"/>
                  </a:lnTo>
                  <a:lnTo>
                    <a:pt x="1409" y="224"/>
                  </a:lnTo>
                  <a:lnTo>
                    <a:pt x="1406" y="227"/>
                  </a:lnTo>
                  <a:lnTo>
                    <a:pt x="1406" y="233"/>
                  </a:lnTo>
                  <a:lnTo>
                    <a:pt x="1406" y="236"/>
                  </a:lnTo>
                  <a:lnTo>
                    <a:pt x="1409" y="238"/>
                  </a:lnTo>
                  <a:lnTo>
                    <a:pt x="1409" y="241"/>
                  </a:lnTo>
                  <a:lnTo>
                    <a:pt x="1412" y="244"/>
                  </a:lnTo>
                  <a:lnTo>
                    <a:pt x="1409" y="247"/>
                  </a:lnTo>
                  <a:lnTo>
                    <a:pt x="1409" y="250"/>
                  </a:lnTo>
                  <a:lnTo>
                    <a:pt x="1406" y="250"/>
                  </a:lnTo>
                  <a:lnTo>
                    <a:pt x="1403" y="250"/>
                  </a:lnTo>
                  <a:lnTo>
                    <a:pt x="1400" y="253"/>
                  </a:lnTo>
                  <a:lnTo>
                    <a:pt x="1400" y="256"/>
                  </a:lnTo>
                  <a:lnTo>
                    <a:pt x="1400" y="259"/>
                  </a:lnTo>
                  <a:lnTo>
                    <a:pt x="1400" y="261"/>
                  </a:lnTo>
                  <a:lnTo>
                    <a:pt x="1403" y="264"/>
                  </a:lnTo>
                  <a:lnTo>
                    <a:pt x="1403" y="267"/>
                  </a:lnTo>
                  <a:lnTo>
                    <a:pt x="1406" y="270"/>
                  </a:lnTo>
                  <a:lnTo>
                    <a:pt x="1406" y="273"/>
                  </a:lnTo>
                  <a:lnTo>
                    <a:pt x="1406" y="276"/>
                  </a:lnTo>
                  <a:lnTo>
                    <a:pt x="1406" y="279"/>
                  </a:lnTo>
                  <a:lnTo>
                    <a:pt x="1403" y="282"/>
                  </a:lnTo>
                  <a:lnTo>
                    <a:pt x="1400" y="282"/>
                  </a:lnTo>
                  <a:lnTo>
                    <a:pt x="1397" y="284"/>
                  </a:lnTo>
                  <a:lnTo>
                    <a:pt x="1394" y="284"/>
                  </a:lnTo>
                  <a:lnTo>
                    <a:pt x="1394" y="287"/>
                  </a:lnTo>
                  <a:lnTo>
                    <a:pt x="1394" y="290"/>
                  </a:lnTo>
                  <a:lnTo>
                    <a:pt x="1397" y="293"/>
                  </a:lnTo>
                  <a:lnTo>
                    <a:pt x="1400" y="293"/>
                  </a:lnTo>
                  <a:lnTo>
                    <a:pt x="1403" y="296"/>
                  </a:lnTo>
                  <a:lnTo>
                    <a:pt x="1406" y="299"/>
                  </a:lnTo>
                  <a:lnTo>
                    <a:pt x="1406" y="302"/>
                  </a:lnTo>
                  <a:lnTo>
                    <a:pt x="1403" y="305"/>
                  </a:lnTo>
                  <a:lnTo>
                    <a:pt x="1400" y="305"/>
                  </a:lnTo>
                  <a:lnTo>
                    <a:pt x="1400" y="307"/>
                  </a:lnTo>
                  <a:lnTo>
                    <a:pt x="1397" y="310"/>
                  </a:lnTo>
                  <a:lnTo>
                    <a:pt x="1397" y="313"/>
                  </a:lnTo>
                  <a:lnTo>
                    <a:pt x="1397" y="319"/>
                  </a:lnTo>
                  <a:lnTo>
                    <a:pt x="1397" y="322"/>
                  </a:lnTo>
                  <a:lnTo>
                    <a:pt x="1394" y="325"/>
                  </a:lnTo>
                  <a:lnTo>
                    <a:pt x="1391" y="325"/>
                  </a:lnTo>
                  <a:lnTo>
                    <a:pt x="1389" y="325"/>
                  </a:lnTo>
                  <a:lnTo>
                    <a:pt x="1386" y="327"/>
                  </a:lnTo>
                  <a:lnTo>
                    <a:pt x="1386" y="330"/>
                  </a:lnTo>
                  <a:lnTo>
                    <a:pt x="1386" y="333"/>
                  </a:lnTo>
                  <a:lnTo>
                    <a:pt x="1386" y="336"/>
                  </a:lnTo>
                  <a:lnTo>
                    <a:pt x="1389" y="339"/>
                  </a:lnTo>
                  <a:lnTo>
                    <a:pt x="1389" y="342"/>
                  </a:lnTo>
                  <a:lnTo>
                    <a:pt x="1389" y="348"/>
                  </a:lnTo>
                  <a:lnTo>
                    <a:pt x="1389" y="350"/>
                  </a:lnTo>
                  <a:lnTo>
                    <a:pt x="1386" y="353"/>
                  </a:lnTo>
                  <a:lnTo>
                    <a:pt x="1383" y="356"/>
                  </a:lnTo>
                  <a:lnTo>
                    <a:pt x="1383" y="362"/>
                  </a:lnTo>
                  <a:lnTo>
                    <a:pt x="1383" y="365"/>
                  </a:lnTo>
                  <a:lnTo>
                    <a:pt x="1386" y="365"/>
                  </a:lnTo>
                  <a:lnTo>
                    <a:pt x="1389" y="368"/>
                  </a:lnTo>
                  <a:lnTo>
                    <a:pt x="1389" y="371"/>
                  </a:lnTo>
                  <a:lnTo>
                    <a:pt x="1389" y="373"/>
                  </a:lnTo>
                  <a:lnTo>
                    <a:pt x="1389" y="376"/>
                  </a:lnTo>
                  <a:lnTo>
                    <a:pt x="1386" y="379"/>
                  </a:lnTo>
                  <a:lnTo>
                    <a:pt x="1383" y="382"/>
                  </a:lnTo>
                  <a:lnTo>
                    <a:pt x="1380" y="385"/>
                  </a:lnTo>
                  <a:lnTo>
                    <a:pt x="1377" y="385"/>
                  </a:lnTo>
                  <a:lnTo>
                    <a:pt x="1374" y="388"/>
                  </a:lnTo>
                  <a:lnTo>
                    <a:pt x="1371" y="388"/>
                  </a:lnTo>
                  <a:lnTo>
                    <a:pt x="1368" y="388"/>
                  </a:lnTo>
                  <a:lnTo>
                    <a:pt x="1366" y="391"/>
                  </a:lnTo>
                  <a:lnTo>
                    <a:pt x="1363" y="391"/>
                  </a:lnTo>
                  <a:lnTo>
                    <a:pt x="1363" y="394"/>
                  </a:lnTo>
                  <a:lnTo>
                    <a:pt x="1363" y="396"/>
                  </a:lnTo>
                  <a:lnTo>
                    <a:pt x="1366" y="399"/>
                  </a:lnTo>
                  <a:lnTo>
                    <a:pt x="1368" y="399"/>
                  </a:lnTo>
                  <a:lnTo>
                    <a:pt x="1371" y="402"/>
                  </a:lnTo>
                  <a:lnTo>
                    <a:pt x="1374" y="405"/>
                  </a:lnTo>
                  <a:lnTo>
                    <a:pt x="1374" y="408"/>
                  </a:lnTo>
                  <a:lnTo>
                    <a:pt x="1374" y="411"/>
                  </a:lnTo>
                  <a:lnTo>
                    <a:pt x="1371" y="414"/>
                  </a:lnTo>
                  <a:lnTo>
                    <a:pt x="1368" y="417"/>
                  </a:lnTo>
                  <a:lnTo>
                    <a:pt x="1366" y="417"/>
                  </a:lnTo>
                  <a:lnTo>
                    <a:pt x="1363" y="417"/>
                  </a:lnTo>
                  <a:lnTo>
                    <a:pt x="1360" y="419"/>
                  </a:lnTo>
                  <a:lnTo>
                    <a:pt x="1357" y="422"/>
                  </a:lnTo>
                  <a:lnTo>
                    <a:pt x="1357" y="425"/>
                  </a:lnTo>
                  <a:lnTo>
                    <a:pt x="1357" y="428"/>
                  </a:lnTo>
                  <a:lnTo>
                    <a:pt x="1360" y="431"/>
                  </a:lnTo>
                  <a:lnTo>
                    <a:pt x="1363" y="434"/>
                  </a:lnTo>
                  <a:lnTo>
                    <a:pt x="1366" y="437"/>
                  </a:lnTo>
                  <a:lnTo>
                    <a:pt x="1366" y="439"/>
                  </a:lnTo>
                  <a:lnTo>
                    <a:pt x="1366" y="442"/>
                  </a:lnTo>
                  <a:lnTo>
                    <a:pt x="1366" y="445"/>
                  </a:lnTo>
                  <a:lnTo>
                    <a:pt x="1363" y="448"/>
                  </a:lnTo>
                  <a:lnTo>
                    <a:pt x="1360" y="451"/>
                  </a:lnTo>
                  <a:lnTo>
                    <a:pt x="1357" y="451"/>
                  </a:lnTo>
                  <a:lnTo>
                    <a:pt x="1357" y="454"/>
                  </a:lnTo>
                  <a:lnTo>
                    <a:pt x="1357" y="460"/>
                  </a:lnTo>
                  <a:lnTo>
                    <a:pt x="1357" y="462"/>
                  </a:lnTo>
                  <a:lnTo>
                    <a:pt x="1360" y="465"/>
                  </a:lnTo>
                  <a:lnTo>
                    <a:pt x="1360" y="468"/>
                  </a:lnTo>
                  <a:lnTo>
                    <a:pt x="1360" y="471"/>
                  </a:lnTo>
                  <a:lnTo>
                    <a:pt x="1360" y="474"/>
                  </a:lnTo>
                  <a:lnTo>
                    <a:pt x="1363" y="477"/>
                  </a:lnTo>
                  <a:lnTo>
                    <a:pt x="1366" y="480"/>
                  </a:lnTo>
                  <a:lnTo>
                    <a:pt x="1368" y="480"/>
                  </a:lnTo>
                  <a:lnTo>
                    <a:pt x="1371" y="480"/>
                  </a:lnTo>
                  <a:lnTo>
                    <a:pt x="1374" y="477"/>
                  </a:lnTo>
                  <a:lnTo>
                    <a:pt x="1377" y="477"/>
                  </a:lnTo>
                  <a:lnTo>
                    <a:pt x="1380" y="477"/>
                  </a:lnTo>
                  <a:lnTo>
                    <a:pt x="1383" y="480"/>
                  </a:lnTo>
                  <a:lnTo>
                    <a:pt x="1302" y="520"/>
                  </a:lnTo>
                  <a:lnTo>
                    <a:pt x="1228" y="554"/>
                  </a:lnTo>
                  <a:lnTo>
                    <a:pt x="1210" y="563"/>
                  </a:lnTo>
                  <a:lnTo>
                    <a:pt x="1207" y="566"/>
                  </a:lnTo>
                  <a:lnTo>
                    <a:pt x="1205" y="569"/>
                  </a:lnTo>
                  <a:lnTo>
                    <a:pt x="1205" y="574"/>
                  </a:lnTo>
                  <a:lnTo>
                    <a:pt x="1205" y="583"/>
                  </a:lnTo>
                  <a:lnTo>
                    <a:pt x="1251" y="695"/>
                  </a:lnTo>
                  <a:lnTo>
                    <a:pt x="1279" y="781"/>
                  </a:lnTo>
                  <a:lnTo>
                    <a:pt x="1279" y="787"/>
                  </a:lnTo>
                  <a:lnTo>
                    <a:pt x="1274" y="790"/>
                  </a:lnTo>
                  <a:lnTo>
                    <a:pt x="1271" y="790"/>
                  </a:lnTo>
                  <a:lnTo>
                    <a:pt x="1265" y="796"/>
                  </a:lnTo>
                  <a:lnTo>
                    <a:pt x="1259" y="796"/>
                  </a:lnTo>
                  <a:lnTo>
                    <a:pt x="1251" y="799"/>
                  </a:lnTo>
                  <a:lnTo>
                    <a:pt x="1245" y="801"/>
                  </a:lnTo>
                  <a:lnTo>
                    <a:pt x="1242" y="801"/>
                  </a:lnTo>
                  <a:lnTo>
                    <a:pt x="1239" y="804"/>
                  </a:lnTo>
                  <a:lnTo>
                    <a:pt x="1236" y="804"/>
                  </a:lnTo>
                  <a:lnTo>
                    <a:pt x="1236" y="807"/>
                  </a:lnTo>
                  <a:lnTo>
                    <a:pt x="1236" y="810"/>
                  </a:lnTo>
                  <a:lnTo>
                    <a:pt x="1236" y="813"/>
                  </a:lnTo>
                  <a:lnTo>
                    <a:pt x="1236" y="816"/>
                  </a:lnTo>
                  <a:lnTo>
                    <a:pt x="1236" y="827"/>
                  </a:lnTo>
                  <a:lnTo>
                    <a:pt x="1236" y="830"/>
                  </a:lnTo>
                  <a:lnTo>
                    <a:pt x="1236" y="833"/>
                  </a:lnTo>
                  <a:lnTo>
                    <a:pt x="1233" y="836"/>
                  </a:lnTo>
                  <a:lnTo>
                    <a:pt x="1230" y="839"/>
                  </a:lnTo>
                  <a:lnTo>
                    <a:pt x="1228" y="842"/>
                  </a:lnTo>
                  <a:lnTo>
                    <a:pt x="1222" y="844"/>
                  </a:lnTo>
                  <a:lnTo>
                    <a:pt x="1216" y="847"/>
                  </a:lnTo>
                  <a:lnTo>
                    <a:pt x="1210" y="850"/>
                  </a:lnTo>
                  <a:lnTo>
                    <a:pt x="1207" y="850"/>
                  </a:lnTo>
                  <a:lnTo>
                    <a:pt x="1202" y="853"/>
                  </a:lnTo>
                  <a:lnTo>
                    <a:pt x="1199" y="856"/>
                  </a:lnTo>
                  <a:lnTo>
                    <a:pt x="1199" y="862"/>
                  </a:lnTo>
                  <a:lnTo>
                    <a:pt x="1199" y="867"/>
                  </a:lnTo>
                  <a:lnTo>
                    <a:pt x="1205" y="867"/>
                  </a:lnTo>
                  <a:lnTo>
                    <a:pt x="1210" y="870"/>
                  </a:lnTo>
                  <a:lnTo>
                    <a:pt x="1219" y="870"/>
                  </a:lnTo>
                  <a:lnTo>
                    <a:pt x="1222" y="870"/>
                  </a:lnTo>
                  <a:lnTo>
                    <a:pt x="1222" y="873"/>
                  </a:lnTo>
                  <a:lnTo>
                    <a:pt x="1222" y="879"/>
                  </a:lnTo>
                  <a:lnTo>
                    <a:pt x="1222" y="882"/>
                  </a:lnTo>
                  <a:lnTo>
                    <a:pt x="1219" y="885"/>
                  </a:lnTo>
                  <a:lnTo>
                    <a:pt x="1213" y="888"/>
                  </a:lnTo>
                  <a:lnTo>
                    <a:pt x="1210" y="888"/>
                  </a:lnTo>
                  <a:lnTo>
                    <a:pt x="1205" y="890"/>
                  </a:lnTo>
                  <a:lnTo>
                    <a:pt x="1202" y="893"/>
                  </a:lnTo>
                  <a:lnTo>
                    <a:pt x="1199" y="899"/>
                  </a:lnTo>
                  <a:lnTo>
                    <a:pt x="1196" y="911"/>
                  </a:lnTo>
                  <a:lnTo>
                    <a:pt x="1196" y="919"/>
                  </a:lnTo>
                  <a:lnTo>
                    <a:pt x="1193" y="934"/>
                  </a:lnTo>
                  <a:lnTo>
                    <a:pt x="1187" y="939"/>
                  </a:lnTo>
                  <a:lnTo>
                    <a:pt x="1184" y="939"/>
                  </a:lnTo>
                  <a:lnTo>
                    <a:pt x="1179" y="942"/>
                  </a:lnTo>
                  <a:lnTo>
                    <a:pt x="1173" y="945"/>
                  </a:lnTo>
                  <a:lnTo>
                    <a:pt x="1167" y="948"/>
                  </a:lnTo>
                  <a:lnTo>
                    <a:pt x="1164" y="951"/>
                  </a:lnTo>
                  <a:lnTo>
                    <a:pt x="1164" y="956"/>
                  </a:lnTo>
                  <a:lnTo>
                    <a:pt x="1164" y="962"/>
                  </a:lnTo>
                  <a:lnTo>
                    <a:pt x="1164" y="965"/>
                  </a:lnTo>
                  <a:lnTo>
                    <a:pt x="1167" y="971"/>
                  </a:lnTo>
                  <a:lnTo>
                    <a:pt x="1176" y="974"/>
                  </a:lnTo>
                  <a:lnTo>
                    <a:pt x="1184" y="979"/>
                  </a:lnTo>
                  <a:lnTo>
                    <a:pt x="1196" y="988"/>
                  </a:lnTo>
                  <a:lnTo>
                    <a:pt x="1199" y="994"/>
                  </a:lnTo>
                  <a:lnTo>
                    <a:pt x="1205" y="1011"/>
                  </a:lnTo>
                  <a:lnTo>
                    <a:pt x="1207" y="1028"/>
                  </a:lnTo>
                  <a:lnTo>
                    <a:pt x="1207" y="1031"/>
                  </a:lnTo>
                  <a:lnTo>
                    <a:pt x="1210" y="1037"/>
                  </a:lnTo>
                  <a:lnTo>
                    <a:pt x="1213" y="1037"/>
                  </a:lnTo>
                  <a:lnTo>
                    <a:pt x="1216" y="1037"/>
                  </a:lnTo>
                  <a:lnTo>
                    <a:pt x="1222" y="1037"/>
                  </a:lnTo>
                  <a:lnTo>
                    <a:pt x="1225" y="1037"/>
                  </a:lnTo>
                  <a:lnTo>
                    <a:pt x="1228" y="1037"/>
                  </a:lnTo>
                  <a:lnTo>
                    <a:pt x="1228" y="1040"/>
                  </a:lnTo>
                  <a:lnTo>
                    <a:pt x="1225" y="1043"/>
                  </a:lnTo>
                  <a:lnTo>
                    <a:pt x="1222" y="1046"/>
                  </a:lnTo>
                  <a:lnTo>
                    <a:pt x="1219" y="1051"/>
                  </a:lnTo>
                  <a:lnTo>
                    <a:pt x="1216" y="1060"/>
                  </a:lnTo>
                  <a:lnTo>
                    <a:pt x="1219" y="1068"/>
                  </a:lnTo>
                  <a:lnTo>
                    <a:pt x="1222" y="1074"/>
                  </a:lnTo>
                  <a:lnTo>
                    <a:pt x="1233" y="1086"/>
                  </a:lnTo>
                  <a:lnTo>
                    <a:pt x="1245" y="1094"/>
                  </a:lnTo>
                  <a:lnTo>
                    <a:pt x="1256" y="1100"/>
                  </a:lnTo>
                  <a:lnTo>
                    <a:pt x="1274" y="1106"/>
                  </a:lnTo>
                  <a:lnTo>
                    <a:pt x="1282" y="1109"/>
                  </a:lnTo>
                  <a:lnTo>
                    <a:pt x="1285" y="1112"/>
                  </a:lnTo>
                  <a:lnTo>
                    <a:pt x="1291" y="1112"/>
                  </a:lnTo>
                  <a:lnTo>
                    <a:pt x="1297" y="1120"/>
                  </a:lnTo>
                  <a:lnTo>
                    <a:pt x="1297" y="1123"/>
                  </a:lnTo>
                  <a:lnTo>
                    <a:pt x="1297" y="1129"/>
                  </a:lnTo>
                  <a:lnTo>
                    <a:pt x="1297" y="1135"/>
                  </a:lnTo>
                  <a:lnTo>
                    <a:pt x="1294" y="1137"/>
                  </a:lnTo>
                  <a:lnTo>
                    <a:pt x="1288" y="1143"/>
                  </a:lnTo>
                  <a:lnTo>
                    <a:pt x="1282" y="1146"/>
                  </a:lnTo>
                  <a:lnTo>
                    <a:pt x="1268" y="1152"/>
                  </a:lnTo>
                  <a:lnTo>
                    <a:pt x="1256" y="1158"/>
                  </a:lnTo>
                  <a:lnTo>
                    <a:pt x="1245" y="1163"/>
                  </a:lnTo>
                  <a:lnTo>
                    <a:pt x="1239" y="1172"/>
                  </a:lnTo>
                  <a:lnTo>
                    <a:pt x="1233" y="1178"/>
                  </a:lnTo>
                  <a:lnTo>
                    <a:pt x="1228" y="1192"/>
                  </a:lnTo>
                  <a:lnTo>
                    <a:pt x="1228" y="1201"/>
                  </a:lnTo>
                  <a:lnTo>
                    <a:pt x="1225" y="1215"/>
                  </a:lnTo>
                  <a:lnTo>
                    <a:pt x="1222" y="1221"/>
                  </a:lnTo>
                  <a:lnTo>
                    <a:pt x="1219" y="1226"/>
                  </a:lnTo>
                  <a:lnTo>
                    <a:pt x="1216" y="1229"/>
                  </a:lnTo>
                  <a:lnTo>
                    <a:pt x="1219" y="1235"/>
                  </a:lnTo>
                  <a:lnTo>
                    <a:pt x="1225" y="1244"/>
                  </a:lnTo>
                  <a:lnTo>
                    <a:pt x="1242" y="1261"/>
                  </a:lnTo>
                  <a:lnTo>
                    <a:pt x="1259" y="1278"/>
                  </a:lnTo>
                  <a:lnTo>
                    <a:pt x="1274" y="1290"/>
                  </a:lnTo>
                  <a:lnTo>
                    <a:pt x="1285" y="1298"/>
                  </a:lnTo>
                  <a:lnTo>
                    <a:pt x="1291" y="1307"/>
                  </a:lnTo>
                  <a:lnTo>
                    <a:pt x="1291" y="1315"/>
                  </a:lnTo>
                  <a:lnTo>
                    <a:pt x="1291" y="1324"/>
                  </a:lnTo>
                  <a:lnTo>
                    <a:pt x="1291" y="1333"/>
                  </a:lnTo>
                  <a:lnTo>
                    <a:pt x="1288" y="1341"/>
                  </a:lnTo>
                  <a:lnTo>
                    <a:pt x="1288" y="1347"/>
                  </a:lnTo>
                  <a:lnTo>
                    <a:pt x="1291" y="1367"/>
                  </a:lnTo>
                  <a:lnTo>
                    <a:pt x="1291" y="1379"/>
                  </a:lnTo>
                  <a:lnTo>
                    <a:pt x="1294" y="1384"/>
                  </a:lnTo>
                  <a:lnTo>
                    <a:pt x="1299" y="1387"/>
                  </a:lnTo>
                  <a:lnTo>
                    <a:pt x="1305" y="1390"/>
                  </a:lnTo>
                  <a:lnTo>
                    <a:pt x="1314" y="1393"/>
                  </a:lnTo>
                  <a:lnTo>
                    <a:pt x="1320" y="1396"/>
                  </a:lnTo>
                  <a:lnTo>
                    <a:pt x="1320" y="1399"/>
                  </a:lnTo>
                  <a:lnTo>
                    <a:pt x="1320" y="1402"/>
                  </a:lnTo>
                  <a:lnTo>
                    <a:pt x="1320" y="1407"/>
                  </a:lnTo>
                  <a:lnTo>
                    <a:pt x="1317" y="1410"/>
                  </a:lnTo>
                  <a:lnTo>
                    <a:pt x="1314" y="1413"/>
                  </a:lnTo>
                  <a:lnTo>
                    <a:pt x="1308" y="1413"/>
                  </a:lnTo>
                  <a:lnTo>
                    <a:pt x="1302" y="1416"/>
                  </a:lnTo>
                  <a:lnTo>
                    <a:pt x="1294" y="1416"/>
                  </a:lnTo>
                  <a:lnTo>
                    <a:pt x="1291" y="1419"/>
                  </a:lnTo>
                  <a:lnTo>
                    <a:pt x="1285" y="1422"/>
                  </a:lnTo>
                  <a:lnTo>
                    <a:pt x="1282" y="1425"/>
                  </a:lnTo>
                  <a:lnTo>
                    <a:pt x="1279" y="1430"/>
                  </a:lnTo>
                  <a:lnTo>
                    <a:pt x="1276" y="1436"/>
                  </a:lnTo>
                  <a:lnTo>
                    <a:pt x="1265" y="1442"/>
                  </a:lnTo>
                  <a:lnTo>
                    <a:pt x="1262" y="1442"/>
                  </a:lnTo>
                  <a:lnTo>
                    <a:pt x="1253" y="1448"/>
                  </a:lnTo>
                  <a:lnTo>
                    <a:pt x="1248" y="1453"/>
                  </a:lnTo>
                  <a:lnTo>
                    <a:pt x="1236" y="1471"/>
                  </a:lnTo>
                  <a:lnTo>
                    <a:pt x="1222" y="1482"/>
                  </a:lnTo>
                  <a:lnTo>
                    <a:pt x="1210" y="1488"/>
                  </a:lnTo>
                  <a:lnTo>
                    <a:pt x="1205" y="1491"/>
                  </a:lnTo>
                  <a:lnTo>
                    <a:pt x="1196" y="1494"/>
                  </a:lnTo>
                  <a:lnTo>
                    <a:pt x="1193" y="1494"/>
                  </a:lnTo>
                  <a:lnTo>
                    <a:pt x="1193" y="1499"/>
                  </a:lnTo>
                  <a:lnTo>
                    <a:pt x="1190" y="1502"/>
                  </a:lnTo>
                  <a:lnTo>
                    <a:pt x="1187" y="1505"/>
                  </a:lnTo>
                  <a:lnTo>
                    <a:pt x="1159" y="1511"/>
                  </a:lnTo>
                  <a:lnTo>
                    <a:pt x="1150" y="1517"/>
                  </a:lnTo>
                  <a:lnTo>
                    <a:pt x="1147" y="1519"/>
                  </a:lnTo>
                  <a:lnTo>
                    <a:pt x="1147" y="1525"/>
                  </a:lnTo>
                  <a:lnTo>
                    <a:pt x="1147" y="1531"/>
                  </a:lnTo>
                  <a:lnTo>
                    <a:pt x="1153" y="1540"/>
                  </a:lnTo>
                  <a:lnTo>
                    <a:pt x="1156" y="1542"/>
                  </a:lnTo>
                  <a:lnTo>
                    <a:pt x="1156" y="1548"/>
                  </a:lnTo>
                  <a:lnTo>
                    <a:pt x="1156" y="1551"/>
                  </a:lnTo>
                  <a:lnTo>
                    <a:pt x="1156" y="1554"/>
                  </a:lnTo>
                  <a:lnTo>
                    <a:pt x="1141" y="1577"/>
                  </a:lnTo>
                  <a:lnTo>
                    <a:pt x="1141" y="1583"/>
                  </a:lnTo>
                  <a:lnTo>
                    <a:pt x="1138" y="1588"/>
                  </a:lnTo>
                  <a:lnTo>
                    <a:pt x="1141" y="1591"/>
                  </a:lnTo>
                  <a:lnTo>
                    <a:pt x="1144" y="1600"/>
                  </a:lnTo>
                  <a:lnTo>
                    <a:pt x="1150" y="1611"/>
                  </a:lnTo>
                  <a:lnTo>
                    <a:pt x="1153" y="1617"/>
                  </a:lnTo>
                  <a:lnTo>
                    <a:pt x="1153" y="1623"/>
                  </a:lnTo>
                  <a:lnTo>
                    <a:pt x="1150" y="1629"/>
                  </a:lnTo>
                  <a:lnTo>
                    <a:pt x="1147" y="1634"/>
                  </a:lnTo>
                  <a:lnTo>
                    <a:pt x="1147" y="1643"/>
                  </a:lnTo>
                  <a:lnTo>
                    <a:pt x="1150" y="1649"/>
                  </a:lnTo>
                  <a:lnTo>
                    <a:pt x="1153" y="1660"/>
                  </a:lnTo>
                  <a:lnTo>
                    <a:pt x="1156" y="1675"/>
                  </a:lnTo>
                  <a:lnTo>
                    <a:pt x="1150" y="1672"/>
                  </a:lnTo>
                  <a:lnTo>
                    <a:pt x="1144" y="1672"/>
                  </a:lnTo>
                  <a:lnTo>
                    <a:pt x="1141" y="1675"/>
                  </a:lnTo>
                  <a:lnTo>
                    <a:pt x="1144" y="1680"/>
                  </a:lnTo>
                  <a:lnTo>
                    <a:pt x="1144" y="1686"/>
                  </a:lnTo>
                  <a:lnTo>
                    <a:pt x="1144" y="1692"/>
                  </a:lnTo>
                  <a:lnTo>
                    <a:pt x="1144" y="1700"/>
                  </a:lnTo>
                  <a:lnTo>
                    <a:pt x="1141" y="1712"/>
                  </a:lnTo>
                  <a:lnTo>
                    <a:pt x="1141" y="1718"/>
                  </a:lnTo>
                  <a:lnTo>
                    <a:pt x="1136" y="1723"/>
                  </a:lnTo>
                  <a:lnTo>
                    <a:pt x="1133" y="1726"/>
                  </a:lnTo>
                  <a:lnTo>
                    <a:pt x="1121" y="1732"/>
                  </a:lnTo>
                  <a:lnTo>
                    <a:pt x="1104" y="1741"/>
                  </a:lnTo>
                  <a:lnTo>
                    <a:pt x="1092" y="1743"/>
                  </a:lnTo>
                  <a:lnTo>
                    <a:pt x="1087" y="1749"/>
                  </a:lnTo>
                  <a:lnTo>
                    <a:pt x="1078" y="1755"/>
                  </a:lnTo>
                  <a:lnTo>
                    <a:pt x="1067" y="1758"/>
                  </a:lnTo>
                  <a:lnTo>
                    <a:pt x="1052" y="1761"/>
                  </a:lnTo>
                  <a:lnTo>
                    <a:pt x="1035" y="1769"/>
                  </a:lnTo>
                  <a:lnTo>
                    <a:pt x="1029" y="1775"/>
                  </a:lnTo>
                  <a:lnTo>
                    <a:pt x="1023" y="1778"/>
                  </a:lnTo>
                  <a:lnTo>
                    <a:pt x="1021" y="1775"/>
                  </a:lnTo>
                  <a:lnTo>
                    <a:pt x="1018" y="1775"/>
                  </a:lnTo>
                  <a:lnTo>
                    <a:pt x="1015" y="1772"/>
                  </a:lnTo>
                  <a:lnTo>
                    <a:pt x="1015" y="1766"/>
                  </a:lnTo>
                  <a:lnTo>
                    <a:pt x="1015" y="1764"/>
                  </a:lnTo>
                  <a:lnTo>
                    <a:pt x="1015" y="1755"/>
                  </a:lnTo>
                  <a:lnTo>
                    <a:pt x="1018" y="1749"/>
                  </a:lnTo>
                  <a:lnTo>
                    <a:pt x="1018" y="1741"/>
                  </a:lnTo>
                  <a:lnTo>
                    <a:pt x="1015" y="1732"/>
                  </a:lnTo>
                  <a:lnTo>
                    <a:pt x="1012" y="1726"/>
                  </a:lnTo>
                  <a:lnTo>
                    <a:pt x="1009" y="1720"/>
                  </a:lnTo>
                  <a:lnTo>
                    <a:pt x="1003" y="1715"/>
                  </a:lnTo>
                  <a:lnTo>
                    <a:pt x="1000" y="1706"/>
                  </a:lnTo>
                  <a:lnTo>
                    <a:pt x="1000" y="1700"/>
                  </a:lnTo>
                  <a:lnTo>
                    <a:pt x="1000" y="1697"/>
                  </a:lnTo>
                  <a:lnTo>
                    <a:pt x="1003" y="1695"/>
                  </a:lnTo>
                  <a:lnTo>
                    <a:pt x="1006" y="1695"/>
                  </a:lnTo>
                  <a:lnTo>
                    <a:pt x="1009" y="1692"/>
                  </a:lnTo>
                  <a:lnTo>
                    <a:pt x="1012" y="1689"/>
                  </a:lnTo>
                  <a:lnTo>
                    <a:pt x="1015" y="1689"/>
                  </a:lnTo>
                  <a:lnTo>
                    <a:pt x="1018" y="1689"/>
                  </a:lnTo>
                  <a:lnTo>
                    <a:pt x="1018" y="1683"/>
                  </a:lnTo>
                  <a:lnTo>
                    <a:pt x="1021" y="1680"/>
                  </a:lnTo>
                  <a:lnTo>
                    <a:pt x="1021" y="1677"/>
                  </a:lnTo>
                  <a:lnTo>
                    <a:pt x="1018" y="1675"/>
                  </a:lnTo>
                  <a:lnTo>
                    <a:pt x="1018" y="1672"/>
                  </a:lnTo>
                  <a:lnTo>
                    <a:pt x="1012" y="1669"/>
                  </a:lnTo>
                  <a:lnTo>
                    <a:pt x="1006" y="1666"/>
                  </a:lnTo>
                  <a:lnTo>
                    <a:pt x="998" y="1663"/>
                  </a:lnTo>
                  <a:lnTo>
                    <a:pt x="986" y="1660"/>
                  </a:lnTo>
                  <a:lnTo>
                    <a:pt x="969" y="1657"/>
                  </a:lnTo>
                  <a:lnTo>
                    <a:pt x="957" y="1660"/>
                  </a:lnTo>
                  <a:lnTo>
                    <a:pt x="954" y="1660"/>
                  </a:lnTo>
                  <a:lnTo>
                    <a:pt x="949" y="1663"/>
                  </a:lnTo>
                  <a:lnTo>
                    <a:pt x="949" y="1666"/>
                  </a:lnTo>
                  <a:lnTo>
                    <a:pt x="946" y="1666"/>
                  </a:lnTo>
                  <a:lnTo>
                    <a:pt x="943" y="1666"/>
                  </a:lnTo>
                  <a:lnTo>
                    <a:pt x="940" y="1663"/>
                  </a:lnTo>
                  <a:lnTo>
                    <a:pt x="937" y="1660"/>
                  </a:lnTo>
                  <a:lnTo>
                    <a:pt x="937" y="1654"/>
                  </a:lnTo>
                  <a:lnTo>
                    <a:pt x="937" y="1649"/>
                  </a:lnTo>
                  <a:lnTo>
                    <a:pt x="937" y="1643"/>
                  </a:lnTo>
                  <a:lnTo>
                    <a:pt x="937" y="1640"/>
                  </a:lnTo>
                  <a:lnTo>
                    <a:pt x="934" y="1637"/>
                  </a:lnTo>
                  <a:lnTo>
                    <a:pt x="929" y="1634"/>
                  </a:lnTo>
                  <a:lnTo>
                    <a:pt x="923" y="1631"/>
                  </a:lnTo>
                  <a:lnTo>
                    <a:pt x="914" y="1631"/>
                  </a:lnTo>
                  <a:lnTo>
                    <a:pt x="906" y="1634"/>
                  </a:lnTo>
                  <a:lnTo>
                    <a:pt x="888" y="1634"/>
                  </a:lnTo>
                  <a:lnTo>
                    <a:pt x="868" y="1637"/>
                  </a:lnTo>
                  <a:lnTo>
                    <a:pt x="865" y="1637"/>
                  </a:lnTo>
                  <a:lnTo>
                    <a:pt x="860" y="1640"/>
                  </a:lnTo>
                  <a:lnTo>
                    <a:pt x="857" y="1643"/>
                  </a:lnTo>
                  <a:lnTo>
                    <a:pt x="854" y="1643"/>
                  </a:lnTo>
                  <a:lnTo>
                    <a:pt x="851" y="1640"/>
                  </a:lnTo>
                  <a:lnTo>
                    <a:pt x="845" y="1634"/>
                  </a:lnTo>
                  <a:lnTo>
                    <a:pt x="842" y="1631"/>
                  </a:lnTo>
                  <a:lnTo>
                    <a:pt x="837" y="1629"/>
                  </a:lnTo>
                  <a:lnTo>
                    <a:pt x="831" y="1626"/>
                  </a:lnTo>
                  <a:lnTo>
                    <a:pt x="828" y="1626"/>
                  </a:lnTo>
                  <a:lnTo>
                    <a:pt x="822" y="1629"/>
                  </a:lnTo>
                  <a:lnTo>
                    <a:pt x="816" y="1631"/>
                  </a:lnTo>
                  <a:lnTo>
                    <a:pt x="811" y="1634"/>
                  </a:lnTo>
                  <a:lnTo>
                    <a:pt x="805" y="1637"/>
                  </a:lnTo>
                  <a:lnTo>
                    <a:pt x="796" y="1637"/>
                  </a:lnTo>
                  <a:lnTo>
                    <a:pt x="793" y="1634"/>
                  </a:lnTo>
                  <a:lnTo>
                    <a:pt x="788" y="1631"/>
                  </a:lnTo>
                  <a:lnTo>
                    <a:pt x="785" y="1629"/>
                  </a:lnTo>
                  <a:lnTo>
                    <a:pt x="785" y="1623"/>
                  </a:lnTo>
                  <a:lnTo>
                    <a:pt x="788" y="1614"/>
                  </a:lnTo>
                  <a:lnTo>
                    <a:pt x="785" y="1606"/>
                  </a:lnTo>
                  <a:lnTo>
                    <a:pt x="782" y="1603"/>
                  </a:lnTo>
                  <a:lnTo>
                    <a:pt x="782" y="1606"/>
                  </a:lnTo>
                  <a:lnTo>
                    <a:pt x="776" y="1606"/>
                  </a:lnTo>
                  <a:lnTo>
                    <a:pt x="773" y="1606"/>
                  </a:lnTo>
                  <a:lnTo>
                    <a:pt x="773" y="1603"/>
                  </a:lnTo>
                  <a:lnTo>
                    <a:pt x="770" y="1600"/>
                  </a:lnTo>
                  <a:lnTo>
                    <a:pt x="768" y="1597"/>
                  </a:lnTo>
                  <a:lnTo>
                    <a:pt x="762" y="1597"/>
                  </a:lnTo>
                  <a:lnTo>
                    <a:pt x="759" y="1597"/>
                  </a:lnTo>
                  <a:lnTo>
                    <a:pt x="747" y="1591"/>
                  </a:lnTo>
                  <a:lnTo>
                    <a:pt x="745" y="1585"/>
                  </a:lnTo>
                  <a:lnTo>
                    <a:pt x="739" y="1583"/>
                  </a:lnTo>
                  <a:lnTo>
                    <a:pt x="733" y="1577"/>
                  </a:lnTo>
                  <a:lnTo>
                    <a:pt x="727" y="1574"/>
                  </a:lnTo>
                  <a:lnTo>
                    <a:pt x="719" y="1571"/>
                  </a:lnTo>
                  <a:lnTo>
                    <a:pt x="710" y="1574"/>
                  </a:lnTo>
                  <a:lnTo>
                    <a:pt x="707" y="1577"/>
                  </a:lnTo>
                  <a:lnTo>
                    <a:pt x="696" y="1583"/>
                  </a:lnTo>
                  <a:lnTo>
                    <a:pt x="690" y="1588"/>
                  </a:lnTo>
                  <a:lnTo>
                    <a:pt x="687" y="1594"/>
                  </a:lnTo>
                  <a:lnTo>
                    <a:pt x="681" y="1603"/>
                  </a:lnTo>
                  <a:lnTo>
                    <a:pt x="678" y="1606"/>
                  </a:lnTo>
                  <a:lnTo>
                    <a:pt x="673" y="1611"/>
                  </a:lnTo>
                  <a:lnTo>
                    <a:pt x="667" y="1614"/>
                  </a:lnTo>
                  <a:lnTo>
                    <a:pt x="661" y="1617"/>
                  </a:lnTo>
                  <a:lnTo>
                    <a:pt x="635" y="1631"/>
                  </a:lnTo>
                  <a:lnTo>
                    <a:pt x="584" y="1660"/>
                  </a:lnTo>
                  <a:lnTo>
                    <a:pt x="543" y="1683"/>
                  </a:lnTo>
                  <a:lnTo>
                    <a:pt x="494" y="1686"/>
                  </a:lnTo>
                  <a:lnTo>
                    <a:pt x="428" y="1686"/>
                  </a:lnTo>
                  <a:lnTo>
                    <a:pt x="371" y="1680"/>
                  </a:lnTo>
                  <a:lnTo>
                    <a:pt x="331" y="1675"/>
                  </a:lnTo>
                  <a:lnTo>
                    <a:pt x="296" y="1675"/>
                  </a:lnTo>
                  <a:lnTo>
                    <a:pt x="293" y="1675"/>
                  </a:lnTo>
                  <a:lnTo>
                    <a:pt x="201" y="1672"/>
                  </a:lnTo>
                  <a:lnTo>
                    <a:pt x="198" y="1669"/>
                  </a:lnTo>
                  <a:lnTo>
                    <a:pt x="198" y="1666"/>
                  </a:lnTo>
                  <a:lnTo>
                    <a:pt x="196" y="1663"/>
                  </a:lnTo>
                  <a:lnTo>
                    <a:pt x="196" y="1660"/>
                  </a:lnTo>
                  <a:lnTo>
                    <a:pt x="193" y="1657"/>
                  </a:lnTo>
                  <a:lnTo>
                    <a:pt x="193" y="1654"/>
                  </a:lnTo>
                  <a:lnTo>
                    <a:pt x="190" y="1652"/>
                  </a:lnTo>
                  <a:lnTo>
                    <a:pt x="187" y="1649"/>
                  </a:lnTo>
                  <a:lnTo>
                    <a:pt x="187" y="1646"/>
                  </a:lnTo>
                  <a:lnTo>
                    <a:pt x="184" y="1643"/>
                  </a:lnTo>
                  <a:lnTo>
                    <a:pt x="181" y="1640"/>
                  </a:lnTo>
                  <a:lnTo>
                    <a:pt x="178" y="1637"/>
                  </a:lnTo>
                  <a:lnTo>
                    <a:pt x="178" y="1634"/>
                  </a:lnTo>
                  <a:lnTo>
                    <a:pt x="175" y="1631"/>
                  </a:lnTo>
                  <a:lnTo>
                    <a:pt x="175" y="1629"/>
                  </a:lnTo>
                  <a:lnTo>
                    <a:pt x="175" y="1626"/>
                  </a:lnTo>
                  <a:lnTo>
                    <a:pt x="178" y="1620"/>
                  </a:lnTo>
                  <a:lnTo>
                    <a:pt x="181" y="1617"/>
                  </a:lnTo>
                  <a:lnTo>
                    <a:pt x="181" y="1614"/>
                  </a:lnTo>
                  <a:lnTo>
                    <a:pt x="181" y="1611"/>
                  </a:lnTo>
                  <a:lnTo>
                    <a:pt x="181" y="1608"/>
                  </a:lnTo>
                  <a:lnTo>
                    <a:pt x="181" y="1606"/>
                  </a:lnTo>
                  <a:lnTo>
                    <a:pt x="181" y="1603"/>
                  </a:lnTo>
                  <a:lnTo>
                    <a:pt x="178" y="1600"/>
                  </a:lnTo>
                  <a:lnTo>
                    <a:pt x="175" y="1597"/>
                  </a:lnTo>
                  <a:lnTo>
                    <a:pt x="173" y="1597"/>
                  </a:lnTo>
                  <a:lnTo>
                    <a:pt x="173" y="1594"/>
                  </a:lnTo>
                  <a:lnTo>
                    <a:pt x="170" y="1591"/>
                  </a:lnTo>
                  <a:lnTo>
                    <a:pt x="170" y="1585"/>
                  </a:lnTo>
                  <a:lnTo>
                    <a:pt x="170" y="1583"/>
                  </a:lnTo>
                  <a:lnTo>
                    <a:pt x="170" y="1580"/>
                  </a:lnTo>
                  <a:lnTo>
                    <a:pt x="173" y="1577"/>
                  </a:lnTo>
                  <a:lnTo>
                    <a:pt x="173" y="1574"/>
                  </a:lnTo>
                  <a:lnTo>
                    <a:pt x="170" y="1571"/>
                  </a:lnTo>
                  <a:lnTo>
                    <a:pt x="167" y="1568"/>
                  </a:lnTo>
                  <a:lnTo>
                    <a:pt x="167" y="1565"/>
                  </a:lnTo>
                  <a:lnTo>
                    <a:pt x="164" y="1565"/>
                  </a:lnTo>
                  <a:lnTo>
                    <a:pt x="164" y="1563"/>
                  </a:lnTo>
                  <a:lnTo>
                    <a:pt x="161" y="1560"/>
                  </a:lnTo>
                  <a:lnTo>
                    <a:pt x="158" y="1557"/>
                  </a:lnTo>
                  <a:lnTo>
                    <a:pt x="158" y="1554"/>
                  </a:lnTo>
                  <a:lnTo>
                    <a:pt x="155" y="1554"/>
                  </a:lnTo>
                  <a:lnTo>
                    <a:pt x="152" y="1551"/>
                  </a:lnTo>
                  <a:lnTo>
                    <a:pt x="152" y="1548"/>
                  </a:lnTo>
                  <a:lnTo>
                    <a:pt x="152" y="1545"/>
                  </a:lnTo>
                  <a:lnTo>
                    <a:pt x="152" y="1540"/>
                  </a:lnTo>
                  <a:lnTo>
                    <a:pt x="155" y="1537"/>
                  </a:lnTo>
                  <a:lnTo>
                    <a:pt x="152" y="1534"/>
                  </a:lnTo>
                  <a:lnTo>
                    <a:pt x="152" y="1531"/>
                  </a:lnTo>
                  <a:lnTo>
                    <a:pt x="150" y="1528"/>
                  </a:lnTo>
                  <a:lnTo>
                    <a:pt x="150" y="1525"/>
                  </a:lnTo>
                  <a:lnTo>
                    <a:pt x="150" y="1522"/>
                  </a:lnTo>
                  <a:lnTo>
                    <a:pt x="150" y="1519"/>
                  </a:lnTo>
                  <a:lnTo>
                    <a:pt x="147" y="1517"/>
                  </a:lnTo>
                  <a:lnTo>
                    <a:pt x="147" y="1514"/>
                  </a:lnTo>
                  <a:lnTo>
                    <a:pt x="147" y="1508"/>
                  </a:lnTo>
                  <a:lnTo>
                    <a:pt x="147" y="1505"/>
                  </a:lnTo>
                  <a:lnTo>
                    <a:pt x="147" y="1502"/>
                  </a:lnTo>
                  <a:lnTo>
                    <a:pt x="147" y="1499"/>
                  </a:lnTo>
                  <a:lnTo>
                    <a:pt x="150" y="1496"/>
                  </a:lnTo>
                  <a:lnTo>
                    <a:pt x="150" y="1494"/>
                  </a:lnTo>
                  <a:lnTo>
                    <a:pt x="150" y="1491"/>
                  </a:lnTo>
                  <a:lnTo>
                    <a:pt x="147" y="1488"/>
                  </a:lnTo>
                  <a:lnTo>
                    <a:pt x="144" y="1488"/>
                  </a:lnTo>
                  <a:lnTo>
                    <a:pt x="144" y="1485"/>
                  </a:lnTo>
                  <a:lnTo>
                    <a:pt x="141" y="1482"/>
                  </a:lnTo>
                  <a:lnTo>
                    <a:pt x="141" y="1479"/>
                  </a:lnTo>
                  <a:lnTo>
                    <a:pt x="138" y="1476"/>
                  </a:lnTo>
                  <a:lnTo>
                    <a:pt x="138" y="1473"/>
                  </a:lnTo>
                  <a:lnTo>
                    <a:pt x="138" y="1468"/>
                  </a:lnTo>
                  <a:lnTo>
                    <a:pt x="138" y="1465"/>
                  </a:lnTo>
                  <a:lnTo>
                    <a:pt x="138" y="1462"/>
                  </a:lnTo>
                  <a:lnTo>
                    <a:pt x="135" y="1459"/>
                  </a:lnTo>
                  <a:lnTo>
                    <a:pt x="135" y="1456"/>
                  </a:lnTo>
                  <a:lnTo>
                    <a:pt x="135" y="1453"/>
                  </a:lnTo>
                  <a:lnTo>
                    <a:pt x="135" y="1450"/>
                  </a:lnTo>
                  <a:lnTo>
                    <a:pt x="138" y="1450"/>
                  </a:lnTo>
                  <a:lnTo>
                    <a:pt x="144" y="1445"/>
                  </a:lnTo>
                  <a:lnTo>
                    <a:pt x="175" y="1445"/>
                  </a:lnTo>
                  <a:lnTo>
                    <a:pt x="175" y="1439"/>
                  </a:lnTo>
                  <a:lnTo>
                    <a:pt x="175" y="1436"/>
                  </a:lnTo>
                  <a:lnTo>
                    <a:pt x="175" y="1433"/>
                  </a:lnTo>
                  <a:lnTo>
                    <a:pt x="167" y="1428"/>
                  </a:lnTo>
                  <a:lnTo>
                    <a:pt x="167" y="1416"/>
                  </a:lnTo>
                  <a:lnTo>
                    <a:pt x="164" y="1405"/>
                  </a:lnTo>
                  <a:lnTo>
                    <a:pt x="167" y="1399"/>
                  </a:lnTo>
                  <a:lnTo>
                    <a:pt x="170" y="1393"/>
                  </a:lnTo>
                  <a:lnTo>
                    <a:pt x="173" y="1393"/>
                  </a:lnTo>
                  <a:lnTo>
                    <a:pt x="173" y="1390"/>
                  </a:lnTo>
                  <a:lnTo>
                    <a:pt x="178" y="1376"/>
                  </a:lnTo>
                  <a:lnTo>
                    <a:pt x="178" y="1370"/>
                  </a:lnTo>
                  <a:lnTo>
                    <a:pt x="175" y="1361"/>
                  </a:lnTo>
                  <a:lnTo>
                    <a:pt x="175" y="1359"/>
                  </a:lnTo>
                  <a:lnTo>
                    <a:pt x="178" y="1356"/>
                  </a:lnTo>
                  <a:lnTo>
                    <a:pt x="178" y="1353"/>
                  </a:lnTo>
                  <a:lnTo>
                    <a:pt x="178" y="1347"/>
                  </a:lnTo>
                  <a:lnTo>
                    <a:pt x="178" y="1344"/>
                  </a:lnTo>
                  <a:lnTo>
                    <a:pt x="181" y="1344"/>
                  </a:lnTo>
                  <a:lnTo>
                    <a:pt x="184" y="1341"/>
                  </a:lnTo>
                  <a:lnTo>
                    <a:pt x="184" y="1344"/>
                  </a:lnTo>
                  <a:lnTo>
                    <a:pt x="193" y="1344"/>
                  </a:lnTo>
                  <a:lnTo>
                    <a:pt x="198" y="1341"/>
                  </a:lnTo>
                  <a:lnTo>
                    <a:pt x="201" y="1338"/>
                  </a:lnTo>
                  <a:lnTo>
                    <a:pt x="207" y="1338"/>
                  </a:lnTo>
                  <a:lnTo>
                    <a:pt x="207" y="1330"/>
                  </a:lnTo>
                  <a:lnTo>
                    <a:pt x="210" y="1324"/>
                  </a:lnTo>
                  <a:lnTo>
                    <a:pt x="216" y="1324"/>
                  </a:lnTo>
                  <a:lnTo>
                    <a:pt x="219" y="1315"/>
                  </a:lnTo>
                  <a:lnTo>
                    <a:pt x="216" y="1310"/>
                  </a:lnTo>
                  <a:lnTo>
                    <a:pt x="219" y="1304"/>
                  </a:lnTo>
                  <a:lnTo>
                    <a:pt x="221" y="1304"/>
                  </a:lnTo>
                  <a:lnTo>
                    <a:pt x="219" y="1301"/>
                  </a:lnTo>
                  <a:lnTo>
                    <a:pt x="221" y="1298"/>
                  </a:lnTo>
                  <a:lnTo>
                    <a:pt x="230" y="1301"/>
                  </a:lnTo>
                  <a:lnTo>
                    <a:pt x="230" y="1298"/>
                  </a:lnTo>
                  <a:lnTo>
                    <a:pt x="230" y="1295"/>
                  </a:lnTo>
                  <a:lnTo>
                    <a:pt x="236" y="1293"/>
                  </a:lnTo>
                  <a:lnTo>
                    <a:pt x="239" y="1284"/>
                  </a:lnTo>
                  <a:lnTo>
                    <a:pt x="242" y="1284"/>
                  </a:lnTo>
                  <a:lnTo>
                    <a:pt x="244" y="1284"/>
                  </a:lnTo>
                  <a:lnTo>
                    <a:pt x="250" y="1287"/>
                  </a:lnTo>
                  <a:lnTo>
                    <a:pt x="253" y="1290"/>
                  </a:lnTo>
                  <a:lnTo>
                    <a:pt x="267" y="1281"/>
                  </a:lnTo>
                  <a:lnTo>
                    <a:pt x="267" y="1275"/>
                  </a:lnTo>
                  <a:lnTo>
                    <a:pt x="270" y="1270"/>
                  </a:lnTo>
                  <a:lnTo>
                    <a:pt x="267" y="1261"/>
                  </a:lnTo>
                  <a:lnTo>
                    <a:pt x="267" y="1258"/>
                  </a:lnTo>
                  <a:lnTo>
                    <a:pt x="265" y="1255"/>
                  </a:lnTo>
                  <a:lnTo>
                    <a:pt x="262" y="1255"/>
                  </a:lnTo>
                  <a:lnTo>
                    <a:pt x="259" y="1255"/>
                  </a:lnTo>
                  <a:lnTo>
                    <a:pt x="256" y="1252"/>
                  </a:lnTo>
                  <a:lnTo>
                    <a:pt x="253" y="1252"/>
                  </a:lnTo>
                  <a:lnTo>
                    <a:pt x="250" y="1252"/>
                  </a:lnTo>
                  <a:lnTo>
                    <a:pt x="250" y="1249"/>
                  </a:lnTo>
                  <a:lnTo>
                    <a:pt x="247" y="1247"/>
                  </a:lnTo>
                  <a:lnTo>
                    <a:pt x="244" y="1247"/>
                  </a:lnTo>
                  <a:lnTo>
                    <a:pt x="242" y="1244"/>
                  </a:lnTo>
                  <a:lnTo>
                    <a:pt x="239" y="1244"/>
                  </a:lnTo>
                  <a:lnTo>
                    <a:pt x="233" y="1244"/>
                  </a:lnTo>
                  <a:lnTo>
                    <a:pt x="230" y="1241"/>
                  </a:lnTo>
                  <a:lnTo>
                    <a:pt x="230" y="1238"/>
                  </a:lnTo>
                  <a:lnTo>
                    <a:pt x="227" y="1238"/>
                  </a:lnTo>
                  <a:lnTo>
                    <a:pt x="227" y="1235"/>
                  </a:lnTo>
                  <a:lnTo>
                    <a:pt x="221" y="1235"/>
                  </a:lnTo>
                  <a:lnTo>
                    <a:pt x="221" y="1232"/>
                  </a:lnTo>
                  <a:lnTo>
                    <a:pt x="219" y="1229"/>
                  </a:lnTo>
                  <a:lnTo>
                    <a:pt x="216" y="1229"/>
                  </a:lnTo>
                  <a:lnTo>
                    <a:pt x="213" y="1229"/>
                  </a:lnTo>
                  <a:lnTo>
                    <a:pt x="210" y="1232"/>
                  </a:lnTo>
                  <a:lnTo>
                    <a:pt x="207" y="1235"/>
                  </a:lnTo>
                  <a:lnTo>
                    <a:pt x="204" y="1238"/>
                  </a:lnTo>
                  <a:lnTo>
                    <a:pt x="198" y="1235"/>
                  </a:lnTo>
                  <a:lnTo>
                    <a:pt x="196" y="1235"/>
                  </a:lnTo>
                  <a:lnTo>
                    <a:pt x="193" y="1232"/>
                  </a:lnTo>
                  <a:lnTo>
                    <a:pt x="190" y="1232"/>
                  </a:lnTo>
                  <a:lnTo>
                    <a:pt x="187" y="1232"/>
                  </a:lnTo>
                  <a:lnTo>
                    <a:pt x="184" y="1232"/>
                  </a:lnTo>
                  <a:lnTo>
                    <a:pt x="181" y="1235"/>
                  </a:lnTo>
                  <a:lnTo>
                    <a:pt x="178" y="1235"/>
                  </a:lnTo>
                  <a:lnTo>
                    <a:pt x="175" y="1232"/>
                  </a:lnTo>
                  <a:lnTo>
                    <a:pt x="173" y="1232"/>
                  </a:lnTo>
                  <a:lnTo>
                    <a:pt x="170" y="1229"/>
                  </a:lnTo>
                  <a:lnTo>
                    <a:pt x="167" y="1232"/>
                  </a:lnTo>
                  <a:lnTo>
                    <a:pt x="164" y="1235"/>
                  </a:lnTo>
                  <a:lnTo>
                    <a:pt x="164" y="1238"/>
                  </a:lnTo>
                  <a:lnTo>
                    <a:pt x="164" y="1241"/>
                  </a:lnTo>
                  <a:lnTo>
                    <a:pt x="164" y="1247"/>
                  </a:lnTo>
                  <a:lnTo>
                    <a:pt x="161" y="1247"/>
                  </a:lnTo>
                  <a:lnTo>
                    <a:pt x="158" y="1247"/>
                  </a:lnTo>
                  <a:lnTo>
                    <a:pt x="155" y="1247"/>
                  </a:lnTo>
                  <a:lnTo>
                    <a:pt x="152" y="1247"/>
                  </a:lnTo>
                  <a:lnTo>
                    <a:pt x="150" y="1249"/>
                  </a:lnTo>
                  <a:lnTo>
                    <a:pt x="147" y="1249"/>
                  </a:lnTo>
                  <a:lnTo>
                    <a:pt x="144" y="1252"/>
                  </a:lnTo>
                  <a:lnTo>
                    <a:pt x="141" y="1249"/>
                  </a:lnTo>
                  <a:lnTo>
                    <a:pt x="138" y="1249"/>
                  </a:lnTo>
                  <a:lnTo>
                    <a:pt x="135" y="1247"/>
                  </a:lnTo>
                  <a:lnTo>
                    <a:pt x="132" y="1247"/>
                  </a:lnTo>
                  <a:lnTo>
                    <a:pt x="129" y="1244"/>
                  </a:lnTo>
                  <a:lnTo>
                    <a:pt x="127" y="1244"/>
                  </a:lnTo>
                  <a:lnTo>
                    <a:pt x="127" y="1241"/>
                  </a:lnTo>
                  <a:lnTo>
                    <a:pt x="124" y="1238"/>
                  </a:lnTo>
                  <a:lnTo>
                    <a:pt x="124" y="1235"/>
                  </a:lnTo>
                  <a:lnTo>
                    <a:pt x="121" y="1232"/>
                  </a:lnTo>
                  <a:lnTo>
                    <a:pt x="118" y="1232"/>
                  </a:lnTo>
                  <a:lnTo>
                    <a:pt x="115" y="1232"/>
                  </a:lnTo>
                  <a:lnTo>
                    <a:pt x="109" y="1232"/>
                  </a:lnTo>
                  <a:lnTo>
                    <a:pt x="106" y="1229"/>
                  </a:lnTo>
                  <a:lnTo>
                    <a:pt x="104" y="1226"/>
                  </a:lnTo>
                  <a:lnTo>
                    <a:pt x="104" y="1224"/>
                  </a:lnTo>
                  <a:lnTo>
                    <a:pt x="101" y="1221"/>
                  </a:lnTo>
                  <a:lnTo>
                    <a:pt x="101" y="1218"/>
                  </a:lnTo>
                  <a:lnTo>
                    <a:pt x="101" y="1215"/>
                  </a:lnTo>
                  <a:lnTo>
                    <a:pt x="98" y="1212"/>
                  </a:lnTo>
                  <a:lnTo>
                    <a:pt x="98" y="1209"/>
                  </a:lnTo>
                  <a:lnTo>
                    <a:pt x="98" y="1206"/>
                  </a:lnTo>
                  <a:lnTo>
                    <a:pt x="95" y="1203"/>
                  </a:lnTo>
                  <a:lnTo>
                    <a:pt x="95" y="1201"/>
                  </a:lnTo>
                  <a:lnTo>
                    <a:pt x="92" y="1198"/>
                  </a:lnTo>
                  <a:lnTo>
                    <a:pt x="89" y="1195"/>
                  </a:lnTo>
                  <a:lnTo>
                    <a:pt x="83" y="1195"/>
                  </a:lnTo>
                  <a:lnTo>
                    <a:pt x="81" y="1195"/>
                  </a:lnTo>
                  <a:lnTo>
                    <a:pt x="78" y="1195"/>
                  </a:lnTo>
                  <a:lnTo>
                    <a:pt x="72" y="1192"/>
                  </a:lnTo>
                  <a:lnTo>
                    <a:pt x="69" y="1189"/>
                  </a:lnTo>
                  <a:lnTo>
                    <a:pt x="69" y="1186"/>
                  </a:lnTo>
                  <a:lnTo>
                    <a:pt x="66" y="1183"/>
                  </a:lnTo>
                  <a:lnTo>
                    <a:pt x="66" y="1181"/>
                  </a:lnTo>
                  <a:lnTo>
                    <a:pt x="69" y="1175"/>
                  </a:lnTo>
                  <a:lnTo>
                    <a:pt x="69" y="1172"/>
                  </a:lnTo>
                  <a:lnTo>
                    <a:pt x="69" y="1166"/>
                  </a:lnTo>
                  <a:lnTo>
                    <a:pt x="69" y="1163"/>
                  </a:lnTo>
                  <a:lnTo>
                    <a:pt x="66" y="1163"/>
                  </a:lnTo>
                  <a:lnTo>
                    <a:pt x="66" y="1160"/>
                  </a:lnTo>
                  <a:lnTo>
                    <a:pt x="63" y="1160"/>
                  </a:lnTo>
                  <a:lnTo>
                    <a:pt x="60" y="1158"/>
                  </a:lnTo>
                  <a:lnTo>
                    <a:pt x="58" y="1158"/>
                  </a:lnTo>
                  <a:lnTo>
                    <a:pt x="55" y="1158"/>
                  </a:lnTo>
                  <a:lnTo>
                    <a:pt x="52" y="1152"/>
                  </a:lnTo>
                  <a:lnTo>
                    <a:pt x="49" y="1143"/>
                  </a:lnTo>
                  <a:lnTo>
                    <a:pt x="46" y="1135"/>
                  </a:lnTo>
                  <a:lnTo>
                    <a:pt x="46" y="1132"/>
                  </a:lnTo>
                  <a:lnTo>
                    <a:pt x="46" y="1123"/>
                  </a:lnTo>
                  <a:lnTo>
                    <a:pt x="49" y="1117"/>
                  </a:lnTo>
                  <a:lnTo>
                    <a:pt x="49" y="1109"/>
                  </a:lnTo>
                  <a:lnTo>
                    <a:pt x="46" y="1100"/>
                  </a:lnTo>
                  <a:lnTo>
                    <a:pt x="43" y="1091"/>
                  </a:lnTo>
                  <a:lnTo>
                    <a:pt x="40" y="1080"/>
                  </a:lnTo>
                  <a:lnTo>
                    <a:pt x="29" y="1063"/>
                  </a:lnTo>
                  <a:lnTo>
                    <a:pt x="29" y="1060"/>
                  </a:lnTo>
                  <a:lnTo>
                    <a:pt x="32" y="1060"/>
                  </a:lnTo>
                  <a:lnTo>
                    <a:pt x="32" y="1054"/>
                  </a:lnTo>
                  <a:lnTo>
                    <a:pt x="32" y="1051"/>
                  </a:lnTo>
                  <a:lnTo>
                    <a:pt x="32" y="1048"/>
                  </a:lnTo>
                  <a:lnTo>
                    <a:pt x="32" y="1046"/>
                  </a:lnTo>
                  <a:lnTo>
                    <a:pt x="29" y="1046"/>
                  </a:lnTo>
                  <a:lnTo>
                    <a:pt x="29" y="1043"/>
                  </a:lnTo>
                  <a:lnTo>
                    <a:pt x="29" y="1040"/>
                  </a:lnTo>
                  <a:lnTo>
                    <a:pt x="29" y="1037"/>
                  </a:lnTo>
                  <a:lnTo>
                    <a:pt x="29" y="1031"/>
                  </a:lnTo>
                  <a:lnTo>
                    <a:pt x="32" y="1028"/>
                  </a:lnTo>
                  <a:lnTo>
                    <a:pt x="32" y="1025"/>
                  </a:lnTo>
                  <a:lnTo>
                    <a:pt x="32" y="1023"/>
                  </a:lnTo>
                  <a:lnTo>
                    <a:pt x="32" y="1020"/>
                  </a:lnTo>
                  <a:lnTo>
                    <a:pt x="32" y="1017"/>
                  </a:lnTo>
                  <a:lnTo>
                    <a:pt x="32" y="1011"/>
                  </a:lnTo>
                  <a:lnTo>
                    <a:pt x="29" y="1008"/>
                  </a:lnTo>
                  <a:lnTo>
                    <a:pt x="29" y="1005"/>
                  </a:lnTo>
                  <a:lnTo>
                    <a:pt x="29" y="1002"/>
                  </a:lnTo>
                  <a:lnTo>
                    <a:pt x="29" y="997"/>
                  </a:lnTo>
                  <a:lnTo>
                    <a:pt x="26" y="994"/>
                  </a:lnTo>
                  <a:lnTo>
                    <a:pt x="23" y="991"/>
                  </a:lnTo>
                  <a:lnTo>
                    <a:pt x="23" y="988"/>
                  </a:lnTo>
                  <a:lnTo>
                    <a:pt x="23" y="985"/>
                  </a:lnTo>
                  <a:lnTo>
                    <a:pt x="23" y="982"/>
                  </a:lnTo>
                  <a:lnTo>
                    <a:pt x="23" y="979"/>
                  </a:lnTo>
                  <a:lnTo>
                    <a:pt x="23" y="977"/>
                  </a:lnTo>
                  <a:lnTo>
                    <a:pt x="23" y="971"/>
                  </a:lnTo>
                  <a:lnTo>
                    <a:pt x="20" y="971"/>
                  </a:lnTo>
                  <a:lnTo>
                    <a:pt x="20" y="968"/>
                  </a:lnTo>
                  <a:lnTo>
                    <a:pt x="17" y="965"/>
                  </a:lnTo>
                  <a:lnTo>
                    <a:pt x="14" y="965"/>
                  </a:lnTo>
                  <a:lnTo>
                    <a:pt x="12" y="962"/>
                  </a:lnTo>
                  <a:lnTo>
                    <a:pt x="9" y="962"/>
                  </a:lnTo>
                  <a:lnTo>
                    <a:pt x="6" y="959"/>
                  </a:lnTo>
                  <a:lnTo>
                    <a:pt x="6" y="956"/>
                  </a:lnTo>
                  <a:lnTo>
                    <a:pt x="9" y="954"/>
                  </a:lnTo>
                  <a:lnTo>
                    <a:pt x="9" y="951"/>
                  </a:lnTo>
                  <a:lnTo>
                    <a:pt x="9" y="948"/>
                  </a:lnTo>
                  <a:lnTo>
                    <a:pt x="6" y="945"/>
                  </a:lnTo>
                  <a:lnTo>
                    <a:pt x="6" y="942"/>
                  </a:lnTo>
                  <a:lnTo>
                    <a:pt x="3" y="939"/>
                  </a:lnTo>
                  <a:lnTo>
                    <a:pt x="3" y="936"/>
                  </a:lnTo>
                  <a:lnTo>
                    <a:pt x="0" y="934"/>
                  </a:lnTo>
                  <a:lnTo>
                    <a:pt x="3" y="931"/>
                  </a:lnTo>
                  <a:lnTo>
                    <a:pt x="3" y="928"/>
                  </a:lnTo>
                  <a:lnTo>
                    <a:pt x="9" y="928"/>
                  </a:lnTo>
                  <a:lnTo>
                    <a:pt x="12" y="928"/>
                  </a:lnTo>
                  <a:lnTo>
                    <a:pt x="14" y="928"/>
                  </a:lnTo>
                  <a:lnTo>
                    <a:pt x="17" y="925"/>
                  </a:lnTo>
                  <a:lnTo>
                    <a:pt x="14" y="922"/>
                  </a:lnTo>
                  <a:lnTo>
                    <a:pt x="14" y="919"/>
                  </a:lnTo>
                  <a:lnTo>
                    <a:pt x="14" y="916"/>
                  </a:lnTo>
                  <a:lnTo>
                    <a:pt x="12" y="913"/>
                  </a:lnTo>
                  <a:lnTo>
                    <a:pt x="12" y="908"/>
                  </a:lnTo>
                  <a:lnTo>
                    <a:pt x="14" y="905"/>
                  </a:lnTo>
                  <a:lnTo>
                    <a:pt x="20" y="902"/>
                  </a:lnTo>
                  <a:lnTo>
                    <a:pt x="23" y="902"/>
                  </a:lnTo>
                  <a:lnTo>
                    <a:pt x="26" y="902"/>
                  </a:lnTo>
                  <a:lnTo>
                    <a:pt x="29" y="902"/>
                  </a:lnTo>
                  <a:lnTo>
                    <a:pt x="32" y="902"/>
                  </a:lnTo>
                  <a:lnTo>
                    <a:pt x="32" y="899"/>
                  </a:lnTo>
                  <a:lnTo>
                    <a:pt x="35" y="896"/>
                  </a:lnTo>
                  <a:lnTo>
                    <a:pt x="35" y="890"/>
                  </a:lnTo>
                  <a:lnTo>
                    <a:pt x="35" y="888"/>
                  </a:lnTo>
                  <a:lnTo>
                    <a:pt x="37" y="888"/>
                  </a:lnTo>
                  <a:lnTo>
                    <a:pt x="40" y="885"/>
                  </a:lnTo>
                  <a:lnTo>
                    <a:pt x="40" y="882"/>
                  </a:lnTo>
                  <a:lnTo>
                    <a:pt x="43" y="882"/>
                  </a:lnTo>
                  <a:lnTo>
                    <a:pt x="46" y="879"/>
                  </a:lnTo>
                  <a:lnTo>
                    <a:pt x="49" y="876"/>
                  </a:lnTo>
                  <a:lnTo>
                    <a:pt x="52" y="876"/>
                  </a:lnTo>
                  <a:lnTo>
                    <a:pt x="52" y="873"/>
                  </a:lnTo>
                  <a:lnTo>
                    <a:pt x="52" y="867"/>
                  </a:lnTo>
                  <a:lnTo>
                    <a:pt x="52" y="865"/>
                  </a:lnTo>
                  <a:lnTo>
                    <a:pt x="52" y="862"/>
                  </a:lnTo>
                  <a:lnTo>
                    <a:pt x="55" y="859"/>
                  </a:lnTo>
                  <a:lnTo>
                    <a:pt x="55" y="856"/>
                  </a:lnTo>
                  <a:lnTo>
                    <a:pt x="58" y="853"/>
                  </a:lnTo>
                  <a:lnTo>
                    <a:pt x="58" y="847"/>
                  </a:lnTo>
                  <a:lnTo>
                    <a:pt x="55" y="844"/>
                  </a:lnTo>
                  <a:lnTo>
                    <a:pt x="55" y="842"/>
                  </a:lnTo>
                  <a:lnTo>
                    <a:pt x="55" y="839"/>
                  </a:lnTo>
                  <a:lnTo>
                    <a:pt x="55" y="836"/>
                  </a:lnTo>
                  <a:lnTo>
                    <a:pt x="52" y="833"/>
                  </a:lnTo>
                  <a:lnTo>
                    <a:pt x="52" y="830"/>
                  </a:lnTo>
                  <a:lnTo>
                    <a:pt x="52" y="827"/>
                  </a:lnTo>
                  <a:lnTo>
                    <a:pt x="49" y="824"/>
                  </a:lnTo>
                  <a:lnTo>
                    <a:pt x="49" y="821"/>
                  </a:lnTo>
                  <a:lnTo>
                    <a:pt x="46" y="819"/>
                  </a:lnTo>
                  <a:lnTo>
                    <a:pt x="46" y="816"/>
                  </a:lnTo>
                  <a:lnTo>
                    <a:pt x="46" y="813"/>
                  </a:lnTo>
                  <a:lnTo>
                    <a:pt x="46" y="807"/>
                  </a:lnTo>
                  <a:lnTo>
                    <a:pt x="49" y="804"/>
                  </a:lnTo>
                  <a:lnTo>
                    <a:pt x="49" y="801"/>
                  </a:lnTo>
                  <a:lnTo>
                    <a:pt x="52" y="801"/>
                  </a:lnTo>
                  <a:lnTo>
                    <a:pt x="52" y="799"/>
                  </a:lnTo>
                  <a:lnTo>
                    <a:pt x="55" y="796"/>
                  </a:lnTo>
                  <a:lnTo>
                    <a:pt x="60" y="790"/>
                  </a:lnTo>
                  <a:lnTo>
                    <a:pt x="60" y="784"/>
                  </a:lnTo>
                  <a:lnTo>
                    <a:pt x="60" y="776"/>
                  </a:lnTo>
                  <a:lnTo>
                    <a:pt x="60" y="773"/>
                  </a:lnTo>
                  <a:lnTo>
                    <a:pt x="60" y="770"/>
                  </a:lnTo>
                  <a:lnTo>
                    <a:pt x="60" y="764"/>
                  </a:lnTo>
                  <a:lnTo>
                    <a:pt x="60" y="761"/>
                  </a:lnTo>
                  <a:lnTo>
                    <a:pt x="60" y="758"/>
                  </a:lnTo>
                  <a:lnTo>
                    <a:pt x="63" y="755"/>
                  </a:lnTo>
                  <a:lnTo>
                    <a:pt x="63" y="753"/>
                  </a:lnTo>
                  <a:lnTo>
                    <a:pt x="63" y="747"/>
                  </a:lnTo>
                  <a:lnTo>
                    <a:pt x="63" y="744"/>
                  </a:lnTo>
                  <a:lnTo>
                    <a:pt x="60" y="741"/>
                  </a:lnTo>
                  <a:lnTo>
                    <a:pt x="60" y="738"/>
                  </a:lnTo>
                  <a:lnTo>
                    <a:pt x="63" y="732"/>
                  </a:lnTo>
                  <a:lnTo>
                    <a:pt x="63" y="730"/>
                  </a:lnTo>
                  <a:lnTo>
                    <a:pt x="63" y="727"/>
                  </a:lnTo>
                  <a:lnTo>
                    <a:pt x="63" y="721"/>
                  </a:lnTo>
                  <a:lnTo>
                    <a:pt x="63" y="718"/>
                  </a:lnTo>
                  <a:lnTo>
                    <a:pt x="66" y="715"/>
                  </a:lnTo>
                  <a:lnTo>
                    <a:pt x="69" y="712"/>
                  </a:lnTo>
                  <a:lnTo>
                    <a:pt x="72" y="709"/>
                  </a:lnTo>
                  <a:lnTo>
                    <a:pt x="72" y="707"/>
                  </a:lnTo>
                  <a:lnTo>
                    <a:pt x="69" y="704"/>
                  </a:lnTo>
                  <a:lnTo>
                    <a:pt x="69" y="701"/>
                  </a:lnTo>
                  <a:lnTo>
                    <a:pt x="69" y="698"/>
                  </a:lnTo>
                  <a:lnTo>
                    <a:pt x="72" y="695"/>
                  </a:lnTo>
                  <a:lnTo>
                    <a:pt x="75" y="692"/>
                  </a:lnTo>
                  <a:lnTo>
                    <a:pt x="78" y="689"/>
                  </a:lnTo>
                  <a:lnTo>
                    <a:pt x="81" y="689"/>
                  </a:lnTo>
                  <a:lnTo>
                    <a:pt x="83" y="686"/>
                  </a:lnTo>
                  <a:lnTo>
                    <a:pt x="86" y="686"/>
                  </a:lnTo>
                  <a:lnTo>
                    <a:pt x="89" y="686"/>
                  </a:lnTo>
                  <a:lnTo>
                    <a:pt x="89" y="684"/>
                  </a:lnTo>
                  <a:lnTo>
                    <a:pt x="92" y="681"/>
                  </a:lnTo>
                  <a:lnTo>
                    <a:pt x="92" y="678"/>
                  </a:lnTo>
                  <a:lnTo>
                    <a:pt x="92" y="675"/>
                  </a:lnTo>
                  <a:lnTo>
                    <a:pt x="95" y="669"/>
                  </a:lnTo>
                  <a:lnTo>
                    <a:pt x="95" y="666"/>
                  </a:lnTo>
                  <a:lnTo>
                    <a:pt x="92" y="664"/>
                  </a:lnTo>
                  <a:lnTo>
                    <a:pt x="92" y="661"/>
                  </a:lnTo>
                  <a:lnTo>
                    <a:pt x="89" y="658"/>
                  </a:lnTo>
                  <a:lnTo>
                    <a:pt x="83" y="655"/>
                  </a:lnTo>
                  <a:lnTo>
                    <a:pt x="83" y="652"/>
                  </a:lnTo>
                  <a:lnTo>
                    <a:pt x="81" y="649"/>
                  </a:lnTo>
                  <a:lnTo>
                    <a:pt x="81" y="646"/>
                  </a:lnTo>
                  <a:lnTo>
                    <a:pt x="81" y="643"/>
                  </a:lnTo>
                  <a:lnTo>
                    <a:pt x="83" y="641"/>
                  </a:lnTo>
                  <a:lnTo>
                    <a:pt x="83" y="638"/>
                  </a:lnTo>
                  <a:lnTo>
                    <a:pt x="83" y="635"/>
                  </a:lnTo>
                  <a:lnTo>
                    <a:pt x="86" y="632"/>
                  </a:lnTo>
                  <a:lnTo>
                    <a:pt x="86" y="629"/>
                  </a:lnTo>
                  <a:lnTo>
                    <a:pt x="86" y="626"/>
                  </a:lnTo>
                  <a:lnTo>
                    <a:pt x="89" y="620"/>
                  </a:lnTo>
                  <a:lnTo>
                    <a:pt x="89" y="618"/>
                  </a:lnTo>
                  <a:lnTo>
                    <a:pt x="86" y="615"/>
                  </a:lnTo>
                  <a:lnTo>
                    <a:pt x="95" y="615"/>
                  </a:lnTo>
                  <a:lnTo>
                    <a:pt x="101" y="618"/>
                  </a:lnTo>
                  <a:lnTo>
                    <a:pt x="101" y="615"/>
                  </a:lnTo>
                  <a:lnTo>
                    <a:pt x="104" y="612"/>
                  </a:lnTo>
                  <a:lnTo>
                    <a:pt x="112" y="612"/>
                  </a:lnTo>
                  <a:lnTo>
                    <a:pt x="115" y="612"/>
                  </a:lnTo>
                  <a:lnTo>
                    <a:pt x="115" y="609"/>
                  </a:lnTo>
                  <a:lnTo>
                    <a:pt x="115" y="603"/>
                  </a:lnTo>
                  <a:lnTo>
                    <a:pt x="118" y="600"/>
                  </a:lnTo>
                  <a:lnTo>
                    <a:pt x="121" y="600"/>
                  </a:lnTo>
                  <a:lnTo>
                    <a:pt x="124" y="600"/>
                  </a:lnTo>
                  <a:lnTo>
                    <a:pt x="127" y="603"/>
                  </a:lnTo>
                  <a:lnTo>
                    <a:pt x="129" y="603"/>
                  </a:lnTo>
                  <a:lnTo>
                    <a:pt x="135" y="603"/>
                  </a:lnTo>
                  <a:lnTo>
                    <a:pt x="138" y="600"/>
                  </a:lnTo>
                  <a:lnTo>
                    <a:pt x="138" y="597"/>
                  </a:lnTo>
                  <a:lnTo>
                    <a:pt x="138" y="595"/>
                  </a:lnTo>
                  <a:lnTo>
                    <a:pt x="138" y="592"/>
                  </a:lnTo>
                  <a:lnTo>
                    <a:pt x="132" y="592"/>
                  </a:lnTo>
                  <a:lnTo>
                    <a:pt x="129" y="589"/>
                  </a:lnTo>
                  <a:lnTo>
                    <a:pt x="129" y="586"/>
                  </a:lnTo>
                  <a:lnTo>
                    <a:pt x="135" y="580"/>
                  </a:lnTo>
                  <a:lnTo>
                    <a:pt x="135" y="577"/>
                  </a:lnTo>
                  <a:lnTo>
                    <a:pt x="132" y="572"/>
                  </a:lnTo>
                  <a:lnTo>
                    <a:pt x="132" y="569"/>
                  </a:lnTo>
                  <a:lnTo>
                    <a:pt x="132" y="566"/>
                  </a:lnTo>
                  <a:lnTo>
                    <a:pt x="135" y="566"/>
                  </a:lnTo>
                  <a:lnTo>
                    <a:pt x="147" y="572"/>
                  </a:lnTo>
                  <a:lnTo>
                    <a:pt x="150" y="572"/>
                  </a:lnTo>
                  <a:lnTo>
                    <a:pt x="147" y="563"/>
                  </a:lnTo>
                  <a:lnTo>
                    <a:pt x="150" y="560"/>
                  </a:lnTo>
                  <a:lnTo>
                    <a:pt x="155" y="557"/>
                  </a:lnTo>
                  <a:lnTo>
                    <a:pt x="158" y="557"/>
                  </a:lnTo>
                  <a:lnTo>
                    <a:pt x="167" y="554"/>
                  </a:lnTo>
                  <a:lnTo>
                    <a:pt x="170" y="554"/>
                  </a:lnTo>
                  <a:lnTo>
                    <a:pt x="178" y="557"/>
                  </a:lnTo>
                  <a:lnTo>
                    <a:pt x="181" y="554"/>
                  </a:lnTo>
                  <a:lnTo>
                    <a:pt x="184" y="554"/>
                  </a:lnTo>
                  <a:lnTo>
                    <a:pt x="187" y="557"/>
                  </a:lnTo>
                  <a:lnTo>
                    <a:pt x="196" y="554"/>
                  </a:lnTo>
                  <a:lnTo>
                    <a:pt x="216" y="554"/>
                  </a:lnTo>
                  <a:lnTo>
                    <a:pt x="216" y="552"/>
                  </a:lnTo>
                  <a:lnTo>
                    <a:pt x="219" y="546"/>
                  </a:lnTo>
                  <a:lnTo>
                    <a:pt x="219" y="543"/>
                  </a:lnTo>
                  <a:lnTo>
                    <a:pt x="221" y="543"/>
                  </a:lnTo>
                  <a:lnTo>
                    <a:pt x="230" y="546"/>
                  </a:lnTo>
                  <a:lnTo>
                    <a:pt x="239" y="540"/>
                  </a:lnTo>
                  <a:lnTo>
                    <a:pt x="242" y="540"/>
                  </a:lnTo>
                  <a:lnTo>
                    <a:pt x="244" y="540"/>
                  </a:lnTo>
                  <a:lnTo>
                    <a:pt x="247" y="534"/>
                  </a:lnTo>
                  <a:lnTo>
                    <a:pt x="244" y="529"/>
                  </a:lnTo>
                  <a:lnTo>
                    <a:pt x="244" y="523"/>
                  </a:lnTo>
                  <a:lnTo>
                    <a:pt x="244" y="520"/>
                  </a:lnTo>
                  <a:lnTo>
                    <a:pt x="247" y="520"/>
                  </a:lnTo>
                  <a:lnTo>
                    <a:pt x="253" y="523"/>
                  </a:lnTo>
                  <a:lnTo>
                    <a:pt x="256" y="523"/>
                  </a:lnTo>
                  <a:lnTo>
                    <a:pt x="259" y="523"/>
                  </a:lnTo>
                  <a:lnTo>
                    <a:pt x="265" y="534"/>
                  </a:lnTo>
                  <a:lnTo>
                    <a:pt x="270" y="537"/>
                  </a:lnTo>
                  <a:lnTo>
                    <a:pt x="273" y="537"/>
                  </a:lnTo>
                  <a:lnTo>
                    <a:pt x="276" y="537"/>
                  </a:lnTo>
                  <a:lnTo>
                    <a:pt x="288" y="534"/>
                  </a:lnTo>
                  <a:lnTo>
                    <a:pt x="288" y="529"/>
                  </a:lnTo>
                  <a:lnTo>
                    <a:pt x="288" y="526"/>
                  </a:lnTo>
                  <a:lnTo>
                    <a:pt x="293" y="523"/>
                  </a:lnTo>
                  <a:lnTo>
                    <a:pt x="290" y="517"/>
                  </a:lnTo>
                  <a:lnTo>
                    <a:pt x="290" y="514"/>
                  </a:lnTo>
                  <a:lnTo>
                    <a:pt x="290" y="511"/>
                  </a:lnTo>
                  <a:lnTo>
                    <a:pt x="308" y="506"/>
                  </a:lnTo>
                  <a:lnTo>
                    <a:pt x="316" y="503"/>
                  </a:lnTo>
                  <a:lnTo>
                    <a:pt x="316" y="500"/>
                  </a:lnTo>
                  <a:lnTo>
                    <a:pt x="319" y="500"/>
                  </a:lnTo>
                  <a:lnTo>
                    <a:pt x="322" y="500"/>
                  </a:lnTo>
                  <a:lnTo>
                    <a:pt x="322" y="497"/>
                  </a:lnTo>
                  <a:lnTo>
                    <a:pt x="319" y="491"/>
                  </a:lnTo>
                  <a:lnTo>
                    <a:pt x="322" y="488"/>
                  </a:lnTo>
                  <a:lnTo>
                    <a:pt x="325" y="485"/>
                  </a:lnTo>
                  <a:lnTo>
                    <a:pt x="328" y="483"/>
                  </a:lnTo>
                  <a:lnTo>
                    <a:pt x="328" y="480"/>
                  </a:lnTo>
                  <a:lnTo>
                    <a:pt x="331" y="480"/>
                  </a:lnTo>
                  <a:lnTo>
                    <a:pt x="336" y="480"/>
                  </a:lnTo>
                  <a:lnTo>
                    <a:pt x="342" y="488"/>
                  </a:lnTo>
                  <a:lnTo>
                    <a:pt x="345" y="488"/>
                  </a:lnTo>
                  <a:lnTo>
                    <a:pt x="348" y="488"/>
                  </a:lnTo>
                  <a:lnTo>
                    <a:pt x="348" y="483"/>
                  </a:lnTo>
                  <a:lnTo>
                    <a:pt x="351" y="480"/>
                  </a:lnTo>
                  <a:lnTo>
                    <a:pt x="351" y="477"/>
                  </a:lnTo>
                  <a:lnTo>
                    <a:pt x="348" y="468"/>
                  </a:lnTo>
                  <a:lnTo>
                    <a:pt x="348" y="465"/>
                  </a:lnTo>
                  <a:lnTo>
                    <a:pt x="351" y="465"/>
                  </a:lnTo>
                  <a:lnTo>
                    <a:pt x="354" y="462"/>
                  </a:lnTo>
                  <a:lnTo>
                    <a:pt x="357" y="462"/>
                  </a:lnTo>
                  <a:lnTo>
                    <a:pt x="359" y="460"/>
                  </a:lnTo>
                  <a:lnTo>
                    <a:pt x="357" y="457"/>
                  </a:lnTo>
                  <a:lnTo>
                    <a:pt x="359" y="454"/>
                  </a:lnTo>
                  <a:lnTo>
                    <a:pt x="362" y="454"/>
                  </a:lnTo>
                  <a:lnTo>
                    <a:pt x="368" y="454"/>
                  </a:lnTo>
                  <a:lnTo>
                    <a:pt x="371" y="451"/>
                  </a:lnTo>
                  <a:lnTo>
                    <a:pt x="371" y="448"/>
                  </a:lnTo>
                  <a:lnTo>
                    <a:pt x="371" y="442"/>
                  </a:lnTo>
                  <a:lnTo>
                    <a:pt x="374" y="439"/>
                  </a:lnTo>
                  <a:lnTo>
                    <a:pt x="377" y="439"/>
                  </a:lnTo>
                  <a:lnTo>
                    <a:pt x="385" y="445"/>
                  </a:lnTo>
                  <a:lnTo>
                    <a:pt x="388" y="445"/>
                  </a:lnTo>
                  <a:lnTo>
                    <a:pt x="391" y="445"/>
                  </a:lnTo>
                  <a:lnTo>
                    <a:pt x="394" y="434"/>
                  </a:lnTo>
                  <a:lnTo>
                    <a:pt x="397" y="434"/>
                  </a:lnTo>
                  <a:lnTo>
                    <a:pt x="403" y="434"/>
                  </a:lnTo>
                  <a:lnTo>
                    <a:pt x="408" y="428"/>
                  </a:lnTo>
                  <a:lnTo>
                    <a:pt x="414" y="431"/>
                  </a:lnTo>
                  <a:lnTo>
                    <a:pt x="417" y="428"/>
                  </a:lnTo>
                  <a:lnTo>
                    <a:pt x="423" y="428"/>
                  </a:lnTo>
                  <a:lnTo>
                    <a:pt x="426" y="431"/>
                  </a:lnTo>
                  <a:lnTo>
                    <a:pt x="428" y="431"/>
                  </a:lnTo>
                  <a:lnTo>
                    <a:pt x="431" y="428"/>
                  </a:lnTo>
                  <a:lnTo>
                    <a:pt x="428" y="425"/>
                  </a:lnTo>
                  <a:lnTo>
                    <a:pt x="431" y="422"/>
                  </a:lnTo>
                  <a:lnTo>
                    <a:pt x="434" y="419"/>
                  </a:lnTo>
                  <a:lnTo>
                    <a:pt x="434" y="417"/>
                  </a:lnTo>
                  <a:lnTo>
                    <a:pt x="437" y="422"/>
                  </a:lnTo>
                  <a:lnTo>
                    <a:pt x="443" y="422"/>
                  </a:lnTo>
                  <a:lnTo>
                    <a:pt x="443" y="419"/>
                  </a:lnTo>
                  <a:lnTo>
                    <a:pt x="440" y="417"/>
                  </a:lnTo>
                  <a:lnTo>
                    <a:pt x="437" y="414"/>
                  </a:lnTo>
                  <a:lnTo>
                    <a:pt x="440" y="414"/>
                  </a:lnTo>
                  <a:lnTo>
                    <a:pt x="446" y="411"/>
                  </a:lnTo>
                  <a:lnTo>
                    <a:pt x="449" y="414"/>
                  </a:lnTo>
                  <a:lnTo>
                    <a:pt x="451" y="417"/>
                  </a:lnTo>
                  <a:lnTo>
                    <a:pt x="451" y="419"/>
                  </a:lnTo>
                  <a:lnTo>
                    <a:pt x="454" y="419"/>
                  </a:lnTo>
                  <a:lnTo>
                    <a:pt x="457" y="417"/>
                  </a:lnTo>
                  <a:lnTo>
                    <a:pt x="457" y="414"/>
                  </a:lnTo>
                  <a:lnTo>
                    <a:pt x="454" y="411"/>
                  </a:lnTo>
                  <a:lnTo>
                    <a:pt x="457" y="408"/>
                  </a:lnTo>
                  <a:lnTo>
                    <a:pt x="460" y="408"/>
                  </a:lnTo>
                  <a:lnTo>
                    <a:pt x="463" y="408"/>
                  </a:lnTo>
                  <a:lnTo>
                    <a:pt x="469" y="402"/>
                  </a:lnTo>
                  <a:lnTo>
                    <a:pt x="471" y="402"/>
                  </a:lnTo>
                  <a:lnTo>
                    <a:pt x="477" y="408"/>
                  </a:lnTo>
                  <a:lnTo>
                    <a:pt x="489" y="414"/>
                  </a:lnTo>
                  <a:lnTo>
                    <a:pt x="492" y="417"/>
                  </a:lnTo>
                  <a:lnTo>
                    <a:pt x="494" y="417"/>
                  </a:lnTo>
                  <a:lnTo>
                    <a:pt x="500" y="402"/>
                  </a:lnTo>
                  <a:lnTo>
                    <a:pt x="503" y="402"/>
                  </a:lnTo>
                  <a:lnTo>
                    <a:pt x="503" y="405"/>
                  </a:lnTo>
                  <a:lnTo>
                    <a:pt x="506" y="405"/>
                  </a:lnTo>
                  <a:lnTo>
                    <a:pt x="509" y="405"/>
                  </a:lnTo>
                  <a:lnTo>
                    <a:pt x="509" y="402"/>
                  </a:lnTo>
                  <a:lnTo>
                    <a:pt x="509" y="396"/>
                  </a:lnTo>
                  <a:lnTo>
                    <a:pt x="512" y="391"/>
                  </a:lnTo>
                  <a:lnTo>
                    <a:pt x="515" y="385"/>
                  </a:lnTo>
                  <a:lnTo>
                    <a:pt x="517" y="385"/>
                  </a:lnTo>
                  <a:lnTo>
                    <a:pt x="523" y="385"/>
                  </a:lnTo>
                  <a:lnTo>
                    <a:pt x="523" y="388"/>
                  </a:lnTo>
                  <a:lnTo>
                    <a:pt x="526" y="391"/>
                  </a:lnTo>
                  <a:lnTo>
                    <a:pt x="526" y="394"/>
                  </a:lnTo>
                  <a:lnTo>
                    <a:pt x="529" y="394"/>
                  </a:lnTo>
                  <a:lnTo>
                    <a:pt x="532" y="391"/>
                  </a:lnTo>
                  <a:lnTo>
                    <a:pt x="538" y="385"/>
                  </a:lnTo>
                  <a:lnTo>
                    <a:pt x="543" y="379"/>
                  </a:lnTo>
                  <a:lnTo>
                    <a:pt x="546" y="379"/>
                  </a:lnTo>
                  <a:lnTo>
                    <a:pt x="549" y="382"/>
                  </a:lnTo>
                  <a:lnTo>
                    <a:pt x="552" y="382"/>
                  </a:lnTo>
                  <a:lnTo>
                    <a:pt x="555" y="382"/>
                  </a:lnTo>
                  <a:lnTo>
                    <a:pt x="561" y="376"/>
                  </a:lnTo>
                  <a:lnTo>
                    <a:pt x="563" y="373"/>
                  </a:lnTo>
                  <a:lnTo>
                    <a:pt x="566" y="371"/>
                  </a:lnTo>
                  <a:lnTo>
                    <a:pt x="572" y="373"/>
                  </a:lnTo>
                  <a:lnTo>
                    <a:pt x="575" y="371"/>
                  </a:lnTo>
                  <a:lnTo>
                    <a:pt x="581" y="362"/>
                  </a:lnTo>
                  <a:lnTo>
                    <a:pt x="578" y="356"/>
                  </a:lnTo>
                  <a:lnTo>
                    <a:pt x="581" y="353"/>
                  </a:lnTo>
                  <a:lnTo>
                    <a:pt x="584" y="350"/>
                  </a:lnTo>
                  <a:lnTo>
                    <a:pt x="586" y="350"/>
                  </a:lnTo>
                  <a:lnTo>
                    <a:pt x="595" y="348"/>
                  </a:lnTo>
                  <a:lnTo>
                    <a:pt x="601" y="350"/>
                  </a:lnTo>
                  <a:lnTo>
                    <a:pt x="604" y="353"/>
                  </a:lnTo>
                  <a:lnTo>
                    <a:pt x="607" y="356"/>
                  </a:lnTo>
                  <a:lnTo>
                    <a:pt x="609" y="353"/>
                  </a:lnTo>
                  <a:lnTo>
                    <a:pt x="615" y="353"/>
                  </a:lnTo>
                  <a:lnTo>
                    <a:pt x="618" y="350"/>
                  </a:lnTo>
                  <a:lnTo>
                    <a:pt x="624" y="353"/>
                  </a:lnTo>
                  <a:lnTo>
                    <a:pt x="630" y="353"/>
                  </a:lnTo>
                  <a:lnTo>
                    <a:pt x="635" y="353"/>
                  </a:lnTo>
                  <a:lnTo>
                    <a:pt x="647" y="356"/>
                  </a:lnTo>
                  <a:lnTo>
                    <a:pt x="661" y="356"/>
                  </a:lnTo>
                  <a:lnTo>
                    <a:pt x="690" y="359"/>
                  </a:lnTo>
                  <a:lnTo>
                    <a:pt x="736" y="365"/>
                  </a:lnTo>
                  <a:lnTo>
                    <a:pt x="742" y="362"/>
                  </a:lnTo>
                  <a:lnTo>
                    <a:pt x="747" y="362"/>
                  </a:lnTo>
                  <a:lnTo>
                    <a:pt x="779" y="345"/>
                  </a:lnTo>
                  <a:lnTo>
                    <a:pt x="782" y="348"/>
                  </a:lnTo>
                  <a:lnTo>
                    <a:pt x="791" y="339"/>
                  </a:lnTo>
                  <a:lnTo>
                    <a:pt x="796" y="336"/>
                  </a:lnTo>
                  <a:lnTo>
                    <a:pt x="799" y="333"/>
                  </a:lnTo>
                  <a:lnTo>
                    <a:pt x="808" y="333"/>
                  </a:lnTo>
                  <a:lnTo>
                    <a:pt x="854" y="330"/>
                  </a:lnTo>
                  <a:lnTo>
                    <a:pt x="874" y="330"/>
                  </a:lnTo>
                  <a:lnTo>
                    <a:pt x="877" y="330"/>
                  </a:lnTo>
                  <a:lnTo>
                    <a:pt x="894" y="327"/>
                  </a:lnTo>
                  <a:lnTo>
                    <a:pt x="931" y="327"/>
                  </a:lnTo>
                  <a:lnTo>
                    <a:pt x="940" y="327"/>
                  </a:lnTo>
                  <a:lnTo>
                    <a:pt x="943" y="325"/>
                  </a:lnTo>
                  <a:lnTo>
                    <a:pt x="960" y="325"/>
                  </a:lnTo>
                  <a:lnTo>
                    <a:pt x="969" y="325"/>
                  </a:lnTo>
                  <a:lnTo>
                    <a:pt x="975" y="322"/>
                  </a:lnTo>
                  <a:lnTo>
                    <a:pt x="983" y="322"/>
                  </a:lnTo>
                  <a:lnTo>
                    <a:pt x="1018" y="319"/>
                  </a:lnTo>
                  <a:lnTo>
                    <a:pt x="1023" y="319"/>
                  </a:lnTo>
                  <a:lnTo>
                    <a:pt x="1029" y="319"/>
                  </a:lnTo>
                  <a:lnTo>
                    <a:pt x="1032" y="319"/>
                  </a:lnTo>
                  <a:lnTo>
                    <a:pt x="1046" y="319"/>
                  </a:lnTo>
                  <a:lnTo>
                    <a:pt x="1049" y="319"/>
                  </a:lnTo>
                  <a:lnTo>
                    <a:pt x="1049" y="316"/>
                  </a:lnTo>
                  <a:lnTo>
                    <a:pt x="1067" y="316"/>
                  </a:lnTo>
                  <a:lnTo>
                    <a:pt x="1069" y="316"/>
                  </a:lnTo>
                  <a:lnTo>
                    <a:pt x="1078" y="316"/>
                  </a:lnTo>
                  <a:lnTo>
                    <a:pt x="1107" y="313"/>
                  </a:lnTo>
                  <a:lnTo>
                    <a:pt x="1118" y="313"/>
                  </a:lnTo>
                  <a:lnTo>
                    <a:pt x="1136" y="313"/>
                  </a:lnTo>
                  <a:lnTo>
                    <a:pt x="1138" y="310"/>
                  </a:lnTo>
                  <a:lnTo>
                    <a:pt x="1144" y="310"/>
                  </a:lnTo>
                  <a:lnTo>
                    <a:pt x="1144" y="307"/>
                  </a:lnTo>
                  <a:lnTo>
                    <a:pt x="1150" y="305"/>
                  </a:lnTo>
                  <a:lnTo>
                    <a:pt x="1150" y="302"/>
                  </a:lnTo>
                  <a:lnTo>
                    <a:pt x="1150" y="296"/>
                  </a:lnTo>
                  <a:lnTo>
                    <a:pt x="1150" y="293"/>
                  </a:lnTo>
                  <a:lnTo>
                    <a:pt x="1156" y="290"/>
                  </a:lnTo>
                  <a:lnTo>
                    <a:pt x="1156" y="284"/>
                  </a:lnTo>
                  <a:lnTo>
                    <a:pt x="1153" y="267"/>
                  </a:lnTo>
                  <a:lnTo>
                    <a:pt x="1153" y="261"/>
                  </a:lnTo>
                  <a:lnTo>
                    <a:pt x="1153" y="256"/>
                  </a:lnTo>
                  <a:lnTo>
                    <a:pt x="1153" y="253"/>
                  </a:lnTo>
                  <a:lnTo>
                    <a:pt x="1159" y="244"/>
                  </a:lnTo>
                  <a:lnTo>
                    <a:pt x="1167" y="236"/>
                  </a:lnTo>
                  <a:lnTo>
                    <a:pt x="1170" y="230"/>
                  </a:lnTo>
                  <a:lnTo>
                    <a:pt x="1170" y="224"/>
                  </a:lnTo>
                  <a:lnTo>
                    <a:pt x="1173" y="218"/>
                  </a:lnTo>
                  <a:lnTo>
                    <a:pt x="1179" y="215"/>
                  </a:lnTo>
                  <a:lnTo>
                    <a:pt x="1182" y="213"/>
                  </a:lnTo>
                  <a:lnTo>
                    <a:pt x="1187" y="210"/>
                  </a:lnTo>
                  <a:lnTo>
                    <a:pt x="1199" y="204"/>
                  </a:lnTo>
                  <a:lnTo>
                    <a:pt x="1213" y="198"/>
                  </a:lnTo>
                  <a:lnTo>
                    <a:pt x="1219" y="198"/>
                  </a:lnTo>
                  <a:lnTo>
                    <a:pt x="1222" y="198"/>
                  </a:lnTo>
                  <a:lnTo>
                    <a:pt x="1230" y="195"/>
                  </a:lnTo>
                  <a:lnTo>
                    <a:pt x="1239" y="192"/>
                  </a:lnTo>
                  <a:lnTo>
                    <a:pt x="1242" y="192"/>
                  </a:lnTo>
                  <a:lnTo>
                    <a:pt x="1245" y="190"/>
                  </a:lnTo>
                  <a:lnTo>
                    <a:pt x="1251" y="187"/>
                  </a:lnTo>
                  <a:lnTo>
                    <a:pt x="1256" y="187"/>
                  </a:lnTo>
                  <a:lnTo>
                    <a:pt x="1259" y="181"/>
                  </a:lnTo>
                  <a:lnTo>
                    <a:pt x="1265" y="175"/>
                  </a:lnTo>
                  <a:lnTo>
                    <a:pt x="1268" y="172"/>
                  </a:lnTo>
                  <a:lnTo>
                    <a:pt x="1271" y="172"/>
                  </a:lnTo>
                  <a:lnTo>
                    <a:pt x="1274" y="170"/>
                  </a:lnTo>
                  <a:lnTo>
                    <a:pt x="1276" y="164"/>
                  </a:lnTo>
                  <a:lnTo>
                    <a:pt x="1279" y="164"/>
                  </a:lnTo>
                  <a:lnTo>
                    <a:pt x="1282" y="158"/>
                  </a:lnTo>
                  <a:lnTo>
                    <a:pt x="1285" y="155"/>
                  </a:lnTo>
                  <a:lnTo>
                    <a:pt x="1288" y="149"/>
                  </a:lnTo>
                  <a:lnTo>
                    <a:pt x="1285" y="141"/>
                  </a:lnTo>
                  <a:lnTo>
                    <a:pt x="1285" y="138"/>
                  </a:lnTo>
                  <a:lnTo>
                    <a:pt x="1282" y="135"/>
                  </a:lnTo>
                  <a:lnTo>
                    <a:pt x="1285" y="135"/>
                  </a:lnTo>
                  <a:lnTo>
                    <a:pt x="1288" y="135"/>
                  </a:lnTo>
                  <a:lnTo>
                    <a:pt x="1294" y="138"/>
                  </a:lnTo>
                  <a:lnTo>
                    <a:pt x="1297" y="138"/>
                  </a:lnTo>
                  <a:lnTo>
                    <a:pt x="1297" y="135"/>
                  </a:lnTo>
                  <a:lnTo>
                    <a:pt x="1299" y="129"/>
                  </a:lnTo>
                  <a:lnTo>
                    <a:pt x="1302" y="129"/>
                  </a:lnTo>
                  <a:lnTo>
                    <a:pt x="1305" y="129"/>
                  </a:lnTo>
                  <a:lnTo>
                    <a:pt x="1302" y="124"/>
                  </a:lnTo>
                  <a:lnTo>
                    <a:pt x="1305" y="124"/>
                  </a:lnTo>
                  <a:lnTo>
                    <a:pt x="1308" y="124"/>
                  </a:lnTo>
                  <a:lnTo>
                    <a:pt x="1311" y="124"/>
                  </a:lnTo>
                  <a:lnTo>
                    <a:pt x="1311" y="121"/>
                  </a:lnTo>
                  <a:lnTo>
                    <a:pt x="1314" y="118"/>
                  </a:lnTo>
                  <a:lnTo>
                    <a:pt x="1317" y="118"/>
                  </a:lnTo>
                  <a:lnTo>
                    <a:pt x="1317" y="112"/>
                  </a:lnTo>
                  <a:lnTo>
                    <a:pt x="1322" y="112"/>
                  </a:lnTo>
                  <a:lnTo>
                    <a:pt x="1325" y="109"/>
                  </a:lnTo>
                  <a:lnTo>
                    <a:pt x="1325" y="106"/>
                  </a:lnTo>
                  <a:lnTo>
                    <a:pt x="1328" y="103"/>
                  </a:lnTo>
                  <a:lnTo>
                    <a:pt x="1322" y="101"/>
                  </a:lnTo>
                  <a:lnTo>
                    <a:pt x="1325" y="98"/>
                  </a:lnTo>
                  <a:lnTo>
                    <a:pt x="1325" y="95"/>
                  </a:lnTo>
                  <a:lnTo>
                    <a:pt x="1325" y="92"/>
                  </a:lnTo>
                  <a:lnTo>
                    <a:pt x="1325" y="89"/>
                  </a:lnTo>
                  <a:lnTo>
                    <a:pt x="1331" y="89"/>
                  </a:lnTo>
                  <a:lnTo>
                    <a:pt x="1331" y="83"/>
                  </a:lnTo>
                  <a:lnTo>
                    <a:pt x="1334" y="78"/>
                  </a:lnTo>
                  <a:lnTo>
                    <a:pt x="1340" y="75"/>
                  </a:lnTo>
                  <a:lnTo>
                    <a:pt x="1345" y="66"/>
                  </a:lnTo>
                  <a:lnTo>
                    <a:pt x="1351" y="66"/>
                  </a:lnTo>
                  <a:lnTo>
                    <a:pt x="1354" y="63"/>
                  </a:lnTo>
                  <a:lnTo>
                    <a:pt x="1354" y="57"/>
                  </a:lnTo>
                  <a:lnTo>
                    <a:pt x="1357" y="55"/>
                  </a:lnTo>
                  <a:lnTo>
                    <a:pt x="1363" y="52"/>
                  </a:lnTo>
                  <a:lnTo>
                    <a:pt x="1366" y="49"/>
                  </a:lnTo>
                  <a:lnTo>
                    <a:pt x="1368" y="46"/>
                  </a:lnTo>
                  <a:lnTo>
                    <a:pt x="1366" y="37"/>
                  </a:lnTo>
                  <a:lnTo>
                    <a:pt x="1371" y="37"/>
                  </a:lnTo>
                  <a:lnTo>
                    <a:pt x="1377" y="32"/>
                  </a:lnTo>
                  <a:lnTo>
                    <a:pt x="1380" y="29"/>
                  </a:lnTo>
                  <a:lnTo>
                    <a:pt x="1386" y="29"/>
                  </a:lnTo>
                  <a:lnTo>
                    <a:pt x="1389" y="26"/>
                  </a:lnTo>
                  <a:lnTo>
                    <a:pt x="1389" y="23"/>
                  </a:lnTo>
                  <a:lnTo>
                    <a:pt x="1391" y="14"/>
                  </a:lnTo>
                  <a:lnTo>
                    <a:pt x="1394" y="12"/>
                  </a:lnTo>
                  <a:lnTo>
                    <a:pt x="1397" y="9"/>
                  </a:lnTo>
                  <a:lnTo>
                    <a:pt x="1397" y="0"/>
                  </a:lnTo>
                  <a:lnTo>
                    <a:pt x="1414" y="3"/>
                  </a:lnTo>
                  <a:lnTo>
                    <a:pt x="1414" y="12"/>
                  </a:lnTo>
                  <a:lnTo>
                    <a:pt x="1414" y="14"/>
                  </a:lnTo>
                  <a:lnTo>
                    <a:pt x="1414" y="17"/>
                  </a:lnTo>
                  <a:lnTo>
                    <a:pt x="1414" y="23"/>
                  </a:lnTo>
                  <a:lnTo>
                    <a:pt x="1414" y="26"/>
                  </a:lnTo>
                  <a:lnTo>
                    <a:pt x="1414" y="29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1770" y="2255"/>
              <a:ext cx="651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Ouham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466" y="2625"/>
              <a:ext cx="834" cy="948"/>
            </a:xfrm>
            <a:custGeom>
              <a:avLst/>
              <a:gdLst>
                <a:gd name="T0" fmla="*/ 377 w 834"/>
                <a:gd name="T1" fmla="*/ 57 h 948"/>
                <a:gd name="T2" fmla="*/ 495 w 834"/>
                <a:gd name="T3" fmla="*/ 34 h 948"/>
                <a:gd name="T4" fmla="*/ 633 w 834"/>
                <a:gd name="T5" fmla="*/ 40 h 948"/>
                <a:gd name="T6" fmla="*/ 667 w 834"/>
                <a:gd name="T7" fmla="*/ 63 h 948"/>
                <a:gd name="T8" fmla="*/ 702 w 834"/>
                <a:gd name="T9" fmla="*/ 95 h 948"/>
                <a:gd name="T10" fmla="*/ 748 w 834"/>
                <a:gd name="T11" fmla="*/ 123 h 948"/>
                <a:gd name="T12" fmla="*/ 728 w 834"/>
                <a:gd name="T13" fmla="*/ 192 h 948"/>
                <a:gd name="T14" fmla="*/ 736 w 834"/>
                <a:gd name="T15" fmla="*/ 218 h 948"/>
                <a:gd name="T16" fmla="*/ 725 w 834"/>
                <a:gd name="T17" fmla="*/ 247 h 948"/>
                <a:gd name="T18" fmla="*/ 719 w 834"/>
                <a:gd name="T19" fmla="*/ 261 h 948"/>
                <a:gd name="T20" fmla="*/ 702 w 834"/>
                <a:gd name="T21" fmla="*/ 290 h 948"/>
                <a:gd name="T22" fmla="*/ 676 w 834"/>
                <a:gd name="T23" fmla="*/ 299 h 948"/>
                <a:gd name="T24" fmla="*/ 650 w 834"/>
                <a:gd name="T25" fmla="*/ 313 h 948"/>
                <a:gd name="T26" fmla="*/ 584 w 834"/>
                <a:gd name="T27" fmla="*/ 368 h 948"/>
                <a:gd name="T28" fmla="*/ 598 w 834"/>
                <a:gd name="T29" fmla="*/ 437 h 948"/>
                <a:gd name="T30" fmla="*/ 590 w 834"/>
                <a:gd name="T31" fmla="*/ 460 h 948"/>
                <a:gd name="T32" fmla="*/ 621 w 834"/>
                <a:gd name="T33" fmla="*/ 471 h 948"/>
                <a:gd name="T34" fmla="*/ 627 w 834"/>
                <a:gd name="T35" fmla="*/ 508 h 948"/>
                <a:gd name="T36" fmla="*/ 561 w 834"/>
                <a:gd name="T37" fmla="*/ 574 h 948"/>
                <a:gd name="T38" fmla="*/ 512 w 834"/>
                <a:gd name="T39" fmla="*/ 583 h 948"/>
                <a:gd name="T40" fmla="*/ 521 w 834"/>
                <a:gd name="T41" fmla="*/ 606 h 948"/>
                <a:gd name="T42" fmla="*/ 725 w 834"/>
                <a:gd name="T43" fmla="*/ 626 h 948"/>
                <a:gd name="T44" fmla="*/ 823 w 834"/>
                <a:gd name="T45" fmla="*/ 666 h 948"/>
                <a:gd name="T46" fmla="*/ 803 w 834"/>
                <a:gd name="T47" fmla="*/ 704 h 948"/>
                <a:gd name="T48" fmla="*/ 797 w 834"/>
                <a:gd name="T49" fmla="*/ 747 h 948"/>
                <a:gd name="T50" fmla="*/ 794 w 834"/>
                <a:gd name="T51" fmla="*/ 773 h 948"/>
                <a:gd name="T52" fmla="*/ 785 w 834"/>
                <a:gd name="T53" fmla="*/ 839 h 948"/>
                <a:gd name="T54" fmla="*/ 736 w 834"/>
                <a:gd name="T55" fmla="*/ 876 h 948"/>
                <a:gd name="T56" fmla="*/ 627 w 834"/>
                <a:gd name="T57" fmla="*/ 836 h 948"/>
                <a:gd name="T58" fmla="*/ 552 w 834"/>
                <a:gd name="T59" fmla="*/ 827 h 948"/>
                <a:gd name="T60" fmla="*/ 472 w 834"/>
                <a:gd name="T61" fmla="*/ 842 h 948"/>
                <a:gd name="T62" fmla="*/ 400 w 834"/>
                <a:gd name="T63" fmla="*/ 899 h 948"/>
                <a:gd name="T64" fmla="*/ 340 w 834"/>
                <a:gd name="T65" fmla="*/ 948 h 948"/>
                <a:gd name="T66" fmla="*/ 291 w 834"/>
                <a:gd name="T67" fmla="*/ 910 h 948"/>
                <a:gd name="T68" fmla="*/ 285 w 834"/>
                <a:gd name="T69" fmla="*/ 887 h 948"/>
                <a:gd name="T70" fmla="*/ 259 w 834"/>
                <a:gd name="T71" fmla="*/ 856 h 948"/>
                <a:gd name="T72" fmla="*/ 225 w 834"/>
                <a:gd name="T73" fmla="*/ 804 h 948"/>
                <a:gd name="T74" fmla="*/ 230 w 834"/>
                <a:gd name="T75" fmla="*/ 672 h 948"/>
                <a:gd name="T76" fmla="*/ 170 w 834"/>
                <a:gd name="T77" fmla="*/ 623 h 948"/>
                <a:gd name="T78" fmla="*/ 159 w 834"/>
                <a:gd name="T79" fmla="*/ 549 h 948"/>
                <a:gd name="T80" fmla="*/ 104 w 834"/>
                <a:gd name="T81" fmla="*/ 534 h 948"/>
                <a:gd name="T82" fmla="*/ 44 w 834"/>
                <a:gd name="T83" fmla="*/ 523 h 948"/>
                <a:gd name="T84" fmla="*/ 9 w 834"/>
                <a:gd name="T85" fmla="*/ 451 h 948"/>
                <a:gd name="T86" fmla="*/ 3 w 834"/>
                <a:gd name="T87" fmla="*/ 399 h 948"/>
                <a:gd name="T88" fmla="*/ 18 w 834"/>
                <a:gd name="T89" fmla="*/ 350 h 948"/>
                <a:gd name="T90" fmla="*/ 49 w 834"/>
                <a:gd name="T91" fmla="*/ 313 h 948"/>
                <a:gd name="T92" fmla="*/ 84 w 834"/>
                <a:gd name="T93" fmla="*/ 290 h 948"/>
                <a:gd name="T94" fmla="*/ 141 w 834"/>
                <a:gd name="T95" fmla="*/ 238 h 948"/>
                <a:gd name="T96" fmla="*/ 176 w 834"/>
                <a:gd name="T97" fmla="*/ 221 h 948"/>
                <a:gd name="T98" fmla="*/ 167 w 834"/>
                <a:gd name="T99" fmla="*/ 198 h 948"/>
                <a:gd name="T100" fmla="*/ 153 w 834"/>
                <a:gd name="T101" fmla="*/ 141 h 948"/>
                <a:gd name="T102" fmla="*/ 104 w 834"/>
                <a:gd name="T103" fmla="*/ 69 h 948"/>
                <a:gd name="T104" fmla="*/ 110 w 834"/>
                <a:gd name="T105" fmla="*/ 20 h 948"/>
                <a:gd name="T106" fmla="*/ 233 w 834"/>
                <a:gd name="T107" fmla="*/ 0 h 948"/>
                <a:gd name="T108" fmla="*/ 274 w 834"/>
                <a:gd name="T109" fmla="*/ 43 h 9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34" h="948">
                  <a:moveTo>
                    <a:pt x="320" y="69"/>
                  </a:moveTo>
                  <a:lnTo>
                    <a:pt x="328" y="69"/>
                  </a:lnTo>
                  <a:lnTo>
                    <a:pt x="340" y="69"/>
                  </a:lnTo>
                  <a:lnTo>
                    <a:pt x="348" y="69"/>
                  </a:lnTo>
                  <a:lnTo>
                    <a:pt x="357" y="63"/>
                  </a:lnTo>
                  <a:lnTo>
                    <a:pt x="366" y="60"/>
                  </a:lnTo>
                  <a:lnTo>
                    <a:pt x="377" y="57"/>
                  </a:lnTo>
                  <a:lnTo>
                    <a:pt x="389" y="57"/>
                  </a:lnTo>
                  <a:lnTo>
                    <a:pt x="397" y="57"/>
                  </a:lnTo>
                  <a:lnTo>
                    <a:pt x="414" y="57"/>
                  </a:lnTo>
                  <a:lnTo>
                    <a:pt x="432" y="55"/>
                  </a:lnTo>
                  <a:lnTo>
                    <a:pt x="449" y="49"/>
                  </a:lnTo>
                  <a:lnTo>
                    <a:pt x="478" y="40"/>
                  </a:lnTo>
                  <a:lnTo>
                    <a:pt x="495" y="34"/>
                  </a:lnTo>
                  <a:lnTo>
                    <a:pt x="515" y="29"/>
                  </a:lnTo>
                  <a:lnTo>
                    <a:pt x="524" y="29"/>
                  </a:lnTo>
                  <a:lnTo>
                    <a:pt x="532" y="26"/>
                  </a:lnTo>
                  <a:lnTo>
                    <a:pt x="555" y="29"/>
                  </a:lnTo>
                  <a:lnTo>
                    <a:pt x="587" y="34"/>
                  </a:lnTo>
                  <a:lnTo>
                    <a:pt x="613" y="37"/>
                  </a:lnTo>
                  <a:lnTo>
                    <a:pt x="633" y="40"/>
                  </a:lnTo>
                  <a:lnTo>
                    <a:pt x="653" y="43"/>
                  </a:lnTo>
                  <a:lnTo>
                    <a:pt x="670" y="46"/>
                  </a:lnTo>
                  <a:lnTo>
                    <a:pt x="670" y="49"/>
                  </a:lnTo>
                  <a:lnTo>
                    <a:pt x="667" y="52"/>
                  </a:lnTo>
                  <a:lnTo>
                    <a:pt x="667" y="57"/>
                  </a:lnTo>
                  <a:lnTo>
                    <a:pt x="667" y="60"/>
                  </a:lnTo>
                  <a:lnTo>
                    <a:pt x="667" y="63"/>
                  </a:lnTo>
                  <a:lnTo>
                    <a:pt x="670" y="69"/>
                  </a:lnTo>
                  <a:lnTo>
                    <a:pt x="673" y="72"/>
                  </a:lnTo>
                  <a:lnTo>
                    <a:pt x="676" y="78"/>
                  </a:lnTo>
                  <a:lnTo>
                    <a:pt x="682" y="83"/>
                  </a:lnTo>
                  <a:lnTo>
                    <a:pt x="688" y="89"/>
                  </a:lnTo>
                  <a:lnTo>
                    <a:pt x="693" y="92"/>
                  </a:lnTo>
                  <a:lnTo>
                    <a:pt x="702" y="95"/>
                  </a:lnTo>
                  <a:lnTo>
                    <a:pt x="705" y="95"/>
                  </a:lnTo>
                  <a:lnTo>
                    <a:pt x="711" y="98"/>
                  </a:lnTo>
                  <a:lnTo>
                    <a:pt x="716" y="98"/>
                  </a:lnTo>
                  <a:lnTo>
                    <a:pt x="725" y="101"/>
                  </a:lnTo>
                  <a:lnTo>
                    <a:pt x="736" y="112"/>
                  </a:lnTo>
                  <a:lnTo>
                    <a:pt x="745" y="121"/>
                  </a:lnTo>
                  <a:lnTo>
                    <a:pt x="748" y="123"/>
                  </a:lnTo>
                  <a:lnTo>
                    <a:pt x="748" y="126"/>
                  </a:lnTo>
                  <a:lnTo>
                    <a:pt x="748" y="135"/>
                  </a:lnTo>
                  <a:lnTo>
                    <a:pt x="745" y="146"/>
                  </a:lnTo>
                  <a:lnTo>
                    <a:pt x="739" y="161"/>
                  </a:lnTo>
                  <a:lnTo>
                    <a:pt x="731" y="178"/>
                  </a:lnTo>
                  <a:lnTo>
                    <a:pt x="728" y="187"/>
                  </a:lnTo>
                  <a:lnTo>
                    <a:pt x="728" y="192"/>
                  </a:lnTo>
                  <a:lnTo>
                    <a:pt x="731" y="195"/>
                  </a:lnTo>
                  <a:lnTo>
                    <a:pt x="734" y="198"/>
                  </a:lnTo>
                  <a:lnTo>
                    <a:pt x="736" y="201"/>
                  </a:lnTo>
                  <a:lnTo>
                    <a:pt x="739" y="204"/>
                  </a:lnTo>
                  <a:lnTo>
                    <a:pt x="742" y="207"/>
                  </a:lnTo>
                  <a:lnTo>
                    <a:pt x="742" y="213"/>
                  </a:lnTo>
                  <a:lnTo>
                    <a:pt x="736" y="218"/>
                  </a:lnTo>
                  <a:lnTo>
                    <a:pt x="728" y="221"/>
                  </a:lnTo>
                  <a:lnTo>
                    <a:pt x="722" y="227"/>
                  </a:lnTo>
                  <a:lnTo>
                    <a:pt x="719" y="230"/>
                  </a:lnTo>
                  <a:lnTo>
                    <a:pt x="719" y="233"/>
                  </a:lnTo>
                  <a:lnTo>
                    <a:pt x="719" y="238"/>
                  </a:lnTo>
                  <a:lnTo>
                    <a:pt x="722" y="241"/>
                  </a:lnTo>
                  <a:lnTo>
                    <a:pt x="725" y="247"/>
                  </a:lnTo>
                  <a:lnTo>
                    <a:pt x="728" y="250"/>
                  </a:lnTo>
                  <a:lnTo>
                    <a:pt x="731" y="250"/>
                  </a:lnTo>
                  <a:lnTo>
                    <a:pt x="731" y="253"/>
                  </a:lnTo>
                  <a:lnTo>
                    <a:pt x="728" y="256"/>
                  </a:lnTo>
                  <a:lnTo>
                    <a:pt x="725" y="258"/>
                  </a:lnTo>
                  <a:lnTo>
                    <a:pt x="722" y="258"/>
                  </a:lnTo>
                  <a:lnTo>
                    <a:pt x="719" y="261"/>
                  </a:lnTo>
                  <a:lnTo>
                    <a:pt x="719" y="264"/>
                  </a:lnTo>
                  <a:lnTo>
                    <a:pt x="716" y="267"/>
                  </a:lnTo>
                  <a:lnTo>
                    <a:pt x="713" y="273"/>
                  </a:lnTo>
                  <a:lnTo>
                    <a:pt x="711" y="276"/>
                  </a:lnTo>
                  <a:lnTo>
                    <a:pt x="711" y="279"/>
                  </a:lnTo>
                  <a:lnTo>
                    <a:pt x="705" y="281"/>
                  </a:lnTo>
                  <a:lnTo>
                    <a:pt x="702" y="290"/>
                  </a:lnTo>
                  <a:lnTo>
                    <a:pt x="702" y="293"/>
                  </a:lnTo>
                  <a:lnTo>
                    <a:pt x="699" y="299"/>
                  </a:lnTo>
                  <a:lnTo>
                    <a:pt x="696" y="302"/>
                  </a:lnTo>
                  <a:lnTo>
                    <a:pt x="693" y="304"/>
                  </a:lnTo>
                  <a:lnTo>
                    <a:pt x="685" y="304"/>
                  </a:lnTo>
                  <a:lnTo>
                    <a:pt x="682" y="302"/>
                  </a:lnTo>
                  <a:lnTo>
                    <a:pt x="676" y="299"/>
                  </a:lnTo>
                  <a:lnTo>
                    <a:pt x="670" y="299"/>
                  </a:lnTo>
                  <a:lnTo>
                    <a:pt x="665" y="302"/>
                  </a:lnTo>
                  <a:lnTo>
                    <a:pt x="662" y="302"/>
                  </a:lnTo>
                  <a:lnTo>
                    <a:pt x="656" y="304"/>
                  </a:lnTo>
                  <a:lnTo>
                    <a:pt x="653" y="307"/>
                  </a:lnTo>
                  <a:lnTo>
                    <a:pt x="653" y="310"/>
                  </a:lnTo>
                  <a:lnTo>
                    <a:pt x="650" y="313"/>
                  </a:lnTo>
                  <a:lnTo>
                    <a:pt x="647" y="319"/>
                  </a:lnTo>
                  <a:lnTo>
                    <a:pt x="647" y="322"/>
                  </a:lnTo>
                  <a:lnTo>
                    <a:pt x="647" y="327"/>
                  </a:lnTo>
                  <a:lnTo>
                    <a:pt x="593" y="362"/>
                  </a:lnTo>
                  <a:lnTo>
                    <a:pt x="587" y="362"/>
                  </a:lnTo>
                  <a:lnTo>
                    <a:pt x="587" y="365"/>
                  </a:lnTo>
                  <a:lnTo>
                    <a:pt x="584" y="368"/>
                  </a:lnTo>
                  <a:lnTo>
                    <a:pt x="581" y="371"/>
                  </a:lnTo>
                  <a:lnTo>
                    <a:pt x="581" y="376"/>
                  </a:lnTo>
                  <a:lnTo>
                    <a:pt x="584" y="379"/>
                  </a:lnTo>
                  <a:lnTo>
                    <a:pt x="584" y="385"/>
                  </a:lnTo>
                  <a:lnTo>
                    <a:pt x="593" y="416"/>
                  </a:lnTo>
                  <a:lnTo>
                    <a:pt x="598" y="425"/>
                  </a:lnTo>
                  <a:lnTo>
                    <a:pt x="598" y="437"/>
                  </a:lnTo>
                  <a:lnTo>
                    <a:pt x="601" y="442"/>
                  </a:lnTo>
                  <a:lnTo>
                    <a:pt x="601" y="445"/>
                  </a:lnTo>
                  <a:lnTo>
                    <a:pt x="598" y="448"/>
                  </a:lnTo>
                  <a:lnTo>
                    <a:pt x="596" y="448"/>
                  </a:lnTo>
                  <a:lnTo>
                    <a:pt x="590" y="454"/>
                  </a:lnTo>
                  <a:lnTo>
                    <a:pt x="590" y="457"/>
                  </a:lnTo>
                  <a:lnTo>
                    <a:pt x="590" y="460"/>
                  </a:lnTo>
                  <a:lnTo>
                    <a:pt x="590" y="462"/>
                  </a:lnTo>
                  <a:lnTo>
                    <a:pt x="593" y="462"/>
                  </a:lnTo>
                  <a:lnTo>
                    <a:pt x="593" y="465"/>
                  </a:lnTo>
                  <a:lnTo>
                    <a:pt x="598" y="465"/>
                  </a:lnTo>
                  <a:lnTo>
                    <a:pt x="607" y="468"/>
                  </a:lnTo>
                  <a:lnTo>
                    <a:pt x="613" y="471"/>
                  </a:lnTo>
                  <a:lnTo>
                    <a:pt x="621" y="471"/>
                  </a:lnTo>
                  <a:lnTo>
                    <a:pt x="624" y="474"/>
                  </a:lnTo>
                  <a:lnTo>
                    <a:pt x="627" y="477"/>
                  </a:lnTo>
                  <a:lnTo>
                    <a:pt x="630" y="480"/>
                  </a:lnTo>
                  <a:lnTo>
                    <a:pt x="630" y="485"/>
                  </a:lnTo>
                  <a:lnTo>
                    <a:pt x="633" y="494"/>
                  </a:lnTo>
                  <a:lnTo>
                    <a:pt x="630" y="503"/>
                  </a:lnTo>
                  <a:lnTo>
                    <a:pt x="627" y="508"/>
                  </a:lnTo>
                  <a:lnTo>
                    <a:pt x="624" y="520"/>
                  </a:lnTo>
                  <a:lnTo>
                    <a:pt x="619" y="528"/>
                  </a:lnTo>
                  <a:lnTo>
                    <a:pt x="610" y="534"/>
                  </a:lnTo>
                  <a:lnTo>
                    <a:pt x="593" y="546"/>
                  </a:lnTo>
                  <a:lnTo>
                    <a:pt x="581" y="554"/>
                  </a:lnTo>
                  <a:lnTo>
                    <a:pt x="570" y="563"/>
                  </a:lnTo>
                  <a:lnTo>
                    <a:pt x="561" y="574"/>
                  </a:lnTo>
                  <a:lnTo>
                    <a:pt x="555" y="577"/>
                  </a:lnTo>
                  <a:lnTo>
                    <a:pt x="547" y="577"/>
                  </a:lnTo>
                  <a:lnTo>
                    <a:pt x="538" y="577"/>
                  </a:lnTo>
                  <a:lnTo>
                    <a:pt x="532" y="577"/>
                  </a:lnTo>
                  <a:lnTo>
                    <a:pt x="521" y="580"/>
                  </a:lnTo>
                  <a:lnTo>
                    <a:pt x="515" y="580"/>
                  </a:lnTo>
                  <a:lnTo>
                    <a:pt x="512" y="583"/>
                  </a:lnTo>
                  <a:lnTo>
                    <a:pt x="509" y="583"/>
                  </a:lnTo>
                  <a:lnTo>
                    <a:pt x="509" y="586"/>
                  </a:lnTo>
                  <a:lnTo>
                    <a:pt x="506" y="595"/>
                  </a:lnTo>
                  <a:lnTo>
                    <a:pt x="509" y="597"/>
                  </a:lnTo>
                  <a:lnTo>
                    <a:pt x="512" y="600"/>
                  </a:lnTo>
                  <a:lnTo>
                    <a:pt x="515" y="603"/>
                  </a:lnTo>
                  <a:lnTo>
                    <a:pt x="521" y="606"/>
                  </a:lnTo>
                  <a:lnTo>
                    <a:pt x="524" y="609"/>
                  </a:lnTo>
                  <a:lnTo>
                    <a:pt x="527" y="618"/>
                  </a:lnTo>
                  <a:lnTo>
                    <a:pt x="529" y="623"/>
                  </a:lnTo>
                  <a:lnTo>
                    <a:pt x="532" y="626"/>
                  </a:lnTo>
                  <a:lnTo>
                    <a:pt x="535" y="629"/>
                  </a:lnTo>
                  <a:lnTo>
                    <a:pt x="633" y="626"/>
                  </a:lnTo>
                  <a:lnTo>
                    <a:pt x="725" y="626"/>
                  </a:lnTo>
                  <a:lnTo>
                    <a:pt x="831" y="626"/>
                  </a:lnTo>
                  <a:lnTo>
                    <a:pt x="831" y="629"/>
                  </a:lnTo>
                  <a:lnTo>
                    <a:pt x="834" y="640"/>
                  </a:lnTo>
                  <a:lnTo>
                    <a:pt x="831" y="649"/>
                  </a:lnTo>
                  <a:lnTo>
                    <a:pt x="828" y="658"/>
                  </a:lnTo>
                  <a:lnTo>
                    <a:pt x="826" y="663"/>
                  </a:lnTo>
                  <a:lnTo>
                    <a:pt x="823" y="666"/>
                  </a:lnTo>
                  <a:lnTo>
                    <a:pt x="820" y="672"/>
                  </a:lnTo>
                  <a:lnTo>
                    <a:pt x="814" y="675"/>
                  </a:lnTo>
                  <a:lnTo>
                    <a:pt x="811" y="684"/>
                  </a:lnTo>
                  <a:lnTo>
                    <a:pt x="811" y="692"/>
                  </a:lnTo>
                  <a:lnTo>
                    <a:pt x="808" y="695"/>
                  </a:lnTo>
                  <a:lnTo>
                    <a:pt x="805" y="698"/>
                  </a:lnTo>
                  <a:lnTo>
                    <a:pt x="803" y="704"/>
                  </a:lnTo>
                  <a:lnTo>
                    <a:pt x="800" y="707"/>
                  </a:lnTo>
                  <a:lnTo>
                    <a:pt x="797" y="715"/>
                  </a:lnTo>
                  <a:lnTo>
                    <a:pt x="794" y="724"/>
                  </a:lnTo>
                  <a:lnTo>
                    <a:pt x="794" y="730"/>
                  </a:lnTo>
                  <a:lnTo>
                    <a:pt x="797" y="732"/>
                  </a:lnTo>
                  <a:lnTo>
                    <a:pt x="797" y="738"/>
                  </a:lnTo>
                  <a:lnTo>
                    <a:pt x="797" y="747"/>
                  </a:lnTo>
                  <a:lnTo>
                    <a:pt x="797" y="750"/>
                  </a:lnTo>
                  <a:lnTo>
                    <a:pt x="797" y="755"/>
                  </a:lnTo>
                  <a:lnTo>
                    <a:pt x="800" y="758"/>
                  </a:lnTo>
                  <a:lnTo>
                    <a:pt x="797" y="761"/>
                  </a:lnTo>
                  <a:lnTo>
                    <a:pt x="797" y="764"/>
                  </a:lnTo>
                  <a:lnTo>
                    <a:pt x="794" y="767"/>
                  </a:lnTo>
                  <a:lnTo>
                    <a:pt x="794" y="773"/>
                  </a:lnTo>
                  <a:lnTo>
                    <a:pt x="791" y="775"/>
                  </a:lnTo>
                  <a:lnTo>
                    <a:pt x="791" y="781"/>
                  </a:lnTo>
                  <a:lnTo>
                    <a:pt x="791" y="787"/>
                  </a:lnTo>
                  <a:lnTo>
                    <a:pt x="794" y="790"/>
                  </a:lnTo>
                  <a:lnTo>
                    <a:pt x="794" y="796"/>
                  </a:lnTo>
                  <a:lnTo>
                    <a:pt x="794" y="804"/>
                  </a:lnTo>
                  <a:lnTo>
                    <a:pt x="785" y="839"/>
                  </a:lnTo>
                  <a:lnTo>
                    <a:pt x="771" y="862"/>
                  </a:lnTo>
                  <a:lnTo>
                    <a:pt x="765" y="865"/>
                  </a:lnTo>
                  <a:lnTo>
                    <a:pt x="757" y="867"/>
                  </a:lnTo>
                  <a:lnTo>
                    <a:pt x="751" y="867"/>
                  </a:lnTo>
                  <a:lnTo>
                    <a:pt x="736" y="879"/>
                  </a:lnTo>
                  <a:lnTo>
                    <a:pt x="736" y="882"/>
                  </a:lnTo>
                  <a:lnTo>
                    <a:pt x="736" y="876"/>
                  </a:lnTo>
                  <a:lnTo>
                    <a:pt x="734" y="870"/>
                  </a:lnTo>
                  <a:lnTo>
                    <a:pt x="719" y="859"/>
                  </a:lnTo>
                  <a:lnTo>
                    <a:pt x="690" y="853"/>
                  </a:lnTo>
                  <a:lnTo>
                    <a:pt x="665" y="844"/>
                  </a:lnTo>
                  <a:lnTo>
                    <a:pt x="662" y="844"/>
                  </a:lnTo>
                  <a:lnTo>
                    <a:pt x="644" y="836"/>
                  </a:lnTo>
                  <a:lnTo>
                    <a:pt x="627" y="836"/>
                  </a:lnTo>
                  <a:lnTo>
                    <a:pt x="624" y="836"/>
                  </a:lnTo>
                  <a:lnTo>
                    <a:pt x="598" y="839"/>
                  </a:lnTo>
                  <a:lnTo>
                    <a:pt x="593" y="839"/>
                  </a:lnTo>
                  <a:lnTo>
                    <a:pt x="575" y="833"/>
                  </a:lnTo>
                  <a:lnTo>
                    <a:pt x="567" y="830"/>
                  </a:lnTo>
                  <a:lnTo>
                    <a:pt x="558" y="830"/>
                  </a:lnTo>
                  <a:lnTo>
                    <a:pt x="552" y="827"/>
                  </a:lnTo>
                  <a:lnTo>
                    <a:pt x="544" y="833"/>
                  </a:lnTo>
                  <a:lnTo>
                    <a:pt x="532" y="842"/>
                  </a:lnTo>
                  <a:lnTo>
                    <a:pt x="521" y="842"/>
                  </a:lnTo>
                  <a:lnTo>
                    <a:pt x="509" y="842"/>
                  </a:lnTo>
                  <a:lnTo>
                    <a:pt x="495" y="839"/>
                  </a:lnTo>
                  <a:lnTo>
                    <a:pt x="483" y="836"/>
                  </a:lnTo>
                  <a:lnTo>
                    <a:pt x="472" y="842"/>
                  </a:lnTo>
                  <a:lnTo>
                    <a:pt x="455" y="856"/>
                  </a:lnTo>
                  <a:lnTo>
                    <a:pt x="452" y="862"/>
                  </a:lnTo>
                  <a:lnTo>
                    <a:pt x="449" y="867"/>
                  </a:lnTo>
                  <a:lnTo>
                    <a:pt x="443" y="870"/>
                  </a:lnTo>
                  <a:lnTo>
                    <a:pt x="432" y="879"/>
                  </a:lnTo>
                  <a:lnTo>
                    <a:pt x="423" y="882"/>
                  </a:lnTo>
                  <a:lnTo>
                    <a:pt x="400" y="899"/>
                  </a:lnTo>
                  <a:lnTo>
                    <a:pt x="397" y="899"/>
                  </a:lnTo>
                  <a:lnTo>
                    <a:pt x="386" y="905"/>
                  </a:lnTo>
                  <a:lnTo>
                    <a:pt x="374" y="910"/>
                  </a:lnTo>
                  <a:lnTo>
                    <a:pt x="368" y="916"/>
                  </a:lnTo>
                  <a:lnTo>
                    <a:pt x="357" y="942"/>
                  </a:lnTo>
                  <a:lnTo>
                    <a:pt x="351" y="948"/>
                  </a:lnTo>
                  <a:lnTo>
                    <a:pt x="340" y="948"/>
                  </a:lnTo>
                  <a:lnTo>
                    <a:pt x="317" y="948"/>
                  </a:lnTo>
                  <a:lnTo>
                    <a:pt x="317" y="939"/>
                  </a:lnTo>
                  <a:lnTo>
                    <a:pt x="305" y="928"/>
                  </a:lnTo>
                  <a:lnTo>
                    <a:pt x="297" y="919"/>
                  </a:lnTo>
                  <a:lnTo>
                    <a:pt x="297" y="916"/>
                  </a:lnTo>
                  <a:lnTo>
                    <a:pt x="294" y="913"/>
                  </a:lnTo>
                  <a:lnTo>
                    <a:pt x="291" y="910"/>
                  </a:lnTo>
                  <a:lnTo>
                    <a:pt x="288" y="908"/>
                  </a:lnTo>
                  <a:lnTo>
                    <a:pt x="288" y="905"/>
                  </a:lnTo>
                  <a:lnTo>
                    <a:pt x="288" y="902"/>
                  </a:lnTo>
                  <a:lnTo>
                    <a:pt x="288" y="899"/>
                  </a:lnTo>
                  <a:lnTo>
                    <a:pt x="288" y="893"/>
                  </a:lnTo>
                  <a:lnTo>
                    <a:pt x="288" y="890"/>
                  </a:lnTo>
                  <a:lnTo>
                    <a:pt x="285" y="887"/>
                  </a:lnTo>
                  <a:lnTo>
                    <a:pt x="282" y="885"/>
                  </a:lnTo>
                  <a:lnTo>
                    <a:pt x="274" y="879"/>
                  </a:lnTo>
                  <a:lnTo>
                    <a:pt x="265" y="873"/>
                  </a:lnTo>
                  <a:lnTo>
                    <a:pt x="262" y="870"/>
                  </a:lnTo>
                  <a:lnTo>
                    <a:pt x="262" y="867"/>
                  </a:lnTo>
                  <a:lnTo>
                    <a:pt x="259" y="862"/>
                  </a:lnTo>
                  <a:lnTo>
                    <a:pt x="259" y="856"/>
                  </a:lnTo>
                  <a:lnTo>
                    <a:pt x="256" y="850"/>
                  </a:lnTo>
                  <a:lnTo>
                    <a:pt x="253" y="844"/>
                  </a:lnTo>
                  <a:lnTo>
                    <a:pt x="248" y="842"/>
                  </a:lnTo>
                  <a:lnTo>
                    <a:pt x="236" y="833"/>
                  </a:lnTo>
                  <a:lnTo>
                    <a:pt x="230" y="824"/>
                  </a:lnTo>
                  <a:lnTo>
                    <a:pt x="228" y="816"/>
                  </a:lnTo>
                  <a:lnTo>
                    <a:pt x="225" y="804"/>
                  </a:lnTo>
                  <a:lnTo>
                    <a:pt x="225" y="793"/>
                  </a:lnTo>
                  <a:lnTo>
                    <a:pt x="228" y="775"/>
                  </a:lnTo>
                  <a:lnTo>
                    <a:pt x="239" y="747"/>
                  </a:lnTo>
                  <a:lnTo>
                    <a:pt x="245" y="732"/>
                  </a:lnTo>
                  <a:lnTo>
                    <a:pt x="233" y="721"/>
                  </a:lnTo>
                  <a:lnTo>
                    <a:pt x="228" y="698"/>
                  </a:lnTo>
                  <a:lnTo>
                    <a:pt x="230" y="672"/>
                  </a:lnTo>
                  <a:lnTo>
                    <a:pt x="219" y="658"/>
                  </a:lnTo>
                  <a:lnTo>
                    <a:pt x="213" y="655"/>
                  </a:lnTo>
                  <a:lnTo>
                    <a:pt x="207" y="652"/>
                  </a:lnTo>
                  <a:lnTo>
                    <a:pt x="205" y="652"/>
                  </a:lnTo>
                  <a:lnTo>
                    <a:pt x="196" y="646"/>
                  </a:lnTo>
                  <a:lnTo>
                    <a:pt x="179" y="635"/>
                  </a:lnTo>
                  <a:lnTo>
                    <a:pt x="170" y="623"/>
                  </a:lnTo>
                  <a:lnTo>
                    <a:pt x="167" y="618"/>
                  </a:lnTo>
                  <a:lnTo>
                    <a:pt x="164" y="615"/>
                  </a:lnTo>
                  <a:lnTo>
                    <a:pt x="161" y="600"/>
                  </a:lnTo>
                  <a:lnTo>
                    <a:pt x="164" y="580"/>
                  </a:lnTo>
                  <a:lnTo>
                    <a:pt x="161" y="566"/>
                  </a:lnTo>
                  <a:lnTo>
                    <a:pt x="161" y="554"/>
                  </a:lnTo>
                  <a:lnTo>
                    <a:pt x="159" y="549"/>
                  </a:lnTo>
                  <a:lnTo>
                    <a:pt x="156" y="543"/>
                  </a:lnTo>
                  <a:lnTo>
                    <a:pt x="153" y="543"/>
                  </a:lnTo>
                  <a:lnTo>
                    <a:pt x="150" y="540"/>
                  </a:lnTo>
                  <a:lnTo>
                    <a:pt x="147" y="537"/>
                  </a:lnTo>
                  <a:lnTo>
                    <a:pt x="144" y="537"/>
                  </a:lnTo>
                  <a:lnTo>
                    <a:pt x="124" y="537"/>
                  </a:lnTo>
                  <a:lnTo>
                    <a:pt x="104" y="534"/>
                  </a:lnTo>
                  <a:lnTo>
                    <a:pt x="92" y="531"/>
                  </a:lnTo>
                  <a:lnTo>
                    <a:pt x="87" y="528"/>
                  </a:lnTo>
                  <a:lnTo>
                    <a:pt x="84" y="528"/>
                  </a:lnTo>
                  <a:lnTo>
                    <a:pt x="69" y="528"/>
                  </a:lnTo>
                  <a:lnTo>
                    <a:pt x="58" y="528"/>
                  </a:lnTo>
                  <a:lnTo>
                    <a:pt x="49" y="528"/>
                  </a:lnTo>
                  <a:lnTo>
                    <a:pt x="44" y="523"/>
                  </a:lnTo>
                  <a:lnTo>
                    <a:pt x="38" y="517"/>
                  </a:lnTo>
                  <a:lnTo>
                    <a:pt x="32" y="505"/>
                  </a:lnTo>
                  <a:lnTo>
                    <a:pt x="23" y="497"/>
                  </a:lnTo>
                  <a:lnTo>
                    <a:pt x="18" y="483"/>
                  </a:lnTo>
                  <a:lnTo>
                    <a:pt x="15" y="468"/>
                  </a:lnTo>
                  <a:lnTo>
                    <a:pt x="12" y="457"/>
                  </a:lnTo>
                  <a:lnTo>
                    <a:pt x="9" y="451"/>
                  </a:lnTo>
                  <a:lnTo>
                    <a:pt x="9" y="442"/>
                  </a:lnTo>
                  <a:lnTo>
                    <a:pt x="12" y="437"/>
                  </a:lnTo>
                  <a:lnTo>
                    <a:pt x="15" y="431"/>
                  </a:lnTo>
                  <a:lnTo>
                    <a:pt x="15" y="425"/>
                  </a:lnTo>
                  <a:lnTo>
                    <a:pt x="12" y="419"/>
                  </a:lnTo>
                  <a:lnTo>
                    <a:pt x="6" y="408"/>
                  </a:lnTo>
                  <a:lnTo>
                    <a:pt x="3" y="399"/>
                  </a:lnTo>
                  <a:lnTo>
                    <a:pt x="0" y="396"/>
                  </a:lnTo>
                  <a:lnTo>
                    <a:pt x="3" y="391"/>
                  </a:lnTo>
                  <a:lnTo>
                    <a:pt x="3" y="385"/>
                  </a:lnTo>
                  <a:lnTo>
                    <a:pt x="18" y="362"/>
                  </a:lnTo>
                  <a:lnTo>
                    <a:pt x="18" y="359"/>
                  </a:lnTo>
                  <a:lnTo>
                    <a:pt x="18" y="356"/>
                  </a:lnTo>
                  <a:lnTo>
                    <a:pt x="18" y="350"/>
                  </a:lnTo>
                  <a:lnTo>
                    <a:pt x="15" y="348"/>
                  </a:lnTo>
                  <a:lnTo>
                    <a:pt x="9" y="339"/>
                  </a:lnTo>
                  <a:lnTo>
                    <a:pt x="9" y="333"/>
                  </a:lnTo>
                  <a:lnTo>
                    <a:pt x="9" y="327"/>
                  </a:lnTo>
                  <a:lnTo>
                    <a:pt x="12" y="325"/>
                  </a:lnTo>
                  <a:lnTo>
                    <a:pt x="21" y="319"/>
                  </a:lnTo>
                  <a:lnTo>
                    <a:pt x="49" y="313"/>
                  </a:lnTo>
                  <a:lnTo>
                    <a:pt x="52" y="310"/>
                  </a:lnTo>
                  <a:lnTo>
                    <a:pt x="55" y="307"/>
                  </a:lnTo>
                  <a:lnTo>
                    <a:pt x="55" y="302"/>
                  </a:lnTo>
                  <a:lnTo>
                    <a:pt x="58" y="302"/>
                  </a:lnTo>
                  <a:lnTo>
                    <a:pt x="67" y="299"/>
                  </a:lnTo>
                  <a:lnTo>
                    <a:pt x="72" y="296"/>
                  </a:lnTo>
                  <a:lnTo>
                    <a:pt x="84" y="290"/>
                  </a:lnTo>
                  <a:lnTo>
                    <a:pt x="98" y="279"/>
                  </a:lnTo>
                  <a:lnTo>
                    <a:pt x="110" y="261"/>
                  </a:lnTo>
                  <a:lnTo>
                    <a:pt x="115" y="256"/>
                  </a:lnTo>
                  <a:lnTo>
                    <a:pt x="124" y="250"/>
                  </a:lnTo>
                  <a:lnTo>
                    <a:pt x="127" y="250"/>
                  </a:lnTo>
                  <a:lnTo>
                    <a:pt x="138" y="244"/>
                  </a:lnTo>
                  <a:lnTo>
                    <a:pt x="141" y="238"/>
                  </a:lnTo>
                  <a:lnTo>
                    <a:pt x="144" y="233"/>
                  </a:lnTo>
                  <a:lnTo>
                    <a:pt x="147" y="230"/>
                  </a:lnTo>
                  <a:lnTo>
                    <a:pt x="153" y="227"/>
                  </a:lnTo>
                  <a:lnTo>
                    <a:pt x="156" y="224"/>
                  </a:lnTo>
                  <a:lnTo>
                    <a:pt x="164" y="224"/>
                  </a:lnTo>
                  <a:lnTo>
                    <a:pt x="170" y="221"/>
                  </a:lnTo>
                  <a:lnTo>
                    <a:pt x="176" y="221"/>
                  </a:lnTo>
                  <a:lnTo>
                    <a:pt x="179" y="218"/>
                  </a:lnTo>
                  <a:lnTo>
                    <a:pt x="182" y="215"/>
                  </a:lnTo>
                  <a:lnTo>
                    <a:pt x="182" y="210"/>
                  </a:lnTo>
                  <a:lnTo>
                    <a:pt x="182" y="207"/>
                  </a:lnTo>
                  <a:lnTo>
                    <a:pt x="182" y="204"/>
                  </a:lnTo>
                  <a:lnTo>
                    <a:pt x="176" y="201"/>
                  </a:lnTo>
                  <a:lnTo>
                    <a:pt x="167" y="198"/>
                  </a:lnTo>
                  <a:lnTo>
                    <a:pt x="161" y="195"/>
                  </a:lnTo>
                  <a:lnTo>
                    <a:pt x="156" y="192"/>
                  </a:lnTo>
                  <a:lnTo>
                    <a:pt x="153" y="187"/>
                  </a:lnTo>
                  <a:lnTo>
                    <a:pt x="153" y="175"/>
                  </a:lnTo>
                  <a:lnTo>
                    <a:pt x="150" y="155"/>
                  </a:lnTo>
                  <a:lnTo>
                    <a:pt x="150" y="149"/>
                  </a:lnTo>
                  <a:lnTo>
                    <a:pt x="153" y="141"/>
                  </a:lnTo>
                  <a:lnTo>
                    <a:pt x="153" y="132"/>
                  </a:lnTo>
                  <a:lnTo>
                    <a:pt x="153" y="123"/>
                  </a:lnTo>
                  <a:lnTo>
                    <a:pt x="153" y="115"/>
                  </a:lnTo>
                  <a:lnTo>
                    <a:pt x="147" y="106"/>
                  </a:lnTo>
                  <a:lnTo>
                    <a:pt x="136" y="98"/>
                  </a:lnTo>
                  <a:lnTo>
                    <a:pt x="121" y="86"/>
                  </a:lnTo>
                  <a:lnTo>
                    <a:pt x="104" y="69"/>
                  </a:lnTo>
                  <a:lnTo>
                    <a:pt x="87" y="52"/>
                  </a:lnTo>
                  <a:lnTo>
                    <a:pt x="81" y="43"/>
                  </a:lnTo>
                  <a:lnTo>
                    <a:pt x="78" y="37"/>
                  </a:lnTo>
                  <a:lnTo>
                    <a:pt x="81" y="34"/>
                  </a:lnTo>
                  <a:lnTo>
                    <a:pt x="84" y="29"/>
                  </a:lnTo>
                  <a:lnTo>
                    <a:pt x="87" y="23"/>
                  </a:lnTo>
                  <a:lnTo>
                    <a:pt x="110" y="20"/>
                  </a:lnTo>
                  <a:lnTo>
                    <a:pt x="130" y="20"/>
                  </a:lnTo>
                  <a:lnTo>
                    <a:pt x="156" y="17"/>
                  </a:lnTo>
                  <a:lnTo>
                    <a:pt x="176" y="11"/>
                  </a:lnTo>
                  <a:lnTo>
                    <a:pt x="199" y="6"/>
                  </a:lnTo>
                  <a:lnTo>
                    <a:pt x="213" y="3"/>
                  </a:lnTo>
                  <a:lnTo>
                    <a:pt x="225" y="0"/>
                  </a:lnTo>
                  <a:lnTo>
                    <a:pt x="233" y="0"/>
                  </a:lnTo>
                  <a:lnTo>
                    <a:pt x="242" y="0"/>
                  </a:lnTo>
                  <a:lnTo>
                    <a:pt x="248" y="3"/>
                  </a:lnTo>
                  <a:lnTo>
                    <a:pt x="256" y="6"/>
                  </a:lnTo>
                  <a:lnTo>
                    <a:pt x="259" y="11"/>
                  </a:lnTo>
                  <a:lnTo>
                    <a:pt x="259" y="14"/>
                  </a:lnTo>
                  <a:lnTo>
                    <a:pt x="265" y="29"/>
                  </a:lnTo>
                  <a:lnTo>
                    <a:pt x="274" y="43"/>
                  </a:lnTo>
                  <a:lnTo>
                    <a:pt x="282" y="52"/>
                  </a:lnTo>
                  <a:lnTo>
                    <a:pt x="294" y="57"/>
                  </a:lnTo>
                  <a:lnTo>
                    <a:pt x="305" y="63"/>
                  </a:lnTo>
                  <a:lnTo>
                    <a:pt x="32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2466" y="2625"/>
              <a:ext cx="834" cy="948"/>
            </a:xfrm>
            <a:custGeom>
              <a:avLst/>
              <a:gdLst>
                <a:gd name="T0" fmla="*/ 377 w 834"/>
                <a:gd name="T1" fmla="*/ 57 h 948"/>
                <a:gd name="T2" fmla="*/ 495 w 834"/>
                <a:gd name="T3" fmla="*/ 34 h 948"/>
                <a:gd name="T4" fmla="*/ 633 w 834"/>
                <a:gd name="T5" fmla="*/ 40 h 948"/>
                <a:gd name="T6" fmla="*/ 667 w 834"/>
                <a:gd name="T7" fmla="*/ 63 h 948"/>
                <a:gd name="T8" fmla="*/ 702 w 834"/>
                <a:gd name="T9" fmla="*/ 95 h 948"/>
                <a:gd name="T10" fmla="*/ 748 w 834"/>
                <a:gd name="T11" fmla="*/ 123 h 948"/>
                <a:gd name="T12" fmla="*/ 728 w 834"/>
                <a:gd name="T13" fmla="*/ 192 h 948"/>
                <a:gd name="T14" fmla="*/ 736 w 834"/>
                <a:gd name="T15" fmla="*/ 218 h 948"/>
                <a:gd name="T16" fmla="*/ 725 w 834"/>
                <a:gd name="T17" fmla="*/ 247 h 948"/>
                <a:gd name="T18" fmla="*/ 719 w 834"/>
                <a:gd name="T19" fmla="*/ 261 h 948"/>
                <a:gd name="T20" fmla="*/ 702 w 834"/>
                <a:gd name="T21" fmla="*/ 290 h 948"/>
                <a:gd name="T22" fmla="*/ 676 w 834"/>
                <a:gd name="T23" fmla="*/ 299 h 948"/>
                <a:gd name="T24" fmla="*/ 650 w 834"/>
                <a:gd name="T25" fmla="*/ 313 h 948"/>
                <a:gd name="T26" fmla="*/ 584 w 834"/>
                <a:gd name="T27" fmla="*/ 368 h 948"/>
                <a:gd name="T28" fmla="*/ 598 w 834"/>
                <a:gd name="T29" fmla="*/ 437 h 948"/>
                <a:gd name="T30" fmla="*/ 590 w 834"/>
                <a:gd name="T31" fmla="*/ 460 h 948"/>
                <a:gd name="T32" fmla="*/ 621 w 834"/>
                <a:gd name="T33" fmla="*/ 471 h 948"/>
                <a:gd name="T34" fmla="*/ 627 w 834"/>
                <a:gd name="T35" fmla="*/ 508 h 948"/>
                <a:gd name="T36" fmla="*/ 561 w 834"/>
                <a:gd name="T37" fmla="*/ 574 h 948"/>
                <a:gd name="T38" fmla="*/ 512 w 834"/>
                <a:gd name="T39" fmla="*/ 583 h 948"/>
                <a:gd name="T40" fmla="*/ 521 w 834"/>
                <a:gd name="T41" fmla="*/ 606 h 948"/>
                <a:gd name="T42" fmla="*/ 725 w 834"/>
                <a:gd name="T43" fmla="*/ 626 h 948"/>
                <a:gd name="T44" fmla="*/ 823 w 834"/>
                <a:gd name="T45" fmla="*/ 666 h 948"/>
                <a:gd name="T46" fmla="*/ 803 w 834"/>
                <a:gd name="T47" fmla="*/ 704 h 948"/>
                <a:gd name="T48" fmla="*/ 797 w 834"/>
                <a:gd name="T49" fmla="*/ 747 h 948"/>
                <a:gd name="T50" fmla="*/ 794 w 834"/>
                <a:gd name="T51" fmla="*/ 773 h 948"/>
                <a:gd name="T52" fmla="*/ 785 w 834"/>
                <a:gd name="T53" fmla="*/ 839 h 948"/>
                <a:gd name="T54" fmla="*/ 736 w 834"/>
                <a:gd name="T55" fmla="*/ 876 h 948"/>
                <a:gd name="T56" fmla="*/ 627 w 834"/>
                <a:gd name="T57" fmla="*/ 836 h 948"/>
                <a:gd name="T58" fmla="*/ 552 w 834"/>
                <a:gd name="T59" fmla="*/ 827 h 948"/>
                <a:gd name="T60" fmla="*/ 472 w 834"/>
                <a:gd name="T61" fmla="*/ 842 h 948"/>
                <a:gd name="T62" fmla="*/ 400 w 834"/>
                <a:gd name="T63" fmla="*/ 899 h 948"/>
                <a:gd name="T64" fmla="*/ 340 w 834"/>
                <a:gd name="T65" fmla="*/ 948 h 948"/>
                <a:gd name="T66" fmla="*/ 291 w 834"/>
                <a:gd name="T67" fmla="*/ 910 h 948"/>
                <a:gd name="T68" fmla="*/ 285 w 834"/>
                <a:gd name="T69" fmla="*/ 887 h 948"/>
                <a:gd name="T70" fmla="*/ 259 w 834"/>
                <a:gd name="T71" fmla="*/ 856 h 948"/>
                <a:gd name="T72" fmla="*/ 225 w 834"/>
                <a:gd name="T73" fmla="*/ 804 h 948"/>
                <a:gd name="T74" fmla="*/ 230 w 834"/>
                <a:gd name="T75" fmla="*/ 672 h 948"/>
                <a:gd name="T76" fmla="*/ 170 w 834"/>
                <a:gd name="T77" fmla="*/ 623 h 948"/>
                <a:gd name="T78" fmla="*/ 159 w 834"/>
                <a:gd name="T79" fmla="*/ 549 h 948"/>
                <a:gd name="T80" fmla="*/ 104 w 834"/>
                <a:gd name="T81" fmla="*/ 534 h 948"/>
                <a:gd name="T82" fmla="*/ 44 w 834"/>
                <a:gd name="T83" fmla="*/ 523 h 948"/>
                <a:gd name="T84" fmla="*/ 9 w 834"/>
                <a:gd name="T85" fmla="*/ 451 h 948"/>
                <a:gd name="T86" fmla="*/ 3 w 834"/>
                <a:gd name="T87" fmla="*/ 399 h 948"/>
                <a:gd name="T88" fmla="*/ 18 w 834"/>
                <a:gd name="T89" fmla="*/ 350 h 948"/>
                <a:gd name="T90" fmla="*/ 49 w 834"/>
                <a:gd name="T91" fmla="*/ 313 h 948"/>
                <a:gd name="T92" fmla="*/ 84 w 834"/>
                <a:gd name="T93" fmla="*/ 290 h 948"/>
                <a:gd name="T94" fmla="*/ 141 w 834"/>
                <a:gd name="T95" fmla="*/ 238 h 948"/>
                <a:gd name="T96" fmla="*/ 176 w 834"/>
                <a:gd name="T97" fmla="*/ 221 h 948"/>
                <a:gd name="T98" fmla="*/ 167 w 834"/>
                <a:gd name="T99" fmla="*/ 198 h 948"/>
                <a:gd name="T100" fmla="*/ 153 w 834"/>
                <a:gd name="T101" fmla="*/ 141 h 948"/>
                <a:gd name="T102" fmla="*/ 104 w 834"/>
                <a:gd name="T103" fmla="*/ 69 h 948"/>
                <a:gd name="T104" fmla="*/ 110 w 834"/>
                <a:gd name="T105" fmla="*/ 20 h 948"/>
                <a:gd name="T106" fmla="*/ 233 w 834"/>
                <a:gd name="T107" fmla="*/ 0 h 948"/>
                <a:gd name="T108" fmla="*/ 274 w 834"/>
                <a:gd name="T109" fmla="*/ 43 h 9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34" h="948">
                  <a:moveTo>
                    <a:pt x="320" y="69"/>
                  </a:moveTo>
                  <a:lnTo>
                    <a:pt x="328" y="69"/>
                  </a:lnTo>
                  <a:lnTo>
                    <a:pt x="340" y="69"/>
                  </a:lnTo>
                  <a:lnTo>
                    <a:pt x="348" y="69"/>
                  </a:lnTo>
                  <a:lnTo>
                    <a:pt x="357" y="63"/>
                  </a:lnTo>
                  <a:lnTo>
                    <a:pt x="366" y="60"/>
                  </a:lnTo>
                  <a:lnTo>
                    <a:pt x="377" y="57"/>
                  </a:lnTo>
                  <a:lnTo>
                    <a:pt x="389" y="57"/>
                  </a:lnTo>
                  <a:lnTo>
                    <a:pt x="397" y="57"/>
                  </a:lnTo>
                  <a:lnTo>
                    <a:pt x="414" y="57"/>
                  </a:lnTo>
                  <a:lnTo>
                    <a:pt x="432" y="55"/>
                  </a:lnTo>
                  <a:lnTo>
                    <a:pt x="449" y="49"/>
                  </a:lnTo>
                  <a:lnTo>
                    <a:pt x="478" y="40"/>
                  </a:lnTo>
                  <a:lnTo>
                    <a:pt x="495" y="34"/>
                  </a:lnTo>
                  <a:lnTo>
                    <a:pt x="515" y="29"/>
                  </a:lnTo>
                  <a:lnTo>
                    <a:pt x="524" y="29"/>
                  </a:lnTo>
                  <a:lnTo>
                    <a:pt x="532" y="26"/>
                  </a:lnTo>
                  <a:lnTo>
                    <a:pt x="555" y="29"/>
                  </a:lnTo>
                  <a:lnTo>
                    <a:pt x="587" y="34"/>
                  </a:lnTo>
                  <a:lnTo>
                    <a:pt x="613" y="37"/>
                  </a:lnTo>
                  <a:lnTo>
                    <a:pt x="633" y="40"/>
                  </a:lnTo>
                  <a:lnTo>
                    <a:pt x="653" y="43"/>
                  </a:lnTo>
                  <a:lnTo>
                    <a:pt x="670" y="46"/>
                  </a:lnTo>
                  <a:lnTo>
                    <a:pt x="670" y="49"/>
                  </a:lnTo>
                  <a:lnTo>
                    <a:pt x="667" y="52"/>
                  </a:lnTo>
                  <a:lnTo>
                    <a:pt x="667" y="57"/>
                  </a:lnTo>
                  <a:lnTo>
                    <a:pt x="667" y="60"/>
                  </a:lnTo>
                  <a:lnTo>
                    <a:pt x="667" y="63"/>
                  </a:lnTo>
                  <a:lnTo>
                    <a:pt x="670" y="69"/>
                  </a:lnTo>
                  <a:lnTo>
                    <a:pt x="673" y="72"/>
                  </a:lnTo>
                  <a:lnTo>
                    <a:pt x="676" y="78"/>
                  </a:lnTo>
                  <a:lnTo>
                    <a:pt x="682" y="83"/>
                  </a:lnTo>
                  <a:lnTo>
                    <a:pt x="688" y="89"/>
                  </a:lnTo>
                  <a:lnTo>
                    <a:pt x="693" y="92"/>
                  </a:lnTo>
                  <a:lnTo>
                    <a:pt x="702" y="95"/>
                  </a:lnTo>
                  <a:lnTo>
                    <a:pt x="705" y="95"/>
                  </a:lnTo>
                  <a:lnTo>
                    <a:pt x="711" y="98"/>
                  </a:lnTo>
                  <a:lnTo>
                    <a:pt x="716" y="98"/>
                  </a:lnTo>
                  <a:lnTo>
                    <a:pt x="725" y="101"/>
                  </a:lnTo>
                  <a:lnTo>
                    <a:pt x="736" y="112"/>
                  </a:lnTo>
                  <a:lnTo>
                    <a:pt x="745" y="121"/>
                  </a:lnTo>
                  <a:lnTo>
                    <a:pt x="748" y="123"/>
                  </a:lnTo>
                  <a:lnTo>
                    <a:pt x="748" y="126"/>
                  </a:lnTo>
                  <a:lnTo>
                    <a:pt x="748" y="135"/>
                  </a:lnTo>
                  <a:lnTo>
                    <a:pt x="745" y="146"/>
                  </a:lnTo>
                  <a:lnTo>
                    <a:pt x="739" y="161"/>
                  </a:lnTo>
                  <a:lnTo>
                    <a:pt x="731" y="178"/>
                  </a:lnTo>
                  <a:lnTo>
                    <a:pt x="728" y="187"/>
                  </a:lnTo>
                  <a:lnTo>
                    <a:pt x="728" y="192"/>
                  </a:lnTo>
                  <a:lnTo>
                    <a:pt x="731" y="195"/>
                  </a:lnTo>
                  <a:lnTo>
                    <a:pt x="734" y="198"/>
                  </a:lnTo>
                  <a:lnTo>
                    <a:pt x="736" y="201"/>
                  </a:lnTo>
                  <a:lnTo>
                    <a:pt x="739" y="204"/>
                  </a:lnTo>
                  <a:lnTo>
                    <a:pt x="742" y="207"/>
                  </a:lnTo>
                  <a:lnTo>
                    <a:pt x="742" y="213"/>
                  </a:lnTo>
                  <a:lnTo>
                    <a:pt x="736" y="218"/>
                  </a:lnTo>
                  <a:lnTo>
                    <a:pt x="728" y="221"/>
                  </a:lnTo>
                  <a:lnTo>
                    <a:pt x="722" y="227"/>
                  </a:lnTo>
                  <a:lnTo>
                    <a:pt x="719" y="230"/>
                  </a:lnTo>
                  <a:lnTo>
                    <a:pt x="719" y="233"/>
                  </a:lnTo>
                  <a:lnTo>
                    <a:pt x="719" y="238"/>
                  </a:lnTo>
                  <a:lnTo>
                    <a:pt x="722" y="241"/>
                  </a:lnTo>
                  <a:lnTo>
                    <a:pt x="725" y="247"/>
                  </a:lnTo>
                  <a:lnTo>
                    <a:pt x="728" y="250"/>
                  </a:lnTo>
                  <a:lnTo>
                    <a:pt x="731" y="250"/>
                  </a:lnTo>
                  <a:lnTo>
                    <a:pt x="731" y="253"/>
                  </a:lnTo>
                  <a:lnTo>
                    <a:pt x="728" y="256"/>
                  </a:lnTo>
                  <a:lnTo>
                    <a:pt x="725" y="258"/>
                  </a:lnTo>
                  <a:lnTo>
                    <a:pt x="722" y="258"/>
                  </a:lnTo>
                  <a:lnTo>
                    <a:pt x="719" y="261"/>
                  </a:lnTo>
                  <a:lnTo>
                    <a:pt x="719" y="264"/>
                  </a:lnTo>
                  <a:lnTo>
                    <a:pt x="716" y="267"/>
                  </a:lnTo>
                  <a:lnTo>
                    <a:pt x="713" y="273"/>
                  </a:lnTo>
                  <a:lnTo>
                    <a:pt x="711" y="276"/>
                  </a:lnTo>
                  <a:lnTo>
                    <a:pt x="711" y="279"/>
                  </a:lnTo>
                  <a:lnTo>
                    <a:pt x="705" y="281"/>
                  </a:lnTo>
                  <a:lnTo>
                    <a:pt x="702" y="290"/>
                  </a:lnTo>
                  <a:lnTo>
                    <a:pt x="702" y="293"/>
                  </a:lnTo>
                  <a:lnTo>
                    <a:pt x="699" y="299"/>
                  </a:lnTo>
                  <a:lnTo>
                    <a:pt x="696" y="302"/>
                  </a:lnTo>
                  <a:lnTo>
                    <a:pt x="693" y="304"/>
                  </a:lnTo>
                  <a:lnTo>
                    <a:pt x="685" y="304"/>
                  </a:lnTo>
                  <a:lnTo>
                    <a:pt x="682" y="302"/>
                  </a:lnTo>
                  <a:lnTo>
                    <a:pt x="676" y="299"/>
                  </a:lnTo>
                  <a:lnTo>
                    <a:pt x="670" y="299"/>
                  </a:lnTo>
                  <a:lnTo>
                    <a:pt x="665" y="302"/>
                  </a:lnTo>
                  <a:lnTo>
                    <a:pt x="662" y="302"/>
                  </a:lnTo>
                  <a:lnTo>
                    <a:pt x="656" y="304"/>
                  </a:lnTo>
                  <a:lnTo>
                    <a:pt x="653" y="307"/>
                  </a:lnTo>
                  <a:lnTo>
                    <a:pt x="653" y="310"/>
                  </a:lnTo>
                  <a:lnTo>
                    <a:pt x="650" y="313"/>
                  </a:lnTo>
                  <a:lnTo>
                    <a:pt x="647" y="319"/>
                  </a:lnTo>
                  <a:lnTo>
                    <a:pt x="647" y="322"/>
                  </a:lnTo>
                  <a:lnTo>
                    <a:pt x="647" y="327"/>
                  </a:lnTo>
                  <a:lnTo>
                    <a:pt x="593" y="362"/>
                  </a:lnTo>
                  <a:lnTo>
                    <a:pt x="587" y="362"/>
                  </a:lnTo>
                  <a:lnTo>
                    <a:pt x="587" y="365"/>
                  </a:lnTo>
                  <a:lnTo>
                    <a:pt x="584" y="368"/>
                  </a:lnTo>
                  <a:lnTo>
                    <a:pt x="581" y="371"/>
                  </a:lnTo>
                  <a:lnTo>
                    <a:pt x="581" y="376"/>
                  </a:lnTo>
                  <a:lnTo>
                    <a:pt x="584" y="379"/>
                  </a:lnTo>
                  <a:lnTo>
                    <a:pt x="584" y="385"/>
                  </a:lnTo>
                  <a:lnTo>
                    <a:pt x="593" y="416"/>
                  </a:lnTo>
                  <a:lnTo>
                    <a:pt x="598" y="425"/>
                  </a:lnTo>
                  <a:lnTo>
                    <a:pt x="598" y="437"/>
                  </a:lnTo>
                  <a:lnTo>
                    <a:pt x="601" y="442"/>
                  </a:lnTo>
                  <a:lnTo>
                    <a:pt x="601" y="445"/>
                  </a:lnTo>
                  <a:lnTo>
                    <a:pt x="598" y="448"/>
                  </a:lnTo>
                  <a:lnTo>
                    <a:pt x="596" y="448"/>
                  </a:lnTo>
                  <a:lnTo>
                    <a:pt x="590" y="454"/>
                  </a:lnTo>
                  <a:lnTo>
                    <a:pt x="590" y="457"/>
                  </a:lnTo>
                  <a:lnTo>
                    <a:pt x="590" y="460"/>
                  </a:lnTo>
                  <a:lnTo>
                    <a:pt x="590" y="462"/>
                  </a:lnTo>
                  <a:lnTo>
                    <a:pt x="593" y="462"/>
                  </a:lnTo>
                  <a:lnTo>
                    <a:pt x="593" y="465"/>
                  </a:lnTo>
                  <a:lnTo>
                    <a:pt x="598" y="465"/>
                  </a:lnTo>
                  <a:lnTo>
                    <a:pt x="607" y="468"/>
                  </a:lnTo>
                  <a:lnTo>
                    <a:pt x="613" y="471"/>
                  </a:lnTo>
                  <a:lnTo>
                    <a:pt x="621" y="471"/>
                  </a:lnTo>
                  <a:lnTo>
                    <a:pt x="624" y="474"/>
                  </a:lnTo>
                  <a:lnTo>
                    <a:pt x="627" y="477"/>
                  </a:lnTo>
                  <a:lnTo>
                    <a:pt x="630" y="480"/>
                  </a:lnTo>
                  <a:lnTo>
                    <a:pt x="630" y="485"/>
                  </a:lnTo>
                  <a:lnTo>
                    <a:pt x="633" y="494"/>
                  </a:lnTo>
                  <a:lnTo>
                    <a:pt x="630" y="503"/>
                  </a:lnTo>
                  <a:lnTo>
                    <a:pt x="627" y="508"/>
                  </a:lnTo>
                  <a:lnTo>
                    <a:pt x="624" y="520"/>
                  </a:lnTo>
                  <a:lnTo>
                    <a:pt x="619" y="528"/>
                  </a:lnTo>
                  <a:lnTo>
                    <a:pt x="610" y="534"/>
                  </a:lnTo>
                  <a:lnTo>
                    <a:pt x="593" y="546"/>
                  </a:lnTo>
                  <a:lnTo>
                    <a:pt x="581" y="554"/>
                  </a:lnTo>
                  <a:lnTo>
                    <a:pt x="570" y="563"/>
                  </a:lnTo>
                  <a:lnTo>
                    <a:pt x="561" y="574"/>
                  </a:lnTo>
                  <a:lnTo>
                    <a:pt x="555" y="577"/>
                  </a:lnTo>
                  <a:lnTo>
                    <a:pt x="547" y="577"/>
                  </a:lnTo>
                  <a:lnTo>
                    <a:pt x="538" y="577"/>
                  </a:lnTo>
                  <a:lnTo>
                    <a:pt x="532" y="577"/>
                  </a:lnTo>
                  <a:lnTo>
                    <a:pt x="521" y="580"/>
                  </a:lnTo>
                  <a:lnTo>
                    <a:pt x="515" y="580"/>
                  </a:lnTo>
                  <a:lnTo>
                    <a:pt x="512" y="583"/>
                  </a:lnTo>
                  <a:lnTo>
                    <a:pt x="509" y="583"/>
                  </a:lnTo>
                  <a:lnTo>
                    <a:pt x="509" y="586"/>
                  </a:lnTo>
                  <a:lnTo>
                    <a:pt x="506" y="595"/>
                  </a:lnTo>
                  <a:lnTo>
                    <a:pt x="509" y="597"/>
                  </a:lnTo>
                  <a:lnTo>
                    <a:pt x="512" y="600"/>
                  </a:lnTo>
                  <a:lnTo>
                    <a:pt x="515" y="603"/>
                  </a:lnTo>
                  <a:lnTo>
                    <a:pt x="521" y="606"/>
                  </a:lnTo>
                  <a:lnTo>
                    <a:pt x="524" y="609"/>
                  </a:lnTo>
                  <a:lnTo>
                    <a:pt x="527" y="618"/>
                  </a:lnTo>
                  <a:lnTo>
                    <a:pt x="529" y="623"/>
                  </a:lnTo>
                  <a:lnTo>
                    <a:pt x="532" y="626"/>
                  </a:lnTo>
                  <a:lnTo>
                    <a:pt x="535" y="629"/>
                  </a:lnTo>
                  <a:lnTo>
                    <a:pt x="633" y="626"/>
                  </a:lnTo>
                  <a:lnTo>
                    <a:pt x="725" y="626"/>
                  </a:lnTo>
                  <a:lnTo>
                    <a:pt x="831" y="626"/>
                  </a:lnTo>
                  <a:lnTo>
                    <a:pt x="831" y="629"/>
                  </a:lnTo>
                  <a:lnTo>
                    <a:pt x="834" y="640"/>
                  </a:lnTo>
                  <a:lnTo>
                    <a:pt x="831" y="649"/>
                  </a:lnTo>
                  <a:lnTo>
                    <a:pt x="828" y="658"/>
                  </a:lnTo>
                  <a:lnTo>
                    <a:pt x="826" y="663"/>
                  </a:lnTo>
                  <a:lnTo>
                    <a:pt x="823" y="666"/>
                  </a:lnTo>
                  <a:lnTo>
                    <a:pt x="820" y="672"/>
                  </a:lnTo>
                  <a:lnTo>
                    <a:pt x="814" y="675"/>
                  </a:lnTo>
                  <a:lnTo>
                    <a:pt x="811" y="684"/>
                  </a:lnTo>
                  <a:lnTo>
                    <a:pt x="811" y="692"/>
                  </a:lnTo>
                  <a:lnTo>
                    <a:pt x="808" y="695"/>
                  </a:lnTo>
                  <a:lnTo>
                    <a:pt x="805" y="698"/>
                  </a:lnTo>
                  <a:lnTo>
                    <a:pt x="803" y="704"/>
                  </a:lnTo>
                  <a:lnTo>
                    <a:pt x="800" y="707"/>
                  </a:lnTo>
                  <a:lnTo>
                    <a:pt x="797" y="715"/>
                  </a:lnTo>
                  <a:lnTo>
                    <a:pt x="794" y="724"/>
                  </a:lnTo>
                  <a:lnTo>
                    <a:pt x="794" y="730"/>
                  </a:lnTo>
                  <a:lnTo>
                    <a:pt x="797" y="732"/>
                  </a:lnTo>
                  <a:lnTo>
                    <a:pt x="797" y="738"/>
                  </a:lnTo>
                  <a:lnTo>
                    <a:pt x="797" y="747"/>
                  </a:lnTo>
                  <a:lnTo>
                    <a:pt x="797" y="750"/>
                  </a:lnTo>
                  <a:lnTo>
                    <a:pt x="797" y="755"/>
                  </a:lnTo>
                  <a:lnTo>
                    <a:pt x="800" y="758"/>
                  </a:lnTo>
                  <a:lnTo>
                    <a:pt x="797" y="761"/>
                  </a:lnTo>
                  <a:lnTo>
                    <a:pt x="797" y="764"/>
                  </a:lnTo>
                  <a:lnTo>
                    <a:pt x="794" y="767"/>
                  </a:lnTo>
                  <a:lnTo>
                    <a:pt x="794" y="773"/>
                  </a:lnTo>
                  <a:lnTo>
                    <a:pt x="791" y="775"/>
                  </a:lnTo>
                  <a:lnTo>
                    <a:pt x="791" y="781"/>
                  </a:lnTo>
                  <a:lnTo>
                    <a:pt x="791" y="787"/>
                  </a:lnTo>
                  <a:lnTo>
                    <a:pt x="794" y="790"/>
                  </a:lnTo>
                  <a:lnTo>
                    <a:pt x="794" y="796"/>
                  </a:lnTo>
                  <a:lnTo>
                    <a:pt x="794" y="804"/>
                  </a:lnTo>
                  <a:lnTo>
                    <a:pt x="785" y="839"/>
                  </a:lnTo>
                  <a:lnTo>
                    <a:pt x="771" y="862"/>
                  </a:lnTo>
                  <a:lnTo>
                    <a:pt x="765" y="865"/>
                  </a:lnTo>
                  <a:lnTo>
                    <a:pt x="757" y="867"/>
                  </a:lnTo>
                  <a:lnTo>
                    <a:pt x="751" y="867"/>
                  </a:lnTo>
                  <a:lnTo>
                    <a:pt x="736" y="879"/>
                  </a:lnTo>
                  <a:lnTo>
                    <a:pt x="736" y="882"/>
                  </a:lnTo>
                  <a:lnTo>
                    <a:pt x="736" y="876"/>
                  </a:lnTo>
                  <a:lnTo>
                    <a:pt x="734" y="870"/>
                  </a:lnTo>
                  <a:lnTo>
                    <a:pt x="719" y="859"/>
                  </a:lnTo>
                  <a:lnTo>
                    <a:pt x="690" y="853"/>
                  </a:lnTo>
                  <a:lnTo>
                    <a:pt x="665" y="844"/>
                  </a:lnTo>
                  <a:lnTo>
                    <a:pt x="662" y="844"/>
                  </a:lnTo>
                  <a:lnTo>
                    <a:pt x="644" y="836"/>
                  </a:lnTo>
                  <a:lnTo>
                    <a:pt x="627" y="836"/>
                  </a:lnTo>
                  <a:lnTo>
                    <a:pt x="624" y="836"/>
                  </a:lnTo>
                  <a:lnTo>
                    <a:pt x="598" y="839"/>
                  </a:lnTo>
                  <a:lnTo>
                    <a:pt x="593" y="839"/>
                  </a:lnTo>
                  <a:lnTo>
                    <a:pt x="575" y="833"/>
                  </a:lnTo>
                  <a:lnTo>
                    <a:pt x="567" y="830"/>
                  </a:lnTo>
                  <a:lnTo>
                    <a:pt x="558" y="830"/>
                  </a:lnTo>
                  <a:lnTo>
                    <a:pt x="552" y="827"/>
                  </a:lnTo>
                  <a:lnTo>
                    <a:pt x="544" y="833"/>
                  </a:lnTo>
                  <a:lnTo>
                    <a:pt x="532" y="842"/>
                  </a:lnTo>
                  <a:lnTo>
                    <a:pt x="521" y="842"/>
                  </a:lnTo>
                  <a:lnTo>
                    <a:pt x="509" y="842"/>
                  </a:lnTo>
                  <a:lnTo>
                    <a:pt x="495" y="839"/>
                  </a:lnTo>
                  <a:lnTo>
                    <a:pt x="483" y="836"/>
                  </a:lnTo>
                  <a:lnTo>
                    <a:pt x="472" y="842"/>
                  </a:lnTo>
                  <a:lnTo>
                    <a:pt x="455" y="856"/>
                  </a:lnTo>
                  <a:lnTo>
                    <a:pt x="452" y="862"/>
                  </a:lnTo>
                  <a:lnTo>
                    <a:pt x="449" y="867"/>
                  </a:lnTo>
                  <a:lnTo>
                    <a:pt x="443" y="870"/>
                  </a:lnTo>
                  <a:lnTo>
                    <a:pt x="432" y="879"/>
                  </a:lnTo>
                  <a:lnTo>
                    <a:pt x="423" y="882"/>
                  </a:lnTo>
                  <a:lnTo>
                    <a:pt x="400" y="899"/>
                  </a:lnTo>
                  <a:lnTo>
                    <a:pt x="397" y="899"/>
                  </a:lnTo>
                  <a:lnTo>
                    <a:pt x="386" y="905"/>
                  </a:lnTo>
                  <a:lnTo>
                    <a:pt x="374" y="910"/>
                  </a:lnTo>
                  <a:lnTo>
                    <a:pt x="368" y="916"/>
                  </a:lnTo>
                  <a:lnTo>
                    <a:pt x="357" y="942"/>
                  </a:lnTo>
                  <a:lnTo>
                    <a:pt x="351" y="948"/>
                  </a:lnTo>
                  <a:lnTo>
                    <a:pt x="340" y="948"/>
                  </a:lnTo>
                  <a:lnTo>
                    <a:pt x="317" y="948"/>
                  </a:lnTo>
                  <a:lnTo>
                    <a:pt x="317" y="939"/>
                  </a:lnTo>
                  <a:lnTo>
                    <a:pt x="305" y="928"/>
                  </a:lnTo>
                  <a:lnTo>
                    <a:pt x="297" y="919"/>
                  </a:lnTo>
                  <a:lnTo>
                    <a:pt x="297" y="916"/>
                  </a:lnTo>
                  <a:lnTo>
                    <a:pt x="294" y="913"/>
                  </a:lnTo>
                  <a:lnTo>
                    <a:pt x="291" y="910"/>
                  </a:lnTo>
                  <a:lnTo>
                    <a:pt x="288" y="908"/>
                  </a:lnTo>
                  <a:lnTo>
                    <a:pt x="288" y="905"/>
                  </a:lnTo>
                  <a:lnTo>
                    <a:pt x="288" y="902"/>
                  </a:lnTo>
                  <a:lnTo>
                    <a:pt x="288" y="899"/>
                  </a:lnTo>
                  <a:lnTo>
                    <a:pt x="288" y="893"/>
                  </a:lnTo>
                  <a:lnTo>
                    <a:pt x="288" y="890"/>
                  </a:lnTo>
                  <a:lnTo>
                    <a:pt x="285" y="887"/>
                  </a:lnTo>
                  <a:lnTo>
                    <a:pt x="282" y="885"/>
                  </a:lnTo>
                  <a:lnTo>
                    <a:pt x="274" y="879"/>
                  </a:lnTo>
                  <a:lnTo>
                    <a:pt x="265" y="873"/>
                  </a:lnTo>
                  <a:lnTo>
                    <a:pt x="262" y="870"/>
                  </a:lnTo>
                  <a:lnTo>
                    <a:pt x="262" y="867"/>
                  </a:lnTo>
                  <a:lnTo>
                    <a:pt x="259" y="862"/>
                  </a:lnTo>
                  <a:lnTo>
                    <a:pt x="259" y="856"/>
                  </a:lnTo>
                  <a:lnTo>
                    <a:pt x="256" y="850"/>
                  </a:lnTo>
                  <a:lnTo>
                    <a:pt x="253" y="844"/>
                  </a:lnTo>
                  <a:lnTo>
                    <a:pt x="248" y="842"/>
                  </a:lnTo>
                  <a:lnTo>
                    <a:pt x="236" y="833"/>
                  </a:lnTo>
                  <a:lnTo>
                    <a:pt x="230" y="824"/>
                  </a:lnTo>
                  <a:lnTo>
                    <a:pt x="228" y="816"/>
                  </a:lnTo>
                  <a:lnTo>
                    <a:pt x="225" y="804"/>
                  </a:lnTo>
                  <a:lnTo>
                    <a:pt x="225" y="793"/>
                  </a:lnTo>
                  <a:lnTo>
                    <a:pt x="228" y="775"/>
                  </a:lnTo>
                  <a:lnTo>
                    <a:pt x="239" y="747"/>
                  </a:lnTo>
                  <a:lnTo>
                    <a:pt x="245" y="732"/>
                  </a:lnTo>
                  <a:lnTo>
                    <a:pt x="233" y="721"/>
                  </a:lnTo>
                  <a:lnTo>
                    <a:pt x="228" y="698"/>
                  </a:lnTo>
                  <a:lnTo>
                    <a:pt x="230" y="672"/>
                  </a:lnTo>
                  <a:lnTo>
                    <a:pt x="219" y="658"/>
                  </a:lnTo>
                  <a:lnTo>
                    <a:pt x="213" y="655"/>
                  </a:lnTo>
                  <a:lnTo>
                    <a:pt x="207" y="652"/>
                  </a:lnTo>
                  <a:lnTo>
                    <a:pt x="205" y="652"/>
                  </a:lnTo>
                  <a:lnTo>
                    <a:pt x="196" y="646"/>
                  </a:lnTo>
                  <a:lnTo>
                    <a:pt x="179" y="635"/>
                  </a:lnTo>
                  <a:lnTo>
                    <a:pt x="170" y="623"/>
                  </a:lnTo>
                  <a:lnTo>
                    <a:pt x="167" y="618"/>
                  </a:lnTo>
                  <a:lnTo>
                    <a:pt x="164" y="615"/>
                  </a:lnTo>
                  <a:lnTo>
                    <a:pt x="161" y="600"/>
                  </a:lnTo>
                  <a:lnTo>
                    <a:pt x="164" y="580"/>
                  </a:lnTo>
                  <a:lnTo>
                    <a:pt x="161" y="566"/>
                  </a:lnTo>
                  <a:lnTo>
                    <a:pt x="161" y="554"/>
                  </a:lnTo>
                  <a:lnTo>
                    <a:pt x="159" y="549"/>
                  </a:lnTo>
                  <a:lnTo>
                    <a:pt x="156" y="543"/>
                  </a:lnTo>
                  <a:lnTo>
                    <a:pt x="153" y="543"/>
                  </a:lnTo>
                  <a:lnTo>
                    <a:pt x="150" y="540"/>
                  </a:lnTo>
                  <a:lnTo>
                    <a:pt x="147" y="537"/>
                  </a:lnTo>
                  <a:lnTo>
                    <a:pt x="144" y="537"/>
                  </a:lnTo>
                  <a:lnTo>
                    <a:pt x="124" y="537"/>
                  </a:lnTo>
                  <a:lnTo>
                    <a:pt x="104" y="534"/>
                  </a:lnTo>
                  <a:lnTo>
                    <a:pt x="92" y="531"/>
                  </a:lnTo>
                  <a:lnTo>
                    <a:pt x="87" y="528"/>
                  </a:lnTo>
                  <a:lnTo>
                    <a:pt x="84" y="528"/>
                  </a:lnTo>
                  <a:lnTo>
                    <a:pt x="69" y="528"/>
                  </a:lnTo>
                  <a:lnTo>
                    <a:pt x="58" y="528"/>
                  </a:lnTo>
                  <a:lnTo>
                    <a:pt x="49" y="528"/>
                  </a:lnTo>
                  <a:lnTo>
                    <a:pt x="44" y="523"/>
                  </a:lnTo>
                  <a:lnTo>
                    <a:pt x="38" y="517"/>
                  </a:lnTo>
                  <a:lnTo>
                    <a:pt x="32" y="505"/>
                  </a:lnTo>
                  <a:lnTo>
                    <a:pt x="23" y="497"/>
                  </a:lnTo>
                  <a:lnTo>
                    <a:pt x="18" y="483"/>
                  </a:lnTo>
                  <a:lnTo>
                    <a:pt x="15" y="468"/>
                  </a:lnTo>
                  <a:lnTo>
                    <a:pt x="12" y="457"/>
                  </a:lnTo>
                  <a:lnTo>
                    <a:pt x="9" y="451"/>
                  </a:lnTo>
                  <a:lnTo>
                    <a:pt x="9" y="442"/>
                  </a:lnTo>
                  <a:lnTo>
                    <a:pt x="12" y="437"/>
                  </a:lnTo>
                  <a:lnTo>
                    <a:pt x="15" y="431"/>
                  </a:lnTo>
                  <a:lnTo>
                    <a:pt x="15" y="425"/>
                  </a:lnTo>
                  <a:lnTo>
                    <a:pt x="12" y="419"/>
                  </a:lnTo>
                  <a:lnTo>
                    <a:pt x="6" y="408"/>
                  </a:lnTo>
                  <a:lnTo>
                    <a:pt x="3" y="399"/>
                  </a:lnTo>
                  <a:lnTo>
                    <a:pt x="0" y="396"/>
                  </a:lnTo>
                  <a:lnTo>
                    <a:pt x="3" y="391"/>
                  </a:lnTo>
                  <a:lnTo>
                    <a:pt x="3" y="385"/>
                  </a:lnTo>
                  <a:lnTo>
                    <a:pt x="18" y="362"/>
                  </a:lnTo>
                  <a:lnTo>
                    <a:pt x="18" y="359"/>
                  </a:lnTo>
                  <a:lnTo>
                    <a:pt x="18" y="356"/>
                  </a:lnTo>
                  <a:lnTo>
                    <a:pt x="18" y="350"/>
                  </a:lnTo>
                  <a:lnTo>
                    <a:pt x="15" y="348"/>
                  </a:lnTo>
                  <a:lnTo>
                    <a:pt x="9" y="339"/>
                  </a:lnTo>
                  <a:lnTo>
                    <a:pt x="9" y="333"/>
                  </a:lnTo>
                  <a:lnTo>
                    <a:pt x="9" y="327"/>
                  </a:lnTo>
                  <a:lnTo>
                    <a:pt x="12" y="325"/>
                  </a:lnTo>
                  <a:lnTo>
                    <a:pt x="21" y="319"/>
                  </a:lnTo>
                  <a:lnTo>
                    <a:pt x="49" y="313"/>
                  </a:lnTo>
                  <a:lnTo>
                    <a:pt x="52" y="310"/>
                  </a:lnTo>
                  <a:lnTo>
                    <a:pt x="55" y="307"/>
                  </a:lnTo>
                  <a:lnTo>
                    <a:pt x="55" y="302"/>
                  </a:lnTo>
                  <a:lnTo>
                    <a:pt x="58" y="302"/>
                  </a:lnTo>
                  <a:lnTo>
                    <a:pt x="67" y="299"/>
                  </a:lnTo>
                  <a:lnTo>
                    <a:pt x="72" y="296"/>
                  </a:lnTo>
                  <a:lnTo>
                    <a:pt x="84" y="290"/>
                  </a:lnTo>
                  <a:lnTo>
                    <a:pt x="98" y="279"/>
                  </a:lnTo>
                  <a:lnTo>
                    <a:pt x="110" y="261"/>
                  </a:lnTo>
                  <a:lnTo>
                    <a:pt x="115" y="256"/>
                  </a:lnTo>
                  <a:lnTo>
                    <a:pt x="124" y="250"/>
                  </a:lnTo>
                  <a:lnTo>
                    <a:pt x="127" y="250"/>
                  </a:lnTo>
                  <a:lnTo>
                    <a:pt x="138" y="244"/>
                  </a:lnTo>
                  <a:lnTo>
                    <a:pt x="141" y="238"/>
                  </a:lnTo>
                  <a:lnTo>
                    <a:pt x="144" y="233"/>
                  </a:lnTo>
                  <a:lnTo>
                    <a:pt x="147" y="230"/>
                  </a:lnTo>
                  <a:lnTo>
                    <a:pt x="153" y="227"/>
                  </a:lnTo>
                  <a:lnTo>
                    <a:pt x="156" y="224"/>
                  </a:lnTo>
                  <a:lnTo>
                    <a:pt x="164" y="224"/>
                  </a:lnTo>
                  <a:lnTo>
                    <a:pt x="170" y="221"/>
                  </a:lnTo>
                  <a:lnTo>
                    <a:pt x="176" y="221"/>
                  </a:lnTo>
                  <a:lnTo>
                    <a:pt x="179" y="218"/>
                  </a:lnTo>
                  <a:lnTo>
                    <a:pt x="182" y="215"/>
                  </a:lnTo>
                  <a:lnTo>
                    <a:pt x="182" y="210"/>
                  </a:lnTo>
                  <a:lnTo>
                    <a:pt x="182" y="207"/>
                  </a:lnTo>
                  <a:lnTo>
                    <a:pt x="182" y="204"/>
                  </a:lnTo>
                  <a:lnTo>
                    <a:pt x="176" y="201"/>
                  </a:lnTo>
                  <a:lnTo>
                    <a:pt x="167" y="198"/>
                  </a:lnTo>
                  <a:lnTo>
                    <a:pt x="161" y="195"/>
                  </a:lnTo>
                  <a:lnTo>
                    <a:pt x="156" y="192"/>
                  </a:lnTo>
                  <a:lnTo>
                    <a:pt x="153" y="187"/>
                  </a:lnTo>
                  <a:lnTo>
                    <a:pt x="153" y="175"/>
                  </a:lnTo>
                  <a:lnTo>
                    <a:pt x="150" y="155"/>
                  </a:lnTo>
                  <a:lnTo>
                    <a:pt x="150" y="149"/>
                  </a:lnTo>
                  <a:lnTo>
                    <a:pt x="153" y="141"/>
                  </a:lnTo>
                  <a:lnTo>
                    <a:pt x="153" y="132"/>
                  </a:lnTo>
                  <a:lnTo>
                    <a:pt x="153" y="123"/>
                  </a:lnTo>
                  <a:lnTo>
                    <a:pt x="153" y="115"/>
                  </a:lnTo>
                  <a:lnTo>
                    <a:pt x="147" y="106"/>
                  </a:lnTo>
                  <a:lnTo>
                    <a:pt x="136" y="98"/>
                  </a:lnTo>
                  <a:lnTo>
                    <a:pt x="121" y="86"/>
                  </a:lnTo>
                  <a:lnTo>
                    <a:pt x="104" y="69"/>
                  </a:lnTo>
                  <a:lnTo>
                    <a:pt x="87" y="52"/>
                  </a:lnTo>
                  <a:lnTo>
                    <a:pt x="81" y="43"/>
                  </a:lnTo>
                  <a:lnTo>
                    <a:pt x="78" y="37"/>
                  </a:lnTo>
                  <a:lnTo>
                    <a:pt x="81" y="34"/>
                  </a:lnTo>
                  <a:lnTo>
                    <a:pt x="84" y="29"/>
                  </a:lnTo>
                  <a:lnTo>
                    <a:pt x="87" y="23"/>
                  </a:lnTo>
                  <a:lnTo>
                    <a:pt x="110" y="20"/>
                  </a:lnTo>
                  <a:lnTo>
                    <a:pt x="130" y="20"/>
                  </a:lnTo>
                  <a:lnTo>
                    <a:pt x="156" y="17"/>
                  </a:lnTo>
                  <a:lnTo>
                    <a:pt x="176" y="11"/>
                  </a:lnTo>
                  <a:lnTo>
                    <a:pt x="199" y="6"/>
                  </a:lnTo>
                  <a:lnTo>
                    <a:pt x="213" y="3"/>
                  </a:lnTo>
                  <a:lnTo>
                    <a:pt x="225" y="0"/>
                  </a:lnTo>
                  <a:lnTo>
                    <a:pt x="233" y="0"/>
                  </a:lnTo>
                  <a:lnTo>
                    <a:pt x="242" y="0"/>
                  </a:lnTo>
                  <a:lnTo>
                    <a:pt x="248" y="3"/>
                  </a:lnTo>
                  <a:lnTo>
                    <a:pt x="256" y="6"/>
                  </a:lnTo>
                  <a:lnTo>
                    <a:pt x="259" y="11"/>
                  </a:lnTo>
                  <a:lnTo>
                    <a:pt x="259" y="14"/>
                  </a:lnTo>
                  <a:lnTo>
                    <a:pt x="265" y="29"/>
                  </a:lnTo>
                  <a:lnTo>
                    <a:pt x="274" y="43"/>
                  </a:lnTo>
                  <a:lnTo>
                    <a:pt x="282" y="52"/>
                  </a:lnTo>
                  <a:lnTo>
                    <a:pt x="294" y="57"/>
                  </a:lnTo>
                  <a:lnTo>
                    <a:pt x="305" y="63"/>
                  </a:lnTo>
                  <a:lnTo>
                    <a:pt x="320" y="69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690" y="3033"/>
              <a:ext cx="396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Kemo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492" y="1436"/>
              <a:ext cx="889" cy="1258"/>
            </a:xfrm>
            <a:custGeom>
              <a:avLst/>
              <a:gdLst>
                <a:gd name="T0" fmla="*/ 282 w 889"/>
                <a:gd name="T1" fmla="*/ 69 h 1258"/>
                <a:gd name="T2" fmla="*/ 299 w 889"/>
                <a:gd name="T3" fmla="*/ 106 h 1258"/>
                <a:gd name="T4" fmla="*/ 334 w 889"/>
                <a:gd name="T5" fmla="*/ 129 h 1258"/>
                <a:gd name="T6" fmla="*/ 351 w 889"/>
                <a:gd name="T7" fmla="*/ 167 h 1258"/>
                <a:gd name="T8" fmla="*/ 363 w 889"/>
                <a:gd name="T9" fmla="*/ 189 h 1258"/>
                <a:gd name="T10" fmla="*/ 388 w 889"/>
                <a:gd name="T11" fmla="*/ 224 h 1258"/>
                <a:gd name="T12" fmla="*/ 414 w 889"/>
                <a:gd name="T13" fmla="*/ 258 h 1258"/>
                <a:gd name="T14" fmla="*/ 414 w 889"/>
                <a:gd name="T15" fmla="*/ 293 h 1258"/>
                <a:gd name="T16" fmla="*/ 417 w 889"/>
                <a:gd name="T17" fmla="*/ 322 h 1258"/>
                <a:gd name="T18" fmla="*/ 411 w 889"/>
                <a:gd name="T19" fmla="*/ 365 h 1258"/>
                <a:gd name="T20" fmla="*/ 406 w 889"/>
                <a:gd name="T21" fmla="*/ 402 h 1258"/>
                <a:gd name="T22" fmla="*/ 414 w 889"/>
                <a:gd name="T23" fmla="*/ 431 h 1258"/>
                <a:gd name="T24" fmla="*/ 403 w 889"/>
                <a:gd name="T25" fmla="*/ 462 h 1258"/>
                <a:gd name="T26" fmla="*/ 429 w 889"/>
                <a:gd name="T27" fmla="*/ 480 h 1258"/>
                <a:gd name="T28" fmla="*/ 460 w 889"/>
                <a:gd name="T29" fmla="*/ 494 h 1258"/>
                <a:gd name="T30" fmla="*/ 483 w 889"/>
                <a:gd name="T31" fmla="*/ 500 h 1258"/>
                <a:gd name="T32" fmla="*/ 515 w 889"/>
                <a:gd name="T33" fmla="*/ 508 h 1258"/>
                <a:gd name="T34" fmla="*/ 552 w 889"/>
                <a:gd name="T35" fmla="*/ 520 h 1258"/>
                <a:gd name="T36" fmla="*/ 558 w 889"/>
                <a:gd name="T37" fmla="*/ 543 h 1258"/>
                <a:gd name="T38" fmla="*/ 547 w 889"/>
                <a:gd name="T39" fmla="*/ 586 h 1258"/>
                <a:gd name="T40" fmla="*/ 587 w 889"/>
                <a:gd name="T41" fmla="*/ 594 h 1258"/>
                <a:gd name="T42" fmla="*/ 621 w 889"/>
                <a:gd name="T43" fmla="*/ 597 h 1258"/>
                <a:gd name="T44" fmla="*/ 639 w 889"/>
                <a:gd name="T45" fmla="*/ 626 h 1258"/>
                <a:gd name="T46" fmla="*/ 659 w 889"/>
                <a:gd name="T47" fmla="*/ 655 h 1258"/>
                <a:gd name="T48" fmla="*/ 679 w 889"/>
                <a:gd name="T49" fmla="*/ 675 h 1258"/>
                <a:gd name="T50" fmla="*/ 705 w 889"/>
                <a:gd name="T51" fmla="*/ 709 h 1258"/>
                <a:gd name="T52" fmla="*/ 733 w 889"/>
                <a:gd name="T53" fmla="*/ 724 h 1258"/>
                <a:gd name="T54" fmla="*/ 739 w 889"/>
                <a:gd name="T55" fmla="*/ 767 h 1258"/>
                <a:gd name="T56" fmla="*/ 768 w 889"/>
                <a:gd name="T57" fmla="*/ 793 h 1258"/>
                <a:gd name="T58" fmla="*/ 805 w 889"/>
                <a:gd name="T59" fmla="*/ 813 h 1258"/>
                <a:gd name="T60" fmla="*/ 840 w 889"/>
                <a:gd name="T61" fmla="*/ 841 h 1258"/>
                <a:gd name="T62" fmla="*/ 871 w 889"/>
                <a:gd name="T63" fmla="*/ 859 h 1258"/>
                <a:gd name="T64" fmla="*/ 886 w 889"/>
                <a:gd name="T65" fmla="*/ 905 h 1258"/>
                <a:gd name="T66" fmla="*/ 857 w 889"/>
                <a:gd name="T67" fmla="*/ 999 h 1258"/>
                <a:gd name="T68" fmla="*/ 791 w 889"/>
                <a:gd name="T69" fmla="*/ 1071 h 1258"/>
                <a:gd name="T70" fmla="*/ 716 w 889"/>
                <a:gd name="T71" fmla="*/ 1146 h 1258"/>
                <a:gd name="T72" fmla="*/ 687 w 889"/>
                <a:gd name="T73" fmla="*/ 1232 h 1258"/>
                <a:gd name="T74" fmla="*/ 452 w 889"/>
                <a:gd name="T75" fmla="*/ 1229 h 1258"/>
                <a:gd name="T76" fmla="*/ 268 w 889"/>
                <a:gd name="T77" fmla="*/ 1246 h 1258"/>
                <a:gd name="T78" fmla="*/ 130 w 889"/>
                <a:gd name="T79" fmla="*/ 1206 h 1258"/>
                <a:gd name="T80" fmla="*/ 133 w 889"/>
                <a:gd name="T81" fmla="*/ 1132 h 1258"/>
                <a:gd name="T82" fmla="*/ 55 w 889"/>
                <a:gd name="T83" fmla="*/ 1048 h 1258"/>
                <a:gd name="T84" fmla="*/ 32 w 889"/>
                <a:gd name="T85" fmla="*/ 985 h 1258"/>
                <a:gd name="T86" fmla="*/ 32 w 889"/>
                <a:gd name="T87" fmla="*/ 916 h 1258"/>
                <a:gd name="T88" fmla="*/ 41 w 889"/>
                <a:gd name="T89" fmla="*/ 864 h 1258"/>
                <a:gd name="T90" fmla="*/ 72 w 889"/>
                <a:gd name="T91" fmla="*/ 824 h 1258"/>
                <a:gd name="T92" fmla="*/ 115 w 889"/>
                <a:gd name="T93" fmla="*/ 784 h 1258"/>
                <a:gd name="T94" fmla="*/ 207 w 889"/>
                <a:gd name="T95" fmla="*/ 477 h 1258"/>
                <a:gd name="T96" fmla="*/ 202 w 889"/>
                <a:gd name="T97" fmla="*/ 442 h 1258"/>
                <a:gd name="T98" fmla="*/ 210 w 889"/>
                <a:gd name="T99" fmla="*/ 408 h 1258"/>
                <a:gd name="T100" fmla="*/ 216 w 889"/>
                <a:gd name="T101" fmla="*/ 382 h 1258"/>
                <a:gd name="T102" fmla="*/ 225 w 889"/>
                <a:gd name="T103" fmla="*/ 339 h 1258"/>
                <a:gd name="T104" fmla="*/ 236 w 889"/>
                <a:gd name="T105" fmla="*/ 302 h 1258"/>
                <a:gd name="T106" fmla="*/ 242 w 889"/>
                <a:gd name="T107" fmla="*/ 273 h 1258"/>
                <a:gd name="T108" fmla="*/ 245 w 889"/>
                <a:gd name="T109" fmla="*/ 238 h 1258"/>
                <a:gd name="T110" fmla="*/ 239 w 889"/>
                <a:gd name="T111" fmla="*/ 195 h 1258"/>
                <a:gd name="T112" fmla="*/ 216 w 889"/>
                <a:gd name="T113" fmla="*/ 167 h 1258"/>
                <a:gd name="T114" fmla="*/ 230 w 889"/>
                <a:gd name="T115" fmla="*/ 129 h 1258"/>
                <a:gd name="T116" fmla="*/ 242 w 889"/>
                <a:gd name="T117" fmla="*/ 98 h 1258"/>
                <a:gd name="T118" fmla="*/ 242 w 889"/>
                <a:gd name="T119" fmla="*/ 63 h 1258"/>
                <a:gd name="T120" fmla="*/ 248 w 889"/>
                <a:gd name="T121" fmla="*/ 34 h 1258"/>
                <a:gd name="T122" fmla="*/ 259 w 889"/>
                <a:gd name="T123" fmla="*/ 14 h 1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9" h="1258">
                  <a:moveTo>
                    <a:pt x="265" y="32"/>
                  </a:moveTo>
                  <a:lnTo>
                    <a:pt x="265" y="34"/>
                  </a:lnTo>
                  <a:lnTo>
                    <a:pt x="262" y="37"/>
                  </a:lnTo>
                  <a:lnTo>
                    <a:pt x="265" y="43"/>
                  </a:lnTo>
                  <a:lnTo>
                    <a:pt x="268" y="46"/>
                  </a:lnTo>
                  <a:lnTo>
                    <a:pt x="268" y="49"/>
                  </a:lnTo>
                  <a:lnTo>
                    <a:pt x="268" y="54"/>
                  </a:lnTo>
                  <a:lnTo>
                    <a:pt x="268" y="57"/>
                  </a:lnTo>
                  <a:lnTo>
                    <a:pt x="268" y="60"/>
                  </a:lnTo>
                  <a:lnTo>
                    <a:pt x="271" y="63"/>
                  </a:lnTo>
                  <a:lnTo>
                    <a:pt x="273" y="63"/>
                  </a:lnTo>
                  <a:lnTo>
                    <a:pt x="276" y="66"/>
                  </a:lnTo>
                  <a:lnTo>
                    <a:pt x="279" y="66"/>
                  </a:lnTo>
                  <a:lnTo>
                    <a:pt x="282" y="69"/>
                  </a:lnTo>
                  <a:lnTo>
                    <a:pt x="282" y="72"/>
                  </a:lnTo>
                  <a:lnTo>
                    <a:pt x="285" y="72"/>
                  </a:lnTo>
                  <a:lnTo>
                    <a:pt x="288" y="75"/>
                  </a:lnTo>
                  <a:lnTo>
                    <a:pt x="288" y="80"/>
                  </a:lnTo>
                  <a:lnTo>
                    <a:pt x="288" y="83"/>
                  </a:lnTo>
                  <a:lnTo>
                    <a:pt x="288" y="86"/>
                  </a:lnTo>
                  <a:lnTo>
                    <a:pt x="291" y="89"/>
                  </a:lnTo>
                  <a:lnTo>
                    <a:pt x="291" y="92"/>
                  </a:lnTo>
                  <a:lnTo>
                    <a:pt x="291" y="95"/>
                  </a:lnTo>
                  <a:lnTo>
                    <a:pt x="294" y="98"/>
                  </a:lnTo>
                  <a:lnTo>
                    <a:pt x="294" y="100"/>
                  </a:lnTo>
                  <a:lnTo>
                    <a:pt x="296" y="100"/>
                  </a:lnTo>
                  <a:lnTo>
                    <a:pt x="299" y="103"/>
                  </a:lnTo>
                  <a:lnTo>
                    <a:pt x="299" y="106"/>
                  </a:lnTo>
                  <a:lnTo>
                    <a:pt x="302" y="109"/>
                  </a:lnTo>
                  <a:lnTo>
                    <a:pt x="302" y="112"/>
                  </a:lnTo>
                  <a:lnTo>
                    <a:pt x="305" y="112"/>
                  </a:lnTo>
                  <a:lnTo>
                    <a:pt x="311" y="112"/>
                  </a:lnTo>
                  <a:lnTo>
                    <a:pt x="314" y="112"/>
                  </a:lnTo>
                  <a:lnTo>
                    <a:pt x="317" y="115"/>
                  </a:lnTo>
                  <a:lnTo>
                    <a:pt x="319" y="115"/>
                  </a:lnTo>
                  <a:lnTo>
                    <a:pt x="319" y="118"/>
                  </a:lnTo>
                  <a:lnTo>
                    <a:pt x="322" y="121"/>
                  </a:lnTo>
                  <a:lnTo>
                    <a:pt x="325" y="123"/>
                  </a:lnTo>
                  <a:lnTo>
                    <a:pt x="328" y="123"/>
                  </a:lnTo>
                  <a:lnTo>
                    <a:pt x="328" y="126"/>
                  </a:lnTo>
                  <a:lnTo>
                    <a:pt x="331" y="129"/>
                  </a:lnTo>
                  <a:lnTo>
                    <a:pt x="334" y="129"/>
                  </a:lnTo>
                  <a:lnTo>
                    <a:pt x="334" y="132"/>
                  </a:lnTo>
                  <a:lnTo>
                    <a:pt x="337" y="135"/>
                  </a:lnTo>
                  <a:lnTo>
                    <a:pt x="340" y="138"/>
                  </a:lnTo>
                  <a:lnTo>
                    <a:pt x="340" y="141"/>
                  </a:lnTo>
                  <a:lnTo>
                    <a:pt x="342" y="144"/>
                  </a:lnTo>
                  <a:lnTo>
                    <a:pt x="342" y="146"/>
                  </a:lnTo>
                  <a:lnTo>
                    <a:pt x="342" y="149"/>
                  </a:lnTo>
                  <a:lnTo>
                    <a:pt x="342" y="152"/>
                  </a:lnTo>
                  <a:lnTo>
                    <a:pt x="345" y="155"/>
                  </a:lnTo>
                  <a:lnTo>
                    <a:pt x="348" y="155"/>
                  </a:lnTo>
                  <a:lnTo>
                    <a:pt x="351" y="158"/>
                  </a:lnTo>
                  <a:lnTo>
                    <a:pt x="351" y="161"/>
                  </a:lnTo>
                  <a:lnTo>
                    <a:pt x="351" y="164"/>
                  </a:lnTo>
                  <a:lnTo>
                    <a:pt x="351" y="167"/>
                  </a:lnTo>
                  <a:lnTo>
                    <a:pt x="348" y="169"/>
                  </a:lnTo>
                  <a:lnTo>
                    <a:pt x="345" y="169"/>
                  </a:lnTo>
                  <a:lnTo>
                    <a:pt x="345" y="172"/>
                  </a:lnTo>
                  <a:lnTo>
                    <a:pt x="345" y="175"/>
                  </a:lnTo>
                  <a:lnTo>
                    <a:pt x="351" y="175"/>
                  </a:lnTo>
                  <a:lnTo>
                    <a:pt x="354" y="178"/>
                  </a:lnTo>
                  <a:lnTo>
                    <a:pt x="354" y="181"/>
                  </a:lnTo>
                  <a:lnTo>
                    <a:pt x="351" y="181"/>
                  </a:lnTo>
                  <a:lnTo>
                    <a:pt x="348" y="184"/>
                  </a:lnTo>
                  <a:lnTo>
                    <a:pt x="351" y="187"/>
                  </a:lnTo>
                  <a:lnTo>
                    <a:pt x="351" y="189"/>
                  </a:lnTo>
                  <a:lnTo>
                    <a:pt x="357" y="189"/>
                  </a:lnTo>
                  <a:lnTo>
                    <a:pt x="360" y="189"/>
                  </a:lnTo>
                  <a:lnTo>
                    <a:pt x="363" y="189"/>
                  </a:lnTo>
                  <a:lnTo>
                    <a:pt x="363" y="192"/>
                  </a:lnTo>
                  <a:lnTo>
                    <a:pt x="363" y="195"/>
                  </a:lnTo>
                  <a:lnTo>
                    <a:pt x="365" y="198"/>
                  </a:lnTo>
                  <a:lnTo>
                    <a:pt x="368" y="201"/>
                  </a:lnTo>
                  <a:lnTo>
                    <a:pt x="368" y="204"/>
                  </a:lnTo>
                  <a:lnTo>
                    <a:pt x="368" y="207"/>
                  </a:lnTo>
                  <a:lnTo>
                    <a:pt x="368" y="210"/>
                  </a:lnTo>
                  <a:lnTo>
                    <a:pt x="371" y="212"/>
                  </a:lnTo>
                  <a:lnTo>
                    <a:pt x="374" y="212"/>
                  </a:lnTo>
                  <a:lnTo>
                    <a:pt x="377" y="215"/>
                  </a:lnTo>
                  <a:lnTo>
                    <a:pt x="380" y="215"/>
                  </a:lnTo>
                  <a:lnTo>
                    <a:pt x="383" y="218"/>
                  </a:lnTo>
                  <a:lnTo>
                    <a:pt x="386" y="221"/>
                  </a:lnTo>
                  <a:lnTo>
                    <a:pt x="388" y="224"/>
                  </a:lnTo>
                  <a:lnTo>
                    <a:pt x="388" y="227"/>
                  </a:lnTo>
                  <a:lnTo>
                    <a:pt x="391" y="230"/>
                  </a:lnTo>
                  <a:lnTo>
                    <a:pt x="394" y="233"/>
                  </a:lnTo>
                  <a:lnTo>
                    <a:pt x="397" y="235"/>
                  </a:lnTo>
                  <a:lnTo>
                    <a:pt x="400" y="235"/>
                  </a:lnTo>
                  <a:lnTo>
                    <a:pt x="403" y="235"/>
                  </a:lnTo>
                  <a:lnTo>
                    <a:pt x="406" y="238"/>
                  </a:lnTo>
                  <a:lnTo>
                    <a:pt x="406" y="241"/>
                  </a:lnTo>
                  <a:lnTo>
                    <a:pt x="406" y="244"/>
                  </a:lnTo>
                  <a:lnTo>
                    <a:pt x="406" y="250"/>
                  </a:lnTo>
                  <a:lnTo>
                    <a:pt x="406" y="253"/>
                  </a:lnTo>
                  <a:lnTo>
                    <a:pt x="409" y="256"/>
                  </a:lnTo>
                  <a:lnTo>
                    <a:pt x="411" y="258"/>
                  </a:lnTo>
                  <a:lnTo>
                    <a:pt x="414" y="258"/>
                  </a:lnTo>
                  <a:lnTo>
                    <a:pt x="417" y="258"/>
                  </a:lnTo>
                  <a:lnTo>
                    <a:pt x="417" y="261"/>
                  </a:lnTo>
                  <a:lnTo>
                    <a:pt x="417" y="264"/>
                  </a:lnTo>
                  <a:lnTo>
                    <a:pt x="414" y="270"/>
                  </a:lnTo>
                  <a:lnTo>
                    <a:pt x="417" y="270"/>
                  </a:lnTo>
                  <a:lnTo>
                    <a:pt x="420" y="273"/>
                  </a:lnTo>
                  <a:lnTo>
                    <a:pt x="423" y="273"/>
                  </a:lnTo>
                  <a:lnTo>
                    <a:pt x="423" y="276"/>
                  </a:lnTo>
                  <a:lnTo>
                    <a:pt x="423" y="281"/>
                  </a:lnTo>
                  <a:lnTo>
                    <a:pt x="420" y="281"/>
                  </a:lnTo>
                  <a:lnTo>
                    <a:pt x="417" y="284"/>
                  </a:lnTo>
                  <a:lnTo>
                    <a:pt x="417" y="287"/>
                  </a:lnTo>
                  <a:lnTo>
                    <a:pt x="414" y="290"/>
                  </a:lnTo>
                  <a:lnTo>
                    <a:pt x="414" y="293"/>
                  </a:lnTo>
                  <a:lnTo>
                    <a:pt x="414" y="296"/>
                  </a:lnTo>
                  <a:lnTo>
                    <a:pt x="414" y="299"/>
                  </a:lnTo>
                  <a:lnTo>
                    <a:pt x="414" y="302"/>
                  </a:lnTo>
                  <a:lnTo>
                    <a:pt x="417" y="304"/>
                  </a:lnTo>
                  <a:lnTo>
                    <a:pt x="420" y="307"/>
                  </a:lnTo>
                  <a:lnTo>
                    <a:pt x="423" y="307"/>
                  </a:lnTo>
                  <a:lnTo>
                    <a:pt x="426" y="310"/>
                  </a:lnTo>
                  <a:lnTo>
                    <a:pt x="429" y="310"/>
                  </a:lnTo>
                  <a:lnTo>
                    <a:pt x="432" y="313"/>
                  </a:lnTo>
                  <a:lnTo>
                    <a:pt x="429" y="316"/>
                  </a:lnTo>
                  <a:lnTo>
                    <a:pt x="426" y="319"/>
                  </a:lnTo>
                  <a:lnTo>
                    <a:pt x="423" y="319"/>
                  </a:lnTo>
                  <a:lnTo>
                    <a:pt x="420" y="319"/>
                  </a:lnTo>
                  <a:lnTo>
                    <a:pt x="417" y="322"/>
                  </a:lnTo>
                  <a:lnTo>
                    <a:pt x="414" y="322"/>
                  </a:lnTo>
                  <a:lnTo>
                    <a:pt x="411" y="322"/>
                  </a:lnTo>
                  <a:lnTo>
                    <a:pt x="411" y="324"/>
                  </a:lnTo>
                  <a:lnTo>
                    <a:pt x="409" y="327"/>
                  </a:lnTo>
                  <a:lnTo>
                    <a:pt x="411" y="339"/>
                  </a:lnTo>
                  <a:lnTo>
                    <a:pt x="411" y="342"/>
                  </a:lnTo>
                  <a:lnTo>
                    <a:pt x="411" y="345"/>
                  </a:lnTo>
                  <a:lnTo>
                    <a:pt x="414" y="345"/>
                  </a:lnTo>
                  <a:lnTo>
                    <a:pt x="417" y="347"/>
                  </a:lnTo>
                  <a:lnTo>
                    <a:pt x="417" y="350"/>
                  </a:lnTo>
                  <a:lnTo>
                    <a:pt x="417" y="356"/>
                  </a:lnTo>
                  <a:lnTo>
                    <a:pt x="414" y="359"/>
                  </a:lnTo>
                  <a:lnTo>
                    <a:pt x="414" y="362"/>
                  </a:lnTo>
                  <a:lnTo>
                    <a:pt x="411" y="365"/>
                  </a:lnTo>
                  <a:lnTo>
                    <a:pt x="409" y="365"/>
                  </a:lnTo>
                  <a:lnTo>
                    <a:pt x="406" y="368"/>
                  </a:lnTo>
                  <a:lnTo>
                    <a:pt x="403" y="370"/>
                  </a:lnTo>
                  <a:lnTo>
                    <a:pt x="403" y="373"/>
                  </a:lnTo>
                  <a:lnTo>
                    <a:pt x="403" y="376"/>
                  </a:lnTo>
                  <a:lnTo>
                    <a:pt x="406" y="379"/>
                  </a:lnTo>
                  <a:lnTo>
                    <a:pt x="409" y="382"/>
                  </a:lnTo>
                  <a:lnTo>
                    <a:pt x="411" y="385"/>
                  </a:lnTo>
                  <a:lnTo>
                    <a:pt x="414" y="385"/>
                  </a:lnTo>
                  <a:lnTo>
                    <a:pt x="414" y="388"/>
                  </a:lnTo>
                  <a:lnTo>
                    <a:pt x="414" y="393"/>
                  </a:lnTo>
                  <a:lnTo>
                    <a:pt x="411" y="396"/>
                  </a:lnTo>
                  <a:lnTo>
                    <a:pt x="409" y="399"/>
                  </a:lnTo>
                  <a:lnTo>
                    <a:pt x="406" y="402"/>
                  </a:lnTo>
                  <a:lnTo>
                    <a:pt x="403" y="402"/>
                  </a:lnTo>
                  <a:lnTo>
                    <a:pt x="400" y="402"/>
                  </a:lnTo>
                  <a:lnTo>
                    <a:pt x="400" y="405"/>
                  </a:lnTo>
                  <a:lnTo>
                    <a:pt x="397" y="408"/>
                  </a:lnTo>
                  <a:lnTo>
                    <a:pt x="397" y="411"/>
                  </a:lnTo>
                  <a:lnTo>
                    <a:pt x="397" y="414"/>
                  </a:lnTo>
                  <a:lnTo>
                    <a:pt x="397" y="416"/>
                  </a:lnTo>
                  <a:lnTo>
                    <a:pt x="400" y="419"/>
                  </a:lnTo>
                  <a:lnTo>
                    <a:pt x="400" y="422"/>
                  </a:lnTo>
                  <a:lnTo>
                    <a:pt x="403" y="425"/>
                  </a:lnTo>
                  <a:lnTo>
                    <a:pt x="406" y="425"/>
                  </a:lnTo>
                  <a:lnTo>
                    <a:pt x="409" y="425"/>
                  </a:lnTo>
                  <a:lnTo>
                    <a:pt x="411" y="428"/>
                  </a:lnTo>
                  <a:lnTo>
                    <a:pt x="414" y="431"/>
                  </a:lnTo>
                  <a:lnTo>
                    <a:pt x="414" y="434"/>
                  </a:lnTo>
                  <a:lnTo>
                    <a:pt x="411" y="436"/>
                  </a:lnTo>
                  <a:lnTo>
                    <a:pt x="409" y="439"/>
                  </a:lnTo>
                  <a:lnTo>
                    <a:pt x="406" y="442"/>
                  </a:lnTo>
                  <a:lnTo>
                    <a:pt x="403" y="442"/>
                  </a:lnTo>
                  <a:lnTo>
                    <a:pt x="400" y="442"/>
                  </a:lnTo>
                  <a:lnTo>
                    <a:pt x="397" y="445"/>
                  </a:lnTo>
                  <a:lnTo>
                    <a:pt x="394" y="448"/>
                  </a:lnTo>
                  <a:lnTo>
                    <a:pt x="394" y="451"/>
                  </a:lnTo>
                  <a:lnTo>
                    <a:pt x="397" y="454"/>
                  </a:lnTo>
                  <a:lnTo>
                    <a:pt x="397" y="457"/>
                  </a:lnTo>
                  <a:lnTo>
                    <a:pt x="400" y="459"/>
                  </a:lnTo>
                  <a:lnTo>
                    <a:pt x="400" y="462"/>
                  </a:lnTo>
                  <a:lnTo>
                    <a:pt x="403" y="462"/>
                  </a:lnTo>
                  <a:lnTo>
                    <a:pt x="406" y="465"/>
                  </a:lnTo>
                  <a:lnTo>
                    <a:pt x="406" y="468"/>
                  </a:lnTo>
                  <a:lnTo>
                    <a:pt x="409" y="471"/>
                  </a:lnTo>
                  <a:lnTo>
                    <a:pt x="411" y="471"/>
                  </a:lnTo>
                  <a:lnTo>
                    <a:pt x="411" y="474"/>
                  </a:lnTo>
                  <a:lnTo>
                    <a:pt x="414" y="477"/>
                  </a:lnTo>
                  <a:lnTo>
                    <a:pt x="414" y="480"/>
                  </a:lnTo>
                  <a:lnTo>
                    <a:pt x="417" y="482"/>
                  </a:lnTo>
                  <a:lnTo>
                    <a:pt x="420" y="482"/>
                  </a:lnTo>
                  <a:lnTo>
                    <a:pt x="420" y="485"/>
                  </a:lnTo>
                  <a:lnTo>
                    <a:pt x="423" y="488"/>
                  </a:lnTo>
                  <a:lnTo>
                    <a:pt x="426" y="485"/>
                  </a:lnTo>
                  <a:lnTo>
                    <a:pt x="429" y="482"/>
                  </a:lnTo>
                  <a:lnTo>
                    <a:pt x="429" y="480"/>
                  </a:lnTo>
                  <a:lnTo>
                    <a:pt x="432" y="477"/>
                  </a:lnTo>
                  <a:lnTo>
                    <a:pt x="432" y="474"/>
                  </a:lnTo>
                  <a:lnTo>
                    <a:pt x="434" y="474"/>
                  </a:lnTo>
                  <a:lnTo>
                    <a:pt x="437" y="474"/>
                  </a:lnTo>
                  <a:lnTo>
                    <a:pt x="440" y="477"/>
                  </a:lnTo>
                  <a:lnTo>
                    <a:pt x="443" y="480"/>
                  </a:lnTo>
                  <a:lnTo>
                    <a:pt x="446" y="482"/>
                  </a:lnTo>
                  <a:lnTo>
                    <a:pt x="446" y="485"/>
                  </a:lnTo>
                  <a:lnTo>
                    <a:pt x="449" y="485"/>
                  </a:lnTo>
                  <a:lnTo>
                    <a:pt x="452" y="488"/>
                  </a:lnTo>
                  <a:lnTo>
                    <a:pt x="452" y="491"/>
                  </a:lnTo>
                  <a:lnTo>
                    <a:pt x="455" y="494"/>
                  </a:lnTo>
                  <a:lnTo>
                    <a:pt x="457" y="497"/>
                  </a:lnTo>
                  <a:lnTo>
                    <a:pt x="460" y="494"/>
                  </a:lnTo>
                  <a:lnTo>
                    <a:pt x="460" y="491"/>
                  </a:lnTo>
                  <a:lnTo>
                    <a:pt x="460" y="488"/>
                  </a:lnTo>
                  <a:lnTo>
                    <a:pt x="460" y="485"/>
                  </a:lnTo>
                  <a:lnTo>
                    <a:pt x="460" y="482"/>
                  </a:lnTo>
                  <a:lnTo>
                    <a:pt x="463" y="480"/>
                  </a:lnTo>
                  <a:lnTo>
                    <a:pt x="466" y="482"/>
                  </a:lnTo>
                  <a:lnTo>
                    <a:pt x="469" y="485"/>
                  </a:lnTo>
                  <a:lnTo>
                    <a:pt x="469" y="488"/>
                  </a:lnTo>
                  <a:lnTo>
                    <a:pt x="472" y="488"/>
                  </a:lnTo>
                  <a:lnTo>
                    <a:pt x="472" y="491"/>
                  </a:lnTo>
                  <a:lnTo>
                    <a:pt x="475" y="494"/>
                  </a:lnTo>
                  <a:lnTo>
                    <a:pt x="478" y="497"/>
                  </a:lnTo>
                  <a:lnTo>
                    <a:pt x="480" y="497"/>
                  </a:lnTo>
                  <a:lnTo>
                    <a:pt x="483" y="500"/>
                  </a:lnTo>
                  <a:lnTo>
                    <a:pt x="486" y="500"/>
                  </a:lnTo>
                  <a:lnTo>
                    <a:pt x="489" y="500"/>
                  </a:lnTo>
                  <a:lnTo>
                    <a:pt x="492" y="497"/>
                  </a:lnTo>
                  <a:lnTo>
                    <a:pt x="495" y="497"/>
                  </a:lnTo>
                  <a:lnTo>
                    <a:pt x="498" y="494"/>
                  </a:lnTo>
                  <a:lnTo>
                    <a:pt x="501" y="491"/>
                  </a:lnTo>
                  <a:lnTo>
                    <a:pt x="506" y="491"/>
                  </a:lnTo>
                  <a:lnTo>
                    <a:pt x="509" y="494"/>
                  </a:lnTo>
                  <a:lnTo>
                    <a:pt x="509" y="497"/>
                  </a:lnTo>
                  <a:lnTo>
                    <a:pt x="512" y="497"/>
                  </a:lnTo>
                  <a:lnTo>
                    <a:pt x="515" y="500"/>
                  </a:lnTo>
                  <a:lnTo>
                    <a:pt x="518" y="503"/>
                  </a:lnTo>
                  <a:lnTo>
                    <a:pt x="515" y="505"/>
                  </a:lnTo>
                  <a:lnTo>
                    <a:pt x="515" y="508"/>
                  </a:lnTo>
                  <a:lnTo>
                    <a:pt x="518" y="508"/>
                  </a:lnTo>
                  <a:lnTo>
                    <a:pt x="521" y="511"/>
                  </a:lnTo>
                  <a:lnTo>
                    <a:pt x="524" y="514"/>
                  </a:lnTo>
                  <a:lnTo>
                    <a:pt x="526" y="514"/>
                  </a:lnTo>
                  <a:lnTo>
                    <a:pt x="532" y="517"/>
                  </a:lnTo>
                  <a:lnTo>
                    <a:pt x="535" y="520"/>
                  </a:lnTo>
                  <a:lnTo>
                    <a:pt x="538" y="520"/>
                  </a:lnTo>
                  <a:lnTo>
                    <a:pt x="541" y="520"/>
                  </a:lnTo>
                  <a:lnTo>
                    <a:pt x="544" y="517"/>
                  </a:lnTo>
                  <a:lnTo>
                    <a:pt x="547" y="517"/>
                  </a:lnTo>
                  <a:lnTo>
                    <a:pt x="549" y="514"/>
                  </a:lnTo>
                  <a:lnTo>
                    <a:pt x="552" y="514"/>
                  </a:lnTo>
                  <a:lnTo>
                    <a:pt x="555" y="517"/>
                  </a:lnTo>
                  <a:lnTo>
                    <a:pt x="552" y="520"/>
                  </a:lnTo>
                  <a:lnTo>
                    <a:pt x="552" y="523"/>
                  </a:lnTo>
                  <a:lnTo>
                    <a:pt x="549" y="523"/>
                  </a:lnTo>
                  <a:lnTo>
                    <a:pt x="547" y="526"/>
                  </a:lnTo>
                  <a:lnTo>
                    <a:pt x="544" y="526"/>
                  </a:lnTo>
                  <a:lnTo>
                    <a:pt x="541" y="528"/>
                  </a:lnTo>
                  <a:lnTo>
                    <a:pt x="541" y="531"/>
                  </a:lnTo>
                  <a:lnTo>
                    <a:pt x="538" y="534"/>
                  </a:lnTo>
                  <a:lnTo>
                    <a:pt x="541" y="537"/>
                  </a:lnTo>
                  <a:lnTo>
                    <a:pt x="544" y="537"/>
                  </a:lnTo>
                  <a:lnTo>
                    <a:pt x="547" y="537"/>
                  </a:lnTo>
                  <a:lnTo>
                    <a:pt x="549" y="537"/>
                  </a:lnTo>
                  <a:lnTo>
                    <a:pt x="552" y="537"/>
                  </a:lnTo>
                  <a:lnTo>
                    <a:pt x="555" y="540"/>
                  </a:lnTo>
                  <a:lnTo>
                    <a:pt x="558" y="543"/>
                  </a:lnTo>
                  <a:lnTo>
                    <a:pt x="558" y="546"/>
                  </a:lnTo>
                  <a:lnTo>
                    <a:pt x="558" y="549"/>
                  </a:lnTo>
                  <a:lnTo>
                    <a:pt x="558" y="554"/>
                  </a:lnTo>
                  <a:lnTo>
                    <a:pt x="558" y="557"/>
                  </a:lnTo>
                  <a:lnTo>
                    <a:pt x="555" y="560"/>
                  </a:lnTo>
                  <a:lnTo>
                    <a:pt x="555" y="563"/>
                  </a:lnTo>
                  <a:lnTo>
                    <a:pt x="552" y="563"/>
                  </a:lnTo>
                  <a:lnTo>
                    <a:pt x="549" y="566"/>
                  </a:lnTo>
                  <a:lnTo>
                    <a:pt x="547" y="569"/>
                  </a:lnTo>
                  <a:lnTo>
                    <a:pt x="547" y="571"/>
                  </a:lnTo>
                  <a:lnTo>
                    <a:pt x="547" y="574"/>
                  </a:lnTo>
                  <a:lnTo>
                    <a:pt x="547" y="580"/>
                  </a:lnTo>
                  <a:lnTo>
                    <a:pt x="547" y="583"/>
                  </a:lnTo>
                  <a:lnTo>
                    <a:pt x="547" y="586"/>
                  </a:lnTo>
                  <a:lnTo>
                    <a:pt x="549" y="589"/>
                  </a:lnTo>
                  <a:lnTo>
                    <a:pt x="552" y="592"/>
                  </a:lnTo>
                  <a:lnTo>
                    <a:pt x="555" y="592"/>
                  </a:lnTo>
                  <a:lnTo>
                    <a:pt x="558" y="589"/>
                  </a:lnTo>
                  <a:lnTo>
                    <a:pt x="561" y="589"/>
                  </a:lnTo>
                  <a:lnTo>
                    <a:pt x="564" y="592"/>
                  </a:lnTo>
                  <a:lnTo>
                    <a:pt x="570" y="592"/>
                  </a:lnTo>
                  <a:lnTo>
                    <a:pt x="572" y="592"/>
                  </a:lnTo>
                  <a:lnTo>
                    <a:pt x="572" y="589"/>
                  </a:lnTo>
                  <a:lnTo>
                    <a:pt x="575" y="589"/>
                  </a:lnTo>
                  <a:lnTo>
                    <a:pt x="578" y="592"/>
                  </a:lnTo>
                  <a:lnTo>
                    <a:pt x="581" y="594"/>
                  </a:lnTo>
                  <a:lnTo>
                    <a:pt x="584" y="594"/>
                  </a:lnTo>
                  <a:lnTo>
                    <a:pt x="587" y="594"/>
                  </a:lnTo>
                  <a:lnTo>
                    <a:pt x="590" y="594"/>
                  </a:lnTo>
                  <a:lnTo>
                    <a:pt x="593" y="594"/>
                  </a:lnTo>
                  <a:lnTo>
                    <a:pt x="595" y="597"/>
                  </a:lnTo>
                  <a:lnTo>
                    <a:pt x="595" y="600"/>
                  </a:lnTo>
                  <a:lnTo>
                    <a:pt x="598" y="603"/>
                  </a:lnTo>
                  <a:lnTo>
                    <a:pt x="598" y="606"/>
                  </a:lnTo>
                  <a:lnTo>
                    <a:pt x="601" y="606"/>
                  </a:lnTo>
                  <a:lnTo>
                    <a:pt x="607" y="606"/>
                  </a:lnTo>
                  <a:lnTo>
                    <a:pt x="610" y="606"/>
                  </a:lnTo>
                  <a:lnTo>
                    <a:pt x="613" y="603"/>
                  </a:lnTo>
                  <a:lnTo>
                    <a:pt x="613" y="600"/>
                  </a:lnTo>
                  <a:lnTo>
                    <a:pt x="616" y="600"/>
                  </a:lnTo>
                  <a:lnTo>
                    <a:pt x="618" y="597"/>
                  </a:lnTo>
                  <a:lnTo>
                    <a:pt x="621" y="597"/>
                  </a:lnTo>
                  <a:lnTo>
                    <a:pt x="624" y="597"/>
                  </a:lnTo>
                  <a:lnTo>
                    <a:pt x="624" y="600"/>
                  </a:lnTo>
                  <a:lnTo>
                    <a:pt x="624" y="603"/>
                  </a:lnTo>
                  <a:lnTo>
                    <a:pt x="627" y="606"/>
                  </a:lnTo>
                  <a:lnTo>
                    <a:pt x="630" y="609"/>
                  </a:lnTo>
                  <a:lnTo>
                    <a:pt x="633" y="606"/>
                  </a:lnTo>
                  <a:lnTo>
                    <a:pt x="636" y="606"/>
                  </a:lnTo>
                  <a:lnTo>
                    <a:pt x="639" y="606"/>
                  </a:lnTo>
                  <a:lnTo>
                    <a:pt x="639" y="609"/>
                  </a:lnTo>
                  <a:lnTo>
                    <a:pt x="639" y="615"/>
                  </a:lnTo>
                  <a:lnTo>
                    <a:pt x="639" y="617"/>
                  </a:lnTo>
                  <a:lnTo>
                    <a:pt x="636" y="620"/>
                  </a:lnTo>
                  <a:lnTo>
                    <a:pt x="636" y="623"/>
                  </a:lnTo>
                  <a:lnTo>
                    <a:pt x="639" y="626"/>
                  </a:lnTo>
                  <a:lnTo>
                    <a:pt x="641" y="626"/>
                  </a:lnTo>
                  <a:lnTo>
                    <a:pt x="644" y="626"/>
                  </a:lnTo>
                  <a:lnTo>
                    <a:pt x="647" y="626"/>
                  </a:lnTo>
                  <a:lnTo>
                    <a:pt x="650" y="626"/>
                  </a:lnTo>
                  <a:lnTo>
                    <a:pt x="653" y="626"/>
                  </a:lnTo>
                  <a:lnTo>
                    <a:pt x="656" y="629"/>
                  </a:lnTo>
                  <a:lnTo>
                    <a:pt x="656" y="632"/>
                  </a:lnTo>
                  <a:lnTo>
                    <a:pt x="656" y="638"/>
                  </a:lnTo>
                  <a:lnTo>
                    <a:pt x="656" y="640"/>
                  </a:lnTo>
                  <a:lnTo>
                    <a:pt x="653" y="643"/>
                  </a:lnTo>
                  <a:lnTo>
                    <a:pt x="653" y="646"/>
                  </a:lnTo>
                  <a:lnTo>
                    <a:pt x="656" y="649"/>
                  </a:lnTo>
                  <a:lnTo>
                    <a:pt x="659" y="652"/>
                  </a:lnTo>
                  <a:lnTo>
                    <a:pt x="659" y="655"/>
                  </a:lnTo>
                  <a:lnTo>
                    <a:pt x="659" y="658"/>
                  </a:lnTo>
                  <a:lnTo>
                    <a:pt x="656" y="661"/>
                  </a:lnTo>
                  <a:lnTo>
                    <a:pt x="656" y="663"/>
                  </a:lnTo>
                  <a:lnTo>
                    <a:pt x="656" y="666"/>
                  </a:lnTo>
                  <a:lnTo>
                    <a:pt x="659" y="669"/>
                  </a:lnTo>
                  <a:lnTo>
                    <a:pt x="662" y="672"/>
                  </a:lnTo>
                  <a:lnTo>
                    <a:pt x="664" y="672"/>
                  </a:lnTo>
                  <a:lnTo>
                    <a:pt x="667" y="672"/>
                  </a:lnTo>
                  <a:lnTo>
                    <a:pt x="670" y="672"/>
                  </a:lnTo>
                  <a:lnTo>
                    <a:pt x="673" y="669"/>
                  </a:lnTo>
                  <a:lnTo>
                    <a:pt x="676" y="669"/>
                  </a:lnTo>
                  <a:lnTo>
                    <a:pt x="679" y="669"/>
                  </a:lnTo>
                  <a:lnTo>
                    <a:pt x="679" y="672"/>
                  </a:lnTo>
                  <a:lnTo>
                    <a:pt x="679" y="675"/>
                  </a:lnTo>
                  <a:lnTo>
                    <a:pt x="679" y="678"/>
                  </a:lnTo>
                  <a:lnTo>
                    <a:pt x="682" y="681"/>
                  </a:lnTo>
                  <a:lnTo>
                    <a:pt x="682" y="683"/>
                  </a:lnTo>
                  <a:lnTo>
                    <a:pt x="685" y="686"/>
                  </a:lnTo>
                  <a:lnTo>
                    <a:pt x="685" y="689"/>
                  </a:lnTo>
                  <a:lnTo>
                    <a:pt x="687" y="692"/>
                  </a:lnTo>
                  <a:lnTo>
                    <a:pt x="690" y="692"/>
                  </a:lnTo>
                  <a:lnTo>
                    <a:pt x="690" y="695"/>
                  </a:lnTo>
                  <a:lnTo>
                    <a:pt x="693" y="698"/>
                  </a:lnTo>
                  <a:lnTo>
                    <a:pt x="696" y="701"/>
                  </a:lnTo>
                  <a:lnTo>
                    <a:pt x="696" y="704"/>
                  </a:lnTo>
                  <a:lnTo>
                    <a:pt x="699" y="706"/>
                  </a:lnTo>
                  <a:lnTo>
                    <a:pt x="702" y="709"/>
                  </a:lnTo>
                  <a:lnTo>
                    <a:pt x="705" y="709"/>
                  </a:lnTo>
                  <a:lnTo>
                    <a:pt x="708" y="712"/>
                  </a:lnTo>
                  <a:lnTo>
                    <a:pt x="710" y="712"/>
                  </a:lnTo>
                  <a:lnTo>
                    <a:pt x="713" y="709"/>
                  </a:lnTo>
                  <a:lnTo>
                    <a:pt x="713" y="706"/>
                  </a:lnTo>
                  <a:lnTo>
                    <a:pt x="716" y="704"/>
                  </a:lnTo>
                  <a:lnTo>
                    <a:pt x="719" y="704"/>
                  </a:lnTo>
                  <a:lnTo>
                    <a:pt x="722" y="706"/>
                  </a:lnTo>
                  <a:lnTo>
                    <a:pt x="722" y="709"/>
                  </a:lnTo>
                  <a:lnTo>
                    <a:pt x="722" y="712"/>
                  </a:lnTo>
                  <a:lnTo>
                    <a:pt x="725" y="715"/>
                  </a:lnTo>
                  <a:lnTo>
                    <a:pt x="725" y="718"/>
                  </a:lnTo>
                  <a:lnTo>
                    <a:pt x="728" y="721"/>
                  </a:lnTo>
                  <a:lnTo>
                    <a:pt x="731" y="721"/>
                  </a:lnTo>
                  <a:lnTo>
                    <a:pt x="733" y="724"/>
                  </a:lnTo>
                  <a:lnTo>
                    <a:pt x="733" y="727"/>
                  </a:lnTo>
                  <a:lnTo>
                    <a:pt x="733" y="729"/>
                  </a:lnTo>
                  <a:lnTo>
                    <a:pt x="733" y="732"/>
                  </a:lnTo>
                  <a:lnTo>
                    <a:pt x="731" y="735"/>
                  </a:lnTo>
                  <a:lnTo>
                    <a:pt x="731" y="741"/>
                  </a:lnTo>
                  <a:lnTo>
                    <a:pt x="731" y="744"/>
                  </a:lnTo>
                  <a:lnTo>
                    <a:pt x="733" y="747"/>
                  </a:lnTo>
                  <a:lnTo>
                    <a:pt x="733" y="750"/>
                  </a:lnTo>
                  <a:lnTo>
                    <a:pt x="736" y="752"/>
                  </a:lnTo>
                  <a:lnTo>
                    <a:pt x="736" y="755"/>
                  </a:lnTo>
                  <a:lnTo>
                    <a:pt x="736" y="758"/>
                  </a:lnTo>
                  <a:lnTo>
                    <a:pt x="736" y="764"/>
                  </a:lnTo>
                  <a:lnTo>
                    <a:pt x="736" y="767"/>
                  </a:lnTo>
                  <a:lnTo>
                    <a:pt x="739" y="767"/>
                  </a:lnTo>
                  <a:lnTo>
                    <a:pt x="742" y="770"/>
                  </a:lnTo>
                  <a:lnTo>
                    <a:pt x="745" y="770"/>
                  </a:lnTo>
                  <a:lnTo>
                    <a:pt x="748" y="773"/>
                  </a:lnTo>
                  <a:lnTo>
                    <a:pt x="748" y="775"/>
                  </a:lnTo>
                  <a:lnTo>
                    <a:pt x="748" y="778"/>
                  </a:lnTo>
                  <a:lnTo>
                    <a:pt x="751" y="781"/>
                  </a:lnTo>
                  <a:lnTo>
                    <a:pt x="754" y="781"/>
                  </a:lnTo>
                  <a:lnTo>
                    <a:pt x="756" y="784"/>
                  </a:lnTo>
                  <a:lnTo>
                    <a:pt x="759" y="784"/>
                  </a:lnTo>
                  <a:lnTo>
                    <a:pt x="759" y="790"/>
                  </a:lnTo>
                  <a:lnTo>
                    <a:pt x="759" y="793"/>
                  </a:lnTo>
                  <a:lnTo>
                    <a:pt x="762" y="793"/>
                  </a:lnTo>
                  <a:lnTo>
                    <a:pt x="765" y="793"/>
                  </a:lnTo>
                  <a:lnTo>
                    <a:pt x="768" y="793"/>
                  </a:lnTo>
                  <a:lnTo>
                    <a:pt x="771" y="793"/>
                  </a:lnTo>
                  <a:lnTo>
                    <a:pt x="774" y="790"/>
                  </a:lnTo>
                  <a:lnTo>
                    <a:pt x="777" y="793"/>
                  </a:lnTo>
                  <a:lnTo>
                    <a:pt x="779" y="796"/>
                  </a:lnTo>
                  <a:lnTo>
                    <a:pt x="782" y="798"/>
                  </a:lnTo>
                  <a:lnTo>
                    <a:pt x="785" y="798"/>
                  </a:lnTo>
                  <a:lnTo>
                    <a:pt x="788" y="801"/>
                  </a:lnTo>
                  <a:lnTo>
                    <a:pt x="794" y="801"/>
                  </a:lnTo>
                  <a:lnTo>
                    <a:pt x="797" y="801"/>
                  </a:lnTo>
                  <a:lnTo>
                    <a:pt x="800" y="804"/>
                  </a:lnTo>
                  <a:lnTo>
                    <a:pt x="802" y="804"/>
                  </a:lnTo>
                  <a:lnTo>
                    <a:pt x="802" y="807"/>
                  </a:lnTo>
                  <a:lnTo>
                    <a:pt x="805" y="810"/>
                  </a:lnTo>
                  <a:lnTo>
                    <a:pt x="805" y="813"/>
                  </a:lnTo>
                  <a:lnTo>
                    <a:pt x="808" y="813"/>
                  </a:lnTo>
                  <a:lnTo>
                    <a:pt x="814" y="816"/>
                  </a:lnTo>
                  <a:lnTo>
                    <a:pt x="817" y="818"/>
                  </a:lnTo>
                  <a:lnTo>
                    <a:pt x="817" y="824"/>
                  </a:lnTo>
                  <a:lnTo>
                    <a:pt x="817" y="827"/>
                  </a:lnTo>
                  <a:lnTo>
                    <a:pt x="820" y="827"/>
                  </a:lnTo>
                  <a:lnTo>
                    <a:pt x="823" y="830"/>
                  </a:lnTo>
                  <a:lnTo>
                    <a:pt x="825" y="830"/>
                  </a:lnTo>
                  <a:lnTo>
                    <a:pt x="825" y="833"/>
                  </a:lnTo>
                  <a:lnTo>
                    <a:pt x="828" y="836"/>
                  </a:lnTo>
                  <a:lnTo>
                    <a:pt x="831" y="839"/>
                  </a:lnTo>
                  <a:lnTo>
                    <a:pt x="834" y="839"/>
                  </a:lnTo>
                  <a:lnTo>
                    <a:pt x="837" y="839"/>
                  </a:lnTo>
                  <a:lnTo>
                    <a:pt x="840" y="841"/>
                  </a:lnTo>
                  <a:lnTo>
                    <a:pt x="840" y="844"/>
                  </a:lnTo>
                  <a:lnTo>
                    <a:pt x="840" y="847"/>
                  </a:lnTo>
                  <a:lnTo>
                    <a:pt x="843" y="847"/>
                  </a:lnTo>
                  <a:lnTo>
                    <a:pt x="848" y="847"/>
                  </a:lnTo>
                  <a:lnTo>
                    <a:pt x="851" y="850"/>
                  </a:lnTo>
                  <a:lnTo>
                    <a:pt x="851" y="853"/>
                  </a:lnTo>
                  <a:lnTo>
                    <a:pt x="854" y="853"/>
                  </a:lnTo>
                  <a:lnTo>
                    <a:pt x="857" y="856"/>
                  </a:lnTo>
                  <a:lnTo>
                    <a:pt x="860" y="856"/>
                  </a:lnTo>
                  <a:lnTo>
                    <a:pt x="863" y="856"/>
                  </a:lnTo>
                  <a:lnTo>
                    <a:pt x="866" y="853"/>
                  </a:lnTo>
                  <a:lnTo>
                    <a:pt x="871" y="853"/>
                  </a:lnTo>
                  <a:lnTo>
                    <a:pt x="871" y="856"/>
                  </a:lnTo>
                  <a:lnTo>
                    <a:pt x="871" y="859"/>
                  </a:lnTo>
                  <a:lnTo>
                    <a:pt x="871" y="862"/>
                  </a:lnTo>
                  <a:lnTo>
                    <a:pt x="871" y="864"/>
                  </a:lnTo>
                  <a:lnTo>
                    <a:pt x="871" y="870"/>
                  </a:lnTo>
                  <a:lnTo>
                    <a:pt x="874" y="870"/>
                  </a:lnTo>
                  <a:lnTo>
                    <a:pt x="877" y="870"/>
                  </a:lnTo>
                  <a:lnTo>
                    <a:pt x="880" y="870"/>
                  </a:lnTo>
                  <a:lnTo>
                    <a:pt x="883" y="867"/>
                  </a:lnTo>
                  <a:lnTo>
                    <a:pt x="886" y="867"/>
                  </a:lnTo>
                  <a:lnTo>
                    <a:pt x="889" y="867"/>
                  </a:lnTo>
                  <a:lnTo>
                    <a:pt x="889" y="870"/>
                  </a:lnTo>
                  <a:lnTo>
                    <a:pt x="883" y="885"/>
                  </a:lnTo>
                  <a:lnTo>
                    <a:pt x="883" y="890"/>
                  </a:lnTo>
                  <a:lnTo>
                    <a:pt x="883" y="896"/>
                  </a:lnTo>
                  <a:lnTo>
                    <a:pt x="886" y="905"/>
                  </a:lnTo>
                  <a:lnTo>
                    <a:pt x="886" y="913"/>
                  </a:lnTo>
                  <a:lnTo>
                    <a:pt x="889" y="916"/>
                  </a:lnTo>
                  <a:lnTo>
                    <a:pt x="886" y="922"/>
                  </a:lnTo>
                  <a:lnTo>
                    <a:pt x="886" y="925"/>
                  </a:lnTo>
                  <a:lnTo>
                    <a:pt x="883" y="931"/>
                  </a:lnTo>
                  <a:lnTo>
                    <a:pt x="880" y="939"/>
                  </a:lnTo>
                  <a:lnTo>
                    <a:pt x="880" y="942"/>
                  </a:lnTo>
                  <a:lnTo>
                    <a:pt x="877" y="948"/>
                  </a:lnTo>
                  <a:lnTo>
                    <a:pt x="871" y="953"/>
                  </a:lnTo>
                  <a:lnTo>
                    <a:pt x="869" y="959"/>
                  </a:lnTo>
                  <a:lnTo>
                    <a:pt x="863" y="982"/>
                  </a:lnTo>
                  <a:lnTo>
                    <a:pt x="863" y="991"/>
                  </a:lnTo>
                  <a:lnTo>
                    <a:pt x="860" y="994"/>
                  </a:lnTo>
                  <a:lnTo>
                    <a:pt x="857" y="999"/>
                  </a:lnTo>
                  <a:lnTo>
                    <a:pt x="851" y="1005"/>
                  </a:lnTo>
                  <a:lnTo>
                    <a:pt x="843" y="1011"/>
                  </a:lnTo>
                  <a:lnTo>
                    <a:pt x="831" y="1017"/>
                  </a:lnTo>
                  <a:lnTo>
                    <a:pt x="825" y="1022"/>
                  </a:lnTo>
                  <a:lnTo>
                    <a:pt x="823" y="1025"/>
                  </a:lnTo>
                  <a:lnTo>
                    <a:pt x="823" y="1031"/>
                  </a:lnTo>
                  <a:lnTo>
                    <a:pt x="823" y="1037"/>
                  </a:lnTo>
                  <a:lnTo>
                    <a:pt x="820" y="1043"/>
                  </a:lnTo>
                  <a:lnTo>
                    <a:pt x="814" y="1051"/>
                  </a:lnTo>
                  <a:lnTo>
                    <a:pt x="811" y="1051"/>
                  </a:lnTo>
                  <a:lnTo>
                    <a:pt x="805" y="1054"/>
                  </a:lnTo>
                  <a:lnTo>
                    <a:pt x="800" y="1060"/>
                  </a:lnTo>
                  <a:lnTo>
                    <a:pt x="797" y="1063"/>
                  </a:lnTo>
                  <a:lnTo>
                    <a:pt x="791" y="1071"/>
                  </a:lnTo>
                  <a:lnTo>
                    <a:pt x="788" y="1074"/>
                  </a:lnTo>
                  <a:lnTo>
                    <a:pt x="779" y="1080"/>
                  </a:lnTo>
                  <a:lnTo>
                    <a:pt x="777" y="1086"/>
                  </a:lnTo>
                  <a:lnTo>
                    <a:pt x="768" y="1091"/>
                  </a:lnTo>
                  <a:lnTo>
                    <a:pt x="762" y="1094"/>
                  </a:lnTo>
                  <a:lnTo>
                    <a:pt x="756" y="1097"/>
                  </a:lnTo>
                  <a:lnTo>
                    <a:pt x="751" y="1106"/>
                  </a:lnTo>
                  <a:lnTo>
                    <a:pt x="745" y="1111"/>
                  </a:lnTo>
                  <a:lnTo>
                    <a:pt x="742" y="1117"/>
                  </a:lnTo>
                  <a:lnTo>
                    <a:pt x="736" y="1126"/>
                  </a:lnTo>
                  <a:lnTo>
                    <a:pt x="733" y="1129"/>
                  </a:lnTo>
                  <a:lnTo>
                    <a:pt x="728" y="1134"/>
                  </a:lnTo>
                  <a:lnTo>
                    <a:pt x="719" y="1140"/>
                  </a:lnTo>
                  <a:lnTo>
                    <a:pt x="716" y="1146"/>
                  </a:lnTo>
                  <a:lnTo>
                    <a:pt x="713" y="1157"/>
                  </a:lnTo>
                  <a:lnTo>
                    <a:pt x="713" y="1169"/>
                  </a:lnTo>
                  <a:lnTo>
                    <a:pt x="713" y="1189"/>
                  </a:lnTo>
                  <a:lnTo>
                    <a:pt x="719" y="1212"/>
                  </a:lnTo>
                  <a:lnTo>
                    <a:pt x="725" y="1229"/>
                  </a:lnTo>
                  <a:lnTo>
                    <a:pt x="725" y="1238"/>
                  </a:lnTo>
                  <a:lnTo>
                    <a:pt x="725" y="1244"/>
                  </a:lnTo>
                  <a:lnTo>
                    <a:pt x="725" y="1246"/>
                  </a:lnTo>
                  <a:lnTo>
                    <a:pt x="722" y="1249"/>
                  </a:lnTo>
                  <a:lnTo>
                    <a:pt x="719" y="1252"/>
                  </a:lnTo>
                  <a:lnTo>
                    <a:pt x="713" y="1249"/>
                  </a:lnTo>
                  <a:lnTo>
                    <a:pt x="708" y="1246"/>
                  </a:lnTo>
                  <a:lnTo>
                    <a:pt x="699" y="1238"/>
                  </a:lnTo>
                  <a:lnTo>
                    <a:pt x="687" y="1232"/>
                  </a:lnTo>
                  <a:lnTo>
                    <a:pt x="676" y="1232"/>
                  </a:lnTo>
                  <a:lnTo>
                    <a:pt x="659" y="1229"/>
                  </a:lnTo>
                  <a:lnTo>
                    <a:pt x="647" y="1232"/>
                  </a:lnTo>
                  <a:lnTo>
                    <a:pt x="644" y="1235"/>
                  </a:lnTo>
                  <a:lnTo>
                    <a:pt x="627" y="1232"/>
                  </a:lnTo>
                  <a:lnTo>
                    <a:pt x="607" y="1229"/>
                  </a:lnTo>
                  <a:lnTo>
                    <a:pt x="587" y="1226"/>
                  </a:lnTo>
                  <a:lnTo>
                    <a:pt x="561" y="1223"/>
                  </a:lnTo>
                  <a:lnTo>
                    <a:pt x="529" y="1218"/>
                  </a:lnTo>
                  <a:lnTo>
                    <a:pt x="506" y="1215"/>
                  </a:lnTo>
                  <a:lnTo>
                    <a:pt x="498" y="1218"/>
                  </a:lnTo>
                  <a:lnTo>
                    <a:pt x="489" y="1218"/>
                  </a:lnTo>
                  <a:lnTo>
                    <a:pt x="469" y="1223"/>
                  </a:lnTo>
                  <a:lnTo>
                    <a:pt x="452" y="1229"/>
                  </a:lnTo>
                  <a:lnTo>
                    <a:pt x="423" y="1238"/>
                  </a:lnTo>
                  <a:lnTo>
                    <a:pt x="406" y="1244"/>
                  </a:lnTo>
                  <a:lnTo>
                    <a:pt x="388" y="1246"/>
                  </a:lnTo>
                  <a:lnTo>
                    <a:pt x="371" y="1246"/>
                  </a:lnTo>
                  <a:lnTo>
                    <a:pt x="363" y="1246"/>
                  </a:lnTo>
                  <a:lnTo>
                    <a:pt x="351" y="1246"/>
                  </a:lnTo>
                  <a:lnTo>
                    <a:pt x="340" y="1249"/>
                  </a:lnTo>
                  <a:lnTo>
                    <a:pt x="331" y="1252"/>
                  </a:lnTo>
                  <a:lnTo>
                    <a:pt x="322" y="1258"/>
                  </a:lnTo>
                  <a:lnTo>
                    <a:pt x="314" y="1258"/>
                  </a:lnTo>
                  <a:lnTo>
                    <a:pt x="302" y="1258"/>
                  </a:lnTo>
                  <a:lnTo>
                    <a:pt x="294" y="1258"/>
                  </a:lnTo>
                  <a:lnTo>
                    <a:pt x="279" y="1252"/>
                  </a:lnTo>
                  <a:lnTo>
                    <a:pt x="268" y="1246"/>
                  </a:lnTo>
                  <a:lnTo>
                    <a:pt x="256" y="1241"/>
                  </a:lnTo>
                  <a:lnTo>
                    <a:pt x="248" y="1232"/>
                  </a:lnTo>
                  <a:lnTo>
                    <a:pt x="239" y="1218"/>
                  </a:lnTo>
                  <a:lnTo>
                    <a:pt x="233" y="1203"/>
                  </a:lnTo>
                  <a:lnTo>
                    <a:pt x="233" y="1200"/>
                  </a:lnTo>
                  <a:lnTo>
                    <a:pt x="230" y="1195"/>
                  </a:lnTo>
                  <a:lnTo>
                    <a:pt x="222" y="1192"/>
                  </a:lnTo>
                  <a:lnTo>
                    <a:pt x="216" y="1189"/>
                  </a:lnTo>
                  <a:lnTo>
                    <a:pt x="207" y="1189"/>
                  </a:lnTo>
                  <a:lnTo>
                    <a:pt x="199" y="1189"/>
                  </a:lnTo>
                  <a:lnTo>
                    <a:pt x="187" y="1192"/>
                  </a:lnTo>
                  <a:lnTo>
                    <a:pt x="173" y="1195"/>
                  </a:lnTo>
                  <a:lnTo>
                    <a:pt x="150" y="1200"/>
                  </a:lnTo>
                  <a:lnTo>
                    <a:pt x="130" y="1206"/>
                  </a:lnTo>
                  <a:lnTo>
                    <a:pt x="104" y="1209"/>
                  </a:lnTo>
                  <a:lnTo>
                    <a:pt x="84" y="1209"/>
                  </a:lnTo>
                  <a:lnTo>
                    <a:pt x="61" y="1212"/>
                  </a:lnTo>
                  <a:lnTo>
                    <a:pt x="64" y="1198"/>
                  </a:lnTo>
                  <a:lnTo>
                    <a:pt x="64" y="1189"/>
                  </a:lnTo>
                  <a:lnTo>
                    <a:pt x="69" y="1175"/>
                  </a:lnTo>
                  <a:lnTo>
                    <a:pt x="75" y="1169"/>
                  </a:lnTo>
                  <a:lnTo>
                    <a:pt x="81" y="1160"/>
                  </a:lnTo>
                  <a:lnTo>
                    <a:pt x="92" y="1155"/>
                  </a:lnTo>
                  <a:lnTo>
                    <a:pt x="104" y="1149"/>
                  </a:lnTo>
                  <a:lnTo>
                    <a:pt x="118" y="1143"/>
                  </a:lnTo>
                  <a:lnTo>
                    <a:pt x="124" y="1140"/>
                  </a:lnTo>
                  <a:lnTo>
                    <a:pt x="130" y="1134"/>
                  </a:lnTo>
                  <a:lnTo>
                    <a:pt x="133" y="1132"/>
                  </a:lnTo>
                  <a:lnTo>
                    <a:pt x="133" y="1126"/>
                  </a:lnTo>
                  <a:lnTo>
                    <a:pt x="133" y="1120"/>
                  </a:lnTo>
                  <a:lnTo>
                    <a:pt x="133" y="1117"/>
                  </a:lnTo>
                  <a:lnTo>
                    <a:pt x="127" y="1109"/>
                  </a:lnTo>
                  <a:lnTo>
                    <a:pt x="121" y="1109"/>
                  </a:lnTo>
                  <a:lnTo>
                    <a:pt x="118" y="1106"/>
                  </a:lnTo>
                  <a:lnTo>
                    <a:pt x="110" y="1103"/>
                  </a:lnTo>
                  <a:lnTo>
                    <a:pt x="92" y="1097"/>
                  </a:lnTo>
                  <a:lnTo>
                    <a:pt x="81" y="1091"/>
                  </a:lnTo>
                  <a:lnTo>
                    <a:pt x="69" y="1083"/>
                  </a:lnTo>
                  <a:lnTo>
                    <a:pt x="58" y="1071"/>
                  </a:lnTo>
                  <a:lnTo>
                    <a:pt x="55" y="1065"/>
                  </a:lnTo>
                  <a:lnTo>
                    <a:pt x="52" y="1057"/>
                  </a:lnTo>
                  <a:lnTo>
                    <a:pt x="55" y="1048"/>
                  </a:lnTo>
                  <a:lnTo>
                    <a:pt x="58" y="1043"/>
                  </a:lnTo>
                  <a:lnTo>
                    <a:pt x="61" y="1040"/>
                  </a:lnTo>
                  <a:lnTo>
                    <a:pt x="64" y="1037"/>
                  </a:lnTo>
                  <a:lnTo>
                    <a:pt x="64" y="1034"/>
                  </a:lnTo>
                  <a:lnTo>
                    <a:pt x="61" y="1034"/>
                  </a:lnTo>
                  <a:lnTo>
                    <a:pt x="58" y="1034"/>
                  </a:lnTo>
                  <a:lnTo>
                    <a:pt x="52" y="1034"/>
                  </a:lnTo>
                  <a:lnTo>
                    <a:pt x="49" y="1034"/>
                  </a:lnTo>
                  <a:lnTo>
                    <a:pt x="46" y="1034"/>
                  </a:lnTo>
                  <a:lnTo>
                    <a:pt x="43" y="1028"/>
                  </a:lnTo>
                  <a:lnTo>
                    <a:pt x="43" y="1025"/>
                  </a:lnTo>
                  <a:lnTo>
                    <a:pt x="41" y="1008"/>
                  </a:lnTo>
                  <a:lnTo>
                    <a:pt x="35" y="991"/>
                  </a:lnTo>
                  <a:lnTo>
                    <a:pt x="32" y="985"/>
                  </a:lnTo>
                  <a:lnTo>
                    <a:pt x="20" y="976"/>
                  </a:lnTo>
                  <a:lnTo>
                    <a:pt x="12" y="971"/>
                  </a:lnTo>
                  <a:lnTo>
                    <a:pt x="3" y="968"/>
                  </a:lnTo>
                  <a:lnTo>
                    <a:pt x="0" y="962"/>
                  </a:lnTo>
                  <a:lnTo>
                    <a:pt x="0" y="959"/>
                  </a:lnTo>
                  <a:lnTo>
                    <a:pt x="0" y="953"/>
                  </a:lnTo>
                  <a:lnTo>
                    <a:pt x="0" y="948"/>
                  </a:lnTo>
                  <a:lnTo>
                    <a:pt x="3" y="945"/>
                  </a:lnTo>
                  <a:lnTo>
                    <a:pt x="9" y="942"/>
                  </a:lnTo>
                  <a:lnTo>
                    <a:pt x="15" y="939"/>
                  </a:lnTo>
                  <a:lnTo>
                    <a:pt x="20" y="936"/>
                  </a:lnTo>
                  <a:lnTo>
                    <a:pt x="23" y="936"/>
                  </a:lnTo>
                  <a:lnTo>
                    <a:pt x="29" y="931"/>
                  </a:lnTo>
                  <a:lnTo>
                    <a:pt x="32" y="916"/>
                  </a:lnTo>
                  <a:lnTo>
                    <a:pt x="32" y="908"/>
                  </a:lnTo>
                  <a:lnTo>
                    <a:pt x="35" y="896"/>
                  </a:lnTo>
                  <a:lnTo>
                    <a:pt x="38" y="890"/>
                  </a:lnTo>
                  <a:lnTo>
                    <a:pt x="41" y="887"/>
                  </a:lnTo>
                  <a:lnTo>
                    <a:pt x="46" y="885"/>
                  </a:lnTo>
                  <a:lnTo>
                    <a:pt x="49" y="885"/>
                  </a:lnTo>
                  <a:lnTo>
                    <a:pt x="55" y="882"/>
                  </a:lnTo>
                  <a:lnTo>
                    <a:pt x="58" y="879"/>
                  </a:lnTo>
                  <a:lnTo>
                    <a:pt x="58" y="876"/>
                  </a:lnTo>
                  <a:lnTo>
                    <a:pt x="58" y="870"/>
                  </a:lnTo>
                  <a:lnTo>
                    <a:pt x="58" y="867"/>
                  </a:lnTo>
                  <a:lnTo>
                    <a:pt x="55" y="867"/>
                  </a:lnTo>
                  <a:lnTo>
                    <a:pt x="46" y="867"/>
                  </a:lnTo>
                  <a:lnTo>
                    <a:pt x="41" y="864"/>
                  </a:lnTo>
                  <a:lnTo>
                    <a:pt x="35" y="864"/>
                  </a:lnTo>
                  <a:lnTo>
                    <a:pt x="35" y="859"/>
                  </a:lnTo>
                  <a:lnTo>
                    <a:pt x="35" y="853"/>
                  </a:lnTo>
                  <a:lnTo>
                    <a:pt x="38" y="850"/>
                  </a:lnTo>
                  <a:lnTo>
                    <a:pt x="43" y="847"/>
                  </a:lnTo>
                  <a:lnTo>
                    <a:pt x="46" y="847"/>
                  </a:lnTo>
                  <a:lnTo>
                    <a:pt x="52" y="844"/>
                  </a:lnTo>
                  <a:lnTo>
                    <a:pt x="58" y="841"/>
                  </a:lnTo>
                  <a:lnTo>
                    <a:pt x="64" y="839"/>
                  </a:lnTo>
                  <a:lnTo>
                    <a:pt x="66" y="836"/>
                  </a:lnTo>
                  <a:lnTo>
                    <a:pt x="69" y="833"/>
                  </a:lnTo>
                  <a:lnTo>
                    <a:pt x="72" y="830"/>
                  </a:lnTo>
                  <a:lnTo>
                    <a:pt x="72" y="827"/>
                  </a:lnTo>
                  <a:lnTo>
                    <a:pt x="72" y="824"/>
                  </a:lnTo>
                  <a:lnTo>
                    <a:pt x="72" y="813"/>
                  </a:lnTo>
                  <a:lnTo>
                    <a:pt x="72" y="810"/>
                  </a:lnTo>
                  <a:lnTo>
                    <a:pt x="72" y="807"/>
                  </a:lnTo>
                  <a:lnTo>
                    <a:pt x="72" y="804"/>
                  </a:lnTo>
                  <a:lnTo>
                    <a:pt x="72" y="801"/>
                  </a:lnTo>
                  <a:lnTo>
                    <a:pt x="75" y="801"/>
                  </a:lnTo>
                  <a:lnTo>
                    <a:pt x="78" y="798"/>
                  </a:lnTo>
                  <a:lnTo>
                    <a:pt x="81" y="798"/>
                  </a:lnTo>
                  <a:lnTo>
                    <a:pt x="87" y="796"/>
                  </a:lnTo>
                  <a:lnTo>
                    <a:pt x="95" y="793"/>
                  </a:lnTo>
                  <a:lnTo>
                    <a:pt x="101" y="793"/>
                  </a:lnTo>
                  <a:lnTo>
                    <a:pt x="107" y="787"/>
                  </a:lnTo>
                  <a:lnTo>
                    <a:pt x="110" y="787"/>
                  </a:lnTo>
                  <a:lnTo>
                    <a:pt x="115" y="784"/>
                  </a:lnTo>
                  <a:lnTo>
                    <a:pt x="115" y="778"/>
                  </a:lnTo>
                  <a:lnTo>
                    <a:pt x="87" y="692"/>
                  </a:lnTo>
                  <a:lnTo>
                    <a:pt x="41" y="580"/>
                  </a:lnTo>
                  <a:lnTo>
                    <a:pt x="41" y="571"/>
                  </a:lnTo>
                  <a:lnTo>
                    <a:pt x="41" y="566"/>
                  </a:lnTo>
                  <a:lnTo>
                    <a:pt x="43" y="563"/>
                  </a:lnTo>
                  <a:lnTo>
                    <a:pt x="46" y="560"/>
                  </a:lnTo>
                  <a:lnTo>
                    <a:pt x="64" y="551"/>
                  </a:lnTo>
                  <a:lnTo>
                    <a:pt x="138" y="517"/>
                  </a:lnTo>
                  <a:lnTo>
                    <a:pt x="219" y="477"/>
                  </a:lnTo>
                  <a:lnTo>
                    <a:pt x="216" y="474"/>
                  </a:lnTo>
                  <a:lnTo>
                    <a:pt x="213" y="474"/>
                  </a:lnTo>
                  <a:lnTo>
                    <a:pt x="210" y="474"/>
                  </a:lnTo>
                  <a:lnTo>
                    <a:pt x="207" y="477"/>
                  </a:lnTo>
                  <a:lnTo>
                    <a:pt x="204" y="477"/>
                  </a:lnTo>
                  <a:lnTo>
                    <a:pt x="202" y="477"/>
                  </a:lnTo>
                  <a:lnTo>
                    <a:pt x="199" y="474"/>
                  </a:lnTo>
                  <a:lnTo>
                    <a:pt x="196" y="471"/>
                  </a:lnTo>
                  <a:lnTo>
                    <a:pt x="196" y="468"/>
                  </a:lnTo>
                  <a:lnTo>
                    <a:pt x="196" y="465"/>
                  </a:lnTo>
                  <a:lnTo>
                    <a:pt x="196" y="462"/>
                  </a:lnTo>
                  <a:lnTo>
                    <a:pt x="193" y="459"/>
                  </a:lnTo>
                  <a:lnTo>
                    <a:pt x="193" y="457"/>
                  </a:lnTo>
                  <a:lnTo>
                    <a:pt x="193" y="451"/>
                  </a:lnTo>
                  <a:lnTo>
                    <a:pt x="193" y="448"/>
                  </a:lnTo>
                  <a:lnTo>
                    <a:pt x="196" y="448"/>
                  </a:lnTo>
                  <a:lnTo>
                    <a:pt x="199" y="445"/>
                  </a:lnTo>
                  <a:lnTo>
                    <a:pt x="202" y="442"/>
                  </a:lnTo>
                  <a:lnTo>
                    <a:pt x="202" y="439"/>
                  </a:lnTo>
                  <a:lnTo>
                    <a:pt x="202" y="436"/>
                  </a:lnTo>
                  <a:lnTo>
                    <a:pt x="202" y="434"/>
                  </a:lnTo>
                  <a:lnTo>
                    <a:pt x="199" y="431"/>
                  </a:lnTo>
                  <a:lnTo>
                    <a:pt x="196" y="428"/>
                  </a:lnTo>
                  <a:lnTo>
                    <a:pt x="193" y="425"/>
                  </a:lnTo>
                  <a:lnTo>
                    <a:pt x="193" y="422"/>
                  </a:lnTo>
                  <a:lnTo>
                    <a:pt x="193" y="419"/>
                  </a:lnTo>
                  <a:lnTo>
                    <a:pt x="196" y="416"/>
                  </a:lnTo>
                  <a:lnTo>
                    <a:pt x="199" y="414"/>
                  </a:lnTo>
                  <a:lnTo>
                    <a:pt x="202" y="414"/>
                  </a:lnTo>
                  <a:lnTo>
                    <a:pt x="204" y="414"/>
                  </a:lnTo>
                  <a:lnTo>
                    <a:pt x="207" y="411"/>
                  </a:lnTo>
                  <a:lnTo>
                    <a:pt x="210" y="408"/>
                  </a:lnTo>
                  <a:lnTo>
                    <a:pt x="210" y="405"/>
                  </a:lnTo>
                  <a:lnTo>
                    <a:pt x="210" y="402"/>
                  </a:lnTo>
                  <a:lnTo>
                    <a:pt x="207" y="399"/>
                  </a:lnTo>
                  <a:lnTo>
                    <a:pt x="204" y="396"/>
                  </a:lnTo>
                  <a:lnTo>
                    <a:pt x="202" y="396"/>
                  </a:lnTo>
                  <a:lnTo>
                    <a:pt x="199" y="393"/>
                  </a:lnTo>
                  <a:lnTo>
                    <a:pt x="199" y="391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4" y="385"/>
                  </a:lnTo>
                  <a:lnTo>
                    <a:pt x="207" y="385"/>
                  </a:lnTo>
                  <a:lnTo>
                    <a:pt x="210" y="385"/>
                  </a:lnTo>
                  <a:lnTo>
                    <a:pt x="213" y="382"/>
                  </a:lnTo>
                  <a:lnTo>
                    <a:pt x="216" y="382"/>
                  </a:lnTo>
                  <a:lnTo>
                    <a:pt x="219" y="379"/>
                  </a:lnTo>
                  <a:lnTo>
                    <a:pt x="222" y="376"/>
                  </a:lnTo>
                  <a:lnTo>
                    <a:pt x="225" y="373"/>
                  </a:lnTo>
                  <a:lnTo>
                    <a:pt x="225" y="370"/>
                  </a:lnTo>
                  <a:lnTo>
                    <a:pt x="225" y="368"/>
                  </a:lnTo>
                  <a:lnTo>
                    <a:pt x="225" y="365"/>
                  </a:lnTo>
                  <a:lnTo>
                    <a:pt x="222" y="362"/>
                  </a:lnTo>
                  <a:lnTo>
                    <a:pt x="219" y="362"/>
                  </a:lnTo>
                  <a:lnTo>
                    <a:pt x="219" y="359"/>
                  </a:lnTo>
                  <a:lnTo>
                    <a:pt x="219" y="353"/>
                  </a:lnTo>
                  <a:lnTo>
                    <a:pt x="222" y="350"/>
                  </a:lnTo>
                  <a:lnTo>
                    <a:pt x="225" y="347"/>
                  </a:lnTo>
                  <a:lnTo>
                    <a:pt x="225" y="345"/>
                  </a:lnTo>
                  <a:lnTo>
                    <a:pt x="225" y="339"/>
                  </a:lnTo>
                  <a:lnTo>
                    <a:pt x="225" y="336"/>
                  </a:lnTo>
                  <a:lnTo>
                    <a:pt x="222" y="333"/>
                  </a:lnTo>
                  <a:lnTo>
                    <a:pt x="222" y="330"/>
                  </a:lnTo>
                  <a:lnTo>
                    <a:pt x="222" y="327"/>
                  </a:lnTo>
                  <a:lnTo>
                    <a:pt x="222" y="324"/>
                  </a:lnTo>
                  <a:lnTo>
                    <a:pt x="225" y="322"/>
                  </a:lnTo>
                  <a:lnTo>
                    <a:pt x="227" y="322"/>
                  </a:lnTo>
                  <a:lnTo>
                    <a:pt x="230" y="322"/>
                  </a:lnTo>
                  <a:lnTo>
                    <a:pt x="233" y="319"/>
                  </a:lnTo>
                  <a:lnTo>
                    <a:pt x="233" y="316"/>
                  </a:lnTo>
                  <a:lnTo>
                    <a:pt x="233" y="310"/>
                  </a:lnTo>
                  <a:lnTo>
                    <a:pt x="233" y="307"/>
                  </a:lnTo>
                  <a:lnTo>
                    <a:pt x="236" y="304"/>
                  </a:lnTo>
                  <a:lnTo>
                    <a:pt x="236" y="302"/>
                  </a:lnTo>
                  <a:lnTo>
                    <a:pt x="239" y="302"/>
                  </a:lnTo>
                  <a:lnTo>
                    <a:pt x="242" y="299"/>
                  </a:lnTo>
                  <a:lnTo>
                    <a:pt x="242" y="296"/>
                  </a:lnTo>
                  <a:lnTo>
                    <a:pt x="239" y="293"/>
                  </a:lnTo>
                  <a:lnTo>
                    <a:pt x="236" y="290"/>
                  </a:lnTo>
                  <a:lnTo>
                    <a:pt x="233" y="290"/>
                  </a:lnTo>
                  <a:lnTo>
                    <a:pt x="230" y="287"/>
                  </a:lnTo>
                  <a:lnTo>
                    <a:pt x="230" y="284"/>
                  </a:lnTo>
                  <a:lnTo>
                    <a:pt x="230" y="281"/>
                  </a:lnTo>
                  <a:lnTo>
                    <a:pt x="233" y="281"/>
                  </a:lnTo>
                  <a:lnTo>
                    <a:pt x="236" y="279"/>
                  </a:lnTo>
                  <a:lnTo>
                    <a:pt x="239" y="279"/>
                  </a:lnTo>
                  <a:lnTo>
                    <a:pt x="242" y="276"/>
                  </a:lnTo>
                  <a:lnTo>
                    <a:pt x="242" y="273"/>
                  </a:lnTo>
                  <a:lnTo>
                    <a:pt x="242" y="270"/>
                  </a:lnTo>
                  <a:lnTo>
                    <a:pt x="242" y="267"/>
                  </a:lnTo>
                  <a:lnTo>
                    <a:pt x="239" y="264"/>
                  </a:lnTo>
                  <a:lnTo>
                    <a:pt x="239" y="261"/>
                  </a:lnTo>
                  <a:lnTo>
                    <a:pt x="236" y="258"/>
                  </a:lnTo>
                  <a:lnTo>
                    <a:pt x="236" y="256"/>
                  </a:lnTo>
                  <a:lnTo>
                    <a:pt x="236" y="253"/>
                  </a:lnTo>
                  <a:lnTo>
                    <a:pt x="236" y="250"/>
                  </a:lnTo>
                  <a:lnTo>
                    <a:pt x="239" y="247"/>
                  </a:lnTo>
                  <a:lnTo>
                    <a:pt x="242" y="247"/>
                  </a:lnTo>
                  <a:lnTo>
                    <a:pt x="245" y="247"/>
                  </a:lnTo>
                  <a:lnTo>
                    <a:pt x="245" y="244"/>
                  </a:lnTo>
                  <a:lnTo>
                    <a:pt x="248" y="241"/>
                  </a:lnTo>
                  <a:lnTo>
                    <a:pt x="245" y="238"/>
                  </a:lnTo>
                  <a:lnTo>
                    <a:pt x="245" y="235"/>
                  </a:lnTo>
                  <a:lnTo>
                    <a:pt x="242" y="233"/>
                  </a:lnTo>
                  <a:lnTo>
                    <a:pt x="242" y="230"/>
                  </a:lnTo>
                  <a:lnTo>
                    <a:pt x="242" y="224"/>
                  </a:lnTo>
                  <a:lnTo>
                    <a:pt x="245" y="221"/>
                  </a:lnTo>
                  <a:lnTo>
                    <a:pt x="245" y="218"/>
                  </a:lnTo>
                  <a:lnTo>
                    <a:pt x="245" y="215"/>
                  </a:lnTo>
                  <a:lnTo>
                    <a:pt x="245" y="212"/>
                  </a:lnTo>
                  <a:lnTo>
                    <a:pt x="245" y="210"/>
                  </a:lnTo>
                  <a:lnTo>
                    <a:pt x="242" y="210"/>
                  </a:lnTo>
                  <a:lnTo>
                    <a:pt x="242" y="204"/>
                  </a:lnTo>
                  <a:lnTo>
                    <a:pt x="242" y="201"/>
                  </a:lnTo>
                  <a:lnTo>
                    <a:pt x="242" y="198"/>
                  </a:lnTo>
                  <a:lnTo>
                    <a:pt x="239" y="195"/>
                  </a:lnTo>
                  <a:lnTo>
                    <a:pt x="236" y="195"/>
                  </a:lnTo>
                  <a:lnTo>
                    <a:pt x="233" y="198"/>
                  </a:lnTo>
                  <a:lnTo>
                    <a:pt x="230" y="195"/>
                  </a:lnTo>
                  <a:lnTo>
                    <a:pt x="227" y="192"/>
                  </a:lnTo>
                  <a:lnTo>
                    <a:pt x="225" y="192"/>
                  </a:lnTo>
                  <a:lnTo>
                    <a:pt x="222" y="189"/>
                  </a:lnTo>
                  <a:lnTo>
                    <a:pt x="219" y="189"/>
                  </a:lnTo>
                  <a:lnTo>
                    <a:pt x="219" y="187"/>
                  </a:lnTo>
                  <a:lnTo>
                    <a:pt x="216" y="184"/>
                  </a:lnTo>
                  <a:lnTo>
                    <a:pt x="216" y="181"/>
                  </a:lnTo>
                  <a:lnTo>
                    <a:pt x="216" y="178"/>
                  </a:lnTo>
                  <a:lnTo>
                    <a:pt x="216" y="172"/>
                  </a:lnTo>
                  <a:lnTo>
                    <a:pt x="216" y="169"/>
                  </a:lnTo>
                  <a:lnTo>
                    <a:pt x="216" y="167"/>
                  </a:lnTo>
                  <a:lnTo>
                    <a:pt x="216" y="161"/>
                  </a:lnTo>
                  <a:lnTo>
                    <a:pt x="219" y="161"/>
                  </a:lnTo>
                  <a:lnTo>
                    <a:pt x="222" y="158"/>
                  </a:lnTo>
                  <a:lnTo>
                    <a:pt x="225" y="158"/>
                  </a:lnTo>
                  <a:lnTo>
                    <a:pt x="227" y="158"/>
                  </a:lnTo>
                  <a:lnTo>
                    <a:pt x="230" y="155"/>
                  </a:lnTo>
                  <a:lnTo>
                    <a:pt x="233" y="152"/>
                  </a:lnTo>
                  <a:lnTo>
                    <a:pt x="233" y="149"/>
                  </a:lnTo>
                  <a:lnTo>
                    <a:pt x="233" y="146"/>
                  </a:lnTo>
                  <a:lnTo>
                    <a:pt x="233" y="144"/>
                  </a:lnTo>
                  <a:lnTo>
                    <a:pt x="233" y="138"/>
                  </a:lnTo>
                  <a:lnTo>
                    <a:pt x="233" y="135"/>
                  </a:lnTo>
                  <a:lnTo>
                    <a:pt x="233" y="132"/>
                  </a:lnTo>
                  <a:lnTo>
                    <a:pt x="230" y="129"/>
                  </a:lnTo>
                  <a:lnTo>
                    <a:pt x="230" y="126"/>
                  </a:lnTo>
                  <a:lnTo>
                    <a:pt x="230" y="123"/>
                  </a:lnTo>
                  <a:lnTo>
                    <a:pt x="236" y="126"/>
                  </a:lnTo>
                  <a:lnTo>
                    <a:pt x="239" y="126"/>
                  </a:lnTo>
                  <a:lnTo>
                    <a:pt x="242" y="123"/>
                  </a:lnTo>
                  <a:lnTo>
                    <a:pt x="242" y="121"/>
                  </a:lnTo>
                  <a:lnTo>
                    <a:pt x="242" y="118"/>
                  </a:lnTo>
                  <a:lnTo>
                    <a:pt x="242" y="115"/>
                  </a:lnTo>
                  <a:lnTo>
                    <a:pt x="239" y="112"/>
                  </a:lnTo>
                  <a:lnTo>
                    <a:pt x="239" y="109"/>
                  </a:lnTo>
                  <a:lnTo>
                    <a:pt x="239" y="106"/>
                  </a:lnTo>
                  <a:lnTo>
                    <a:pt x="239" y="103"/>
                  </a:lnTo>
                  <a:lnTo>
                    <a:pt x="239" y="100"/>
                  </a:lnTo>
                  <a:lnTo>
                    <a:pt x="242" y="98"/>
                  </a:lnTo>
                  <a:lnTo>
                    <a:pt x="248" y="100"/>
                  </a:lnTo>
                  <a:lnTo>
                    <a:pt x="250" y="98"/>
                  </a:lnTo>
                  <a:lnTo>
                    <a:pt x="250" y="95"/>
                  </a:lnTo>
                  <a:lnTo>
                    <a:pt x="253" y="92"/>
                  </a:lnTo>
                  <a:lnTo>
                    <a:pt x="250" y="92"/>
                  </a:lnTo>
                  <a:lnTo>
                    <a:pt x="248" y="89"/>
                  </a:lnTo>
                  <a:lnTo>
                    <a:pt x="245" y="86"/>
                  </a:lnTo>
                  <a:lnTo>
                    <a:pt x="245" y="83"/>
                  </a:lnTo>
                  <a:lnTo>
                    <a:pt x="245" y="80"/>
                  </a:lnTo>
                  <a:lnTo>
                    <a:pt x="242" y="77"/>
                  </a:lnTo>
                  <a:lnTo>
                    <a:pt x="242" y="75"/>
                  </a:lnTo>
                  <a:lnTo>
                    <a:pt x="242" y="72"/>
                  </a:lnTo>
                  <a:lnTo>
                    <a:pt x="242" y="66"/>
                  </a:lnTo>
                  <a:lnTo>
                    <a:pt x="242" y="63"/>
                  </a:lnTo>
                  <a:lnTo>
                    <a:pt x="242" y="60"/>
                  </a:lnTo>
                  <a:lnTo>
                    <a:pt x="245" y="60"/>
                  </a:lnTo>
                  <a:lnTo>
                    <a:pt x="248" y="57"/>
                  </a:lnTo>
                  <a:lnTo>
                    <a:pt x="250" y="57"/>
                  </a:lnTo>
                  <a:lnTo>
                    <a:pt x="250" y="52"/>
                  </a:lnTo>
                  <a:lnTo>
                    <a:pt x="250" y="49"/>
                  </a:lnTo>
                  <a:lnTo>
                    <a:pt x="248" y="49"/>
                  </a:lnTo>
                  <a:lnTo>
                    <a:pt x="245" y="46"/>
                  </a:lnTo>
                  <a:lnTo>
                    <a:pt x="242" y="46"/>
                  </a:lnTo>
                  <a:lnTo>
                    <a:pt x="242" y="43"/>
                  </a:lnTo>
                  <a:lnTo>
                    <a:pt x="242" y="37"/>
                  </a:lnTo>
                  <a:lnTo>
                    <a:pt x="242" y="34"/>
                  </a:lnTo>
                  <a:lnTo>
                    <a:pt x="245" y="32"/>
                  </a:lnTo>
                  <a:lnTo>
                    <a:pt x="248" y="34"/>
                  </a:lnTo>
                  <a:lnTo>
                    <a:pt x="250" y="32"/>
                  </a:lnTo>
                  <a:lnTo>
                    <a:pt x="250" y="29"/>
                  </a:lnTo>
                  <a:lnTo>
                    <a:pt x="250" y="26"/>
                  </a:lnTo>
                  <a:lnTo>
                    <a:pt x="250" y="23"/>
                  </a:lnTo>
                  <a:lnTo>
                    <a:pt x="250" y="20"/>
                  </a:lnTo>
                  <a:lnTo>
                    <a:pt x="250" y="14"/>
                  </a:lnTo>
                  <a:lnTo>
                    <a:pt x="250" y="11"/>
                  </a:lnTo>
                  <a:lnTo>
                    <a:pt x="250" y="9"/>
                  </a:lnTo>
                  <a:lnTo>
                    <a:pt x="250" y="0"/>
                  </a:lnTo>
                  <a:lnTo>
                    <a:pt x="253" y="3"/>
                  </a:lnTo>
                  <a:lnTo>
                    <a:pt x="259" y="3"/>
                  </a:lnTo>
                  <a:lnTo>
                    <a:pt x="259" y="6"/>
                  </a:lnTo>
                  <a:lnTo>
                    <a:pt x="259" y="11"/>
                  </a:lnTo>
                  <a:lnTo>
                    <a:pt x="259" y="14"/>
                  </a:lnTo>
                  <a:lnTo>
                    <a:pt x="262" y="17"/>
                  </a:lnTo>
                  <a:lnTo>
                    <a:pt x="262" y="20"/>
                  </a:lnTo>
                  <a:lnTo>
                    <a:pt x="265" y="23"/>
                  </a:lnTo>
                  <a:lnTo>
                    <a:pt x="265" y="26"/>
                  </a:lnTo>
                  <a:lnTo>
                    <a:pt x="265" y="29"/>
                  </a:lnTo>
                  <a:lnTo>
                    <a:pt x="265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492" y="1436"/>
              <a:ext cx="889" cy="1258"/>
            </a:xfrm>
            <a:custGeom>
              <a:avLst/>
              <a:gdLst>
                <a:gd name="T0" fmla="*/ 282 w 889"/>
                <a:gd name="T1" fmla="*/ 69 h 1258"/>
                <a:gd name="T2" fmla="*/ 299 w 889"/>
                <a:gd name="T3" fmla="*/ 106 h 1258"/>
                <a:gd name="T4" fmla="*/ 334 w 889"/>
                <a:gd name="T5" fmla="*/ 129 h 1258"/>
                <a:gd name="T6" fmla="*/ 351 w 889"/>
                <a:gd name="T7" fmla="*/ 167 h 1258"/>
                <a:gd name="T8" fmla="*/ 363 w 889"/>
                <a:gd name="T9" fmla="*/ 189 h 1258"/>
                <a:gd name="T10" fmla="*/ 388 w 889"/>
                <a:gd name="T11" fmla="*/ 224 h 1258"/>
                <a:gd name="T12" fmla="*/ 414 w 889"/>
                <a:gd name="T13" fmla="*/ 258 h 1258"/>
                <a:gd name="T14" fmla="*/ 414 w 889"/>
                <a:gd name="T15" fmla="*/ 293 h 1258"/>
                <a:gd name="T16" fmla="*/ 417 w 889"/>
                <a:gd name="T17" fmla="*/ 322 h 1258"/>
                <a:gd name="T18" fmla="*/ 411 w 889"/>
                <a:gd name="T19" fmla="*/ 365 h 1258"/>
                <a:gd name="T20" fmla="*/ 406 w 889"/>
                <a:gd name="T21" fmla="*/ 402 h 1258"/>
                <a:gd name="T22" fmla="*/ 414 w 889"/>
                <a:gd name="T23" fmla="*/ 431 h 1258"/>
                <a:gd name="T24" fmla="*/ 403 w 889"/>
                <a:gd name="T25" fmla="*/ 462 h 1258"/>
                <a:gd name="T26" fmla="*/ 429 w 889"/>
                <a:gd name="T27" fmla="*/ 480 h 1258"/>
                <a:gd name="T28" fmla="*/ 460 w 889"/>
                <a:gd name="T29" fmla="*/ 494 h 1258"/>
                <a:gd name="T30" fmla="*/ 483 w 889"/>
                <a:gd name="T31" fmla="*/ 500 h 1258"/>
                <a:gd name="T32" fmla="*/ 515 w 889"/>
                <a:gd name="T33" fmla="*/ 508 h 1258"/>
                <a:gd name="T34" fmla="*/ 552 w 889"/>
                <a:gd name="T35" fmla="*/ 520 h 1258"/>
                <a:gd name="T36" fmla="*/ 558 w 889"/>
                <a:gd name="T37" fmla="*/ 543 h 1258"/>
                <a:gd name="T38" fmla="*/ 547 w 889"/>
                <a:gd name="T39" fmla="*/ 586 h 1258"/>
                <a:gd name="T40" fmla="*/ 587 w 889"/>
                <a:gd name="T41" fmla="*/ 594 h 1258"/>
                <a:gd name="T42" fmla="*/ 621 w 889"/>
                <a:gd name="T43" fmla="*/ 597 h 1258"/>
                <a:gd name="T44" fmla="*/ 639 w 889"/>
                <a:gd name="T45" fmla="*/ 626 h 1258"/>
                <a:gd name="T46" fmla="*/ 659 w 889"/>
                <a:gd name="T47" fmla="*/ 655 h 1258"/>
                <a:gd name="T48" fmla="*/ 679 w 889"/>
                <a:gd name="T49" fmla="*/ 675 h 1258"/>
                <a:gd name="T50" fmla="*/ 705 w 889"/>
                <a:gd name="T51" fmla="*/ 709 h 1258"/>
                <a:gd name="T52" fmla="*/ 733 w 889"/>
                <a:gd name="T53" fmla="*/ 724 h 1258"/>
                <a:gd name="T54" fmla="*/ 739 w 889"/>
                <a:gd name="T55" fmla="*/ 767 h 1258"/>
                <a:gd name="T56" fmla="*/ 768 w 889"/>
                <a:gd name="T57" fmla="*/ 793 h 1258"/>
                <a:gd name="T58" fmla="*/ 805 w 889"/>
                <a:gd name="T59" fmla="*/ 813 h 1258"/>
                <a:gd name="T60" fmla="*/ 840 w 889"/>
                <a:gd name="T61" fmla="*/ 841 h 1258"/>
                <a:gd name="T62" fmla="*/ 871 w 889"/>
                <a:gd name="T63" fmla="*/ 859 h 1258"/>
                <a:gd name="T64" fmla="*/ 886 w 889"/>
                <a:gd name="T65" fmla="*/ 905 h 1258"/>
                <a:gd name="T66" fmla="*/ 857 w 889"/>
                <a:gd name="T67" fmla="*/ 999 h 1258"/>
                <a:gd name="T68" fmla="*/ 791 w 889"/>
                <a:gd name="T69" fmla="*/ 1071 h 1258"/>
                <a:gd name="T70" fmla="*/ 716 w 889"/>
                <a:gd name="T71" fmla="*/ 1146 h 1258"/>
                <a:gd name="T72" fmla="*/ 687 w 889"/>
                <a:gd name="T73" fmla="*/ 1232 h 1258"/>
                <a:gd name="T74" fmla="*/ 452 w 889"/>
                <a:gd name="T75" fmla="*/ 1229 h 1258"/>
                <a:gd name="T76" fmla="*/ 268 w 889"/>
                <a:gd name="T77" fmla="*/ 1246 h 1258"/>
                <a:gd name="T78" fmla="*/ 130 w 889"/>
                <a:gd name="T79" fmla="*/ 1206 h 1258"/>
                <a:gd name="T80" fmla="*/ 133 w 889"/>
                <a:gd name="T81" fmla="*/ 1132 h 1258"/>
                <a:gd name="T82" fmla="*/ 55 w 889"/>
                <a:gd name="T83" fmla="*/ 1048 h 1258"/>
                <a:gd name="T84" fmla="*/ 32 w 889"/>
                <a:gd name="T85" fmla="*/ 985 h 1258"/>
                <a:gd name="T86" fmla="*/ 32 w 889"/>
                <a:gd name="T87" fmla="*/ 916 h 1258"/>
                <a:gd name="T88" fmla="*/ 41 w 889"/>
                <a:gd name="T89" fmla="*/ 864 h 1258"/>
                <a:gd name="T90" fmla="*/ 72 w 889"/>
                <a:gd name="T91" fmla="*/ 824 h 1258"/>
                <a:gd name="T92" fmla="*/ 115 w 889"/>
                <a:gd name="T93" fmla="*/ 784 h 1258"/>
                <a:gd name="T94" fmla="*/ 207 w 889"/>
                <a:gd name="T95" fmla="*/ 477 h 1258"/>
                <a:gd name="T96" fmla="*/ 202 w 889"/>
                <a:gd name="T97" fmla="*/ 442 h 1258"/>
                <a:gd name="T98" fmla="*/ 210 w 889"/>
                <a:gd name="T99" fmla="*/ 408 h 1258"/>
                <a:gd name="T100" fmla="*/ 216 w 889"/>
                <a:gd name="T101" fmla="*/ 382 h 1258"/>
                <a:gd name="T102" fmla="*/ 225 w 889"/>
                <a:gd name="T103" fmla="*/ 339 h 1258"/>
                <a:gd name="T104" fmla="*/ 236 w 889"/>
                <a:gd name="T105" fmla="*/ 302 h 1258"/>
                <a:gd name="T106" fmla="*/ 242 w 889"/>
                <a:gd name="T107" fmla="*/ 273 h 1258"/>
                <a:gd name="T108" fmla="*/ 245 w 889"/>
                <a:gd name="T109" fmla="*/ 238 h 1258"/>
                <a:gd name="T110" fmla="*/ 239 w 889"/>
                <a:gd name="T111" fmla="*/ 195 h 1258"/>
                <a:gd name="T112" fmla="*/ 216 w 889"/>
                <a:gd name="T113" fmla="*/ 167 h 1258"/>
                <a:gd name="T114" fmla="*/ 230 w 889"/>
                <a:gd name="T115" fmla="*/ 129 h 1258"/>
                <a:gd name="T116" fmla="*/ 242 w 889"/>
                <a:gd name="T117" fmla="*/ 98 h 1258"/>
                <a:gd name="T118" fmla="*/ 242 w 889"/>
                <a:gd name="T119" fmla="*/ 63 h 1258"/>
                <a:gd name="T120" fmla="*/ 248 w 889"/>
                <a:gd name="T121" fmla="*/ 34 h 1258"/>
                <a:gd name="T122" fmla="*/ 259 w 889"/>
                <a:gd name="T123" fmla="*/ 14 h 1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9" h="1258">
                  <a:moveTo>
                    <a:pt x="265" y="32"/>
                  </a:moveTo>
                  <a:lnTo>
                    <a:pt x="265" y="34"/>
                  </a:lnTo>
                  <a:lnTo>
                    <a:pt x="262" y="37"/>
                  </a:lnTo>
                  <a:lnTo>
                    <a:pt x="265" y="43"/>
                  </a:lnTo>
                  <a:lnTo>
                    <a:pt x="268" y="46"/>
                  </a:lnTo>
                  <a:lnTo>
                    <a:pt x="268" y="49"/>
                  </a:lnTo>
                  <a:lnTo>
                    <a:pt x="268" y="54"/>
                  </a:lnTo>
                  <a:lnTo>
                    <a:pt x="268" y="57"/>
                  </a:lnTo>
                  <a:lnTo>
                    <a:pt x="268" y="60"/>
                  </a:lnTo>
                  <a:lnTo>
                    <a:pt x="271" y="63"/>
                  </a:lnTo>
                  <a:lnTo>
                    <a:pt x="273" y="63"/>
                  </a:lnTo>
                  <a:lnTo>
                    <a:pt x="276" y="66"/>
                  </a:lnTo>
                  <a:lnTo>
                    <a:pt x="279" y="66"/>
                  </a:lnTo>
                  <a:lnTo>
                    <a:pt x="282" y="69"/>
                  </a:lnTo>
                  <a:lnTo>
                    <a:pt x="282" y="72"/>
                  </a:lnTo>
                  <a:lnTo>
                    <a:pt x="285" y="72"/>
                  </a:lnTo>
                  <a:lnTo>
                    <a:pt x="288" y="75"/>
                  </a:lnTo>
                  <a:lnTo>
                    <a:pt x="288" y="80"/>
                  </a:lnTo>
                  <a:lnTo>
                    <a:pt x="288" y="83"/>
                  </a:lnTo>
                  <a:lnTo>
                    <a:pt x="288" y="86"/>
                  </a:lnTo>
                  <a:lnTo>
                    <a:pt x="291" y="89"/>
                  </a:lnTo>
                  <a:lnTo>
                    <a:pt x="291" y="92"/>
                  </a:lnTo>
                  <a:lnTo>
                    <a:pt x="291" y="95"/>
                  </a:lnTo>
                  <a:lnTo>
                    <a:pt x="294" y="98"/>
                  </a:lnTo>
                  <a:lnTo>
                    <a:pt x="294" y="100"/>
                  </a:lnTo>
                  <a:lnTo>
                    <a:pt x="296" y="100"/>
                  </a:lnTo>
                  <a:lnTo>
                    <a:pt x="299" y="103"/>
                  </a:lnTo>
                  <a:lnTo>
                    <a:pt x="299" y="106"/>
                  </a:lnTo>
                  <a:lnTo>
                    <a:pt x="302" y="109"/>
                  </a:lnTo>
                  <a:lnTo>
                    <a:pt x="302" y="112"/>
                  </a:lnTo>
                  <a:lnTo>
                    <a:pt x="305" y="112"/>
                  </a:lnTo>
                  <a:lnTo>
                    <a:pt x="311" y="112"/>
                  </a:lnTo>
                  <a:lnTo>
                    <a:pt x="314" y="112"/>
                  </a:lnTo>
                  <a:lnTo>
                    <a:pt x="317" y="115"/>
                  </a:lnTo>
                  <a:lnTo>
                    <a:pt x="319" y="115"/>
                  </a:lnTo>
                  <a:lnTo>
                    <a:pt x="319" y="118"/>
                  </a:lnTo>
                  <a:lnTo>
                    <a:pt x="322" y="121"/>
                  </a:lnTo>
                  <a:lnTo>
                    <a:pt x="325" y="123"/>
                  </a:lnTo>
                  <a:lnTo>
                    <a:pt x="328" y="123"/>
                  </a:lnTo>
                  <a:lnTo>
                    <a:pt x="328" y="126"/>
                  </a:lnTo>
                  <a:lnTo>
                    <a:pt x="331" y="129"/>
                  </a:lnTo>
                  <a:lnTo>
                    <a:pt x="334" y="129"/>
                  </a:lnTo>
                  <a:lnTo>
                    <a:pt x="334" y="132"/>
                  </a:lnTo>
                  <a:lnTo>
                    <a:pt x="337" y="135"/>
                  </a:lnTo>
                  <a:lnTo>
                    <a:pt x="340" y="138"/>
                  </a:lnTo>
                  <a:lnTo>
                    <a:pt x="340" y="141"/>
                  </a:lnTo>
                  <a:lnTo>
                    <a:pt x="342" y="144"/>
                  </a:lnTo>
                  <a:lnTo>
                    <a:pt x="342" y="146"/>
                  </a:lnTo>
                  <a:lnTo>
                    <a:pt x="342" y="149"/>
                  </a:lnTo>
                  <a:lnTo>
                    <a:pt x="342" y="152"/>
                  </a:lnTo>
                  <a:lnTo>
                    <a:pt x="345" y="155"/>
                  </a:lnTo>
                  <a:lnTo>
                    <a:pt x="348" y="155"/>
                  </a:lnTo>
                  <a:lnTo>
                    <a:pt x="351" y="158"/>
                  </a:lnTo>
                  <a:lnTo>
                    <a:pt x="351" y="161"/>
                  </a:lnTo>
                  <a:lnTo>
                    <a:pt x="351" y="164"/>
                  </a:lnTo>
                  <a:lnTo>
                    <a:pt x="351" y="167"/>
                  </a:lnTo>
                  <a:lnTo>
                    <a:pt x="348" y="169"/>
                  </a:lnTo>
                  <a:lnTo>
                    <a:pt x="345" y="169"/>
                  </a:lnTo>
                  <a:lnTo>
                    <a:pt x="345" y="172"/>
                  </a:lnTo>
                  <a:lnTo>
                    <a:pt x="345" y="175"/>
                  </a:lnTo>
                  <a:lnTo>
                    <a:pt x="351" y="175"/>
                  </a:lnTo>
                  <a:lnTo>
                    <a:pt x="354" y="178"/>
                  </a:lnTo>
                  <a:lnTo>
                    <a:pt x="354" y="181"/>
                  </a:lnTo>
                  <a:lnTo>
                    <a:pt x="351" y="181"/>
                  </a:lnTo>
                  <a:lnTo>
                    <a:pt x="348" y="184"/>
                  </a:lnTo>
                  <a:lnTo>
                    <a:pt x="351" y="187"/>
                  </a:lnTo>
                  <a:lnTo>
                    <a:pt x="351" y="189"/>
                  </a:lnTo>
                  <a:lnTo>
                    <a:pt x="357" y="189"/>
                  </a:lnTo>
                  <a:lnTo>
                    <a:pt x="360" y="189"/>
                  </a:lnTo>
                  <a:lnTo>
                    <a:pt x="363" y="189"/>
                  </a:lnTo>
                  <a:lnTo>
                    <a:pt x="363" y="192"/>
                  </a:lnTo>
                  <a:lnTo>
                    <a:pt x="363" y="195"/>
                  </a:lnTo>
                  <a:lnTo>
                    <a:pt x="365" y="198"/>
                  </a:lnTo>
                  <a:lnTo>
                    <a:pt x="368" y="201"/>
                  </a:lnTo>
                  <a:lnTo>
                    <a:pt x="368" y="204"/>
                  </a:lnTo>
                  <a:lnTo>
                    <a:pt x="368" y="207"/>
                  </a:lnTo>
                  <a:lnTo>
                    <a:pt x="368" y="210"/>
                  </a:lnTo>
                  <a:lnTo>
                    <a:pt x="371" y="212"/>
                  </a:lnTo>
                  <a:lnTo>
                    <a:pt x="374" y="212"/>
                  </a:lnTo>
                  <a:lnTo>
                    <a:pt x="377" y="215"/>
                  </a:lnTo>
                  <a:lnTo>
                    <a:pt x="380" y="215"/>
                  </a:lnTo>
                  <a:lnTo>
                    <a:pt x="383" y="218"/>
                  </a:lnTo>
                  <a:lnTo>
                    <a:pt x="386" y="221"/>
                  </a:lnTo>
                  <a:lnTo>
                    <a:pt x="388" y="224"/>
                  </a:lnTo>
                  <a:lnTo>
                    <a:pt x="388" y="227"/>
                  </a:lnTo>
                  <a:lnTo>
                    <a:pt x="391" y="230"/>
                  </a:lnTo>
                  <a:lnTo>
                    <a:pt x="394" y="233"/>
                  </a:lnTo>
                  <a:lnTo>
                    <a:pt x="397" y="235"/>
                  </a:lnTo>
                  <a:lnTo>
                    <a:pt x="400" y="235"/>
                  </a:lnTo>
                  <a:lnTo>
                    <a:pt x="403" y="235"/>
                  </a:lnTo>
                  <a:lnTo>
                    <a:pt x="406" y="238"/>
                  </a:lnTo>
                  <a:lnTo>
                    <a:pt x="406" y="241"/>
                  </a:lnTo>
                  <a:lnTo>
                    <a:pt x="406" y="244"/>
                  </a:lnTo>
                  <a:lnTo>
                    <a:pt x="406" y="250"/>
                  </a:lnTo>
                  <a:lnTo>
                    <a:pt x="406" y="253"/>
                  </a:lnTo>
                  <a:lnTo>
                    <a:pt x="409" y="256"/>
                  </a:lnTo>
                  <a:lnTo>
                    <a:pt x="411" y="258"/>
                  </a:lnTo>
                  <a:lnTo>
                    <a:pt x="414" y="258"/>
                  </a:lnTo>
                  <a:lnTo>
                    <a:pt x="417" y="258"/>
                  </a:lnTo>
                  <a:lnTo>
                    <a:pt x="417" y="261"/>
                  </a:lnTo>
                  <a:lnTo>
                    <a:pt x="417" y="264"/>
                  </a:lnTo>
                  <a:lnTo>
                    <a:pt x="414" y="270"/>
                  </a:lnTo>
                  <a:lnTo>
                    <a:pt x="417" y="270"/>
                  </a:lnTo>
                  <a:lnTo>
                    <a:pt x="420" y="273"/>
                  </a:lnTo>
                  <a:lnTo>
                    <a:pt x="423" y="273"/>
                  </a:lnTo>
                  <a:lnTo>
                    <a:pt x="423" y="276"/>
                  </a:lnTo>
                  <a:lnTo>
                    <a:pt x="423" y="281"/>
                  </a:lnTo>
                  <a:lnTo>
                    <a:pt x="420" y="281"/>
                  </a:lnTo>
                  <a:lnTo>
                    <a:pt x="417" y="284"/>
                  </a:lnTo>
                  <a:lnTo>
                    <a:pt x="417" y="287"/>
                  </a:lnTo>
                  <a:lnTo>
                    <a:pt x="414" y="290"/>
                  </a:lnTo>
                  <a:lnTo>
                    <a:pt x="414" y="293"/>
                  </a:lnTo>
                  <a:lnTo>
                    <a:pt x="414" y="296"/>
                  </a:lnTo>
                  <a:lnTo>
                    <a:pt x="414" y="299"/>
                  </a:lnTo>
                  <a:lnTo>
                    <a:pt x="414" y="302"/>
                  </a:lnTo>
                  <a:lnTo>
                    <a:pt x="417" y="304"/>
                  </a:lnTo>
                  <a:lnTo>
                    <a:pt x="420" y="307"/>
                  </a:lnTo>
                  <a:lnTo>
                    <a:pt x="423" y="307"/>
                  </a:lnTo>
                  <a:lnTo>
                    <a:pt x="426" y="310"/>
                  </a:lnTo>
                  <a:lnTo>
                    <a:pt x="429" y="310"/>
                  </a:lnTo>
                  <a:lnTo>
                    <a:pt x="432" y="313"/>
                  </a:lnTo>
                  <a:lnTo>
                    <a:pt x="429" y="316"/>
                  </a:lnTo>
                  <a:lnTo>
                    <a:pt x="426" y="319"/>
                  </a:lnTo>
                  <a:lnTo>
                    <a:pt x="423" y="319"/>
                  </a:lnTo>
                  <a:lnTo>
                    <a:pt x="420" y="319"/>
                  </a:lnTo>
                  <a:lnTo>
                    <a:pt x="417" y="322"/>
                  </a:lnTo>
                  <a:lnTo>
                    <a:pt x="414" y="322"/>
                  </a:lnTo>
                  <a:lnTo>
                    <a:pt x="411" y="322"/>
                  </a:lnTo>
                  <a:lnTo>
                    <a:pt x="411" y="324"/>
                  </a:lnTo>
                  <a:lnTo>
                    <a:pt x="409" y="327"/>
                  </a:lnTo>
                  <a:lnTo>
                    <a:pt x="411" y="339"/>
                  </a:lnTo>
                  <a:lnTo>
                    <a:pt x="411" y="342"/>
                  </a:lnTo>
                  <a:lnTo>
                    <a:pt x="411" y="345"/>
                  </a:lnTo>
                  <a:lnTo>
                    <a:pt x="414" y="345"/>
                  </a:lnTo>
                  <a:lnTo>
                    <a:pt x="417" y="347"/>
                  </a:lnTo>
                  <a:lnTo>
                    <a:pt x="417" y="350"/>
                  </a:lnTo>
                  <a:lnTo>
                    <a:pt x="417" y="356"/>
                  </a:lnTo>
                  <a:lnTo>
                    <a:pt x="414" y="359"/>
                  </a:lnTo>
                  <a:lnTo>
                    <a:pt x="414" y="362"/>
                  </a:lnTo>
                  <a:lnTo>
                    <a:pt x="411" y="365"/>
                  </a:lnTo>
                  <a:lnTo>
                    <a:pt x="409" y="365"/>
                  </a:lnTo>
                  <a:lnTo>
                    <a:pt x="406" y="368"/>
                  </a:lnTo>
                  <a:lnTo>
                    <a:pt x="403" y="370"/>
                  </a:lnTo>
                  <a:lnTo>
                    <a:pt x="403" y="373"/>
                  </a:lnTo>
                  <a:lnTo>
                    <a:pt x="403" y="376"/>
                  </a:lnTo>
                  <a:lnTo>
                    <a:pt x="406" y="379"/>
                  </a:lnTo>
                  <a:lnTo>
                    <a:pt x="409" y="382"/>
                  </a:lnTo>
                  <a:lnTo>
                    <a:pt x="411" y="385"/>
                  </a:lnTo>
                  <a:lnTo>
                    <a:pt x="414" y="385"/>
                  </a:lnTo>
                  <a:lnTo>
                    <a:pt x="414" y="388"/>
                  </a:lnTo>
                  <a:lnTo>
                    <a:pt x="414" y="393"/>
                  </a:lnTo>
                  <a:lnTo>
                    <a:pt x="411" y="396"/>
                  </a:lnTo>
                  <a:lnTo>
                    <a:pt x="409" y="399"/>
                  </a:lnTo>
                  <a:lnTo>
                    <a:pt x="406" y="402"/>
                  </a:lnTo>
                  <a:lnTo>
                    <a:pt x="403" y="402"/>
                  </a:lnTo>
                  <a:lnTo>
                    <a:pt x="400" y="402"/>
                  </a:lnTo>
                  <a:lnTo>
                    <a:pt x="400" y="405"/>
                  </a:lnTo>
                  <a:lnTo>
                    <a:pt x="397" y="408"/>
                  </a:lnTo>
                  <a:lnTo>
                    <a:pt x="397" y="411"/>
                  </a:lnTo>
                  <a:lnTo>
                    <a:pt x="397" y="414"/>
                  </a:lnTo>
                  <a:lnTo>
                    <a:pt x="397" y="416"/>
                  </a:lnTo>
                  <a:lnTo>
                    <a:pt x="400" y="419"/>
                  </a:lnTo>
                  <a:lnTo>
                    <a:pt x="400" y="422"/>
                  </a:lnTo>
                  <a:lnTo>
                    <a:pt x="403" y="425"/>
                  </a:lnTo>
                  <a:lnTo>
                    <a:pt x="406" y="425"/>
                  </a:lnTo>
                  <a:lnTo>
                    <a:pt x="409" y="425"/>
                  </a:lnTo>
                  <a:lnTo>
                    <a:pt x="411" y="428"/>
                  </a:lnTo>
                  <a:lnTo>
                    <a:pt x="414" y="431"/>
                  </a:lnTo>
                  <a:lnTo>
                    <a:pt x="414" y="434"/>
                  </a:lnTo>
                  <a:lnTo>
                    <a:pt x="411" y="436"/>
                  </a:lnTo>
                  <a:lnTo>
                    <a:pt x="409" y="439"/>
                  </a:lnTo>
                  <a:lnTo>
                    <a:pt x="406" y="442"/>
                  </a:lnTo>
                  <a:lnTo>
                    <a:pt x="403" y="442"/>
                  </a:lnTo>
                  <a:lnTo>
                    <a:pt x="400" y="442"/>
                  </a:lnTo>
                  <a:lnTo>
                    <a:pt x="397" y="445"/>
                  </a:lnTo>
                  <a:lnTo>
                    <a:pt x="394" y="448"/>
                  </a:lnTo>
                  <a:lnTo>
                    <a:pt x="394" y="451"/>
                  </a:lnTo>
                  <a:lnTo>
                    <a:pt x="397" y="454"/>
                  </a:lnTo>
                  <a:lnTo>
                    <a:pt x="397" y="457"/>
                  </a:lnTo>
                  <a:lnTo>
                    <a:pt x="400" y="459"/>
                  </a:lnTo>
                  <a:lnTo>
                    <a:pt x="400" y="462"/>
                  </a:lnTo>
                  <a:lnTo>
                    <a:pt x="403" y="462"/>
                  </a:lnTo>
                  <a:lnTo>
                    <a:pt x="406" y="465"/>
                  </a:lnTo>
                  <a:lnTo>
                    <a:pt x="406" y="468"/>
                  </a:lnTo>
                  <a:lnTo>
                    <a:pt x="409" y="471"/>
                  </a:lnTo>
                  <a:lnTo>
                    <a:pt x="411" y="471"/>
                  </a:lnTo>
                  <a:lnTo>
                    <a:pt x="411" y="474"/>
                  </a:lnTo>
                  <a:lnTo>
                    <a:pt x="414" y="477"/>
                  </a:lnTo>
                  <a:lnTo>
                    <a:pt x="414" y="480"/>
                  </a:lnTo>
                  <a:lnTo>
                    <a:pt x="417" y="482"/>
                  </a:lnTo>
                  <a:lnTo>
                    <a:pt x="420" y="482"/>
                  </a:lnTo>
                  <a:lnTo>
                    <a:pt x="420" y="485"/>
                  </a:lnTo>
                  <a:lnTo>
                    <a:pt x="423" y="488"/>
                  </a:lnTo>
                  <a:lnTo>
                    <a:pt x="426" y="485"/>
                  </a:lnTo>
                  <a:lnTo>
                    <a:pt x="429" y="482"/>
                  </a:lnTo>
                  <a:lnTo>
                    <a:pt x="429" y="480"/>
                  </a:lnTo>
                  <a:lnTo>
                    <a:pt x="432" y="477"/>
                  </a:lnTo>
                  <a:lnTo>
                    <a:pt x="432" y="474"/>
                  </a:lnTo>
                  <a:lnTo>
                    <a:pt x="434" y="474"/>
                  </a:lnTo>
                  <a:lnTo>
                    <a:pt x="437" y="474"/>
                  </a:lnTo>
                  <a:lnTo>
                    <a:pt x="440" y="477"/>
                  </a:lnTo>
                  <a:lnTo>
                    <a:pt x="443" y="480"/>
                  </a:lnTo>
                  <a:lnTo>
                    <a:pt x="446" y="482"/>
                  </a:lnTo>
                  <a:lnTo>
                    <a:pt x="446" y="485"/>
                  </a:lnTo>
                  <a:lnTo>
                    <a:pt x="449" y="485"/>
                  </a:lnTo>
                  <a:lnTo>
                    <a:pt x="452" y="488"/>
                  </a:lnTo>
                  <a:lnTo>
                    <a:pt x="452" y="491"/>
                  </a:lnTo>
                  <a:lnTo>
                    <a:pt x="455" y="494"/>
                  </a:lnTo>
                  <a:lnTo>
                    <a:pt x="457" y="497"/>
                  </a:lnTo>
                  <a:lnTo>
                    <a:pt x="460" y="494"/>
                  </a:lnTo>
                  <a:lnTo>
                    <a:pt x="460" y="491"/>
                  </a:lnTo>
                  <a:lnTo>
                    <a:pt x="460" y="488"/>
                  </a:lnTo>
                  <a:lnTo>
                    <a:pt x="460" y="485"/>
                  </a:lnTo>
                  <a:lnTo>
                    <a:pt x="460" y="482"/>
                  </a:lnTo>
                  <a:lnTo>
                    <a:pt x="463" y="480"/>
                  </a:lnTo>
                  <a:lnTo>
                    <a:pt x="466" y="482"/>
                  </a:lnTo>
                  <a:lnTo>
                    <a:pt x="469" y="485"/>
                  </a:lnTo>
                  <a:lnTo>
                    <a:pt x="469" y="488"/>
                  </a:lnTo>
                  <a:lnTo>
                    <a:pt x="472" y="488"/>
                  </a:lnTo>
                  <a:lnTo>
                    <a:pt x="472" y="491"/>
                  </a:lnTo>
                  <a:lnTo>
                    <a:pt x="475" y="494"/>
                  </a:lnTo>
                  <a:lnTo>
                    <a:pt x="478" y="497"/>
                  </a:lnTo>
                  <a:lnTo>
                    <a:pt x="480" y="497"/>
                  </a:lnTo>
                  <a:lnTo>
                    <a:pt x="483" y="500"/>
                  </a:lnTo>
                  <a:lnTo>
                    <a:pt x="486" y="500"/>
                  </a:lnTo>
                  <a:lnTo>
                    <a:pt x="489" y="500"/>
                  </a:lnTo>
                  <a:lnTo>
                    <a:pt x="492" y="497"/>
                  </a:lnTo>
                  <a:lnTo>
                    <a:pt x="495" y="497"/>
                  </a:lnTo>
                  <a:lnTo>
                    <a:pt x="498" y="494"/>
                  </a:lnTo>
                  <a:lnTo>
                    <a:pt x="501" y="491"/>
                  </a:lnTo>
                  <a:lnTo>
                    <a:pt x="506" y="491"/>
                  </a:lnTo>
                  <a:lnTo>
                    <a:pt x="509" y="494"/>
                  </a:lnTo>
                  <a:lnTo>
                    <a:pt x="509" y="497"/>
                  </a:lnTo>
                  <a:lnTo>
                    <a:pt x="512" y="497"/>
                  </a:lnTo>
                  <a:lnTo>
                    <a:pt x="515" y="500"/>
                  </a:lnTo>
                  <a:lnTo>
                    <a:pt x="518" y="503"/>
                  </a:lnTo>
                  <a:lnTo>
                    <a:pt x="515" y="505"/>
                  </a:lnTo>
                  <a:lnTo>
                    <a:pt x="515" y="508"/>
                  </a:lnTo>
                  <a:lnTo>
                    <a:pt x="518" y="508"/>
                  </a:lnTo>
                  <a:lnTo>
                    <a:pt x="521" y="511"/>
                  </a:lnTo>
                  <a:lnTo>
                    <a:pt x="524" y="514"/>
                  </a:lnTo>
                  <a:lnTo>
                    <a:pt x="526" y="514"/>
                  </a:lnTo>
                  <a:lnTo>
                    <a:pt x="532" y="517"/>
                  </a:lnTo>
                  <a:lnTo>
                    <a:pt x="535" y="520"/>
                  </a:lnTo>
                  <a:lnTo>
                    <a:pt x="538" y="520"/>
                  </a:lnTo>
                  <a:lnTo>
                    <a:pt x="541" y="520"/>
                  </a:lnTo>
                  <a:lnTo>
                    <a:pt x="544" y="517"/>
                  </a:lnTo>
                  <a:lnTo>
                    <a:pt x="547" y="517"/>
                  </a:lnTo>
                  <a:lnTo>
                    <a:pt x="549" y="514"/>
                  </a:lnTo>
                  <a:lnTo>
                    <a:pt x="552" y="514"/>
                  </a:lnTo>
                  <a:lnTo>
                    <a:pt x="555" y="517"/>
                  </a:lnTo>
                  <a:lnTo>
                    <a:pt x="552" y="520"/>
                  </a:lnTo>
                  <a:lnTo>
                    <a:pt x="552" y="523"/>
                  </a:lnTo>
                  <a:lnTo>
                    <a:pt x="549" y="523"/>
                  </a:lnTo>
                  <a:lnTo>
                    <a:pt x="547" y="526"/>
                  </a:lnTo>
                  <a:lnTo>
                    <a:pt x="544" y="526"/>
                  </a:lnTo>
                  <a:lnTo>
                    <a:pt x="541" y="528"/>
                  </a:lnTo>
                  <a:lnTo>
                    <a:pt x="541" y="531"/>
                  </a:lnTo>
                  <a:lnTo>
                    <a:pt x="538" y="534"/>
                  </a:lnTo>
                  <a:lnTo>
                    <a:pt x="541" y="537"/>
                  </a:lnTo>
                  <a:lnTo>
                    <a:pt x="544" y="537"/>
                  </a:lnTo>
                  <a:lnTo>
                    <a:pt x="547" y="537"/>
                  </a:lnTo>
                  <a:lnTo>
                    <a:pt x="549" y="537"/>
                  </a:lnTo>
                  <a:lnTo>
                    <a:pt x="552" y="537"/>
                  </a:lnTo>
                  <a:lnTo>
                    <a:pt x="555" y="540"/>
                  </a:lnTo>
                  <a:lnTo>
                    <a:pt x="558" y="543"/>
                  </a:lnTo>
                  <a:lnTo>
                    <a:pt x="558" y="546"/>
                  </a:lnTo>
                  <a:lnTo>
                    <a:pt x="558" y="549"/>
                  </a:lnTo>
                  <a:lnTo>
                    <a:pt x="558" y="554"/>
                  </a:lnTo>
                  <a:lnTo>
                    <a:pt x="558" y="557"/>
                  </a:lnTo>
                  <a:lnTo>
                    <a:pt x="555" y="560"/>
                  </a:lnTo>
                  <a:lnTo>
                    <a:pt x="555" y="563"/>
                  </a:lnTo>
                  <a:lnTo>
                    <a:pt x="552" y="563"/>
                  </a:lnTo>
                  <a:lnTo>
                    <a:pt x="549" y="566"/>
                  </a:lnTo>
                  <a:lnTo>
                    <a:pt x="547" y="569"/>
                  </a:lnTo>
                  <a:lnTo>
                    <a:pt x="547" y="571"/>
                  </a:lnTo>
                  <a:lnTo>
                    <a:pt x="547" y="574"/>
                  </a:lnTo>
                  <a:lnTo>
                    <a:pt x="547" y="580"/>
                  </a:lnTo>
                  <a:lnTo>
                    <a:pt x="547" y="583"/>
                  </a:lnTo>
                  <a:lnTo>
                    <a:pt x="547" y="586"/>
                  </a:lnTo>
                  <a:lnTo>
                    <a:pt x="549" y="589"/>
                  </a:lnTo>
                  <a:lnTo>
                    <a:pt x="552" y="592"/>
                  </a:lnTo>
                  <a:lnTo>
                    <a:pt x="555" y="592"/>
                  </a:lnTo>
                  <a:lnTo>
                    <a:pt x="558" y="589"/>
                  </a:lnTo>
                  <a:lnTo>
                    <a:pt x="561" y="589"/>
                  </a:lnTo>
                  <a:lnTo>
                    <a:pt x="564" y="592"/>
                  </a:lnTo>
                  <a:lnTo>
                    <a:pt x="570" y="592"/>
                  </a:lnTo>
                  <a:lnTo>
                    <a:pt x="572" y="592"/>
                  </a:lnTo>
                  <a:lnTo>
                    <a:pt x="572" y="589"/>
                  </a:lnTo>
                  <a:lnTo>
                    <a:pt x="575" y="589"/>
                  </a:lnTo>
                  <a:lnTo>
                    <a:pt x="578" y="592"/>
                  </a:lnTo>
                  <a:lnTo>
                    <a:pt x="581" y="594"/>
                  </a:lnTo>
                  <a:lnTo>
                    <a:pt x="584" y="594"/>
                  </a:lnTo>
                  <a:lnTo>
                    <a:pt x="587" y="594"/>
                  </a:lnTo>
                  <a:lnTo>
                    <a:pt x="590" y="594"/>
                  </a:lnTo>
                  <a:lnTo>
                    <a:pt x="593" y="594"/>
                  </a:lnTo>
                  <a:lnTo>
                    <a:pt x="595" y="597"/>
                  </a:lnTo>
                  <a:lnTo>
                    <a:pt x="595" y="600"/>
                  </a:lnTo>
                  <a:lnTo>
                    <a:pt x="598" y="603"/>
                  </a:lnTo>
                  <a:lnTo>
                    <a:pt x="598" y="606"/>
                  </a:lnTo>
                  <a:lnTo>
                    <a:pt x="601" y="606"/>
                  </a:lnTo>
                  <a:lnTo>
                    <a:pt x="607" y="606"/>
                  </a:lnTo>
                  <a:lnTo>
                    <a:pt x="610" y="606"/>
                  </a:lnTo>
                  <a:lnTo>
                    <a:pt x="613" y="603"/>
                  </a:lnTo>
                  <a:lnTo>
                    <a:pt x="613" y="600"/>
                  </a:lnTo>
                  <a:lnTo>
                    <a:pt x="616" y="600"/>
                  </a:lnTo>
                  <a:lnTo>
                    <a:pt x="618" y="597"/>
                  </a:lnTo>
                  <a:lnTo>
                    <a:pt x="621" y="597"/>
                  </a:lnTo>
                  <a:lnTo>
                    <a:pt x="624" y="597"/>
                  </a:lnTo>
                  <a:lnTo>
                    <a:pt x="624" y="600"/>
                  </a:lnTo>
                  <a:lnTo>
                    <a:pt x="624" y="603"/>
                  </a:lnTo>
                  <a:lnTo>
                    <a:pt x="627" y="606"/>
                  </a:lnTo>
                  <a:lnTo>
                    <a:pt x="630" y="609"/>
                  </a:lnTo>
                  <a:lnTo>
                    <a:pt x="633" y="606"/>
                  </a:lnTo>
                  <a:lnTo>
                    <a:pt x="636" y="606"/>
                  </a:lnTo>
                  <a:lnTo>
                    <a:pt x="639" y="606"/>
                  </a:lnTo>
                  <a:lnTo>
                    <a:pt x="639" y="609"/>
                  </a:lnTo>
                  <a:lnTo>
                    <a:pt x="639" y="615"/>
                  </a:lnTo>
                  <a:lnTo>
                    <a:pt x="639" y="617"/>
                  </a:lnTo>
                  <a:lnTo>
                    <a:pt x="636" y="620"/>
                  </a:lnTo>
                  <a:lnTo>
                    <a:pt x="636" y="623"/>
                  </a:lnTo>
                  <a:lnTo>
                    <a:pt x="639" y="626"/>
                  </a:lnTo>
                  <a:lnTo>
                    <a:pt x="641" y="626"/>
                  </a:lnTo>
                  <a:lnTo>
                    <a:pt x="644" y="626"/>
                  </a:lnTo>
                  <a:lnTo>
                    <a:pt x="647" y="626"/>
                  </a:lnTo>
                  <a:lnTo>
                    <a:pt x="650" y="626"/>
                  </a:lnTo>
                  <a:lnTo>
                    <a:pt x="653" y="626"/>
                  </a:lnTo>
                  <a:lnTo>
                    <a:pt x="656" y="629"/>
                  </a:lnTo>
                  <a:lnTo>
                    <a:pt x="656" y="632"/>
                  </a:lnTo>
                  <a:lnTo>
                    <a:pt x="656" y="638"/>
                  </a:lnTo>
                  <a:lnTo>
                    <a:pt x="656" y="640"/>
                  </a:lnTo>
                  <a:lnTo>
                    <a:pt x="653" y="643"/>
                  </a:lnTo>
                  <a:lnTo>
                    <a:pt x="653" y="646"/>
                  </a:lnTo>
                  <a:lnTo>
                    <a:pt x="656" y="649"/>
                  </a:lnTo>
                  <a:lnTo>
                    <a:pt x="659" y="652"/>
                  </a:lnTo>
                  <a:lnTo>
                    <a:pt x="659" y="655"/>
                  </a:lnTo>
                  <a:lnTo>
                    <a:pt x="659" y="658"/>
                  </a:lnTo>
                  <a:lnTo>
                    <a:pt x="656" y="661"/>
                  </a:lnTo>
                  <a:lnTo>
                    <a:pt x="656" y="663"/>
                  </a:lnTo>
                  <a:lnTo>
                    <a:pt x="656" y="666"/>
                  </a:lnTo>
                  <a:lnTo>
                    <a:pt x="659" y="669"/>
                  </a:lnTo>
                  <a:lnTo>
                    <a:pt x="662" y="672"/>
                  </a:lnTo>
                  <a:lnTo>
                    <a:pt x="664" y="672"/>
                  </a:lnTo>
                  <a:lnTo>
                    <a:pt x="667" y="672"/>
                  </a:lnTo>
                  <a:lnTo>
                    <a:pt x="670" y="672"/>
                  </a:lnTo>
                  <a:lnTo>
                    <a:pt x="673" y="669"/>
                  </a:lnTo>
                  <a:lnTo>
                    <a:pt x="676" y="669"/>
                  </a:lnTo>
                  <a:lnTo>
                    <a:pt x="679" y="669"/>
                  </a:lnTo>
                  <a:lnTo>
                    <a:pt x="679" y="672"/>
                  </a:lnTo>
                  <a:lnTo>
                    <a:pt x="679" y="675"/>
                  </a:lnTo>
                  <a:lnTo>
                    <a:pt x="679" y="678"/>
                  </a:lnTo>
                  <a:lnTo>
                    <a:pt x="682" y="681"/>
                  </a:lnTo>
                  <a:lnTo>
                    <a:pt x="682" y="683"/>
                  </a:lnTo>
                  <a:lnTo>
                    <a:pt x="685" y="686"/>
                  </a:lnTo>
                  <a:lnTo>
                    <a:pt x="685" y="689"/>
                  </a:lnTo>
                  <a:lnTo>
                    <a:pt x="687" y="692"/>
                  </a:lnTo>
                  <a:lnTo>
                    <a:pt x="690" y="692"/>
                  </a:lnTo>
                  <a:lnTo>
                    <a:pt x="690" y="695"/>
                  </a:lnTo>
                  <a:lnTo>
                    <a:pt x="693" y="698"/>
                  </a:lnTo>
                  <a:lnTo>
                    <a:pt x="696" y="701"/>
                  </a:lnTo>
                  <a:lnTo>
                    <a:pt x="696" y="704"/>
                  </a:lnTo>
                  <a:lnTo>
                    <a:pt x="699" y="706"/>
                  </a:lnTo>
                  <a:lnTo>
                    <a:pt x="702" y="709"/>
                  </a:lnTo>
                  <a:lnTo>
                    <a:pt x="705" y="709"/>
                  </a:lnTo>
                  <a:lnTo>
                    <a:pt x="708" y="712"/>
                  </a:lnTo>
                  <a:lnTo>
                    <a:pt x="710" y="712"/>
                  </a:lnTo>
                  <a:lnTo>
                    <a:pt x="713" y="709"/>
                  </a:lnTo>
                  <a:lnTo>
                    <a:pt x="713" y="706"/>
                  </a:lnTo>
                  <a:lnTo>
                    <a:pt x="716" y="704"/>
                  </a:lnTo>
                  <a:lnTo>
                    <a:pt x="719" y="704"/>
                  </a:lnTo>
                  <a:lnTo>
                    <a:pt x="722" y="706"/>
                  </a:lnTo>
                  <a:lnTo>
                    <a:pt x="722" y="709"/>
                  </a:lnTo>
                  <a:lnTo>
                    <a:pt x="722" y="712"/>
                  </a:lnTo>
                  <a:lnTo>
                    <a:pt x="725" y="715"/>
                  </a:lnTo>
                  <a:lnTo>
                    <a:pt x="725" y="718"/>
                  </a:lnTo>
                  <a:lnTo>
                    <a:pt x="728" y="721"/>
                  </a:lnTo>
                  <a:lnTo>
                    <a:pt x="731" y="721"/>
                  </a:lnTo>
                  <a:lnTo>
                    <a:pt x="733" y="724"/>
                  </a:lnTo>
                  <a:lnTo>
                    <a:pt x="733" y="727"/>
                  </a:lnTo>
                  <a:lnTo>
                    <a:pt x="733" y="729"/>
                  </a:lnTo>
                  <a:lnTo>
                    <a:pt x="733" y="732"/>
                  </a:lnTo>
                  <a:lnTo>
                    <a:pt x="731" y="735"/>
                  </a:lnTo>
                  <a:lnTo>
                    <a:pt x="731" y="741"/>
                  </a:lnTo>
                  <a:lnTo>
                    <a:pt x="731" y="744"/>
                  </a:lnTo>
                  <a:lnTo>
                    <a:pt x="733" y="747"/>
                  </a:lnTo>
                  <a:lnTo>
                    <a:pt x="733" y="750"/>
                  </a:lnTo>
                  <a:lnTo>
                    <a:pt x="736" y="752"/>
                  </a:lnTo>
                  <a:lnTo>
                    <a:pt x="736" y="755"/>
                  </a:lnTo>
                  <a:lnTo>
                    <a:pt x="736" y="758"/>
                  </a:lnTo>
                  <a:lnTo>
                    <a:pt x="736" y="764"/>
                  </a:lnTo>
                  <a:lnTo>
                    <a:pt x="736" y="767"/>
                  </a:lnTo>
                  <a:lnTo>
                    <a:pt x="739" y="767"/>
                  </a:lnTo>
                  <a:lnTo>
                    <a:pt x="742" y="770"/>
                  </a:lnTo>
                  <a:lnTo>
                    <a:pt x="745" y="770"/>
                  </a:lnTo>
                  <a:lnTo>
                    <a:pt x="748" y="773"/>
                  </a:lnTo>
                  <a:lnTo>
                    <a:pt x="748" y="775"/>
                  </a:lnTo>
                  <a:lnTo>
                    <a:pt x="748" y="778"/>
                  </a:lnTo>
                  <a:lnTo>
                    <a:pt x="751" y="781"/>
                  </a:lnTo>
                  <a:lnTo>
                    <a:pt x="754" y="781"/>
                  </a:lnTo>
                  <a:lnTo>
                    <a:pt x="756" y="784"/>
                  </a:lnTo>
                  <a:lnTo>
                    <a:pt x="759" y="784"/>
                  </a:lnTo>
                  <a:lnTo>
                    <a:pt x="759" y="790"/>
                  </a:lnTo>
                  <a:lnTo>
                    <a:pt x="759" y="793"/>
                  </a:lnTo>
                  <a:lnTo>
                    <a:pt x="762" y="793"/>
                  </a:lnTo>
                  <a:lnTo>
                    <a:pt x="765" y="793"/>
                  </a:lnTo>
                  <a:lnTo>
                    <a:pt x="768" y="793"/>
                  </a:lnTo>
                  <a:lnTo>
                    <a:pt x="771" y="793"/>
                  </a:lnTo>
                  <a:lnTo>
                    <a:pt x="774" y="790"/>
                  </a:lnTo>
                  <a:lnTo>
                    <a:pt x="777" y="793"/>
                  </a:lnTo>
                  <a:lnTo>
                    <a:pt x="779" y="796"/>
                  </a:lnTo>
                  <a:lnTo>
                    <a:pt x="782" y="798"/>
                  </a:lnTo>
                  <a:lnTo>
                    <a:pt x="785" y="798"/>
                  </a:lnTo>
                  <a:lnTo>
                    <a:pt x="788" y="801"/>
                  </a:lnTo>
                  <a:lnTo>
                    <a:pt x="794" y="801"/>
                  </a:lnTo>
                  <a:lnTo>
                    <a:pt x="797" y="801"/>
                  </a:lnTo>
                  <a:lnTo>
                    <a:pt x="800" y="804"/>
                  </a:lnTo>
                  <a:lnTo>
                    <a:pt x="802" y="804"/>
                  </a:lnTo>
                  <a:lnTo>
                    <a:pt x="802" y="807"/>
                  </a:lnTo>
                  <a:lnTo>
                    <a:pt x="805" y="810"/>
                  </a:lnTo>
                  <a:lnTo>
                    <a:pt x="805" y="813"/>
                  </a:lnTo>
                  <a:lnTo>
                    <a:pt x="808" y="813"/>
                  </a:lnTo>
                  <a:lnTo>
                    <a:pt x="814" y="816"/>
                  </a:lnTo>
                  <a:lnTo>
                    <a:pt x="817" y="818"/>
                  </a:lnTo>
                  <a:lnTo>
                    <a:pt x="817" y="824"/>
                  </a:lnTo>
                  <a:lnTo>
                    <a:pt x="817" y="827"/>
                  </a:lnTo>
                  <a:lnTo>
                    <a:pt x="820" y="827"/>
                  </a:lnTo>
                  <a:lnTo>
                    <a:pt x="823" y="830"/>
                  </a:lnTo>
                  <a:lnTo>
                    <a:pt x="825" y="830"/>
                  </a:lnTo>
                  <a:lnTo>
                    <a:pt x="825" y="833"/>
                  </a:lnTo>
                  <a:lnTo>
                    <a:pt x="828" y="836"/>
                  </a:lnTo>
                  <a:lnTo>
                    <a:pt x="831" y="839"/>
                  </a:lnTo>
                  <a:lnTo>
                    <a:pt x="834" y="839"/>
                  </a:lnTo>
                  <a:lnTo>
                    <a:pt x="837" y="839"/>
                  </a:lnTo>
                  <a:lnTo>
                    <a:pt x="840" y="841"/>
                  </a:lnTo>
                  <a:lnTo>
                    <a:pt x="840" y="844"/>
                  </a:lnTo>
                  <a:lnTo>
                    <a:pt x="840" y="847"/>
                  </a:lnTo>
                  <a:lnTo>
                    <a:pt x="843" y="847"/>
                  </a:lnTo>
                  <a:lnTo>
                    <a:pt x="848" y="847"/>
                  </a:lnTo>
                  <a:lnTo>
                    <a:pt x="851" y="850"/>
                  </a:lnTo>
                  <a:lnTo>
                    <a:pt x="851" y="853"/>
                  </a:lnTo>
                  <a:lnTo>
                    <a:pt x="854" y="853"/>
                  </a:lnTo>
                  <a:lnTo>
                    <a:pt x="857" y="856"/>
                  </a:lnTo>
                  <a:lnTo>
                    <a:pt x="860" y="856"/>
                  </a:lnTo>
                  <a:lnTo>
                    <a:pt x="863" y="856"/>
                  </a:lnTo>
                  <a:lnTo>
                    <a:pt x="866" y="853"/>
                  </a:lnTo>
                  <a:lnTo>
                    <a:pt x="871" y="853"/>
                  </a:lnTo>
                  <a:lnTo>
                    <a:pt x="871" y="856"/>
                  </a:lnTo>
                  <a:lnTo>
                    <a:pt x="871" y="859"/>
                  </a:lnTo>
                  <a:lnTo>
                    <a:pt x="871" y="862"/>
                  </a:lnTo>
                  <a:lnTo>
                    <a:pt x="871" y="864"/>
                  </a:lnTo>
                  <a:lnTo>
                    <a:pt x="871" y="870"/>
                  </a:lnTo>
                  <a:lnTo>
                    <a:pt x="874" y="870"/>
                  </a:lnTo>
                  <a:lnTo>
                    <a:pt x="877" y="870"/>
                  </a:lnTo>
                  <a:lnTo>
                    <a:pt x="880" y="870"/>
                  </a:lnTo>
                  <a:lnTo>
                    <a:pt x="883" y="867"/>
                  </a:lnTo>
                  <a:lnTo>
                    <a:pt x="886" y="867"/>
                  </a:lnTo>
                  <a:lnTo>
                    <a:pt x="889" y="867"/>
                  </a:lnTo>
                  <a:lnTo>
                    <a:pt x="889" y="870"/>
                  </a:lnTo>
                  <a:lnTo>
                    <a:pt x="883" y="885"/>
                  </a:lnTo>
                  <a:lnTo>
                    <a:pt x="883" y="890"/>
                  </a:lnTo>
                  <a:lnTo>
                    <a:pt x="883" y="896"/>
                  </a:lnTo>
                  <a:lnTo>
                    <a:pt x="886" y="905"/>
                  </a:lnTo>
                  <a:lnTo>
                    <a:pt x="886" y="913"/>
                  </a:lnTo>
                  <a:lnTo>
                    <a:pt x="889" y="916"/>
                  </a:lnTo>
                  <a:lnTo>
                    <a:pt x="886" y="922"/>
                  </a:lnTo>
                  <a:lnTo>
                    <a:pt x="886" y="925"/>
                  </a:lnTo>
                  <a:lnTo>
                    <a:pt x="883" y="931"/>
                  </a:lnTo>
                  <a:lnTo>
                    <a:pt x="880" y="939"/>
                  </a:lnTo>
                  <a:lnTo>
                    <a:pt x="880" y="942"/>
                  </a:lnTo>
                  <a:lnTo>
                    <a:pt x="877" y="948"/>
                  </a:lnTo>
                  <a:lnTo>
                    <a:pt x="871" y="953"/>
                  </a:lnTo>
                  <a:lnTo>
                    <a:pt x="869" y="959"/>
                  </a:lnTo>
                  <a:lnTo>
                    <a:pt x="863" y="982"/>
                  </a:lnTo>
                  <a:lnTo>
                    <a:pt x="863" y="991"/>
                  </a:lnTo>
                  <a:lnTo>
                    <a:pt x="860" y="994"/>
                  </a:lnTo>
                  <a:lnTo>
                    <a:pt x="857" y="999"/>
                  </a:lnTo>
                  <a:lnTo>
                    <a:pt x="851" y="1005"/>
                  </a:lnTo>
                  <a:lnTo>
                    <a:pt x="843" y="1011"/>
                  </a:lnTo>
                  <a:lnTo>
                    <a:pt x="831" y="1017"/>
                  </a:lnTo>
                  <a:lnTo>
                    <a:pt x="825" y="1022"/>
                  </a:lnTo>
                  <a:lnTo>
                    <a:pt x="823" y="1025"/>
                  </a:lnTo>
                  <a:lnTo>
                    <a:pt x="823" y="1031"/>
                  </a:lnTo>
                  <a:lnTo>
                    <a:pt x="823" y="1037"/>
                  </a:lnTo>
                  <a:lnTo>
                    <a:pt x="820" y="1043"/>
                  </a:lnTo>
                  <a:lnTo>
                    <a:pt x="814" y="1051"/>
                  </a:lnTo>
                  <a:lnTo>
                    <a:pt x="811" y="1051"/>
                  </a:lnTo>
                  <a:lnTo>
                    <a:pt x="805" y="1054"/>
                  </a:lnTo>
                  <a:lnTo>
                    <a:pt x="800" y="1060"/>
                  </a:lnTo>
                  <a:lnTo>
                    <a:pt x="797" y="1063"/>
                  </a:lnTo>
                  <a:lnTo>
                    <a:pt x="791" y="1071"/>
                  </a:lnTo>
                  <a:lnTo>
                    <a:pt x="788" y="1074"/>
                  </a:lnTo>
                  <a:lnTo>
                    <a:pt x="779" y="1080"/>
                  </a:lnTo>
                  <a:lnTo>
                    <a:pt x="777" y="1086"/>
                  </a:lnTo>
                  <a:lnTo>
                    <a:pt x="768" y="1091"/>
                  </a:lnTo>
                  <a:lnTo>
                    <a:pt x="762" y="1094"/>
                  </a:lnTo>
                  <a:lnTo>
                    <a:pt x="756" y="1097"/>
                  </a:lnTo>
                  <a:lnTo>
                    <a:pt x="751" y="1106"/>
                  </a:lnTo>
                  <a:lnTo>
                    <a:pt x="745" y="1111"/>
                  </a:lnTo>
                  <a:lnTo>
                    <a:pt x="742" y="1117"/>
                  </a:lnTo>
                  <a:lnTo>
                    <a:pt x="736" y="1126"/>
                  </a:lnTo>
                  <a:lnTo>
                    <a:pt x="733" y="1129"/>
                  </a:lnTo>
                  <a:lnTo>
                    <a:pt x="728" y="1134"/>
                  </a:lnTo>
                  <a:lnTo>
                    <a:pt x="719" y="1140"/>
                  </a:lnTo>
                  <a:lnTo>
                    <a:pt x="716" y="1146"/>
                  </a:lnTo>
                  <a:lnTo>
                    <a:pt x="713" y="1157"/>
                  </a:lnTo>
                  <a:lnTo>
                    <a:pt x="713" y="1169"/>
                  </a:lnTo>
                  <a:lnTo>
                    <a:pt x="713" y="1189"/>
                  </a:lnTo>
                  <a:lnTo>
                    <a:pt x="719" y="1212"/>
                  </a:lnTo>
                  <a:lnTo>
                    <a:pt x="725" y="1229"/>
                  </a:lnTo>
                  <a:lnTo>
                    <a:pt x="725" y="1238"/>
                  </a:lnTo>
                  <a:lnTo>
                    <a:pt x="725" y="1244"/>
                  </a:lnTo>
                  <a:lnTo>
                    <a:pt x="725" y="1246"/>
                  </a:lnTo>
                  <a:lnTo>
                    <a:pt x="722" y="1249"/>
                  </a:lnTo>
                  <a:lnTo>
                    <a:pt x="719" y="1252"/>
                  </a:lnTo>
                  <a:lnTo>
                    <a:pt x="713" y="1249"/>
                  </a:lnTo>
                  <a:lnTo>
                    <a:pt x="708" y="1246"/>
                  </a:lnTo>
                  <a:lnTo>
                    <a:pt x="699" y="1238"/>
                  </a:lnTo>
                  <a:lnTo>
                    <a:pt x="687" y="1232"/>
                  </a:lnTo>
                  <a:lnTo>
                    <a:pt x="676" y="1232"/>
                  </a:lnTo>
                  <a:lnTo>
                    <a:pt x="659" y="1229"/>
                  </a:lnTo>
                  <a:lnTo>
                    <a:pt x="647" y="1232"/>
                  </a:lnTo>
                  <a:lnTo>
                    <a:pt x="644" y="1235"/>
                  </a:lnTo>
                  <a:lnTo>
                    <a:pt x="627" y="1232"/>
                  </a:lnTo>
                  <a:lnTo>
                    <a:pt x="607" y="1229"/>
                  </a:lnTo>
                  <a:lnTo>
                    <a:pt x="587" y="1226"/>
                  </a:lnTo>
                  <a:lnTo>
                    <a:pt x="561" y="1223"/>
                  </a:lnTo>
                  <a:lnTo>
                    <a:pt x="529" y="1218"/>
                  </a:lnTo>
                  <a:lnTo>
                    <a:pt x="506" y="1215"/>
                  </a:lnTo>
                  <a:lnTo>
                    <a:pt x="498" y="1218"/>
                  </a:lnTo>
                  <a:lnTo>
                    <a:pt x="489" y="1218"/>
                  </a:lnTo>
                  <a:lnTo>
                    <a:pt x="469" y="1223"/>
                  </a:lnTo>
                  <a:lnTo>
                    <a:pt x="452" y="1229"/>
                  </a:lnTo>
                  <a:lnTo>
                    <a:pt x="423" y="1238"/>
                  </a:lnTo>
                  <a:lnTo>
                    <a:pt x="406" y="1244"/>
                  </a:lnTo>
                  <a:lnTo>
                    <a:pt x="388" y="1246"/>
                  </a:lnTo>
                  <a:lnTo>
                    <a:pt x="371" y="1246"/>
                  </a:lnTo>
                  <a:lnTo>
                    <a:pt x="363" y="1246"/>
                  </a:lnTo>
                  <a:lnTo>
                    <a:pt x="351" y="1246"/>
                  </a:lnTo>
                  <a:lnTo>
                    <a:pt x="340" y="1249"/>
                  </a:lnTo>
                  <a:lnTo>
                    <a:pt x="331" y="1252"/>
                  </a:lnTo>
                  <a:lnTo>
                    <a:pt x="322" y="1258"/>
                  </a:lnTo>
                  <a:lnTo>
                    <a:pt x="314" y="1258"/>
                  </a:lnTo>
                  <a:lnTo>
                    <a:pt x="302" y="1258"/>
                  </a:lnTo>
                  <a:lnTo>
                    <a:pt x="294" y="1258"/>
                  </a:lnTo>
                  <a:lnTo>
                    <a:pt x="279" y="1252"/>
                  </a:lnTo>
                  <a:lnTo>
                    <a:pt x="268" y="1246"/>
                  </a:lnTo>
                  <a:lnTo>
                    <a:pt x="256" y="1241"/>
                  </a:lnTo>
                  <a:lnTo>
                    <a:pt x="248" y="1232"/>
                  </a:lnTo>
                  <a:lnTo>
                    <a:pt x="239" y="1218"/>
                  </a:lnTo>
                  <a:lnTo>
                    <a:pt x="233" y="1203"/>
                  </a:lnTo>
                  <a:lnTo>
                    <a:pt x="233" y="1200"/>
                  </a:lnTo>
                  <a:lnTo>
                    <a:pt x="230" y="1195"/>
                  </a:lnTo>
                  <a:lnTo>
                    <a:pt x="222" y="1192"/>
                  </a:lnTo>
                  <a:lnTo>
                    <a:pt x="216" y="1189"/>
                  </a:lnTo>
                  <a:lnTo>
                    <a:pt x="207" y="1189"/>
                  </a:lnTo>
                  <a:lnTo>
                    <a:pt x="199" y="1189"/>
                  </a:lnTo>
                  <a:lnTo>
                    <a:pt x="187" y="1192"/>
                  </a:lnTo>
                  <a:lnTo>
                    <a:pt x="173" y="1195"/>
                  </a:lnTo>
                  <a:lnTo>
                    <a:pt x="150" y="1200"/>
                  </a:lnTo>
                  <a:lnTo>
                    <a:pt x="130" y="1206"/>
                  </a:lnTo>
                  <a:lnTo>
                    <a:pt x="104" y="1209"/>
                  </a:lnTo>
                  <a:lnTo>
                    <a:pt x="84" y="1209"/>
                  </a:lnTo>
                  <a:lnTo>
                    <a:pt x="61" y="1212"/>
                  </a:lnTo>
                  <a:lnTo>
                    <a:pt x="64" y="1198"/>
                  </a:lnTo>
                  <a:lnTo>
                    <a:pt x="64" y="1189"/>
                  </a:lnTo>
                  <a:lnTo>
                    <a:pt x="69" y="1175"/>
                  </a:lnTo>
                  <a:lnTo>
                    <a:pt x="75" y="1169"/>
                  </a:lnTo>
                  <a:lnTo>
                    <a:pt x="81" y="1160"/>
                  </a:lnTo>
                  <a:lnTo>
                    <a:pt x="92" y="1155"/>
                  </a:lnTo>
                  <a:lnTo>
                    <a:pt x="104" y="1149"/>
                  </a:lnTo>
                  <a:lnTo>
                    <a:pt x="118" y="1143"/>
                  </a:lnTo>
                  <a:lnTo>
                    <a:pt x="124" y="1140"/>
                  </a:lnTo>
                  <a:lnTo>
                    <a:pt x="130" y="1134"/>
                  </a:lnTo>
                  <a:lnTo>
                    <a:pt x="133" y="1132"/>
                  </a:lnTo>
                  <a:lnTo>
                    <a:pt x="133" y="1126"/>
                  </a:lnTo>
                  <a:lnTo>
                    <a:pt x="133" y="1120"/>
                  </a:lnTo>
                  <a:lnTo>
                    <a:pt x="133" y="1117"/>
                  </a:lnTo>
                  <a:lnTo>
                    <a:pt x="127" y="1109"/>
                  </a:lnTo>
                  <a:lnTo>
                    <a:pt x="121" y="1109"/>
                  </a:lnTo>
                  <a:lnTo>
                    <a:pt x="118" y="1106"/>
                  </a:lnTo>
                  <a:lnTo>
                    <a:pt x="110" y="1103"/>
                  </a:lnTo>
                  <a:lnTo>
                    <a:pt x="92" y="1097"/>
                  </a:lnTo>
                  <a:lnTo>
                    <a:pt x="81" y="1091"/>
                  </a:lnTo>
                  <a:lnTo>
                    <a:pt x="69" y="1083"/>
                  </a:lnTo>
                  <a:lnTo>
                    <a:pt x="58" y="1071"/>
                  </a:lnTo>
                  <a:lnTo>
                    <a:pt x="55" y="1065"/>
                  </a:lnTo>
                  <a:lnTo>
                    <a:pt x="52" y="1057"/>
                  </a:lnTo>
                  <a:lnTo>
                    <a:pt x="55" y="1048"/>
                  </a:lnTo>
                  <a:lnTo>
                    <a:pt x="58" y="1043"/>
                  </a:lnTo>
                  <a:lnTo>
                    <a:pt x="61" y="1040"/>
                  </a:lnTo>
                  <a:lnTo>
                    <a:pt x="64" y="1037"/>
                  </a:lnTo>
                  <a:lnTo>
                    <a:pt x="64" y="1034"/>
                  </a:lnTo>
                  <a:lnTo>
                    <a:pt x="61" y="1034"/>
                  </a:lnTo>
                  <a:lnTo>
                    <a:pt x="58" y="1034"/>
                  </a:lnTo>
                  <a:lnTo>
                    <a:pt x="52" y="1034"/>
                  </a:lnTo>
                  <a:lnTo>
                    <a:pt x="49" y="1034"/>
                  </a:lnTo>
                  <a:lnTo>
                    <a:pt x="46" y="1034"/>
                  </a:lnTo>
                  <a:lnTo>
                    <a:pt x="43" y="1028"/>
                  </a:lnTo>
                  <a:lnTo>
                    <a:pt x="43" y="1025"/>
                  </a:lnTo>
                  <a:lnTo>
                    <a:pt x="41" y="1008"/>
                  </a:lnTo>
                  <a:lnTo>
                    <a:pt x="35" y="991"/>
                  </a:lnTo>
                  <a:lnTo>
                    <a:pt x="32" y="985"/>
                  </a:lnTo>
                  <a:lnTo>
                    <a:pt x="20" y="976"/>
                  </a:lnTo>
                  <a:lnTo>
                    <a:pt x="12" y="971"/>
                  </a:lnTo>
                  <a:lnTo>
                    <a:pt x="3" y="968"/>
                  </a:lnTo>
                  <a:lnTo>
                    <a:pt x="0" y="962"/>
                  </a:lnTo>
                  <a:lnTo>
                    <a:pt x="0" y="959"/>
                  </a:lnTo>
                  <a:lnTo>
                    <a:pt x="0" y="953"/>
                  </a:lnTo>
                  <a:lnTo>
                    <a:pt x="0" y="948"/>
                  </a:lnTo>
                  <a:lnTo>
                    <a:pt x="3" y="945"/>
                  </a:lnTo>
                  <a:lnTo>
                    <a:pt x="9" y="942"/>
                  </a:lnTo>
                  <a:lnTo>
                    <a:pt x="15" y="939"/>
                  </a:lnTo>
                  <a:lnTo>
                    <a:pt x="20" y="936"/>
                  </a:lnTo>
                  <a:lnTo>
                    <a:pt x="23" y="936"/>
                  </a:lnTo>
                  <a:lnTo>
                    <a:pt x="29" y="931"/>
                  </a:lnTo>
                  <a:lnTo>
                    <a:pt x="32" y="916"/>
                  </a:lnTo>
                  <a:lnTo>
                    <a:pt x="32" y="908"/>
                  </a:lnTo>
                  <a:lnTo>
                    <a:pt x="35" y="896"/>
                  </a:lnTo>
                  <a:lnTo>
                    <a:pt x="38" y="890"/>
                  </a:lnTo>
                  <a:lnTo>
                    <a:pt x="41" y="887"/>
                  </a:lnTo>
                  <a:lnTo>
                    <a:pt x="46" y="885"/>
                  </a:lnTo>
                  <a:lnTo>
                    <a:pt x="49" y="885"/>
                  </a:lnTo>
                  <a:lnTo>
                    <a:pt x="55" y="882"/>
                  </a:lnTo>
                  <a:lnTo>
                    <a:pt x="58" y="879"/>
                  </a:lnTo>
                  <a:lnTo>
                    <a:pt x="58" y="876"/>
                  </a:lnTo>
                  <a:lnTo>
                    <a:pt x="58" y="870"/>
                  </a:lnTo>
                  <a:lnTo>
                    <a:pt x="58" y="867"/>
                  </a:lnTo>
                  <a:lnTo>
                    <a:pt x="55" y="867"/>
                  </a:lnTo>
                  <a:lnTo>
                    <a:pt x="46" y="867"/>
                  </a:lnTo>
                  <a:lnTo>
                    <a:pt x="41" y="864"/>
                  </a:lnTo>
                  <a:lnTo>
                    <a:pt x="35" y="864"/>
                  </a:lnTo>
                  <a:lnTo>
                    <a:pt x="35" y="859"/>
                  </a:lnTo>
                  <a:lnTo>
                    <a:pt x="35" y="853"/>
                  </a:lnTo>
                  <a:lnTo>
                    <a:pt x="38" y="850"/>
                  </a:lnTo>
                  <a:lnTo>
                    <a:pt x="43" y="847"/>
                  </a:lnTo>
                  <a:lnTo>
                    <a:pt x="46" y="847"/>
                  </a:lnTo>
                  <a:lnTo>
                    <a:pt x="52" y="844"/>
                  </a:lnTo>
                  <a:lnTo>
                    <a:pt x="58" y="841"/>
                  </a:lnTo>
                  <a:lnTo>
                    <a:pt x="64" y="839"/>
                  </a:lnTo>
                  <a:lnTo>
                    <a:pt x="66" y="836"/>
                  </a:lnTo>
                  <a:lnTo>
                    <a:pt x="69" y="833"/>
                  </a:lnTo>
                  <a:lnTo>
                    <a:pt x="72" y="830"/>
                  </a:lnTo>
                  <a:lnTo>
                    <a:pt x="72" y="827"/>
                  </a:lnTo>
                  <a:lnTo>
                    <a:pt x="72" y="824"/>
                  </a:lnTo>
                  <a:lnTo>
                    <a:pt x="72" y="813"/>
                  </a:lnTo>
                  <a:lnTo>
                    <a:pt x="72" y="810"/>
                  </a:lnTo>
                  <a:lnTo>
                    <a:pt x="72" y="807"/>
                  </a:lnTo>
                  <a:lnTo>
                    <a:pt x="72" y="804"/>
                  </a:lnTo>
                  <a:lnTo>
                    <a:pt x="72" y="801"/>
                  </a:lnTo>
                  <a:lnTo>
                    <a:pt x="75" y="801"/>
                  </a:lnTo>
                  <a:lnTo>
                    <a:pt x="78" y="798"/>
                  </a:lnTo>
                  <a:lnTo>
                    <a:pt x="81" y="798"/>
                  </a:lnTo>
                  <a:lnTo>
                    <a:pt x="87" y="796"/>
                  </a:lnTo>
                  <a:lnTo>
                    <a:pt x="95" y="793"/>
                  </a:lnTo>
                  <a:lnTo>
                    <a:pt x="101" y="793"/>
                  </a:lnTo>
                  <a:lnTo>
                    <a:pt x="107" y="787"/>
                  </a:lnTo>
                  <a:lnTo>
                    <a:pt x="110" y="787"/>
                  </a:lnTo>
                  <a:lnTo>
                    <a:pt x="115" y="784"/>
                  </a:lnTo>
                  <a:lnTo>
                    <a:pt x="115" y="778"/>
                  </a:lnTo>
                  <a:lnTo>
                    <a:pt x="87" y="692"/>
                  </a:lnTo>
                  <a:lnTo>
                    <a:pt x="41" y="580"/>
                  </a:lnTo>
                  <a:lnTo>
                    <a:pt x="41" y="571"/>
                  </a:lnTo>
                  <a:lnTo>
                    <a:pt x="41" y="566"/>
                  </a:lnTo>
                  <a:lnTo>
                    <a:pt x="43" y="563"/>
                  </a:lnTo>
                  <a:lnTo>
                    <a:pt x="46" y="560"/>
                  </a:lnTo>
                  <a:lnTo>
                    <a:pt x="64" y="551"/>
                  </a:lnTo>
                  <a:lnTo>
                    <a:pt x="138" y="517"/>
                  </a:lnTo>
                  <a:lnTo>
                    <a:pt x="219" y="477"/>
                  </a:lnTo>
                  <a:lnTo>
                    <a:pt x="216" y="474"/>
                  </a:lnTo>
                  <a:lnTo>
                    <a:pt x="213" y="474"/>
                  </a:lnTo>
                  <a:lnTo>
                    <a:pt x="210" y="474"/>
                  </a:lnTo>
                  <a:lnTo>
                    <a:pt x="207" y="477"/>
                  </a:lnTo>
                  <a:lnTo>
                    <a:pt x="204" y="477"/>
                  </a:lnTo>
                  <a:lnTo>
                    <a:pt x="202" y="477"/>
                  </a:lnTo>
                  <a:lnTo>
                    <a:pt x="199" y="474"/>
                  </a:lnTo>
                  <a:lnTo>
                    <a:pt x="196" y="471"/>
                  </a:lnTo>
                  <a:lnTo>
                    <a:pt x="196" y="468"/>
                  </a:lnTo>
                  <a:lnTo>
                    <a:pt x="196" y="465"/>
                  </a:lnTo>
                  <a:lnTo>
                    <a:pt x="196" y="462"/>
                  </a:lnTo>
                  <a:lnTo>
                    <a:pt x="193" y="459"/>
                  </a:lnTo>
                  <a:lnTo>
                    <a:pt x="193" y="457"/>
                  </a:lnTo>
                  <a:lnTo>
                    <a:pt x="193" y="451"/>
                  </a:lnTo>
                  <a:lnTo>
                    <a:pt x="193" y="448"/>
                  </a:lnTo>
                  <a:lnTo>
                    <a:pt x="196" y="448"/>
                  </a:lnTo>
                  <a:lnTo>
                    <a:pt x="199" y="445"/>
                  </a:lnTo>
                  <a:lnTo>
                    <a:pt x="202" y="442"/>
                  </a:lnTo>
                  <a:lnTo>
                    <a:pt x="202" y="439"/>
                  </a:lnTo>
                  <a:lnTo>
                    <a:pt x="202" y="436"/>
                  </a:lnTo>
                  <a:lnTo>
                    <a:pt x="202" y="434"/>
                  </a:lnTo>
                  <a:lnTo>
                    <a:pt x="199" y="431"/>
                  </a:lnTo>
                  <a:lnTo>
                    <a:pt x="196" y="428"/>
                  </a:lnTo>
                  <a:lnTo>
                    <a:pt x="193" y="425"/>
                  </a:lnTo>
                  <a:lnTo>
                    <a:pt x="193" y="422"/>
                  </a:lnTo>
                  <a:lnTo>
                    <a:pt x="193" y="419"/>
                  </a:lnTo>
                  <a:lnTo>
                    <a:pt x="196" y="416"/>
                  </a:lnTo>
                  <a:lnTo>
                    <a:pt x="199" y="414"/>
                  </a:lnTo>
                  <a:lnTo>
                    <a:pt x="202" y="414"/>
                  </a:lnTo>
                  <a:lnTo>
                    <a:pt x="204" y="414"/>
                  </a:lnTo>
                  <a:lnTo>
                    <a:pt x="207" y="411"/>
                  </a:lnTo>
                  <a:lnTo>
                    <a:pt x="210" y="408"/>
                  </a:lnTo>
                  <a:lnTo>
                    <a:pt x="210" y="405"/>
                  </a:lnTo>
                  <a:lnTo>
                    <a:pt x="210" y="402"/>
                  </a:lnTo>
                  <a:lnTo>
                    <a:pt x="207" y="399"/>
                  </a:lnTo>
                  <a:lnTo>
                    <a:pt x="204" y="396"/>
                  </a:lnTo>
                  <a:lnTo>
                    <a:pt x="202" y="396"/>
                  </a:lnTo>
                  <a:lnTo>
                    <a:pt x="199" y="393"/>
                  </a:lnTo>
                  <a:lnTo>
                    <a:pt x="199" y="391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4" y="385"/>
                  </a:lnTo>
                  <a:lnTo>
                    <a:pt x="207" y="385"/>
                  </a:lnTo>
                  <a:lnTo>
                    <a:pt x="210" y="385"/>
                  </a:lnTo>
                  <a:lnTo>
                    <a:pt x="213" y="382"/>
                  </a:lnTo>
                  <a:lnTo>
                    <a:pt x="216" y="382"/>
                  </a:lnTo>
                  <a:lnTo>
                    <a:pt x="219" y="379"/>
                  </a:lnTo>
                  <a:lnTo>
                    <a:pt x="222" y="376"/>
                  </a:lnTo>
                  <a:lnTo>
                    <a:pt x="225" y="373"/>
                  </a:lnTo>
                  <a:lnTo>
                    <a:pt x="225" y="370"/>
                  </a:lnTo>
                  <a:lnTo>
                    <a:pt x="225" y="368"/>
                  </a:lnTo>
                  <a:lnTo>
                    <a:pt x="225" y="365"/>
                  </a:lnTo>
                  <a:lnTo>
                    <a:pt x="222" y="362"/>
                  </a:lnTo>
                  <a:lnTo>
                    <a:pt x="219" y="362"/>
                  </a:lnTo>
                  <a:lnTo>
                    <a:pt x="219" y="359"/>
                  </a:lnTo>
                  <a:lnTo>
                    <a:pt x="219" y="353"/>
                  </a:lnTo>
                  <a:lnTo>
                    <a:pt x="222" y="350"/>
                  </a:lnTo>
                  <a:lnTo>
                    <a:pt x="225" y="347"/>
                  </a:lnTo>
                  <a:lnTo>
                    <a:pt x="225" y="345"/>
                  </a:lnTo>
                  <a:lnTo>
                    <a:pt x="225" y="339"/>
                  </a:lnTo>
                  <a:lnTo>
                    <a:pt x="225" y="336"/>
                  </a:lnTo>
                  <a:lnTo>
                    <a:pt x="222" y="333"/>
                  </a:lnTo>
                  <a:lnTo>
                    <a:pt x="222" y="330"/>
                  </a:lnTo>
                  <a:lnTo>
                    <a:pt x="222" y="327"/>
                  </a:lnTo>
                  <a:lnTo>
                    <a:pt x="222" y="324"/>
                  </a:lnTo>
                  <a:lnTo>
                    <a:pt x="225" y="322"/>
                  </a:lnTo>
                  <a:lnTo>
                    <a:pt x="227" y="322"/>
                  </a:lnTo>
                  <a:lnTo>
                    <a:pt x="230" y="322"/>
                  </a:lnTo>
                  <a:lnTo>
                    <a:pt x="233" y="319"/>
                  </a:lnTo>
                  <a:lnTo>
                    <a:pt x="233" y="316"/>
                  </a:lnTo>
                  <a:lnTo>
                    <a:pt x="233" y="310"/>
                  </a:lnTo>
                  <a:lnTo>
                    <a:pt x="233" y="307"/>
                  </a:lnTo>
                  <a:lnTo>
                    <a:pt x="236" y="304"/>
                  </a:lnTo>
                  <a:lnTo>
                    <a:pt x="236" y="302"/>
                  </a:lnTo>
                  <a:lnTo>
                    <a:pt x="239" y="302"/>
                  </a:lnTo>
                  <a:lnTo>
                    <a:pt x="242" y="299"/>
                  </a:lnTo>
                  <a:lnTo>
                    <a:pt x="242" y="296"/>
                  </a:lnTo>
                  <a:lnTo>
                    <a:pt x="239" y="293"/>
                  </a:lnTo>
                  <a:lnTo>
                    <a:pt x="236" y="290"/>
                  </a:lnTo>
                  <a:lnTo>
                    <a:pt x="233" y="290"/>
                  </a:lnTo>
                  <a:lnTo>
                    <a:pt x="230" y="287"/>
                  </a:lnTo>
                  <a:lnTo>
                    <a:pt x="230" y="284"/>
                  </a:lnTo>
                  <a:lnTo>
                    <a:pt x="230" y="281"/>
                  </a:lnTo>
                  <a:lnTo>
                    <a:pt x="233" y="281"/>
                  </a:lnTo>
                  <a:lnTo>
                    <a:pt x="236" y="279"/>
                  </a:lnTo>
                  <a:lnTo>
                    <a:pt x="239" y="279"/>
                  </a:lnTo>
                  <a:lnTo>
                    <a:pt x="242" y="276"/>
                  </a:lnTo>
                  <a:lnTo>
                    <a:pt x="242" y="273"/>
                  </a:lnTo>
                  <a:lnTo>
                    <a:pt x="242" y="270"/>
                  </a:lnTo>
                  <a:lnTo>
                    <a:pt x="242" y="267"/>
                  </a:lnTo>
                  <a:lnTo>
                    <a:pt x="239" y="264"/>
                  </a:lnTo>
                  <a:lnTo>
                    <a:pt x="239" y="261"/>
                  </a:lnTo>
                  <a:lnTo>
                    <a:pt x="236" y="258"/>
                  </a:lnTo>
                  <a:lnTo>
                    <a:pt x="236" y="256"/>
                  </a:lnTo>
                  <a:lnTo>
                    <a:pt x="236" y="253"/>
                  </a:lnTo>
                  <a:lnTo>
                    <a:pt x="236" y="250"/>
                  </a:lnTo>
                  <a:lnTo>
                    <a:pt x="239" y="247"/>
                  </a:lnTo>
                  <a:lnTo>
                    <a:pt x="242" y="247"/>
                  </a:lnTo>
                  <a:lnTo>
                    <a:pt x="245" y="247"/>
                  </a:lnTo>
                  <a:lnTo>
                    <a:pt x="245" y="244"/>
                  </a:lnTo>
                  <a:lnTo>
                    <a:pt x="248" y="241"/>
                  </a:lnTo>
                  <a:lnTo>
                    <a:pt x="245" y="238"/>
                  </a:lnTo>
                  <a:lnTo>
                    <a:pt x="245" y="235"/>
                  </a:lnTo>
                  <a:lnTo>
                    <a:pt x="242" y="233"/>
                  </a:lnTo>
                  <a:lnTo>
                    <a:pt x="242" y="230"/>
                  </a:lnTo>
                  <a:lnTo>
                    <a:pt x="242" y="224"/>
                  </a:lnTo>
                  <a:lnTo>
                    <a:pt x="245" y="221"/>
                  </a:lnTo>
                  <a:lnTo>
                    <a:pt x="245" y="218"/>
                  </a:lnTo>
                  <a:lnTo>
                    <a:pt x="245" y="215"/>
                  </a:lnTo>
                  <a:lnTo>
                    <a:pt x="245" y="212"/>
                  </a:lnTo>
                  <a:lnTo>
                    <a:pt x="245" y="210"/>
                  </a:lnTo>
                  <a:lnTo>
                    <a:pt x="242" y="210"/>
                  </a:lnTo>
                  <a:lnTo>
                    <a:pt x="242" y="204"/>
                  </a:lnTo>
                  <a:lnTo>
                    <a:pt x="242" y="201"/>
                  </a:lnTo>
                  <a:lnTo>
                    <a:pt x="242" y="198"/>
                  </a:lnTo>
                  <a:lnTo>
                    <a:pt x="239" y="195"/>
                  </a:lnTo>
                  <a:lnTo>
                    <a:pt x="236" y="195"/>
                  </a:lnTo>
                  <a:lnTo>
                    <a:pt x="233" y="198"/>
                  </a:lnTo>
                  <a:lnTo>
                    <a:pt x="230" y="195"/>
                  </a:lnTo>
                  <a:lnTo>
                    <a:pt x="227" y="192"/>
                  </a:lnTo>
                  <a:lnTo>
                    <a:pt x="225" y="192"/>
                  </a:lnTo>
                  <a:lnTo>
                    <a:pt x="222" y="189"/>
                  </a:lnTo>
                  <a:lnTo>
                    <a:pt x="219" y="189"/>
                  </a:lnTo>
                  <a:lnTo>
                    <a:pt x="219" y="187"/>
                  </a:lnTo>
                  <a:lnTo>
                    <a:pt x="216" y="184"/>
                  </a:lnTo>
                  <a:lnTo>
                    <a:pt x="216" y="181"/>
                  </a:lnTo>
                  <a:lnTo>
                    <a:pt x="216" y="178"/>
                  </a:lnTo>
                  <a:lnTo>
                    <a:pt x="216" y="172"/>
                  </a:lnTo>
                  <a:lnTo>
                    <a:pt x="216" y="169"/>
                  </a:lnTo>
                  <a:lnTo>
                    <a:pt x="216" y="167"/>
                  </a:lnTo>
                  <a:lnTo>
                    <a:pt x="216" y="161"/>
                  </a:lnTo>
                  <a:lnTo>
                    <a:pt x="219" y="161"/>
                  </a:lnTo>
                  <a:lnTo>
                    <a:pt x="222" y="158"/>
                  </a:lnTo>
                  <a:lnTo>
                    <a:pt x="225" y="158"/>
                  </a:lnTo>
                  <a:lnTo>
                    <a:pt x="227" y="158"/>
                  </a:lnTo>
                  <a:lnTo>
                    <a:pt x="230" y="155"/>
                  </a:lnTo>
                  <a:lnTo>
                    <a:pt x="233" y="152"/>
                  </a:lnTo>
                  <a:lnTo>
                    <a:pt x="233" y="149"/>
                  </a:lnTo>
                  <a:lnTo>
                    <a:pt x="233" y="146"/>
                  </a:lnTo>
                  <a:lnTo>
                    <a:pt x="233" y="144"/>
                  </a:lnTo>
                  <a:lnTo>
                    <a:pt x="233" y="138"/>
                  </a:lnTo>
                  <a:lnTo>
                    <a:pt x="233" y="135"/>
                  </a:lnTo>
                  <a:lnTo>
                    <a:pt x="233" y="132"/>
                  </a:lnTo>
                  <a:lnTo>
                    <a:pt x="230" y="129"/>
                  </a:lnTo>
                  <a:lnTo>
                    <a:pt x="230" y="126"/>
                  </a:lnTo>
                  <a:lnTo>
                    <a:pt x="230" y="123"/>
                  </a:lnTo>
                  <a:lnTo>
                    <a:pt x="236" y="126"/>
                  </a:lnTo>
                  <a:lnTo>
                    <a:pt x="239" y="126"/>
                  </a:lnTo>
                  <a:lnTo>
                    <a:pt x="242" y="123"/>
                  </a:lnTo>
                  <a:lnTo>
                    <a:pt x="242" y="121"/>
                  </a:lnTo>
                  <a:lnTo>
                    <a:pt x="242" y="118"/>
                  </a:lnTo>
                  <a:lnTo>
                    <a:pt x="242" y="115"/>
                  </a:lnTo>
                  <a:lnTo>
                    <a:pt x="239" y="112"/>
                  </a:lnTo>
                  <a:lnTo>
                    <a:pt x="239" y="109"/>
                  </a:lnTo>
                  <a:lnTo>
                    <a:pt x="239" y="106"/>
                  </a:lnTo>
                  <a:lnTo>
                    <a:pt x="239" y="103"/>
                  </a:lnTo>
                  <a:lnTo>
                    <a:pt x="239" y="100"/>
                  </a:lnTo>
                  <a:lnTo>
                    <a:pt x="242" y="98"/>
                  </a:lnTo>
                  <a:lnTo>
                    <a:pt x="248" y="100"/>
                  </a:lnTo>
                  <a:lnTo>
                    <a:pt x="250" y="98"/>
                  </a:lnTo>
                  <a:lnTo>
                    <a:pt x="250" y="95"/>
                  </a:lnTo>
                  <a:lnTo>
                    <a:pt x="253" y="92"/>
                  </a:lnTo>
                  <a:lnTo>
                    <a:pt x="250" y="92"/>
                  </a:lnTo>
                  <a:lnTo>
                    <a:pt x="248" y="89"/>
                  </a:lnTo>
                  <a:lnTo>
                    <a:pt x="245" y="86"/>
                  </a:lnTo>
                  <a:lnTo>
                    <a:pt x="245" y="83"/>
                  </a:lnTo>
                  <a:lnTo>
                    <a:pt x="245" y="80"/>
                  </a:lnTo>
                  <a:lnTo>
                    <a:pt x="242" y="77"/>
                  </a:lnTo>
                  <a:lnTo>
                    <a:pt x="242" y="75"/>
                  </a:lnTo>
                  <a:lnTo>
                    <a:pt x="242" y="72"/>
                  </a:lnTo>
                  <a:lnTo>
                    <a:pt x="242" y="66"/>
                  </a:lnTo>
                  <a:lnTo>
                    <a:pt x="242" y="63"/>
                  </a:lnTo>
                  <a:lnTo>
                    <a:pt x="242" y="60"/>
                  </a:lnTo>
                  <a:lnTo>
                    <a:pt x="245" y="60"/>
                  </a:lnTo>
                  <a:lnTo>
                    <a:pt x="248" y="57"/>
                  </a:lnTo>
                  <a:lnTo>
                    <a:pt x="250" y="57"/>
                  </a:lnTo>
                  <a:lnTo>
                    <a:pt x="250" y="52"/>
                  </a:lnTo>
                  <a:lnTo>
                    <a:pt x="250" y="49"/>
                  </a:lnTo>
                  <a:lnTo>
                    <a:pt x="248" y="49"/>
                  </a:lnTo>
                  <a:lnTo>
                    <a:pt x="245" y="46"/>
                  </a:lnTo>
                  <a:lnTo>
                    <a:pt x="242" y="46"/>
                  </a:lnTo>
                  <a:lnTo>
                    <a:pt x="242" y="43"/>
                  </a:lnTo>
                  <a:lnTo>
                    <a:pt x="242" y="37"/>
                  </a:lnTo>
                  <a:lnTo>
                    <a:pt x="242" y="34"/>
                  </a:lnTo>
                  <a:lnTo>
                    <a:pt x="245" y="32"/>
                  </a:lnTo>
                  <a:lnTo>
                    <a:pt x="248" y="34"/>
                  </a:lnTo>
                  <a:lnTo>
                    <a:pt x="250" y="32"/>
                  </a:lnTo>
                  <a:lnTo>
                    <a:pt x="250" y="29"/>
                  </a:lnTo>
                  <a:lnTo>
                    <a:pt x="250" y="26"/>
                  </a:lnTo>
                  <a:lnTo>
                    <a:pt x="250" y="23"/>
                  </a:lnTo>
                  <a:lnTo>
                    <a:pt x="250" y="20"/>
                  </a:lnTo>
                  <a:lnTo>
                    <a:pt x="250" y="14"/>
                  </a:lnTo>
                  <a:lnTo>
                    <a:pt x="250" y="11"/>
                  </a:lnTo>
                  <a:lnTo>
                    <a:pt x="250" y="9"/>
                  </a:lnTo>
                  <a:lnTo>
                    <a:pt x="250" y="0"/>
                  </a:lnTo>
                  <a:lnTo>
                    <a:pt x="253" y="3"/>
                  </a:lnTo>
                  <a:lnTo>
                    <a:pt x="259" y="3"/>
                  </a:lnTo>
                  <a:lnTo>
                    <a:pt x="259" y="6"/>
                  </a:lnTo>
                  <a:lnTo>
                    <a:pt x="259" y="11"/>
                  </a:lnTo>
                  <a:lnTo>
                    <a:pt x="259" y="14"/>
                  </a:lnTo>
                  <a:lnTo>
                    <a:pt x="262" y="17"/>
                  </a:lnTo>
                  <a:lnTo>
                    <a:pt x="262" y="20"/>
                  </a:lnTo>
                  <a:lnTo>
                    <a:pt x="265" y="23"/>
                  </a:lnTo>
                  <a:lnTo>
                    <a:pt x="265" y="26"/>
                  </a:lnTo>
                  <a:lnTo>
                    <a:pt x="265" y="29"/>
                  </a:lnTo>
                  <a:lnTo>
                    <a:pt x="265" y="32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2591" y="1999"/>
              <a:ext cx="707" cy="56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Nana </a:t>
              </a:r>
              <a:b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</a:b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Grebizi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972" y="1947"/>
              <a:ext cx="1464" cy="1876"/>
            </a:xfrm>
            <a:custGeom>
              <a:avLst/>
              <a:gdLst>
                <a:gd name="T0" fmla="*/ 1240 w 1464"/>
                <a:gd name="T1" fmla="*/ 233 h 1876"/>
                <a:gd name="T2" fmla="*/ 1263 w 1464"/>
                <a:gd name="T3" fmla="*/ 414 h 1876"/>
                <a:gd name="T4" fmla="*/ 1288 w 1464"/>
                <a:gd name="T5" fmla="*/ 477 h 1876"/>
                <a:gd name="T6" fmla="*/ 1277 w 1464"/>
                <a:gd name="T7" fmla="*/ 532 h 1876"/>
                <a:gd name="T8" fmla="*/ 1285 w 1464"/>
                <a:gd name="T9" fmla="*/ 603 h 1876"/>
                <a:gd name="T10" fmla="*/ 1326 w 1464"/>
                <a:gd name="T11" fmla="*/ 658 h 1876"/>
                <a:gd name="T12" fmla="*/ 1366 w 1464"/>
                <a:gd name="T13" fmla="*/ 721 h 1876"/>
                <a:gd name="T14" fmla="*/ 1343 w 1464"/>
                <a:gd name="T15" fmla="*/ 868 h 1876"/>
                <a:gd name="T16" fmla="*/ 1389 w 1464"/>
                <a:gd name="T17" fmla="*/ 959 h 1876"/>
                <a:gd name="T18" fmla="*/ 1452 w 1464"/>
                <a:gd name="T19" fmla="*/ 1043 h 1876"/>
                <a:gd name="T20" fmla="*/ 1438 w 1464"/>
                <a:gd name="T21" fmla="*/ 1192 h 1876"/>
                <a:gd name="T22" fmla="*/ 1343 w 1464"/>
                <a:gd name="T23" fmla="*/ 1201 h 1876"/>
                <a:gd name="T24" fmla="*/ 1260 w 1464"/>
                <a:gd name="T25" fmla="*/ 1316 h 1876"/>
                <a:gd name="T26" fmla="*/ 1199 w 1464"/>
                <a:gd name="T27" fmla="*/ 1267 h 1876"/>
                <a:gd name="T28" fmla="*/ 1173 w 1464"/>
                <a:gd name="T29" fmla="*/ 1192 h 1876"/>
                <a:gd name="T30" fmla="*/ 1136 w 1464"/>
                <a:gd name="T31" fmla="*/ 1166 h 1876"/>
                <a:gd name="T32" fmla="*/ 1099 w 1464"/>
                <a:gd name="T33" fmla="*/ 1172 h 1876"/>
                <a:gd name="T34" fmla="*/ 1030 w 1464"/>
                <a:gd name="T35" fmla="*/ 1206 h 1876"/>
                <a:gd name="T36" fmla="*/ 978 w 1464"/>
                <a:gd name="T37" fmla="*/ 1209 h 1876"/>
                <a:gd name="T38" fmla="*/ 926 w 1464"/>
                <a:gd name="T39" fmla="*/ 1169 h 1876"/>
                <a:gd name="T40" fmla="*/ 929 w 1464"/>
                <a:gd name="T41" fmla="*/ 1227 h 1876"/>
                <a:gd name="T42" fmla="*/ 903 w 1464"/>
                <a:gd name="T43" fmla="*/ 1275 h 1876"/>
                <a:gd name="T44" fmla="*/ 895 w 1464"/>
                <a:gd name="T45" fmla="*/ 1304 h 1876"/>
                <a:gd name="T46" fmla="*/ 877 w 1464"/>
                <a:gd name="T47" fmla="*/ 1367 h 1876"/>
                <a:gd name="T48" fmla="*/ 849 w 1464"/>
                <a:gd name="T49" fmla="*/ 1520 h 1876"/>
                <a:gd name="T50" fmla="*/ 843 w 1464"/>
                <a:gd name="T51" fmla="*/ 1629 h 1876"/>
                <a:gd name="T52" fmla="*/ 794 w 1464"/>
                <a:gd name="T53" fmla="*/ 1686 h 1876"/>
                <a:gd name="T54" fmla="*/ 713 w 1464"/>
                <a:gd name="T55" fmla="*/ 1769 h 1876"/>
                <a:gd name="T56" fmla="*/ 581 w 1464"/>
                <a:gd name="T57" fmla="*/ 1856 h 1876"/>
                <a:gd name="T58" fmla="*/ 389 w 1464"/>
                <a:gd name="T59" fmla="*/ 1655 h 1876"/>
                <a:gd name="T60" fmla="*/ 265 w 1464"/>
                <a:gd name="T61" fmla="*/ 1540 h 1876"/>
                <a:gd name="T62" fmla="*/ 291 w 1464"/>
                <a:gd name="T63" fmla="*/ 1425 h 1876"/>
                <a:gd name="T64" fmla="*/ 320 w 1464"/>
                <a:gd name="T65" fmla="*/ 1341 h 1876"/>
                <a:gd name="T66" fmla="*/ 6 w 1464"/>
                <a:gd name="T67" fmla="*/ 1278 h 1876"/>
                <a:gd name="T68" fmla="*/ 87 w 1464"/>
                <a:gd name="T69" fmla="*/ 1224 h 1876"/>
                <a:gd name="T70" fmla="*/ 87 w 1464"/>
                <a:gd name="T71" fmla="*/ 1143 h 1876"/>
                <a:gd name="T72" fmla="*/ 75 w 1464"/>
                <a:gd name="T73" fmla="*/ 1054 h 1876"/>
                <a:gd name="T74" fmla="*/ 164 w 1464"/>
                <a:gd name="T75" fmla="*/ 977 h 1876"/>
                <a:gd name="T76" fmla="*/ 213 w 1464"/>
                <a:gd name="T77" fmla="*/ 939 h 1876"/>
                <a:gd name="T78" fmla="*/ 236 w 1464"/>
                <a:gd name="T79" fmla="*/ 891 h 1876"/>
                <a:gd name="T80" fmla="*/ 230 w 1464"/>
                <a:gd name="T81" fmla="*/ 790 h 1876"/>
                <a:gd name="T82" fmla="*/ 161 w 1464"/>
                <a:gd name="T83" fmla="*/ 730 h 1876"/>
                <a:gd name="T84" fmla="*/ 245 w 1464"/>
                <a:gd name="T85" fmla="*/ 718 h 1876"/>
                <a:gd name="T86" fmla="*/ 288 w 1464"/>
                <a:gd name="T87" fmla="*/ 580 h 1876"/>
                <a:gd name="T88" fmla="*/ 351 w 1464"/>
                <a:gd name="T89" fmla="*/ 506 h 1876"/>
                <a:gd name="T90" fmla="*/ 409 w 1464"/>
                <a:gd name="T91" fmla="*/ 405 h 1876"/>
                <a:gd name="T92" fmla="*/ 437 w 1464"/>
                <a:gd name="T93" fmla="*/ 376 h 1876"/>
                <a:gd name="T94" fmla="*/ 483 w 1464"/>
                <a:gd name="T95" fmla="*/ 394 h 1876"/>
                <a:gd name="T96" fmla="*/ 529 w 1464"/>
                <a:gd name="T97" fmla="*/ 397 h 1876"/>
                <a:gd name="T98" fmla="*/ 570 w 1464"/>
                <a:gd name="T99" fmla="*/ 402 h 1876"/>
                <a:gd name="T100" fmla="*/ 613 w 1464"/>
                <a:gd name="T101" fmla="*/ 382 h 1876"/>
                <a:gd name="T102" fmla="*/ 656 w 1464"/>
                <a:gd name="T103" fmla="*/ 371 h 1876"/>
                <a:gd name="T104" fmla="*/ 690 w 1464"/>
                <a:gd name="T105" fmla="*/ 342 h 1876"/>
                <a:gd name="T106" fmla="*/ 711 w 1464"/>
                <a:gd name="T107" fmla="*/ 299 h 1876"/>
                <a:gd name="T108" fmla="*/ 739 w 1464"/>
                <a:gd name="T109" fmla="*/ 267 h 1876"/>
                <a:gd name="T110" fmla="*/ 785 w 1464"/>
                <a:gd name="T111" fmla="*/ 282 h 1876"/>
                <a:gd name="T112" fmla="*/ 826 w 1464"/>
                <a:gd name="T113" fmla="*/ 262 h 1876"/>
                <a:gd name="T114" fmla="*/ 918 w 1464"/>
                <a:gd name="T115" fmla="*/ 144 h 1876"/>
                <a:gd name="T116" fmla="*/ 941 w 1464"/>
                <a:gd name="T117" fmla="*/ 60 h 1876"/>
                <a:gd name="T118" fmla="*/ 984 w 1464"/>
                <a:gd name="T119" fmla="*/ 0 h 1876"/>
                <a:gd name="T120" fmla="*/ 1119 w 1464"/>
                <a:gd name="T121" fmla="*/ 78 h 1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64" h="1876">
                  <a:moveTo>
                    <a:pt x="1148" y="213"/>
                  </a:moveTo>
                  <a:lnTo>
                    <a:pt x="1148" y="221"/>
                  </a:lnTo>
                  <a:lnTo>
                    <a:pt x="1150" y="227"/>
                  </a:lnTo>
                  <a:lnTo>
                    <a:pt x="1153" y="230"/>
                  </a:lnTo>
                  <a:lnTo>
                    <a:pt x="1159" y="233"/>
                  </a:lnTo>
                  <a:lnTo>
                    <a:pt x="1171" y="236"/>
                  </a:lnTo>
                  <a:lnTo>
                    <a:pt x="1179" y="236"/>
                  </a:lnTo>
                  <a:lnTo>
                    <a:pt x="1188" y="236"/>
                  </a:lnTo>
                  <a:lnTo>
                    <a:pt x="1199" y="236"/>
                  </a:lnTo>
                  <a:lnTo>
                    <a:pt x="1208" y="236"/>
                  </a:lnTo>
                  <a:lnTo>
                    <a:pt x="1211" y="233"/>
                  </a:lnTo>
                  <a:lnTo>
                    <a:pt x="1217" y="233"/>
                  </a:lnTo>
                  <a:lnTo>
                    <a:pt x="1222" y="230"/>
                  </a:lnTo>
                  <a:lnTo>
                    <a:pt x="1231" y="230"/>
                  </a:lnTo>
                  <a:lnTo>
                    <a:pt x="1240" y="233"/>
                  </a:lnTo>
                  <a:lnTo>
                    <a:pt x="1245" y="239"/>
                  </a:lnTo>
                  <a:lnTo>
                    <a:pt x="1248" y="247"/>
                  </a:lnTo>
                  <a:lnTo>
                    <a:pt x="1251" y="253"/>
                  </a:lnTo>
                  <a:lnTo>
                    <a:pt x="1251" y="256"/>
                  </a:lnTo>
                  <a:lnTo>
                    <a:pt x="1248" y="276"/>
                  </a:lnTo>
                  <a:lnTo>
                    <a:pt x="1248" y="293"/>
                  </a:lnTo>
                  <a:lnTo>
                    <a:pt x="1245" y="310"/>
                  </a:lnTo>
                  <a:lnTo>
                    <a:pt x="1248" y="330"/>
                  </a:lnTo>
                  <a:lnTo>
                    <a:pt x="1254" y="339"/>
                  </a:lnTo>
                  <a:lnTo>
                    <a:pt x="1257" y="356"/>
                  </a:lnTo>
                  <a:lnTo>
                    <a:pt x="1260" y="374"/>
                  </a:lnTo>
                  <a:lnTo>
                    <a:pt x="1260" y="382"/>
                  </a:lnTo>
                  <a:lnTo>
                    <a:pt x="1260" y="399"/>
                  </a:lnTo>
                  <a:lnTo>
                    <a:pt x="1260" y="414"/>
                  </a:lnTo>
                  <a:lnTo>
                    <a:pt x="1263" y="414"/>
                  </a:lnTo>
                  <a:lnTo>
                    <a:pt x="1263" y="417"/>
                  </a:lnTo>
                  <a:lnTo>
                    <a:pt x="1263" y="420"/>
                  </a:lnTo>
                  <a:lnTo>
                    <a:pt x="1265" y="420"/>
                  </a:lnTo>
                  <a:lnTo>
                    <a:pt x="1271" y="422"/>
                  </a:lnTo>
                  <a:lnTo>
                    <a:pt x="1274" y="422"/>
                  </a:lnTo>
                  <a:lnTo>
                    <a:pt x="1280" y="425"/>
                  </a:lnTo>
                  <a:lnTo>
                    <a:pt x="1283" y="431"/>
                  </a:lnTo>
                  <a:lnTo>
                    <a:pt x="1283" y="437"/>
                  </a:lnTo>
                  <a:lnTo>
                    <a:pt x="1280" y="442"/>
                  </a:lnTo>
                  <a:lnTo>
                    <a:pt x="1277" y="451"/>
                  </a:lnTo>
                  <a:lnTo>
                    <a:pt x="1280" y="460"/>
                  </a:lnTo>
                  <a:lnTo>
                    <a:pt x="1280" y="463"/>
                  </a:lnTo>
                  <a:lnTo>
                    <a:pt x="1283" y="465"/>
                  </a:lnTo>
                  <a:lnTo>
                    <a:pt x="1288" y="474"/>
                  </a:lnTo>
                  <a:lnTo>
                    <a:pt x="1288" y="477"/>
                  </a:lnTo>
                  <a:lnTo>
                    <a:pt x="1291" y="486"/>
                  </a:lnTo>
                  <a:lnTo>
                    <a:pt x="1291" y="491"/>
                  </a:lnTo>
                  <a:lnTo>
                    <a:pt x="1288" y="491"/>
                  </a:lnTo>
                  <a:lnTo>
                    <a:pt x="1288" y="497"/>
                  </a:lnTo>
                  <a:lnTo>
                    <a:pt x="1285" y="497"/>
                  </a:lnTo>
                  <a:lnTo>
                    <a:pt x="1283" y="500"/>
                  </a:lnTo>
                  <a:lnTo>
                    <a:pt x="1283" y="503"/>
                  </a:lnTo>
                  <a:lnTo>
                    <a:pt x="1283" y="506"/>
                  </a:lnTo>
                  <a:lnTo>
                    <a:pt x="1285" y="509"/>
                  </a:lnTo>
                  <a:lnTo>
                    <a:pt x="1285" y="514"/>
                  </a:lnTo>
                  <a:lnTo>
                    <a:pt x="1285" y="517"/>
                  </a:lnTo>
                  <a:lnTo>
                    <a:pt x="1285" y="523"/>
                  </a:lnTo>
                  <a:lnTo>
                    <a:pt x="1285" y="526"/>
                  </a:lnTo>
                  <a:lnTo>
                    <a:pt x="1283" y="529"/>
                  </a:lnTo>
                  <a:lnTo>
                    <a:pt x="1277" y="532"/>
                  </a:lnTo>
                  <a:lnTo>
                    <a:pt x="1271" y="534"/>
                  </a:lnTo>
                  <a:lnTo>
                    <a:pt x="1265" y="537"/>
                  </a:lnTo>
                  <a:lnTo>
                    <a:pt x="1265" y="540"/>
                  </a:lnTo>
                  <a:lnTo>
                    <a:pt x="1263" y="543"/>
                  </a:lnTo>
                  <a:lnTo>
                    <a:pt x="1263" y="552"/>
                  </a:lnTo>
                  <a:lnTo>
                    <a:pt x="1265" y="554"/>
                  </a:lnTo>
                  <a:lnTo>
                    <a:pt x="1271" y="554"/>
                  </a:lnTo>
                  <a:lnTo>
                    <a:pt x="1277" y="557"/>
                  </a:lnTo>
                  <a:lnTo>
                    <a:pt x="1280" y="563"/>
                  </a:lnTo>
                  <a:lnTo>
                    <a:pt x="1280" y="572"/>
                  </a:lnTo>
                  <a:lnTo>
                    <a:pt x="1280" y="580"/>
                  </a:lnTo>
                  <a:lnTo>
                    <a:pt x="1280" y="586"/>
                  </a:lnTo>
                  <a:lnTo>
                    <a:pt x="1280" y="595"/>
                  </a:lnTo>
                  <a:lnTo>
                    <a:pt x="1283" y="598"/>
                  </a:lnTo>
                  <a:lnTo>
                    <a:pt x="1285" y="603"/>
                  </a:lnTo>
                  <a:lnTo>
                    <a:pt x="1291" y="606"/>
                  </a:lnTo>
                  <a:lnTo>
                    <a:pt x="1294" y="612"/>
                  </a:lnTo>
                  <a:lnTo>
                    <a:pt x="1297" y="621"/>
                  </a:lnTo>
                  <a:lnTo>
                    <a:pt x="1297" y="623"/>
                  </a:lnTo>
                  <a:lnTo>
                    <a:pt x="1300" y="626"/>
                  </a:lnTo>
                  <a:lnTo>
                    <a:pt x="1303" y="629"/>
                  </a:lnTo>
                  <a:lnTo>
                    <a:pt x="1308" y="632"/>
                  </a:lnTo>
                  <a:lnTo>
                    <a:pt x="1314" y="635"/>
                  </a:lnTo>
                  <a:lnTo>
                    <a:pt x="1314" y="638"/>
                  </a:lnTo>
                  <a:lnTo>
                    <a:pt x="1317" y="644"/>
                  </a:lnTo>
                  <a:lnTo>
                    <a:pt x="1317" y="646"/>
                  </a:lnTo>
                  <a:lnTo>
                    <a:pt x="1317" y="649"/>
                  </a:lnTo>
                  <a:lnTo>
                    <a:pt x="1320" y="655"/>
                  </a:lnTo>
                  <a:lnTo>
                    <a:pt x="1323" y="658"/>
                  </a:lnTo>
                  <a:lnTo>
                    <a:pt x="1326" y="658"/>
                  </a:lnTo>
                  <a:lnTo>
                    <a:pt x="1334" y="658"/>
                  </a:lnTo>
                  <a:lnTo>
                    <a:pt x="1340" y="658"/>
                  </a:lnTo>
                  <a:lnTo>
                    <a:pt x="1349" y="658"/>
                  </a:lnTo>
                  <a:lnTo>
                    <a:pt x="1352" y="658"/>
                  </a:lnTo>
                  <a:lnTo>
                    <a:pt x="1360" y="658"/>
                  </a:lnTo>
                  <a:lnTo>
                    <a:pt x="1366" y="661"/>
                  </a:lnTo>
                  <a:lnTo>
                    <a:pt x="1372" y="669"/>
                  </a:lnTo>
                  <a:lnTo>
                    <a:pt x="1375" y="672"/>
                  </a:lnTo>
                  <a:lnTo>
                    <a:pt x="1375" y="675"/>
                  </a:lnTo>
                  <a:lnTo>
                    <a:pt x="1375" y="681"/>
                  </a:lnTo>
                  <a:lnTo>
                    <a:pt x="1375" y="687"/>
                  </a:lnTo>
                  <a:lnTo>
                    <a:pt x="1372" y="695"/>
                  </a:lnTo>
                  <a:lnTo>
                    <a:pt x="1369" y="701"/>
                  </a:lnTo>
                  <a:lnTo>
                    <a:pt x="1366" y="707"/>
                  </a:lnTo>
                  <a:lnTo>
                    <a:pt x="1366" y="721"/>
                  </a:lnTo>
                  <a:lnTo>
                    <a:pt x="1363" y="733"/>
                  </a:lnTo>
                  <a:lnTo>
                    <a:pt x="1363" y="744"/>
                  </a:lnTo>
                  <a:lnTo>
                    <a:pt x="1363" y="753"/>
                  </a:lnTo>
                  <a:lnTo>
                    <a:pt x="1369" y="764"/>
                  </a:lnTo>
                  <a:lnTo>
                    <a:pt x="1375" y="773"/>
                  </a:lnTo>
                  <a:lnTo>
                    <a:pt x="1380" y="781"/>
                  </a:lnTo>
                  <a:lnTo>
                    <a:pt x="1383" y="787"/>
                  </a:lnTo>
                  <a:lnTo>
                    <a:pt x="1386" y="793"/>
                  </a:lnTo>
                  <a:lnTo>
                    <a:pt x="1383" y="801"/>
                  </a:lnTo>
                  <a:lnTo>
                    <a:pt x="1380" y="813"/>
                  </a:lnTo>
                  <a:lnTo>
                    <a:pt x="1375" y="824"/>
                  </a:lnTo>
                  <a:lnTo>
                    <a:pt x="1363" y="839"/>
                  </a:lnTo>
                  <a:lnTo>
                    <a:pt x="1354" y="850"/>
                  </a:lnTo>
                  <a:lnTo>
                    <a:pt x="1346" y="862"/>
                  </a:lnTo>
                  <a:lnTo>
                    <a:pt x="1343" y="868"/>
                  </a:lnTo>
                  <a:lnTo>
                    <a:pt x="1340" y="873"/>
                  </a:lnTo>
                  <a:lnTo>
                    <a:pt x="1343" y="879"/>
                  </a:lnTo>
                  <a:lnTo>
                    <a:pt x="1346" y="882"/>
                  </a:lnTo>
                  <a:lnTo>
                    <a:pt x="1354" y="888"/>
                  </a:lnTo>
                  <a:lnTo>
                    <a:pt x="1363" y="891"/>
                  </a:lnTo>
                  <a:lnTo>
                    <a:pt x="1372" y="896"/>
                  </a:lnTo>
                  <a:lnTo>
                    <a:pt x="1375" y="905"/>
                  </a:lnTo>
                  <a:lnTo>
                    <a:pt x="1377" y="914"/>
                  </a:lnTo>
                  <a:lnTo>
                    <a:pt x="1377" y="919"/>
                  </a:lnTo>
                  <a:lnTo>
                    <a:pt x="1377" y="925"/>
                  </a:lnTo>
                  <a:lnTo>
                    <a:pt x="1377" y="934"/>
                  </a:lnTo>
                  <a:lnTo>
                    <a:pt x="1383" y="939"/>
                  </a:lnTo>
                  <a:lnTo>
                    <a:pt x="1389" y="945"/>
                  </a:lnTo>
                  <a:lnTo>
                    <a:pt x="1389" y="951"/>
                  </a:lnTo>
                  <a:lnTo>
                    <a:pt x="1389" y="959"/>
                  </a:lnTo>
                  <a:lnTo>
                    <a:pt x="1389" y="968"/>
                  </a:lnTo>
                  <a:lnTo>
                    <a:pt x="1389" y="974"/>
                  </a:lnTo>
                  <a:lnTo>
                    <a:pt x="1392" y="977"/>
                  </a:lnTo>
                  <a:lnTo>
                    <a:pt x="1400" y="980"/>
                  </a:lnTo>
                  <a:lnTo>
                    <a:pt x="1412" y="977"/>
                  </a:lnTo>
                  <a:lnTo>
                    <a:pt x="1423" y="977"/>
                  </a:lnTo>
                  <a:lnTo>
                    <a:pt x="1429" y="982"/>
                  </a:lnTo>
                  <a:lnTo>
                    <a:pt x="1435" y="991"/>
                  </a:lnTo>
                  <a:lnTo>
                    <a:pt x="1435" y="1000"/>
                  </a:lnTo>
                  <a:lnTo>
                    <a:pt x="1435" y="1014"/>
                  </a:lnTo>
                  <a:lnTo>
                    <a:pt x="1441" y="1026"/>
                  </a:lnTo>
                  <a:lnTo>
                    <a:pt x="1441" y="1031"/>
                  </a:lnTo>
                  <a:lnTo>
                    <a:pt x="1444" y="1034"/>
                  </a:lnTo>
                  <a:lnTo>
                    <a:pt x="1446" y="1040"/>
                  </a:lnTo>
                  <a:lnTo>
                    <a:pt x="1452" y="1043"/>
                  </a:lnTo>
                  <a:lnTo>
                    <a:pt x="1458" y="1046"/>
                  </a:lnTo>
                  <a:lnTo>
                    <a:pt x="1461" y="1057"/>
                  </a:lnTo>
                  <a:lnTo>
                    <a:pt x="1464" y="1066"/>
                  </a:lnTo>
                  <a:lnTo>
                    <a:pt x="1461" y="1074"/>
                  </a:lnTo>
                  <a:lnTo>
                    <a:pt x="1458" y="1089"/>
                  </a:lnTo>
                  <a:lnTo>
                    <a:pt x="1461" y="1094"/>
                  </a:lnTo>
                  <a:lnTo>
                    <a:pt x="1461" y="1109"/>
                  </a:lnTo>
                  <a:lnTo>
                    <a:pt x="1455" y="1135"/>
                  </a:lnTo>
                  <a:lnTo>
                    <a:pt x="1452" y="1149"/>
                  </a:lnTo>
                  <a:lnTo>
                    <a:pt x="1446" y="1155"/>
                  </a:lnTo>
                  <a:lnTo>
                    <a:pt x="1444" y="1163"/>
                  </a:lnTo>
                  <a:lnTo>
                    <a:pt x="1441" y="1166"/>
                  </a:lnTo>
                  <a:lnTo>
                    <a:pt x="1438" y="1178"/>
                  </a:lnTo>
                  <a:lnTo>
                    <a:pt x="1438" y="1183"/>
                  </a:lnTo>
                  <a:lnTo>
                    <a:pt x="1438" y="1192"/>
                  </a:lnTo>
                  <a:lnTo>
                    <a:pt x="1438" y="1198"/>
                  </a:lnTo>
                  <a:lnTo>
                    <a:pt x="1432" y="1204"/>
                  </a:lnTo>
                  <a:lnTo>
                    <a:pt x="1423" y="1209"/>
                  </a:lnTo>
                  <a:lnTo>
                    <a:pt x="1418" y="1215"/>
                  </a:lnTo>
                  <a:lnTo>
                    <a:pt x="1415" y="1221"/>
                  </a:lnTo>
                  <a:lnTo>
                    <a:pt x="1412" y="1229"/>
                  </a:lnTo>
                  <a:lnTo>
                    <a:pt x="1409" y="1229"/>
                  </a:lnTo>
                  <a:lnTo>
                    <a:pt x="1403" y="1227"/>
                  </a:lnTo>
                  <a:lnTo>
                    <a:pt x="1389" y="1212"/>
                  </a:lnTo>
                  <a:lnTo>
                    <a:pt x="1377" y="1201"/>
                  </a:lnTo>
                  <a:lnTo>
                    <a:pt x="1366" y="1195"/>
                  </a:lnTo>
                  <a:lnTo>
                    <a:pt x="1360" y="1192"/>
                  </a:lnTo>
                  <a:lnTo>
                    <a:pt x="1354" y="1195"/>
                  </a:lnTo>
                  <a:lnTo>
                    <a:pt x="1349" y="1195"/>
                  </a:lnTo>
                  <a:lnTo>
                    <a:pt x="1343" y="1201"/>
                  </a:lnTo>
                  <a:lnTo>
                    <a:pt x="1329" y="1212"/>
                  </a:lnTo>
                  <a:lnTo>
                    <a:pt x="1311" y="1227"/>
                  </a:lnTo>
                  <a:lnTo>
                    <a:pt x="1297" y="1241"/>
                  </a:lnTo>
                  <a:lnTo>
                    <a:pt x="1297" y="1270"/>
                  </a:lnTo>
                  <a:lnTo>
                    <a:pt x="1294" y="1273"/>
                  </a:lnTo>
                  <a:lnTo>
                    <a:pt x="1291" y="1275"/>
                  </a:lnTo>
                  <a:lnTo>
                    <a:pt x="1291" y="1281"/>
                  </a:lnTo>
                  <a:lnTo>
                    <a:pt x="1288" y="1290"/>
                  </a:lnTo>
                  <a:lnTo>
                    <a:pt x="1288" y="1296"/>
                  </a:lnTo>
                  <a:lnTo>
                    <a:pt x="1285" y="1301"/>
                  </a:lnTo>
                  <a:lnTo>
                    <a:pt x="1283" y="1307"/>
                  </a:lnTo>
                  <a:lnTo>
                    <a:pt x="1280" y="1307"/>
                  </a:lnTo>
                  <a:lnTo>
                    <a:pt x="1271" y="1313"/>
                  </a:lnTo>
                  <a:lnTo>
                    <a:pt x="1268" y="1318"/>
                  </a:lnTo>
                  <a:lnTo>
                    <a:pt x="1260" y="1316"/>
                  </a:lnTo>
                  <a:lnTo>
                    <a:pt x="1251" y="1318"/>
                  </a:lnTo>
                  <a:lnTo>
                    <a:pt x="1245" y="1318"/>
                  </a:lnTo>
                  <a:lnTo>
                    <a:pt x="1242" y="1318"/>
                  </a:lnTo>
                  <a:lnTo>
                    <a:pt x="1237" y="1316"/>
                  </a:lnTo>
                  <a:lnTo>
                    <a:pt x="1234" y="1307"/>
                  </a:lnTo>
                  <a:lnTo>
                    <a:pt x="1231" y="1301"/>
                  </a:lnTo>
                  <a:lnTo>
                    <a:pt x="1228" y="1298"/>
                  </a:lnTo>
                  <a:lnTo>
                    <a:pt x="1222" y="1296"/>
                  </a:lnTo>
                  <a:lnTo>
                    <a:pt x="1219" y="1296"/>
                  </a:lnTo>
                  <a:lnTo>
                    <a:pt x="1208" y="1296"/>
                  </a:lnTo>
                  <a:lnTo>
                    <a:pt x="1208" y="1287"/>
                  </a:lnTo>
                  <a:lnTo>
                    <a:pt x="1208" y="1284"/>
                  </a:lnTo>
                  <a:lnTo>
                    <a:pt x="1208" y="1281"/>
                  </a:lnTo>
                  <a:lnTo>
                    <a:pt x="1205" y="1273"/>
                  </a:lnTo>
                  <a:lnTo>
                    <a:pt x="1199" y="1267"/>
                  </a:lnTo>
                  <a:lnTo>
                    <a:pt x="1196" y="1258"/>
                  </a:lnTo>
                  <a:lnTo>
                    <a:pt x="1191" y="1252"/>
                  </a:lnTo>
                  <a:lnTo>
                    <a:pt x="1191" y="1250"/>
                  </a:lnTo>
                  <a:lnTo>
                    <a:pt x="1191" y="1244"/>
                  </a:lnTo>
                  <a:lnTo>
                    <a:pt x="1194" y="1244"/>
                  </a:lnTo>
                  <a:lnTo>
                    <a:pt x="1194" y="1241"/>
                  </a:lnTo>
                  <a:lnTo>
                    <a:pt x="1194" y="1232"/>
                  </a:lnTo>
                  <a:lnTo>
                    <a:pt x="1194" y="1224"/>
                  </a:lnTo>
                  <a:lnTo>
                    <a:pt x="1191" y="1221"/>
                  </a:lnTo>
                  <a:lnTo>
                    <a:pt x="1188" y="1218"/>
                  </a:lnTo>
                  <a:lnTo>
                    <a:pt x="1185" y="1215"/>
                  </a:lnTo>
                  <a:lnTo>
                    <a:pt x="1179" y="1209"/>
                  </a:lnTo>
                  <a:lnTo>
                    <a:pt x="1176" y="1204"/>
                  </a:lnTo>
                  <a:lnTo>
                    <a:pt x="1176" y="1198"/>
                  </a:lnTo>
                  <a:lnTo>
                    <a:pt x="1173" y="1192"/>
                  </a:lnTo>
                  <a:lnTo>
                    <a:pt x="1171" y="1186"/>
                  </a:lnTo>
                  <a:lnTo>
                    <a:pt x="1168" y="1186"/>
                  </a:lnTo>
                  <a:lnTo>
                    <a:pt x="1165" y="1183"/>
                  </a:lnTo>
                  <a:lnTo>
                    <a:pt x="1159" y="1183"/>
                  </a:lnTo>
                  <a:lnTo>
                    <a:pt x="1156" y="1183"/>
                  </a:lnTo>
                  <a:lnTo>
                    <a:pt x="1153" y="1181"/>
                  </a:lnTo>
                  <a:lnTo>
                    <a:pt x="1148" y="1178"/>
                  </a:lnTo>
                  <a:lnTo>
                    <a:pt x="1148" y="1172"/>
                  </a:lnTo>
                  <a:lnTo>
                    <a:pt x="1145" y="1169"/>
                  </a:lnTo>
                  <a:lnTo>
                    <a:pt x="1145" y="1166"/>
                  </a:lnTo>
                  <a:lnTo>
                    <a:pt x="1142" y="1163"/>
                  </a:lnTo>
                  <a:lnTo>
                    <a:pt x="1142" y="1161"/>
                  </a:lnTo>
                  <a:lnTo>
                    <a:pt x="1139" y="1161"/>
                  </a:lnTo>
                  <a:lnTo>
                    <a:pt x="1136" y="1163"/>
                  </a:lnTo>
                  <a:lnTo>
                    <a:pt x="1136" y="1166"/>
                  </a:lnTo>
                  <a:lnTo>
                    <a:pt x="1133" y="1169"/>
                  </a:lnTo>
                  <a:lnTo>
                    <a:pt x="1130" y="1175"/>
                  </a:lnTo>
                  <a:lnTo>
                    <a:pt x="1130" y="1178"/>
                  </a:lnTo>
                  <a:lnTo>
                    <a:pt x="1127" y="1183"/>
                  </a:lnTo>
                  <a:lnTo>
                    <a:pt x="1125" y="1186"/>
                  </a:lnTo>
                  <a:lnTo>
                    <a:pt x="1122" y="1186"/>
                  </a:lnTo>
                  <a:lnTo>
                    <a:pt x="1116" y="1183"/>
                  </a:lnTo>
                  <a:lnTo>
                    <a:pt x="1113" y="1181"/>
                  </a:lnTo>
                  <a:lnTo>
                    <a:pt x="1113" y="1178"/>
                  </a:lnTo>
                  <a:lnTo>
                    <a:pt x="1113" y="1175"/>
                  </a:lnTo>
                  <a:lnTo>
                    <a:pt x="1110" y="1172"/>
                  </a:lnTo>
                  <a:lnTo>
                    <a:pt x="1107" y="1172"/>
                  </a:lnTo>
                  <a:lnTo>
                    <a:pt x="1104" y="1169"/>
                  </a:lnTo>
                  <a:lnTo>
                    <a:pt x="1102" y="1172"/>
                  </a:lnTo>
                  <a:lnTo>
                    <a:pt x="1099" y="1172"/>
                  </a:lnTo>
                  <a:lnTo>
                    <a:pt x="1096" y="1178"/>
                  </a:lnTo>
                  <a:lnTo>
                    <a:pt x="1090" y="1183"/>
                  </a:lnTo>
                  <a:lnTo>
                    <a:pt x="1087" y="1186"/>
                  </a:lnTo>
                  <a:lnTo>
                    <a:pt x="1084" y="1192"/>
                  </a:lnTo>
                  <a:lnTo>
                    <a:pt x="1081" y="1195"/>
                  </a:lnTo>
                  <a:lnTo>
                    <a:pt x="1073" y="1198"/>
                  </a:lnTo>
                  <a:lnTo>
                    <a:pt x="1070" y="1201"/>
                  </a:lnTo>
                  <a:lnTo>
                    <a:pt x="1064" y="1204"/>
                  </a:lnTo>
                  <a:lnTo>
                    <a:pt x="1058" y="1206"/>
                  </a:lnTo>
                  <a:lnTo>
                    <a:pt x="1056" y="1209"/>
                  </a:lnTo>
                  <a:lnTo>
                    <a:pt x="1050" y="1212"/>
                  </a:lnTo>
                  <a:lnTo>
                    <a:pt x="1044" y="1212"/>
                  </a:lnTo>
                  <a:lnTo>
                    <a:pt x="1041" y="1212"/>
                  </a:lnTo>
                  <a:lnTo>
                    <a:pt x="1035" y="1209"/>
                  </a:lnTo>
                  <a:lnTo>
                    <a:pt x="1030" y="1206"/>
                  </a:lnTo>
                  <a:lnTo>
                    <a:pt x="1024" y="1204"/>
                  </a:lnTo>
                  <a:lnTo>
                    <a:pt x="1021" y="1198"/>
                  </a:lnTo>
                  <a:lnTo>
                    <a:pt x="1015" y="1198"/>
                  </a:lnTo>
                  <a:lnTo>
                    <a:pt x="1012" y="1195"/>
                  </a:lnTo>
                  <a:lnTo>
                    <a:pt x="1010" y="1198"/>
                  </a:lnTo>
                  <a:lnTo>
                    <a:pt x="1007" y="1201"/>
                  </a:lnTo>
                  <a:lnTo>
                    <a:pt x="1004" y="1204"/>
                  </a:lnTo>
                  <a:lnTo>
                    <a:pt x="1004" y="1206"/>
                  </a:lnTo>
                  <a:lnTo>
                    <a:pt x="1001" y="1206"/>
                  </a:lnTo>
                  <a:lnTo>
                    <a:pt x="998" y="1206"/>
                  </a:lnTo>
                  <a:lnTo>
                    <a:pt x="995" y="1206"/>
                  </a:lnTo>
                  <a:lnTo>
                    <a:pt x="989" y="1209"/>
                  </a:lnTo>
                  <a:lnTo>
                    <a:pt x="987" y="1209"/>
                  </a:lnTo>
                  <a:lnTo>
                    <a:pt x="984" y="1209"/>
                  </a:lnTo>
                  <a:lnTo>
                    <a:pt x="978" y="1209"/>
                  </a:lnTo>
                  <a:lnTo>
                    <a:pt x="978" y="1206"/>
                  </a:lnTo>
                  <a:lnTo>
                    <a:pt x="975" y="1204"/>
                  </a:lnTo>
                  <a:lnTo>
                    <a:pt x="972" y="1198"/>
                  </a:lnTo>
                  <a:lnTo>
                    <a:pt x="969" y="1192"/>
                  </a:lnTo>
                  <a:lnTo>
                    <a:pt x="966" y="1186"/>
                  </a:lnTo>
                  <a:lnTo>
                    <a:pt x="961" y="1181"/>
                  </a:lnTo>
                  <a:lnTo>
                    <a:pt x="958" y="1178"/>
                  </a:lnTo>
                  <a:lnTo>
                    <a:pt x="955" y="1175"/>
                  </a:lnTo>
                  <a:lnTo>
                    <a:pt x="949" y="1172"/>
                  </a:lnTo>
                  <a:lnTo>
                    <a:pt x="943" y="1169"/>
                  </a:lnTo>
                  <a:lnTo>
                    <a:pt x="941" y="1169"/>
                  </a:lnTo>
                  <a:lnTo>
                    <a:pt x="935" y="1169"/>
                  </a:lnTo>
                  <a:lnTo>
                    <a:pt x="932" y="1169"/>
                  </a:lnTo>
                  <a:lnTo>
                    <a:pt x="929" y="1169"/>
                  </a:lnTo>
                  <a:lnTo>
                    <a:pt x="926" y="1169"/>
                  </a:lnTo>
                  <a:lnTo>
                    <a:pt x="923" y="1172"/>
                  </a:lnTo>
                  <a:lnTo>
                    <a:pt x="923" y="1175"/>
                  </a:lnTo>
                  <a:lnTo>
                    <a:pt x="923" y="1183"/>
                  </a:lnTo>
                  <a:lnTo>
                    <a:pt x="926" y="1186"/>
                  </a:lnTo>
                  <a:lnTo>
                    <a:pt x="929" y="1192"/>
                  </a:lnTo>
                  <a:lnTo>
                    <a:pt x="932" y="1195"/>
                  </a:lnTo>
                  <a:lnTo>
                    <a:pt x="935" y="1198"/>
                  </a:lnTo>
                  <a:lnTo>
                    <a:pt x="938" y="1201"/>
                  </a:lnTo>
                  <a:lnTo>
                    <a:pt x="938" y="1204"/>
                  </a:lnTo>
                  <a:lnTo>
                    <a:pt x="941" y="1206"/>
                  </a:lnTo>
                  <a:lnTo>
                    <a:pt x="941" y="1209"/>
                  </a:lnTo>
                  <a:lnTo>
                    <a:pt x="941" y="1215"/>
                  </a:lnTo>
                  <a:lnTo>
                    <a:pt x="938" y="1218"/>
                  </a:lnTo>
                  <a:lnTo>
                    <a:pt x="935" y="1221"/>
                  </a:lnTo>
                  <a:lnTo>
                    <a:pt x="929" y="1227"/>
                  </a:lnTo>
                  <a:lnTo>
                    <a:pt x="926" y="1229"/>
                  </a:lnTo>
                  <a:lnTo>
                    <a:pt x="923" y="1232"/>
                  </a:lnTo>
                  <a:lnTo>
                    <a:pt x="920" y="1238"/>
                  </a:lnTo>
                  <a:lnTo>
                    <a:pt x="918" y="1238"/>
                  </a:lnTo>
                  <a:lnTo>
                    <a:pt x="918" y="1244"/>
                  </a:lnTo>
                  <a:lnTo>
                    <a:pt x="920" y="1247"/>
                  </a:lnTo>
                  <a:lnTo>
                    <a:pt x="920" y="1250"/>
                  </a:lnTo>
                  <a:lnTo>
                    <a:pt x="920" y="1252"/>
                  </a:lnTo>
                  <a:lnTo>
                    <a:pt x="923" y="1258"/>
                  </a:lnTo>
                  <a:lnTo>
                    <a:pt x="923" y="1264"/>
                  </a:lnTo>
                  <a:lnTo>
                    <a:pt x="920" y="1267"/>
                  </a:lnTo>
                  <a:lnTo>
                    <a:pt x="920" y="1270"/>
                  </a:lnTo>
                  <a:lnTo>
                    <a:pt x="915" y="1273"/>
                  </a:lnTo>
                  <a:lnTo>
                    <a:pt x="909" y="1273"/>
                  </a:lnTo>
                  <a:lnTo>
                    <a:pt x="903" y="1275"/>
                  </a:lnTo>
                  <a:lnTo>
                    <a:pt x="897" y="1275"/>
                  </a:lnTo>
                  <a:lnTo>
                    <a:pt x="892" y="1275"/>
                  </a:lnTo>
                  <a:lnTo>
                    <a:pt x="880" y="1278"/>
                  </a:lnTo>
                  <a:lnTo>
                    <a:pt x="874" y="1278"/>
                  </a:lnTo>
                  <a:lnTo>
                    <a:pt x="872" y="1281"/>
                  </a:lnTo>
                  <a:lnTo>
                    <a:pt x="869" y="1284"/>
                  </a:lnTo>
                  <a:lnTo>
                    <a:pt x="869" y="1287"/>
                  </a:lnTo>
                  <a:lnTo>
                    <a:pt x="869" y="1290"/>
                  </a:lnTo>
                  <a:lnTo>
                    <a:pt x="872" y="1293"/>
                  </a:lnTo>
                  <a:lnTo>
                    <a:pt x="874" y="1296"/>
                  </a:lnTo>
                  <a:lnTo>
                    <a:pt x="877" y="1298"/>
                  </a:lnTo>
                  <a:lnTo>
                    <a:pt x="883" y="1301"/>
                  </a:lnTo>
                  <a:lnTo>
                    <a:pt x="886" y="1301"/>
                  </a:lnTo>
                  <a:lnTo>
                    <a:pt x="892" y="1304"/>
                  </a:lnTo>
                  <a:lnTo>
                    <a:pt x="895" y="1304"/>
                  </a:lnTo>
                  <a:lnTo>
                    <a:pt x="895" y="1310"/>
                  </a:lnTo>
                  <a:lnTo>
                    <a:pt x="895" y="1313"/>
                  </a:lnTo>
                  <a:lnTo>
                    <a:pt x="895" y="1318"/>
                  </a:lnTo>
                  <a:lnTo>
                    <a:pt x="895" y="1324"/>
                  </a:lnTo>
                  <a:lnTo>
                    <a:pt x="895" y="1330"/>
                  </a:lnTo>
                  <a:lnTo>
                    <a:pt x="897" y="1333"/>
                  </a:lnTo>
                  <a:lnTo>
                    <a:pt x="897" y="1339"/>
                  </a:lnTo>
                  <a:lnTo>
                    <a:pt x="900" y="1341"/>
                  </a:lnTo>
                  <a:lnTo>
                    <a:pt x="900" y="1344"/>
                  </a:lnTo>
                  <a:lnTo>
                    <a:pt x="900" y="1347"/>
                  </a:lnTo>
                  <a:lnTo>
                    <a:pt x="895" y="1350"/>
                  </a:lnTo>
                  <a:lnTo>
                    <a:pt x="892" y="1353"/>
                  </a:lnTo>
                  <a:lnTo>
                    <a:pt x="886" y="1356"/>
                  </a:lnTo>
                  <a:lnTo>
                    <a:pt x="880" y="1362"/>
                  </a:lnTo>
                  <a:lnTo>
                    <a:pt x="877" y="1367"/>
                  </a:lnTo>
                  <a:lnTo>
                    <a:pt x="880" y="1382"/>
                  </a:lnTo>
                  <a:lnTo>
                    <a:pt x="883" y="1396"/>
                  </a:lnTo>
                  <a:lnTo>
                    <a:pt x="886" y="1408"/>
                  </a:lnTo>
                  <a:lnTo>
                    <a:pt x="883" y="1419"/>
                  </a:lnTo>
                  <a:lnTo>
                    <a:pt x="883" y="1433"/>
                  </a:lnTo>
                  <a:lnTo>
                    <a:pt x="883" y="1448"/>
                  </a:lnTo>
                  <a:lnTo>
                    <a:pt x="880" y="1456"/>
                  </a:lnTo>
                  <a:lnTo>
                    <a:pt x="880" y="1465"/>
                  </a:lnTo>
                  <a:lnTo>
                    <a:pt x="874" y="1476"/>
                  </a:lnTo>
                  <a:lnTo>
                    <a:pt x="872" y="1482"/>
                  </a:lnTo>
                  <a:lnTo>
                    <a:pt x="863" y="1488"/>
                  </a:lnTo>
                  <a:lnTo>
                    <a:pt x="857" y="1497"/>
                  </a:lnTo>
                  <a:lnTo>
                    <a:pt x="851" y="1502"/>
                  </a:lnTo>
                  <a:lnTo>
                    <a:pt x="849" y="1511"/>
                  </a:lnTo>
                  <a:lnTo>
                    <a:pt x="849" y="1520"/>
                  </a:lnTo>
                  <a:lnTo>
                    <a:pt x="849" y="1528"/>
                  </a:lnTo>
                  <a:lnTo>
                    <a:pt x="851" y="1534"/>
                  </a:lnTo>
                  <a:lnTo>
                    <a:pt x="857" y="1545"/>
                  </a:lnTo>
                  <a:lnTo>
                    <a:pt x="863" y="1557"/>
                  </a:lnTo>
                  <a:lnTo>
                    <a:pt x="869" y="1568"/>
                  </a:lnTo>
                  <a:lnTo>
                    <a:pt x="869" y="1574"/>
                  </a:lnTo>
                  <a:lnTo>
                    <a:pt x="869" y="1580"/>
                  </a:lnTo>
                  <a:lnTo>
                    <a:pt x="869" y="1586"/>
                  </a:lnTo>
                  <a:lnTo>
                    <a:pt x="863" y="1591"/>
                  </a:lnTo>
                  <a:lnTo>
                    <a:pt x="860" y="1597"/>
                  </a:lnTo>
                  <a:lnTo>
                    <a:pt x="854" y="1606"/>
                  </a:lnTo>
                  <a:lnTo>
                    <a:pt x="851" y="1609"/>
                  </a:lnTo>
                  <a:lnTo>
                    <a:pt x="849" y="1611"/>
                  </a:lnTo>
                  <a:lnTo>
                    <a:pt x="846" y="1620"/>
                  </a:lnTo>
                  <a:lnTo>
                    <a:pt x="843" y="1629"/>
                  </a:lnTo>
                  <a:lnTo>
                    <a:pt x="843" y="1637"/>
                  </a:lnTo>
                  <a:lnTo>
                    <a:pt x="846" y="1649"/>
                  </a:lnTo>
                  <a:lnTo>
                    <a:pt x="849" y="1660"/>
                  </a:lnTo>
                  <a:lnTo>
                    <a:pt x="851" y="1672"/>
                  </a:lnTo>
                  <a:lnTo>
                    <a:pt x="851" y="1680"/>
                  </a:lnTo>
                  <a:lnTo>
                    <a:pt x="846" y="1680"/>
                  </a:lnTo>
                  <a:lnTo>
                    <a:pt x="843" y="1680"/>
                  </a:lnTo>
                  <a:lnTo>
                    <a:pt x="834" y="1680"/>
                  </a:lnTo>
                  <a:lnTo>
                    <a:pt x="828" y="1683"/>
                  </a:lnTo>
                  <a:lnTo>
                    <a:pt x="823" y="1683"/>
                  </a:lnTo>
                  <a:lnTo>
                    <a:pt x="817" y="1686"/>
                  </a:lnTo>
                  <a:lnTo>
                    <a:pt x="814" y="1686"/>
                  </a:lnTo>
                  <a:lnTo>
                    <a:pt x="805" y="1683"/>
                  </a:lnTo>
                  <a:lnTo>
                    <a:pt x="797" y="1683"/>
                  </a:lnTo>
                  <a:lnTo>
                    <a:pt x="794" y="1686"/>
                  </a:lnTo>
                  <a:lnTo>
                    <a:pt x="791" y="1689"/>
                  </a:lnTo>
                  <a:lnTo>
                    <a:pt x="788" y="1692"/>
                  </a:lnTo>
                  <a:lnTo>
                    <a:pt x="785" y="1692"/>
                  </a:lnTo>
                  <a:lnTo>
                    <a:pt x="785" y="1695"/>
                  </a:lnTo>
                  <a:lnTo>
                    <a:pt x="780" y="1698"/>
                  </a:lnTo>
                  <a:lnTo>
                    <a:pt x="777" y="1703"/>
                  </a:lnTo>
                  <a:lnTo>
                    <a:pt x="771" y="1709"/>
                  </a:lnTo>
                  <a:lnTo>
                    <a:pt x="759" y="1715"/>
                  </a:lnTo>
                  <a:lnTo>
                    <a:pt x="751" y="1715"/>
                  </a:lnTo>
                  <a:lnTo>
                    <a:pt x="745" y="1735"/>
                  </a:lnTo>
                  <a:lnTo>
                    <a:pt x="739" y="1738"/>
                  </a:lnTo>
                  <a:lnTo>
                    <a:pt x="736" y="1738"/>
                  </a:lnTo>
                  <a:lnTo>
                    <a:pt x="728" y="1746"/>
                  </a:lnTo>
                  <a:lnTo>
                    <a:pt x="722" y="1758"/>
                  </a:lnTo>
                  <a:lnTo>
                    <a:pt x="713" y="1769"/>
                  </a:lnTo>
                  <a:lnTo>
                    <a:pt x="705" y="1781"/>
                  </a:lnTo>
                  <a:lnTo>
                    <a:pt x="690" y="1795"/>
                  </a:lnTo>
                  <a:lnTo>
                    <a:pt x="676" y="1810"/>
                  </a:lnTo>
                  <a:lnTo>
                    <a:pt x="659" y="1830"/>
                  </a:lnTo>
                  <a:lnTo>
                    <a:pt x="656" y="1833"/>
                  </a:lnTo>
                  <a:lnTo>
                    <a:pt x="647" y="1838"/>
                  </a:lnTo>
                  <a:lnTo>
                    <a:pt x="644" y="1841"/>
                  </a:lnTo>
                  <a:lnTo>
                    <a:pt x="642" y="1841"/>
                  </a:lnTo>
                  <a:lnTo>
                    <a:pt x="639" y="1844"/>
                  </a:lnTo>
                  <a:lnTo>
                    <a:pt x="630" y="1850"/>
                  </a:lnTo>
                  <a:lnTo>
                    <a:pt x="619" y="1856"/>
                  </a:lnTo>
                  <a:lnTo>
                    <a:pt x="610" y="1858"/>
                  </a:lnTo>
                  <a:lnTo>
                    <a:pt x="598" y="1864"/>
                  </a:lnTo>
                  <a:lnTo>
                    <a:pt x="584" y="1876"/>
                  </a:lnTo>
                  <a:lnTo>
                    <a:pt x="581" y="1856"/>
                  </a:lnTo>
                  <a:lnTo>
                    <a:pt x="584" y="1844"/>
                  </a:lnTo>
                  <a:lnTo>
                    <a:pt x="590" y="1827"/>
                  </a:lnTo>
                  <a:lnTo>
                    <a:pt x="584" y="1812"/>
                  </a:lnTo>
                  <a:lnTo>
                    <a:pt x="558" y="1784"/>
                  </a:lnTo>
                  <a:lnTo>
                    <a:pt x="544" y="1772"/>
                  </a:lnTo>
                  <a:lnTo>
                    <a:pt x="535" y="1758"/>
                  </a:lnTo>
                  <a:lnTo>
                    <a:pt x="529" y="1749"/>
                  </a:lnTo>
                  <a:lnTo>
                    <a:pt x="515" y="1735"/>
                  </a:lnTo>
                  <a:lnTo>
                    <a:pt x="498" y="1726"/>
                  </a:lnTo>
                  <a:lnTo>
                    <a:pt x="481" y="1723"/>
                  </a:lnTo>
                  <a:lnTo>
                    <a:pt x="443" y="1698"/>
                  </a:lnTo>
                  <a:lnTo>
                    <a:pt x="429" y="1692"/>
                  </a:lnTo>
                  <a:lnTo>
                    <a:pt x="417" y="1680"/>
                  </a:lnTo>
                  <a:lnTo>
                    <a:pt x="412" y="1669"/>
                  </a:lnTo>
                  <a:lnTo>
                    <a:pt x="389" y="1655"/>
                  </a:lnTo>
                  <a:lnTo>
                    <a:pt x="383" y="1655"/>
                  </a:lnTo>
                  <a:lnTo>
                    <a:pt x="374" y="1646"/>
                  </a:lnTo>
                  <a:lnTo>
                    <a:pt x="357" y="1637"/>
                  </a:lnTo>
                  <a:lnTo>
                    <a:pt x="348" y="1623"/>
                  </a:lnTo>
                  <a:lnTo>
                    <a:pt x="328" y="1611"/>
                  </a:lnTo>
                  <a:lnTo>
                    <a:pt x="302" y="1603"/>
                  </a:lnTo>
                  <a:lnTo>
                    <a:pt x="285" y="1609"/>
                  </a:lnTo>
                  <a:lnTo>
                    <a:pt x="265" y="1606"/>
                  </a:lnTo>
                  <a:lnTo>
                    <a:pt x="253" y="1591"/>
                  </a:lnTo>
                  <a:lnTo>
                    <a:pt x="239" y="1577"/>
                  </a:lnTo>
                  <a:lnTo>
                    <a:pt x="230" y="1560"/>
                  </a:lnTo>
                  <a:lnTo>
                    <a:pt x="245" y="1545"/>
                  </a:lnTo>
                  <a:lnTo>
                    <a:pt x="251" y="1545"/>
                  </a:lnTo>
                  <a:lnTo>
                    <a:pt x="259" y="1543"/>
                  </a:lnTo>
                  <a:lnTo>
                    <a:pt x="265" y="1540"/>
                  </a:lnTo>
                  <a:lnTo>
                    <a:pt x="279" y="1517"/>
                  </a:lnTo>
                  <a:lnTo>
                    <a:pt x="288" y="1482"/>
                  </a:lnTo>
                  <a:lnTo>
                    <a:pt x="288" y="1474"/>
                  </a:lnTo>
                  <a:lnTo>
                    <a:pt x="288" y="1468"/>
                  </a:lnTo>
                  <a:lnTo>
                    <a:pt x="285" y="1465"/>
                  </a:lnTo>
                  <a:lnTo>
                    <a:pt x="285" y="1459"/>
                  </a:lnTo>
                  <a:lnTo>
                    <a:pt x="285" y="1453"/>
                  </a:lnTo>
                  <a:lnTo>
                    <a:pt x="288" y="1451"/>
                  </a:lnTo>
                  <a:lnTo>
                    <a:pt x="288" y="1445"/>
                  </a:lnTo>
                  <a:lnTo>
                    <a:pt x="291" y="1442"/>
                  </a:lnTo>
                  <a:lnTo>
                    <a:pt x="291" y="1439"/>
                  </a:lnTo>
                  <a:lnTo>
                    <a:pt x="294" y="1436"/>
                  </a:lnTo>
                  <a:lnTo>
                    <a:pt x="291" y="1433"/>
                  </a:lnTo>
                  <a:lnTo>
                    <a:pt x="291" y="1428"/>
                  </a:lnTo>
                  <a:lnTo>
                    <a:pt x="291" y="1425"/>
                  </a:lnTo>
                  <a:lnTo>
                    <a:pt x="291" y="1416"/>
                  </a:lnTo>
                  <a:lnTo>
                    <a:pt x="291" y="1410"/>
                  </a:lnTo>
                  <a:lnTo>
                    <a:pt x="288" y="1408"/>
                  </a:lnTo>
                  <a:lnTo>
                    <a:pt x="288" y="1402"/>
                  </a:lnTo>
                  <a:lnTo>
                    <a:pt x="291" y="1393"/>
                  </a:lnTo>
                  <a:lnTo>
                    <a:pt x="294" y="1385"/>
                  </a:lnTo>
                  <a:lnTo>
                    <a:pt x="297" y="1382"/>
                  </a:lnTo>
                  <a:lnTo>
                    <a:pt x="299" y="1376"/>
                  </a:lnTo>
                  <a:lnTo>
                    <a:pt x="302" y="1373"/>
                  </a:lnTo>
                  <a:lnTo>
                    <a:pt x="305" y="1370"/>
                  </a:lnTo>
                  <a:lnTo>
                    <a:pt x="305" y="1362"/>
                  </a:lnTo>
                  <a:lnTo>
                    <a:pt x="308" y="1353"/>
                  </a:lnTo>
                  <a:lnTo>
                    <a:pt x="314" y="1350"/>
                  </a:lnTo>
                  <a:lnTo>
                    <a:pt x="317" y="1344"/>
                  </a:lnTo>
                  <a:lnTo>
                    <a:pt x="320" y="1341"/>
                  </a:lnTo>
                  <a:lnTo>
                    <a:pt x="322" y="1336"/>
                  </a:lnTo>
                  <a:lnTo>
                    <a:pt x="325" y="1327"/>
                  </a:lnTo>
                  <a:lnTo>
                    <a:pt x="328" y="1318"/>
                  </a:lnTo>
                  <a:lnTo>
                    <a:pt x="325" y="1307"/>
                  </a:lnTo>
                  <a:lnTo>
                    <a:pt x="325" y="1304"/>
                  </a:lnTo>
                  <a:lnTo>
                    <a:pt x="219" y="1304"/>
                  </a:lnTo>
                  <a:lnTo>
                    <a:pt x="127" y="1304"/>
                  </a:lnTo>
                  <a:lnTo>
                    <a:pt x="29" y="1307"/>
                  </a:lnTo>
                  <a:lnTo>
                    <a:pt x="26" y="1304"/>
                  </a:lnTo>
                  <a:lnTo>
                    <a:pt x="23" y="1301"/>
                  </a:lnTo>
                  <a:lnTo>
                    <a:pt x="21" y="1296"/>
                  </a:lnTo>
                  <a:lnTo>
                    <a:pt x="18" y="1287"/>
                  </a:lnTo>
                  <a:lnTo>
                    <a:pt x="15" y="1284"/>
                  </a:lnTo>
                  <a:lnTo>
                    <a:pt x="9" y="1281"/>
                  </a:lnTo>
                  <a:lnTo>
                    <a:pt x="6" y="1278"/>
                  </a:lnTo>
                  <a:lnTo>
                    <a:pt x="3" y="1275"/>
                  </a:lnTo>
                  <a:lnTo>
                    <a:pt x="0" y="1273"/>
                  </a:lnTo>
                  <a:lnTo>
                    <a:pt x="3" y="1264"/>
                  </a:lnTo>
                  <a:lnTo>
                    <a:pt x="3" y="1261"/>
                  </a:lnTo>
                  <a:lnTo>
                    <a:pt x="6" y="1261"/>
                  </a:lnTo>
                  <a:lnTo>
                    <a:pt x="9" y="1258"/>
                  </a:lnTo>
                  <a:lnTo>
                    <a:pt x="15" y="1258"/>
                  </a:lnTo>
                  <a:lnTo>
                    <a:pt x="26" y="1255"/>
                  </a:lnTo>
                  <a:lnTo>
                    <a:pt x="32" y="1255"/>
                  </a:lnTo>
                  <a:lnTo>
                    <a:pt x="41" y="1255"/>
                  </a:lnTo>
                  <a:lnTo>
                    <a:pt x="49" y="1255"/>
                  </a:lnTo>
                  <a:lnTo>
                    <a:pt x="55" y="1252"/>
                  </a:lnTo>
                  <a:lnTo>
                    <a:pt x="64" y="1241"/>
                  </a:lnTo>
                  <a:lnTo>
                    <a:pt x="75" y="1232"/>
                  </a:lnTo>
                  <a:lnTo>
                    <a:pt x="87" y="1224"/>
                  </a:lnTo>
                  <a:lnTo>
                    <a:pt x="104" y="1212"/>
                  </a:lnTo>
                  <a:lnTo>
                    <a:pt x="113" y="1206"/>
                  </a:lnTo>
                  <a:lnTo>
                    <a:pt x="118" y="1198"/>
                  </a:lnTo>
                  <a:lnTo>
                    <a:pt x="121" y="1186"/>
                  </a:lnTo>
                  <a:lnTo>
                    <a:pt x="124" y="1181"/>
                  </a:lnTo>
                  <a:lnTo>
                    <a:pt x="127" y="1172"/>
                  </a:lnTo>
                  <a:lnTo>
                    <a:pt x="124" y="1163"/>
                  </a:lnTo>
                  <a:lnTo>
                    <a:pt x="124" y="1158"/>
                  </a:lnTo>
                  <a:lnTo>
                    <a:pt x="121" y="1155"/>
                  </a:lnTo>
                  <a:lnTo>
                    <a:pt x="118" y="1152"/>
                  </a:lnTo>
                  <a:lnTo>
                    <a:pt x="115" y="1149"/>
                  </a:lnTo>
                  <a:lnTo>
                    <a:pt x="107" y="1149"/>
                  </a:lnTo>
                  <a:lnTo>
                    <a:pt x="101" y="1146"/>
                  </a:lnTo>
                  <a:lnTo>
                    <a:pt x="92" y="1143"/>
                  </a:lnTo>
                  <a:lnTo>
                    <a:pt x="87" y="1143"/>
                  </a:lnTo>
                  <a:lnTo>
                    <a:pt x="87" y="1140"/>
                  </a:lnTo>
                  <a:lnTo>
                    <a:pt x="84" y="1140"/>
                  </a:lnTo>
                  <a:lnTo>
                    <a:pt x="84" y="1138"/>
                  </a:lnTo>
                  <a:lnTo>
                    <a:pt x="84" y="1135"/>
                  </a:lnTo>
                  <a:lnTo>
                    <a:pt x="84" y="1132"/>
                  </a:lnTo>
                  <a:lnTo>
                    <a:pt x="90" y="1126"/>
                  </a:lnTo>
                  <a:lnTo>
                    <a:pt x="92" y="1126"/>
                  </a:lnTo>
                  <a:lnTo>
                    <a:pt x="95" y="1123"/>
                  </a:lnTo>
                  <a:lnTo>
                    <a:pt x="95" y="1120"/>
                  </a:lnTo>
                  <a:lnTo>
                    <a:pt x="92" y="1115"/>
                  </a:lnTo>
                  <a:lnTo>
                    <a:pt x="92" y="1103"/>
                  </a:lnTo>
                  <a:lnTo>
                    <a:pt x="87" y="1094"/>
                  </a:lnTo>
                  <a:lnTo>
                    <a:pt x="78" y="1063"/>
                  </a:lnTo>
                  <a:lnTo>
                    <a:pt x="78" y="1057"/>
                  </a:lnTo>
                  <a:lnTo>
                    <a:pt x="75" y="1054"/>
                  </a:lnTo>
                  <a:lnTo>
                    <a:pt x="75" y="1049"/>
                  </a:lnTo>
                  <a:lnTo>
                    <a:pt x="78" y="1046"/>
                  </a:lnTo>
                  <a:lnTo>
                    <a:pt x="81" y="1043"/>
                  </a:lnTo>
                  <a:lnTo>
                    <a:pt x="81" y="1040"/>
                  </a:lnTo>
                  <a:lnTo>
                    <a:pt x="87" y="1040"/>
                  </a:lnTo>
                  <a:lnTo>
                    <a:pt x="141" y="1005"/>
                  </a:lnTo>
                  <a:lnTo>
                    <a:pt x="141" y="1000"/>
                  </a:lnTo>
                  <a:lnTo>
                    <a:pt x="141" y="997"/>
                  </a:lnTo>
                  <a:lnTo>
                    <a:pt x="144" y="991"/>
                  </a:lnTo>
                  <a:lnTo>
                    <a:pt x="147" y="988"/>
                  </a:lnTo>
                  <a:lnTo>
                    <a:pt x="147" y="985"/>
                  </a:lnTo>
                  <a:lnTo>
                    <a:pt x="150" y="982"/>
                  </a:lnTo>
                  <a:lnTo>
                    <a:pt x="156" y="980"/>
                  </a:lnTo>
                  <a:lnTo>
                    <a:pt x="159" y="980"/>
                  </a:lnTo>
                  <a:lnTo>
                    <a:pt x="164" y="977"/>
                  </a:lnTo>
                  <a:lnTo>
                    <a:pt x="170" y="977"/>
                  </a:lnTo>
                  <a:lnTo>
                    <a:pt x="176" y="980"/>
                  </a:lnTo>
                  <a:lnTo>
                    <a:pt x="179" y="982"/>
                  </a:lnTo>
                  <a:lnTo>
                    <a:pt x="187" y="982"/>
                  </a:lnTo>
                  <a:lnTo>
                    <a:pt x="190" y="980"/>
                  </a:lnTo>
                  <a:lnTo>
                    <a:pt x="193" y="977"/>
                  </a:lnTo>
                  <a:lnTo>
                    <a:pt x="196" y="971"/>
                  </a:lnTo>
                  <a:lnTo>
                    <a:pt x="196" y="968"/>
                  </a:lnTo>
                  <a:lnTo>
                    <a:pt x="199" y="959"/>
                  </a:lnTo>
                  <a:lnTo>
                    <a:pt x="205" y="957"/>
                  </a:lnTo>
                  <a:lnTo>
                    <a:pt x="205" y="954"/>
                  </a:lnTo>
                  <a:lnTo>
                    <a:pt x="207" y="951"/>
                  </a:lnTo>
                  <a:lnTo>
                    <a:pt x="210" y="945"/>
                  </a:lnTo>
                  <a:lnTo>
                    <a:pt x="213" y="942"/>
                  </a:lnTo>
                  <a:lnTo>
                    <a:pt x="213" y="939"/>
                  </a:lnTo>
                  <a:lnTo>
                    <a:pt x="216" y="936"/>
                  </a:lnTo>
                  <a:lnTo>
                    <a:pt x="219" y="936"/>
                  </a:lnTo>
                  <a:lnTo>
                    <a:pt x="222" y="934"/>
                  </a:lnTo>
                  <a:lnTo>
                    <a:pt x="225" y="931"/>
                  </a:lnTo>
                  <a:lnTo>
                    <a:pt x="225" y="928"/>
                  </a:lnTo>
                  <a:lnTo>
                    <a:pt x="222" y="928"/>
                  </a:lnTo>
                  <a:lnTo>
                    <a:pt x="219" y="925"/>
                  </a:lnTo>
                  <a:lnTo>
                    <a:pt x="216" y="919"/>
                  </a:lnTo>
                  <a:lnTo>
                    <a:pt x="213" y="916"/>
                  </a:lnTo>
                  <a:lnTo>
                    <a:pt x="213" y="911"/>
                  </a:lnTo>
                  <a:lnTo>
                    <a:pt x="213" y="908"/>
                  </a:lnTo>
                  <a:lnTo>
                    <a:pt x="216" y="905"/>
                  </a:lnTo>
                  <a:lnTo>
                    <a:pt x="222" y="899"/>
                  </a:lnTo>
                  <a:lnTo>
                    <a:pt x="230" y="896"/>
                  </a:lnTo>
                  <a:lnTo>
                    <a:pt x="236" y="891"/>
                  </a:lnTo>
                  <a:lnTo>
                    <a:pt x="236" y="885"/>
                  </a:lnTo>
                  <a:lnTo>
                    <a:pt x="233" y="882"/>
                  </a:lnTo>
                  <a:lnTo>
                    <a:pt x="230" y="879"/>
                  </a:lnTo>
                  <a:lnTo>
                    <a:pt x="228" y="876"/>
                  </a:lnTo>
                  <a:lnTo>
                    <a:pt x="225" y="873"/>
                  </a:lnTo>
                  <a:lnTo>
                    <a:pt x="222" y="870"/>
                  </a:lnTo>
                  <a:lnTo>
                    <a:pt x="222" y="865"/>
                  </a:lnTo>
                  <a:lnTo>
                    <a:pt x="225" y="856"/>
                  </a:lnTo>
                  <a:lnTo>
                    <a:pt x="233" y="839"/>
                  </a:lnTo>
                  <a:lnTo>
                    <a:pt x="239" y="824"/>
                  </a:lnTo>
                  <a:lnTo>
                    <a:pt x="242" y="813"/>
                  </a:lnTo>
                  <a:lnTo>
                    <a:pt x="242" y="804"/>
                  </a:lnTo>
                  <a:lnTo>
                    <a:pt x="242" y="801"/>
                  </a:lnTo>
                  <a:lnTo>
                    <a:pt x="239" y="799"/>
                  </a:lnTo>
                  <a:lnTo>
                    <a:pt x="230" y="790"/>
                  </a:lnTo>
                  <a:lnTo>
                    <a:pt x="219" y="779"/>
                  </a:lnTo>
                  <a:lnTo>
                    <a:pt x="210" y="776"/>
                  </a:lnTo>
                  <a:lnTo>
                    <a:pt x="205" y="776"/>
                  </a:lnTo>
                  <a:lnTo>
                    <a:pt x="199" y="773"/>
                  </a:lnTo>
                  <a:lnTo>
                    <a:pt x="196" y="773"/>
                  </a:lnTo>
                  <a:lnTo>
                    <a:pt x="187" y="770"/>
                  </a:lnTo>
                  <a:lnTo>
                    <a:pt x="182" y="767"/>
                  </a:lnTo>
                  <a:lnTo>
                    <a:pt x="176" y="761"/>
                  </a:lnTo>
                  <a:lnTo>
                    <a:pt x="170" y="756"/>
                  </a:lnTo>
                  <a:lnTo>
                    <a:pt x="167" y="750"/>
                  </a:lnTo>
                  <a:lnTo>
                    <a:pt x="164" y="747"/>
                  </a:lnTo>
                  <a:lnTo>
                    <a:pt x="161" y="741"/>
                  </a:lnTo>
                  <a:lnTo>
                    <a:pt x="161" y="738"/>
                  </a:lnTo>
                  <a:lnTo>
                    <a:pt x="161" y="735"/>
                  </a:lnTo>
                  <a:lnTo>
                    <a:pt x="161" y="730"/>
                  </a:lnTo>
                  <a:lnTo>
                    <a:pt x="164" y="727"/>
                  </a:lnTo>
                  <a:lnTo>
                    <a:pt x="164" y="724"/>
                  </a:lnTo>
                  <a:lnTo>
                    <a:pt x="167" y="721"/>
                  </a:lnTo>
                  <a:lnTo>
                    <a:pt x="179" y="718"/>
                  </a:lnTo>
                  <a:lnTo>
                    <a:pt x="196" y="721"/>
                  </a:lnTo>
                  <a:lnTo>
                    <a:pt x="207" y="721"/>
                  </a:lnTo>
                  <a:lnTo>
                    <a:pt x="219" y="727"/>
                  </a:lnTo>
                  <a:lnTo>
                    <a:pt x="228" y="735"/>
                  </a:lnTo>
                  <a:lnTo>
                    <a:pt x="233" y="738"/>
                  </a:lnTo>
                  <a:lnTo>
                    <a:pt x="239" y="741"/>
                  </a:lnTo>
                  <a:lnTo>
                    <a:pt x="242" y="738"/>
                  </a:lnTo>
                  <a:lnTo>
                    <a:pt x="245" y="735"/>
                  </a:lnTo>
                  <a:lnTo>
                    <a:pt x="245" y="733"/>
                  </a:lnTo>
                  <a:lnTo>
                    <a:pt x="245" y="727"/>
                  </a:lnTo>
                  <a:lnTo>
                    <a:pt x="245" y="718"/>
                  </a:lnTo>
                  <a:lnTo>
                    <a:pt x="239" y="701"/>
                  </a:lnTo>
                  <a:lnTo>
                    <a:pt x="233" y="678"/>
                  </a:lnTo>
                  <a:lnTo>
                    <a:pt x="233" y="658"/>
                  </a:lnTo>
                  <a:lnTo>
                    <a:pt x="233" y="646"/>
                  </a:lnTo>
                  <a:lnTo>
                    <a:pt x="236" y="635"/>
                  </a:lnTo>
                  <a:lnTo>
                    <a:pt x="239" y="629"/>
                  </a:lnTo>
                  <a:lnTo>
                    <a:pt x="248" y="623"/>
                  </a:lnTo>
                  <a:lnTo>
                    <a:pt x="253" y="618"/>
                  </a:lnTo>
                  <a:lnTo>
                    <a:pt x="256" y="615"/>
                  </a:lnTo>
                  <a:lnTo>
                    <a:pt x="262" y="606"/>
                  </a:lnTo>
                  <a:lnTo>
                    <a:pt x="265" y="600"/>
                  </a:lnTo>
                  <a:lnTo>
                    <a:pt x="271" y="595"/>
                  </a:lnTo>
                  <a:lnTo>
                    <a:pt x="276" y="586"/>
                  </a:lnTo>
                  <a:lnTo>
                    <a:pt x="282" y="583"/>
                  </a:lnTo>
                  <a:lnTo>
                    <a:pt x="288" y="580"/>
                  </a:lnTo>
                  <a:lnTo>
                    <a:pt x="297" y="575"/>
                  </a:lnTo>
                  <a:lnTo>
                    <a:pt x="299" y="569"/>
                  </a:lnTo>
                  <a:lnTo>
                    <a:pt x="308" y="563"/>
                  </a:lnTo>
                  <a:lnTo>
                    <a:pt x="311" y="560"/>
                  </a:lnTo>
                  <a:lnTo>
                    <a:pt x="317" y="552"/>
                  </a:lnTo>
                  <a:lnTo>
                    <a:pt x="320" y="549"/>
                  </a:lnTo>
                  <a:lnTo>
                    <a:pt x="325" y="543"/>
                  </a:lnTo>
                  <a:lnTo>
                    <a:pt x="331" y="540"/>
                  </a:lnTo>
                  <a:lnTo>
                    <a:pt x="334" y="540"/>
                  </a:lnTo>
                  <a:lnTo>
                    <a:pt x="340" y="532"/>
                  </a:lnTo>
                  <a:lnTo>
                    <a:pt x="343" y="526"/>
                  </a:lnTo>
                  <a:lnTo>
                    <a:pt x="343" y="520"/>
                  </a:lnTo>
                  <a:lnTo>
                    <a:pt x="343" y="514"/>
                  </a:lnTo>
                  <a:lnTo>
                    <a:pt x="345" y="511"/>
                  </a:lnTo>
                  <a:lnTo>
                    <a:pt x="351" y="506"/>
                  </a:lnTo>
                  <a:lnTo>
                    <a:pt x="363" y="500"/>
                  </a:lnTo>
                  <a:lnTo>
                    <a:pt x="371" y="494"/>
                  </a:lnTo>
                  <a:lnTo>
                    <a:pt x="377" y="488"/>
                  </a:lnTo>
                  <a:lnTo>
                    <a:pt x="380" y="483"/>
                  </a:lnTo>
                  <a:lnTo>
                    <a:pt x="383" y="480"/>
                  </a:lnTo>
                  <a:lnTo>
                    <a:pt x="383" y="471"/>
                  </a:lnTo>
                  <a:lnTo>
                    <a:pt x="389" y="448"/>
                  </a:lnTo>
                  <a:lnTo>
                    <a:pt x="391" y="442"/>
                  </a:lnTo>
                  <a:lnTo>
                    <a:pt x="397" y="437"/>
                  </a:lnTo>
                  <a:lnTo>
                    <a:pt x="400" y="431"/>
                  </a:lnTo>
                  <a:lnTo>
                    <a:pt x="400" y="428"/>
                  </a:lnTo>
                  <a:lnTo>
                    <a:pt x="403" y="420"/>
                  </a:lnTo>
                  <a:lnTo>
                    <a:pt x="406" y="414"/>
                  </a:lnTo>
                  <a:lnTo>
                    <a:pt x="406" y="411"/>
                  </a:lnTo>
                  <a:lnTo>
                    <a:pt x="409" y="405"/>
                  </a:lnTo>
                  <a:lnTo>
                    <a:pt x="406" y="402"/>
                  </a:lnTo>
                  <a:lnTo>
                    <a:pt x="406" y="394"/>
                  </a:lnTo>
                  <a:lnTo>
                    <a:pt x="403" y="385"/>
                  </a:lnTo>
                  <a:lnTo>
                    <a:pt x="403" y="379"/>
                  </a:lnTo>
                  <a:lnTo>
                    <a:pt x="403" y="374"/>
                  </a:lnTo>
                  <a:lnTo>
                    <a:pt x="409" y="359"/>
                  </a:lnTo>
                  <a:lnTo>
                    <a:pt x="412" y="365"/>
                  </a:lnTo>
                  <a:lnTo>
                    <a:pt x="414" y="371"/>
                  </a:lnTo>
                  <a:lnTo>
                    <a:pt x="417" y="374"/>
                  </a:lnTo>
                  <a:lnTo>
                    <a:pt x="420" y="374"/>
                  </a:lnTo>
                  <a:lnTo>
                    <a:pt x="423" y="374"/>
                  </a:lnTo>
                  <a:lnTo>
                    <a:pt x="426" y="376"/>
                  </a:lnTo>
                  <a:lnTo>
                    <a:pt x="432" y="376"/>
                  </a:lnTo>
                  <a:lnTo>
                    <a:pt x="435" y="376"/>
                  </a:lnTo>
                  <a:lnTo>
                    <a:pt x="437" y="376"/>
                  </a:lnTo>
                  <a:lnTo>
                    <a:pt x="440" y="379"/>
                  </a:lnTo>
                  <a:lnTo>
                    <a:pt x="443" y="382"/>
                  </a:lnTo>
                  <a:lnTo>
                    <a:pt x="446" y="385"/>
                  </a:lnTo>
                  <a:lnTo>
                    <a:pt x="449" y="388"/>
                  </a:lnTo>
                  <a:lnTo>
                    <a:pt x="449" y="391"/>
                  </a:lnTo>
                  <a:lnTo>
                    <a:pt x="452" y="394"/>
                  </a:lnTo>
                  <a:lnTo>
                    <a:pt x="455" y="397"/>
                  </a:lnTo>
                  <a:lnTo>
                    <a:pt x="460" y="397"/>
                  </a:lnTo>
                  <a:lnTo>
                    <a:pt x="463" y="394"/>
                  </a:lnTo>
                  <a:lnTo>
                    <a:pt x="466" y="394"/>
                  </a:lnTo>
                  <a:lnTo>
                    <a:pt x="469" y="394"/>
                  </a:lnTo>
                  <a:lnTo>
                    <a:pt x="472" y="397"/>
                  </a:lnTo>
                  <a:lnTo>
                    <a:pt x="478" y="397"/>
                  </a:lnTo>
                  <a:lnTo>
                    <a:pt x="481" y="397"/>
                  </a:lnTo>
                  <a:lnTo>
                    <a:pt x="483" y="394"/>
                  </a:lnTo>
                  <a:lnTo>
                    <a:pt x="486" y="394"/>
                  </a:lnTo>
                  <a:lnTo>
                    <a:pt x="489" y="394"/>
                  </a:lnTo>
                  <a:lnTo>
                    <a:pt x="495" y="394"/>
                  </a:lnTo>
                  <a:lnTo>
                    <a:pt x="498" y="394"/>
                  </a:lnTo>
                  <a:lnTo>
                    <a:pt x="501" y="394"/>
                  </a:lnTo>
                  <a:lnTo>
                    <a:pt x="504" y="397"/>
                  </a:lnTo>
                  <a:lnTo>
                    <a:pt x="506" y="397"/>
                  </a:lnTo>
                  <a:lnTo>
                    <a:pt x="509" y="399"/>
                  </a:lnTo>
                  <a:lnTo>
                    <a:pt x="512" y="402"/>
                  </a:lnTo>
                  <a:lnTo>
                    <a:pt x="518" y="402"/>
                  </a:lnTo>
                  <a:lnTo>
                    <a:pt x="521" y="402"/>
                  </a:lnTo>
                  <a:lnTo>
                    <a:pt x="524" y="402"/>
                  </a:lnTo>
                  <a:lnTo>
                    <a:pt x="527" y="402"/>
                  </a:lnTo>
                  <a:lnTo>
                    <a:pt x="529" y="399"/>
                  </a:lnTo>
                  <a:lnTo>
                    <a:pt x="529" y="397"/>
                  </a:lnTo>
                  <a:lnTo>
                    <a:pt x="532" y="397"/>
                  </a:lnTo>
                  <a:lnTo>
                    <a:pt x="535" y="397"/>
                  </a:lnTo>
                  <a:lnTo>
                    <a:pt x="541" y="397"/>
                  </a:lnTo>
                  <a:lnTo>
                    <a:pt x="544" y="399"/>
                  </a:lnTo>
                  <a:lnTo>
                    <a:pt x="547" y="399"/>
                  </a:lnTo>
                  <a:lnTo>
                    <a:pt x="550" y="399"/>
                  </a:lnTo>
                  <a:lnTo>
                    <a:pt x="550" y="397"/>
                  </a:lnTo>
                  <a:lnTo>
                    <a:pt x="552" y="394"/>
                  </a:lnTo>
                  <a:lnTo>
                    <a:pt x="555" y="391"/>
                  </a:lnTo>
                  <a:lnTo>
                    <a:pt x="561" y="391"/>
                  </a:lnTo>
                  <a:lnTo>
                    <a:pt x="561" y="394"/>
                  </a:lnTo>
                  <a:lnTo>
                    <a:pt x="564" y="397"/>
                  </a:lnTo>
                  <a:lnTo>
                    <a:pt x="564" y="399"/>
                  </a:lnTo>
                  <a:lnTo>
                    <a:pt x="567" y="399"/>
                  </a:lnTo>
                  <a:lnTo>
                    <a:pt x="570" y="402"/>
                  </a:lnTo>
                  <a:lnTo>
                    <a:pt x="573" y="405"/>
                  </a:lnTo>
                  <a:lnTo>
                    <a:pt x="575" y="405"/>
                  </a:lnTo>
                  <a:lnTo>
                    <a:pt x="578" y="405"/>
                  </a:lnTo>
                  <a:lnTo>
                    <a:pt x="581" y="402"/>
                  </a:lnTo>
                  <a:lnTo>
                    <a:pt x="584" y="402"/>
                  </a:lnTo>
                  <a:lnTo>
                    <a:pt x="587" y="399"/>
                  </a:lnTo>
                  <a:lnTo>
                    <a:pt x="590" y="397"/>
                  </a:lnTo>
                  <a:lnTo>
                    <a:pt x="593" y="394"/>
                  </a:lnTo>
                  <a:lnTo>
                    <a:pt x="596" y="394"/>
                  </a:lnTo>
                  <a:lnTo>
                    <a:pt x="598" y="394"/>
                  </a:lnTo>
                  <a:lnTo>
                    <a:pt x="604" y="391"/>
                  </a:lnTo>
                  <a:lnTo>
                    <a:pt x="607" y="388"/>
                  </a:lnTo>
                  <a:lnTo>
                    <a:pt x="610" y="388"/>
                  </a:lnTo>
                  <a:lnTo>
                    <a:pt x="610" y="385"/>
                  </a:lnTo>
                  <a:lnTo>
                    <a:pt x="613" y="382"/>
                  </a:lnTo>
                  <a:lnTo>
                    <a:pt x="616" y="379"/>
                  </a:lnTo>
                  <a:lnTo>
                    <a:pt x="616" y="376"/>
                  </a:lnTo>
                  <a:lnTo>
                    <a:pt x="619" y="376"/>
                  </a:lnTo>
                  <a:lnTo>
                    <a:pt x="621" y="374"/>
                  </a:lnTo>
                  <a:lnTo>
                    <a:pt x="624" y="374"/>
                  </a:lnTo>
                  <a:lnTo>
                    <a:pt x="630" y="374"/>
                  </a:lnTo>
                  <a:lnTo>
                    <a:pt x="633" y="374"/>
                  </a:lnTo>
                  <a:lnTo>
                    <a:pt x="636" y="376"/>
                  </a:lnTo>
                  <a:lnTo>
                    <a:pt x="639" y="376"/>
                  </a:lnTo>
                  <a:lnTo>
                    <a:pt x="642" y="376"/>
                  </a:lnTo>
                  <a:lnTo>
                    <a:pt x="644" y="376"/>
                  </a:lnTo>
                  <a:lnTo>
                    <a:pt x="647" y="376"/>
                  </a:lnTo>
                  <a:lnTo>
                    <a:pt x="650" y="374"/>
                  </a:lnTo>
                  <a:lnTo>
                    <a:pt x="653" y="374"/>
                  </a:lnTo>
                  <a:lnTo>
                    <a:pt x="656" y="371"/>
                  </a:lnTo>
                  <a:lnTo>
                    <a:pt x="656" y="368"/>
                  </a:lnTo>
                  <a:lnTo>
                    <a:pt x="659" y="368"/>
                  </a:lnTo>
                  <a:lnTo>
                    <a:pt x="662" y="365"/>
                  </a:lnTo>
                  <a:lnTo>
                    <a:pt x="665" y="365"/>
                  </a:lnTo>
                  <a:lnTo>
                    <a:pt x="667" y="362"/>
                  </a:lnTo>
                  <a:lnTo>
                    <a:pt x="670" y="359"/>
                  </a:lnTo>
                  <a:lnTo>
                    <a:pt x="673" y="356"/>
                  </a:lnTo>
                  <a:lnTo>
                    <a:pt x="676" y="353"/>
                  </a:lnTo>
                  <a:lnTo>
                    <a:pt x="676" y="351"/>
                  </a:lnTo>
                  <a:lnTo>
                    <a:pt x="679" y="351"/>
                  </a:lnTo>
                  <a:lnTo>
                    <a:pt x="679" y="348"/>
                  </a:lnTo>
                  <a:lnTo>
                    <a:pt x="682" y="345"/>
                  </a:lnTo>
                  <a:lnTo>
                    <a:pt x="685" y="345"/>
                  </a:lnTo>
                  <a:lnTo>
                    <a:pt x="688" y="342"/>
                  </a:lnTo>
                  <a:lnTo>
                    <a:pt x="690" y="342"/>
                  </a:lnTo>
                  <a:lnTo>
                    <a:pt x="693" y="339"/>
                  </a:lnTo>
                  <a:lnTo>
                    <a:pt x="693" y="336"/>
                  </a:lnTo>
                  <a:lnTo>
                    <a:pt x="696" y="333"/>
                  </a:lnTo>
                  <a:lnTo>
                    <a:pt x="696" y="330"/>
                  </a:lnTo>
                  <a:lnTo>
                    <a:pt x="696" y="328"/>
                  </a:lnTo>
                  <a:lnTo>
                    <a:pt x="699" y="325"/>
                  </a:lnTo>
                  <a:lnTo>
                    <a:pt x="699" y="322"/>
                  </a:lnTo>
                  <a:lnTo>
                    <a:pt x="702" y="319"/>
                  </a:lnTo>
                  <a:lnTo>
                    <a:pt x="705" y="316"/>
                  </a:lnTo>
                  <a:lnTo>
                    <a:pt x="705" y="313"/>
                  </a:lnTo>
                  <a:lnTo>
                    <a:pt x="705" y="310"/>
                  </a:lnTo>
                  <a:lnTo>
                    <a:pt x="705" y="307"/>
                  </a:lnTo>
                  <a:lnTo>
                    <a:pt x="705" y="305"/>
                  </a:lnTo>
                  <a:lnTo>
                    <a:pt x="708" y="302"/>
                  </a:lnTo>
                  <a:lnTo>
                    <a:pt x="711" y="299"/>
                  </a:lnTo>
                  <a:lnTo>
                    <a:pt x="711" y="296"/>
                  </a:lnTo>
                  <a:lnTo>
                    <a:pt x="711" y="290"/>
                  </a:lnTo>
                  <a:lnTo>
                    <a:pt x="711" y="287"/>
                  </a:lnTo>
                  <a:lnTo>
                    <a:pt x="711" y="285"/>
                  </a:lnTo>
                  <a:lnTo>
                    <a:pt x="713" y="282"/>
                  </a:lnTo>
                  <a:lnTo>
                    <a:pt x="713" y="279"/>
                  </a:lnTo>
                  <a:lnTo>
                    <a:pt x="716" y="276"/>
                  </a:lnTo>
                  <a:lnTo>
                    <a:pt x="716" y="273"/>
                  </a:lnTo>
                  <a:lnTo>
                    <a:pt x="719" y="270"/>
                  </a:lnTo>
                  <a:lnTo>
                    <a:pt x="722" y="270"/>
                  </a:lnTo>
                  <a:lnTo>
                    <a:pt x="725" y="270"/>
                  </a:lnTo>
                  <a:lnTo>
                    <a:pt x="728" y="270"/>
                  </a:lnTo>
                  <a:lnTo>
                    <a:pt x="734" y="270"/>
                  </a:lnTo>
                  <a:lnTo>
                    <a:pt x="736" y="267"/>
                  </a:lnTo>
                  <a:lnTo>
                    <a:pt x="739" y="267"/>
                  </a:lnTo>
                  <a:lnTo>
                    <a:pt x="742" y="267"/>
                  </a:lnTo>
                  <a:lnTo>
                    <a:pt x="745" y="270"/>
                  </a:lnTo>
                  <a:lnTo>
                    <a:pt x="748" y="270"/>
                  </a:lnTo>
                  <a:lnTo>
                    <a:pt x="751" y="273"/>
                  </a:lnTo>
                  <a:lnTo>
                    <a:pt x="754" y="273"/>
                  </a:lnTo>
                  <a:lnTo>
                    <a:pt x="757" y="273"/>
                  </a:lnTo>
                  <a:lnTo>
                    <a:pt x="762" y="273"/>
                  </a:lnTo>
                  <a:lnTo>
                    <a:pt x="765" y="276"/>
                  </a:lnTo>
                  <a:lnTo>
                    <a:pt x="768" y="276"/>
                  </a:lnTo>
                  <a:lnTo>
                    <a:pt x="768" y="279"/>
                  </a:lnTo>
                  <a:lnTo>
                    <a:pt x="771" y="279"/>
                  </a:lnTo>
                  <a:lnTo>
                    <a:pt x="774" y="282"/>
                  </a:lnTo>
                  <a:lnTo>
                    <a:pt x="780" y="282"/>
                  </a:lnTo>
                  <a:lnTo>
                    <a:pt x="782" y="282"/>
                  </a:lnTo>
                  <a:lnTo>
                    <a:pt x="785" y="282"/>
                  </a:lnTo>
                  <a:lnTo>
                    <a:pt x="788" y="279"/>
                  </a:lnTo>
                  <a:lnTo>
                    <a:pt x="791" y="279"/>
                  </a:lnTo>
                  <a:lnTo>
                    <a:pt x="791" y="276"/>
                  </a:lnTo>
                  <a:lnTo>
                    <a:pt x="794" y="273"/>
                  </a:lnTo>
                  <a:lnTo>
                    <a:pt x="797" y="273"/>
                  </a:lnTo>
                  <a:lnTo>
                    <a:pt x="800" y="270"/>
                  </a:lnTo>
                  <a:lnTo>
                    <a:pt x="803" y="270"/>
                  </a:lnTo>
                  <a:lnTo>
                    <a:pt x="805" y="267"/>
                  </a:lnTo>
                  <a:lnTo>
                    <a:pt x="808" y="267"/>
                  </a:lnTo>
                  <a:lnTo>
                    <a:pt x="811" y="264"/>
                  </a:lnTo>
                  <a:lnTo>
                    <a:pt x="814" y="264"/>
                  </a:lnTo>
                  <a:lnTo>
                    <a:pt x="817" y="262"/>
                  </a:lnTo>
                  <a:lnTo>
                    <a:pt x="820" y="262"/>
                  </a:lnTo>
                  <a:lnTo>
                    <a:pt x="823" y="262"/>
                  </a:lnTo>
                  <a:lnTo>
                    <a:pt x="826" y="262"/>
                  </a:lnTo>
                  <a:lnTo>
                    <a:pt x="828" y="259"/>
                  </a:lnTo>
                  <a:lnTo>
                    <a:pt x="831" y="259"/>
                  </a:lnTo>
                  <a:lnTo>
                    <a:pt x="834" y="256"/>
                  </a:lnTo>
                  <a:lnTo>
                    <a:pt x="837" y="256"/>
                  </a:lnTo>
                  <a:lnTo>
                    <a:pt x="837" y="253"/>
                  </a:lnTo>
                  <a:lnTo>
                    <a:pt x="840" y="247"/>
                  </a:lnTo>
                  <a:lnTo>
                    <a:pt x="860" y="213"/>
                  </a:lnTo>
                  <a:lnTo>
                    <a:pt x="860" y="216"/>
                  </a:lnTo>
                  <a:lnTo>
                    <a:pt x="866" y="216"/>
                  </a:lnTo>
                  <a:lnTo>
                    <a:pt x="869" y="213"/>
                  </a:lnTo>
                  <a:lnTo>
                    <a:pt x="880" y="201"/>
                  </a:lnTo>
                  <a:lnTo>
                    <a:pt x="892" y="184"/>
                  </a:lnTo>
                  <a:lnTo>
                    <a:pt x="900" y="170"/>
                  </a:lnTo>
                  <a:lnTo>
                    <a:pt x="909" y="152"/>
                  </a:lnTo>
                  <a:lnTo>
                    <a:pt x="918" y="144"/>
                  </a:lnTo>
                  <a:lnTo>
                    <a:pt x="923" y="138"/>
                  </a:lnTo>
                  <a:lnTo>
                    <a:pt x="935" y="129"/>
                  </a:lnTo>
                  <a:lnTo>
                    <a:pt x="941" y="127"/>
                  </a:lnTo>
                  <a:lnTo>
                    <a:pt x="946" y="121"/>
                  </a:lnTo>
                  <a:lnTo>
                    <a:pt x="949" y="118"/>
                  </a:lnTo>
                  <a:lnTo>
                    <a:pt x="952" y="112"/>
                  </a:lnTo>
                  <a:lnTo>
                    <a:pt x="952" y="104"/>
                  </a:lnTo>
                  <a:lnTo>
                    <a:pt x="949" y="101"/>
                  </a:lnTo>
                  <a:lnTo>
                    <a:pt x="946" y="95"/>
                  </a:lnTo>
                  <a:lnTo>
                    <a:pt x="943" y="92"/>
                  </a:lnTo>
                  <a:lnTo>
                    <a:pt x="941" y="83"/>
                  </a:lnTo>
                  <a:lnTo>
                    <a:pt x="938" y="83"/>
                  </a:lnTo>
                  <a:lnTo>
                    <a:pt x="938" y="72"/>
                  </a:lnTo>
                  <a:lnTo>
                    <a:pt x="938" y="63"/>
                  </a:lnTo>
                  <a:lnTo>
                    <a:pt x="941" y="60"/>
                  </a:lnTo>
                  <a:lnTo>
                    <a:pt x="946" y="58"/>
                  </a:lnTo>
                  <a:lnTo>
                    <a:pt x="952" y="55"/>
                  </a:lnTo>
                  <a:lnTo>
                    <a:pt x="955" y="52"/>
                  </a:lnTo>
                  <a:lnTo>
                    <a:pt x="961" y="49"/>
                  </a:lnTo>
                  <a:lnTo>
                    <a:pt x="961" y="46"/>
                  </a:lnTo>
                  <a:lnTo>
                    <a:pt x="964" y="43"/>
                  </a:lnTo>
                  <a:lnTo>
                    <a:pt x="964" y="40"/>
                  </a:lnTo>
                  <a:lnTo>
                    <a:pt x="964" y="38"/>
                  </a:lnTo>
                  <a:lnTo>
                    <a:pt x="964" y="29"/>
                  </a:lnTo>
                  <a:lnTo>
                    <a:pt x="966" y="23"/>
                  </a:lnTo>
                  <a:lnTo>
                    <a:pt x="969" y="15"/>
                  </a:lnTo>
                  <a:lnTo>
                    <a:pt x="969" y="9"/>
                  </a:lnTo>
                  <a:lnTo>
                    <a:pt x="972" y="6"/>
                  </a:lnTo>
                  <a:lnTo>
                    <a:pt x="978" y="3"/>
                  </a:lnTo>
                  <a:lnTo>
                    <a:pt x="984" y="0"/>
                  </a:lnTo>
                  <a:lnTo>
                    <a:pt x="989" y="0"/>
                  </a:lnTo>
                  <a:lnTo>
                    <a:pt x="995" y="6"/>
                  </a:lnTo>
                  <a:lnTo>
                    <a:pt x="1001" y="12"/>
                  </a:lnTo>
                  <a:lnTo>
                    <a:pt x="1010" y="23"/>
                  </a:lnTo>
                  <a:lnTo>
                    <a:pt x="1015" y="32"/>
                  </a:lnTo>
                  <a:lnTo>
                    <a:pt x="1024" y="43"/>
                  </a:lnTo>
                  <a:lnTo>
                    <a:pt x="1033" y="49"/>
                  </a:lnTo>
                  <a:lnTo>
                    <a:pt x="1038" y="55"/>
                  </a:lnTo>
                  <a:lnTo>
                    <a:pt x="1050" y="58"/>
                  </a:lnTo>
                  <a:lnTo>
                    <a:pt x="1061" y="58"/>
                  </a:lnTo>
                  <a:lnTo>
                    <a:pt x="1070" y="58"/>
                  </a:lnTo>
                  <a:lnTo>
                    <a:pt x="1084" y="60"/>
                  </a:lnTo>
                  <a:lnTo>
                    <a:pt x="1096" y="63"/>
                  </a:lnTo>
                  <a:lnTo>
                    <a:pt x="1104" y="69"/>
                  </a:lnTo>
                  <a:lnTo>
                    <a:pt x="1119" y="78"/>
                  </a:lnTo>
                  <a:lnTo>
                    <a:pt x="1130" y="89"/>
                  </a:lnTo>
                  <a:lnTo>
                    <a:pt x="1136" y="95"/>
                  </a:lnTo>
                  <a:lnTo>
                    <a:pt x="1145" y="106"/>
                  </a:lnTo>
                  <a:lnTo>
                    <a:pt x="1150" y="115"/>
                  </a:lnTo>
                  <a:lnTo>
                    <a:pt x="1153" y="124"/>
                  </a:lnTo>
                  <a:lnTo>
                    <a:pt x="1156" y="132"/>
                  </a:lnTo>
                  <a:lnTo>
                    <a:pt x="1156" y="144"/>
                  </a:lnTo>
                  <a:lnTo>
                    <a:pt x="1156" y="155"/>
                  </a:lnTo>
                  <a:lnTo>
                    <a:pt x="1153" y="172"/>
                  </a:lnTo>
                  <a:lnTo>
                    <a:pt x="1150" y="190"/>
                  </a:lnTo>
                  <a:lnTo>
                    <a:pt x="1150" y="198"/>
                  </a:lnTo>
                  <a:lnTo>
                    <a:pt x="1148" y="207"/>
                  </a:lnTo>
                  <a:lnTo>
                    <a:pt x="1148" y="2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972" y="1947"/>
              <a:ext cx="1464" cy="1876"/>
            </a:xfrm>
            <a:custGeom>
              <a:avLst/>
              <a:gdLst>
                <a:gd name="T0" fmla="*/ 1240 w 1464"/>
                <a:gd name="T1" fmla="*/ 233 h 1876"/>
                <a:gd name="T2" fmla="*/ 1263 w 1464"/>
                <a:gd name="T3" fmla="*/ 414 h 1876"/>
                <a:gd name="T4" fmla="*/ 1288 w 1464"/>
                <a:gd name="T5" fmla="*/ 477 h 1876"/>
                <a:gd name="T6" fmla="*/ 1277 w 1464"/>
                <a:gd name="T7" fmla="*/ 532 h 1876"/>
                <a:gd name="T8" fmla="*/ 1285 w 1464"/>
                <a:gd name="T9" fmla="*/ 603 h 1876"/>
                <a:gd name="T10" fmla="*/ 1326 w 1464"/>
                <a:gd name="T11" fmla="*/ 658 h 1876"/>
                <a:gd name="T12" fmla="*/ 1366 w 1464"/>
                <a:gd name="T13" fmla="*/ 721 h 1876"/>
                <a:gd name="T14" fmla="*/ 1343 w 1464"/>
                <a:gd name="T15" fmla="*/ 868 h 1876"/>
                <a:gd name="T16" fmla="*/ 1389 w 1464"/>
                <a:gd name="T17" fmla="*/ 959 h 1876"/>
                <a:gd name="T18" fmla="*/ 1452 w 1464"/>
                <a:gd name="T19" fmla="*/ 1043 h 1876"/>
                <a:gd name="T20" fmla="*/ 1438 w 1464"/>
                <a:gd name="T21" fmla="*/ 1192 h 1876"/>
                <a:gd name="T22" fmla="*/ 1343 w 1464"/>
                <a:gd name="T23" fmla="*/ 1201 h 1876"/>
                <a:gd name="T24" fmla="*/ 1260 w 1464"/>
                <a:gd name="T25" fmla="*/ 1316 h 1876"/>
                <a:gd name="T26" fmla="*/ 1199 w 1464"/>
                <a:gd name="T27" fmla="*/ 1267 h 1876"/>
                <a:gd name="T28" fmla="*/ 1173 w 1464"/>
                <a:gd name="T29" fmla="*/ 1192 h 1876"/>
                <a:gd name="T30" fmla="*/ 1136 w 1464"/>
                <a:gd name="T31" fmla="*/ 1166 h 1876"/>
                <a:gd name="T32" fmla="*/ 1099 w 1464"/>
                <a:gd name="T33" fmla="*/ 1172 h 1876"/>
                <a:gd name="T34" fmla="*/ 1030 w 1464"/>
                <a:gd name="T35" fmla="*/ 1206 h 1876"/>
                <a:gd name="T36" fmla="*/ 978 w 1464"/>
                <a:gd name="T37" fmla="*/ 1209 h 1876"/>
                <a:gd name="T38" fmla="*/ 926 w 1464"/>
                <a:gd name="T39" fmla="*/ 1169 h 1876"/>
                <a:gd name="T40" fmla="*/ 929 w 1464"/>
                <a:gd name="T41" fmla="*/ 1227 h 1876"/>
                <a:gd name="T42" fmla="*/ 903 w 1464"/>
                <a:gd name="T43" fmla="*/ 1275 h 1876"/>
                <a:gd name="T44" fmla="*/ 895 w 1464"/>
                <a:gd name="T45" fmla="*/ 1304 h 1876"/>
                <a:gd name="T46" fmla="*/ 877 w 1464"/>
                <a:gd name="T47" fmla="*/ 1367 h 1876"/>
                <a:gd name="T48" fmla="*/ 849 w 1464"/>
                <a:gd name="T49" fmla="*/ 1520 h 1876"/>
                <a:gd name="T50" fmla="*/ 843 w 1464"/>
                <a:gd name="T51" fmla="*/ 1629 h 1876"/>
                <a:gd name="T52" fmla="*/ 794 w 1464"/>
                <a:gd name="T53" fmla="*/ 1686 h 1876"/>
                <a:gd name="T54" fmla="*/ 713 w 1464"/>
                <a:gd name="T55" fmla="*/ 1769 h 1876"/>
                <a:gd name="T56" fmla="*/ 581 w 1464"/>
                <a:gd name="T57" fmla="*/ 1856 h 1876"/>
                <a:gd name="T58" fmla="*/ 389 w 1464"/>
                <a:gd name="T59" fmla="*/ 1655 h 1876"/>
                <a:gd name="T60" fmla="*/ 265 w 1464"/>
                <a:gd name="T61" fmla="*/ 1540 h 1876"/>
                <a:gd name="T62" fmla="*/ 291 w 1464"/>
                <a:gd name="T63" fmla="*/ 1425 h 1876"/>
                <a:gd name="T64" fmla="*/ 320 w 1464"/>
                <a:gd name="T65" fmla="*/ 1341 h 1876"/>
                <a:gd name="T66" fmla="*/ 6 w 1464"/>
                <a:gd name="T67" fmla="*/ 1278 h 1876"/>
                <a:gd name="T68" fmla="*/ 87 w 1464"/>
                <a:gd name="T69" fmla="*/ 1224 h 1876"/>
                <a:gd name="T70" fmla="*/ 87 w 1464"/>
                <a:gd name="T71" fmla="*/ 1143 h 1876"/>
                <a:gd name="T72" fmla="*/ 75 w 1464"/>
                <a:gd name="T73" fmla="*/ 1054 h 1876"/>
                <a:gd name="T74" fmla="*/ 164 w 1464"/>
                <a:gd name="T75" fmla="*/ 977 h 1876"/>
                <a:gd name="T76" fmla="*/ 213 w 1464"/>
                <a:gd name="T77" fmla="*/ 939 h 1876"/>
                <a:gd name="T78" fmla="*/ 236 w 1464"/>
                <a:gd name="T79" fmla="*/ 891 h 1876"/>
                <a:gd name="T80" fmla="*/ 230 w 1464"/>
                <a:gd name="T81" fmla="*/ 790 h 1876"/>
                <a:gd name="T82" fmla="*/ 161 w 1464"/>
                <a:gd name="T83" fmla="*/ 730 h 1876"/>
                <a:gd name="T84" fmla="*/ 245 w 1464"/>
                <a:gd name="T85" fmla="*/ 718 h 1876"/>
                <a:gd name="T86" fmla="*/ 288 w 1464"/>
                <a:gd name="T87" fmla="*/ 580 h 1876"/>
                <a:gd name="T88" fmla="*/ 351 w 1464"/>
                <a:gd name="T89" fmla="*/ 506 h 1876"/>
                <a:gd name="T90" fmla="*/ 409 w 1464"/>
                <a:gd name="T91" fmla="*/ 405 h 1876"/>
                <a:gd name="T92" fmla="*/ 437 w 1464"/>
                <a:gd name="T93" fmla="*/ 376 h 1876"/>
                <a:gd name="T94" fmla="*/ 483 w 1464"/>
                <a:gd name="T95" fmla="*/ 394 h 1876"/>
                <a:gd name="T96" fmla="*/ 529 w 1464"/>
                <a:gd name="T97" fmla="*/ 397 h 1876"/>
                <a:gd name="T98" fmla="*/ 570 w 1464"/>
                <a:gd name="T99" fmla="*/ 402 h 1876"/>
                <a:gd name="T100" fmla="*/ 613 w 1464"/>
                <a:gd name="T101" fmla="*/ 382 h 1876"/>
                <a:gd name="T102" fmla="*/ 656 w 1464"/>
                <a:gd name="T103" fmla="*/ 371 h 1876"/>
                <a:gd name="T104" fmla="*/ 690 w 1464"/>
                <a:gd name="T105" fmla="*/ 342 h 1876"/>
                <a:gd name="T106" fmla="*/ 711 w 1464"/>
                <a:gd name="T107" fmla="*/ 299 h 1876"/>
                <a:gd name="T108" fmla="*/ 739 w 1464"/>
                <a:gd name="T109" fmla="*/ 267 h 1876"/>
                <a:gd name="T110" fmla="*/ 785 w 1464"/>
                <a:gd name="T111" fmla="*/ 282 h 1876"/>
                <a:gd name="T112" fmla="*/ 826 w 1464"/>
                <a:gd name="T113" fmla="*/ 262 h 1876"/>
                <a:gd name="T114" fmla="*/ 918 w 1464"/>
                <a:gd name="T115" fmla="*/ 144 h 1876"/>
                <a:gd name="T116" fmla="*/ 941 w 1464"/>
                <a:gd name="T117" fmla="*/ 60 h 1876"/>
                <a:gd name="T118" fmla="*/ 984 w 1464"/>
                <a:gd name="T119" fmla="*/ 0 h 1876"/>
                <a:gd name="T120" fmla="*/ 1119 w 1464"/>
                <a:gd name="T121" fmla="*/ 78 h 1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64" h="1876">
                  <a:moveTo>
                    <a:pt x="1148" y="213"/>
                  </a:moveTo>
                  <a:lnTo>
                    <a:pt x="1148" y="221"/>
                  </a:lnTo>
                  <a:lnTo>
                    <a:pt x="1150" y="227"/>
                  </a:lnTo>
                  <a:lnTo>
                    <a:pt x="1153" y="230"/>
                  </a:lnTo>
                  <a:lnTo>
                    <a:pt x="1159" y="233"/>
                  </a:lnTo>
                  <a:lnTo>
                    <a:pt x="1171" y="236"/>
                  </a:lnTo>
                  <a:lnTo>
                    <a:pt x="1179" y="236"/>
                  </a:lnTo>
                  <a:lnTo>
                    <a:pt x="1188" y="236"/>
                  </a:lnTo>
                  <a:lnTo>
                    <a:pt x="1199" y="236"/>
                  </a:lnTo>
                  <a:lnTo>
                    <a:pt x="1208" y="236"/>
                  </a:lnTo>
                  <a:lnTo>
                    <a:pt x="1211" y="233"/>
                  </a:lnTo>
                  <a:lnTo>
                    <a:pt x="1217" y="233"/>
                  </a:lnTo>
                  <a:lnTo>
                    <a:pt x="1222" y="230"/>
                  </a:lnTo>
                  <a:lnTo>
                    <a:pt x="1231" y="230"/>
                  </a:lnTo>
                  <a:lnTo>
                    <a:pt x="1240" y="233"/>
                  </a:lnTo>
                  <a:lnTo>
                    <a:pt x="1245" y="239"/>
                  </a:lnTo>
                  <a:lnTo>
                    <a:pt x="1248" y="247"/>
                  </a:lnTo>
                  <a:lnTo>
                    <a:pt x="1251" y="253"/>
                  </a:lnTo>
                  <a:lnTo>
                    <a:pt x="1251" y="256"/>
                  </a:lnTo>
                  <a:lnTo>
                    <a:pt x="1248" y="276"/>
                  </a:lnTo>
                  <a:lnTo>
                    <a:pt x="1248" y="293"/>
                  </a:lnTo>
                  <a:lnTo>
                    <a:pt x="1245" y="310"/>
                  </a:lnTo>
                  <a:lnTo>
                    <a:pt x="1248" y="330"/>
                  </a:lnTo>
                  <a:lnTo>
                    <a:pt x="1254" y="339"/>
                  </a:lnTo>
                  <a:lnTo>
                    <a:pt x="1257" y="356"/>
                  </a:lnTo>
                  <a:lnTo>
                    <a:pt x="1260" y="374"/>
                  </a:lnTo>
                  <a:lnTo>
                    <a:pt x="1260" y="382"/>
                  </a:lnTo>
                  <a:lnTo>
                    <a:pt x="1260" y="399"/>
                  </a:lnTo>
                  <a:lnTo>
                    <a:pt x="1260" y="414"/>
                  </a:lnTo>
                  <a:lnTo>
                    <a:pt x="1263" y="414"/>
                  </a:lnTo>
                  <a:lnTo>
                    <a:pt x="1263" y="417"/>
                  </a:lnTo>
                  <a:lnTo>
                    <a:pt x="1263" y="420"/>
                  </a:lnTo>
                  <a:lnTo>
                    <a:pt x="1265" y="420"/>
                  </a:lnTo>
                  <a:lnTo>
                    <a:pt x="1271" y="422"/>
                  </a:lnTo>
                  <a:lnTo>
                    <a:pt x="1274" y="422"/>
                  </a:lnTo>
                  <a:lnTo>
                    <a:pt x="1280" y="425"/>
                  </a:lnTo>
                  <a:lnTo>
                    <a:pt x="1283" y="431"/>
                  </a:lnTo>
                  <a:lnTo>
                    <a:pt x="1283" y="437"/>
                  </a:lnTo>
                  <a:lnTo>
                    <a:pt x="1280" y="442"/>
                  </a:lnTo>
                  <a:lnTo>
                    <a:pt x="1277" y="451"/>
                  </a:lnTo>
                  <a:lnTo>
                    <a:pt x="1280" y="460"/>
                  </a:lnTo>
                  <a:lnTo>
                    <a:pt x="1280" y="463"/>
                  </a:lnTo>
                  <a:lnTo>
                    <a:pt x="1283" y="465"/>
                  </a:lnTo>
                  <a:lnTo>
                    <a:pt x="1288" y="474"/>
                  </a:lnTo>
                  <a:lnTo>
                    <a:pt x="1288" y="477"/>
                  </a:lnTo>
                  <a:lnTo>
                    <a:pt x="1291" y="486"/>
                  </a:lnTo>
                  <a:lnTo>
                    <a:pt x="1291" y="491"/>
                  </a:lnTo>
                  <a:lnTo>
                    <a:pt x="1288" y="491"/>
                  </a:lnTo>
                  <a:lnTo>
                    <a:pt x="1288" y="497"/>
                  </a:lnTo>
                  <a:lnTo>
                    <a:pt x="1285" y="497"/>
                  </a:lnTo>
                  <a:lnTo>
                    <a:pt x="1283" y="500"/>
                  </a:lnTo>
                  <a:lnTo>
                    <a:pt x="1283" y="503"/>
                  </a:lnTo>
                  <a:lnTo>
                    <a:pt x="1283" y="506"/>
                  </a:lnTo>
                  <a:lnTo>
                    <a:pt x="1285" y="509"/>
                  </a:lnTo>
                  <a:lnTo>
                    <a:pt x="1285" y="514"/>
                  </a:lnTo>
                  <a:lnTo>
                    <a:pt x="1285" y="517"/>
                  </a:lnTo>
                  <a:lnTo>
                    <a:pt x="1285" y="523"/>
                  </a:lnTo>
                  <a:lnTo>
                    <a:pt x="1285" y="526"/>
                  </a:lnTo>
                  <a:lnTo>
                    <a:pt x="1283" y="529"/>
                  </a:lnTo>
                  <a:lnTo>
                    <a:pt x="1277" y="532"/>
                  </a:lnTo>
                  <a:lnTo>
                    <a:pt x="1271" y="534"/>
                  </a:lnTo>
                  <a:lnTo>
                    <a:pt x="1265" y="537"/>
                  </a:lnTo>
                  <a:lnTo>
                    <a:pt x="1265" y="540"/>
                  </a:lnTo>
                  <a:lnTo>
                    <a:pt x="1263" y="543"/>
                  </a:lnTo>
                  <a:lnTo>
                    <a:pt x="1263" y="552"/>
                  </a:lnTo>
                  <a:lnTo>
                    <a:pt x="1265" y="554"/>
                  </a:lnTo>
                  <a:lnTo>
                    <a:pt x="1271" y="554"/>
                  </a:lnTo>
                  <a:lnTo>
                    <a:pt x="1277" y="557"/>
                  </a:lnTo>
                  <a:lnTo>
                    <a:pt x="1280" y="563"/>
                  </a:lnTo>
                  <a:lnTo>
                    <a:pt x="1280" y="572"/>
                  </a:lnTo>
                  <a:lnTo>
                    <a:pt x="1280" y="580"/>
                  </a:lnTo>
                  <a:lnTo>
                    <a:pt x="1280" y="586"/>
                  </a:lnTo>
                  <a:lnTo>
                    <a:pt x="1280" y="595"/>
                  </a:lnTo>
                  <a:lnTo>
                    <a:pt x="1283" y="598"/>
                  </a:lnTo>
                  <a:lnTo>
                    <a:pt x="1285" y="603"/>
                  </a:lnTo>
                  <a:lnTo>
                    <a:pt x="1291" y="606"/>
                  </a:lnTo>
                  <a:lnTo>
                    <a:pt x="1294" y="612"/>
                  </a:lnTo>
                  <a:lnTo>
                    <a:pt x="1297" y="621"/>
                  </a:lnTo>
                  <a:lnTo>
                    <a:pt x="1297" y="623"/>
                  </a:lnTo>
                  <a:lnTo>
                    <a:pt x="1300" y="626"/>
                  </a:lnTo>
                  <a:lnTo>
                    <a:pt x="1303" y="629"/>
                  </a:lnTo>
                  <a:lnTo>
                    <a:pt x="1308" y="632"/>
                  </a:lnTo>
                  <a:lnTo>
                    <a:pt x="1314" y="635"/>
                  </a:lnTo>
                  <a:lnTo>
                    <a:pt x="1314" y="638"/>
                  </a:lnTo>
                  <a:lnTo>
                    <a:pt x="1317" y="644"/>
                  </a:lnTo>
                  <a:lnTo>
                    <a:pt x="1317" y="646"/>
                  </a:lnTo>
                  <a:lnTo>
                    <a:pt x="1317" y="649"/>
                  </a:lnTo>
                  <a:lnTo>
                    <a:pt x="1320" y="655"/>
                  </a:lnTo>
                  <a:lnTo>
                    <a:pt x="1323" y="658"/>
                  </a:lnTo>
                  <a:lnTo>
                    <a:pt x="1326" y="658"/>
                  </a:lnTo>
                  <a:lnTo>
                    <a:pt x="1334" y="658"/>
                  </a:lnTo>
                  <a:lnTo>
                    <a:pt x="1340" y="658"/>
                  </a:lnTo>
                  <a:lnTo>
                    <a:pt x="1349" y="658"/>
                  </a:lnTo>
                  <a:lnTo>
                    <a:pt x="1352" y="658"/>
                  </a:lnTo>
                  <a:lnTo>
                    <a:pt x="1360" y="658"/>
                  </a:lnTo>
                  <a:lnTo>
                    <a:pt x="1366" y="661"/>
                  </a:lnTo>
                  <a:lnTo>
                    <a:pt x="1372" y="669"/>
                  </a:lnTo>
                  <a:lnTo>
                    <a:pt x="1375" y="672"/>
                  </a:lnTo>
                  <a:lnTo>
                    <a:pt x="1375" y="675"/>
                  </a:lnTo>
                  <a:lnTo>
                    <a:pt x="1375" y="681"/>
                  </a:lnTo>
                  <a:lnTo>
                    <a:pt x="1375" y="687"/>
                  </a:lnTo>
                  <a:lnTo>
                    <a:pt x="1372" y="695"/>
                  </a:lnTo>
                  <a:lnTo>
                    <a:pt x="1369" y="701"/>
                  </a:lnTo>
                  <a:lnTo>
                    <a:pt x="1366" y="707"/>
                  </a:lnTo>
                  <a:lnTo>
                    <a:pt x="1366" y="721"/>
                  </a:lnTo>
                  <a:lnTo>
                    <a:pt x="1363" y="733"/>
                  </a:lnTo>
                  <a:lnTo>
                    <a:pt x="1363" y="744"/>
                  </a:lnTo>
                  <a:lnTo>
                    <a:pt x="1363" y="753"/>
                  </a:lnTo>
                  <a:lnTo>
                    <a:pt x="1369" y="764"/>
                  </a:lnTo>
                  <a:lnTo>
                    <a:pt x="1375" y="773"/>
                  </a:lnTo>
                  <a:lnTo>
                    <a:pt x="1380" y="781"/>
                  </a:lnTo>
                  <a:lnTo>
                    <a:pt x="1383" y="787"/>
                  </a:lnTo>
                  <a:lnTo>
                    <a:pt x="1386" y="793"/>
                  </a:lnTo>
                  <a:lnTo>
                    <a:pt x="1383" y="801"/>
                  </a:lnTo>
                  <a:lnTo>
                    <a:pt x="1380" y="813"/>
                  </a:lnTo>
                  <a:lnTo>
                    <a:pt x="1375" y="824"/>
                  </a:lnTo>
                  <a:lnTo>
                    <a:pt x="1363" y="839"/>
                  </a:lnTo>
                  <a:lnTo>
                    <a:pt x="1354" y="850"/>
                  </a:lnTo>
                  <a:lnTo>
                    <a:pt x="1346" y="862"/>
                  </a:lnTo>
                  <a:lnTo>
                    <a:pt x="1343" y="868"/>
                  </a:lnTo>
                  <a:lnTo>
                    <a:pt x="1340" y="873"/>
                  </a:lnTo>
                  <a:lnTo>
                    <a:pt x="1343" y="879"/>
                  </a:lnTo>
                  <a:lnTo>
                    <a:pt x="1346" y="882"/>
                  </a:lnTo>
                  <a:lnTo>
                    <a:pt x="1354" y="888"/>
                  </a:lnTo>
                  <a:lnTo>
                    <a:pt x="1363" y="891"/>
                  </a:lnTo>
                  <a:lnTo>
                    <a:pt x="1372" y="896"/>
                  </a:lnTo>
                  <a:lnTo>
                    <a:pt x="1375" y="905"/>
                  </a:lnTo>
                  <a:lnTo>
                    <a:pt x="1377" y="914"/>
                  </a:lnTo>
                  <a:lnTo>
                    <a:pt x="1377" y="919"/>
                  </a:lnTo>
                  <a:lnTo>
                    <a:pt x="1377" y="925"/>
                  </a:lnTo>
                  <a:lnTo>
                    <a:pt x="1377" y="934"/>
                  </a:lnTo>
                  <a:lnTo>
                    <a:pt x="1383" y="939"/>
                  </a:lnTo>
                  <a:lnTo>
                    <a:pt x="1389" y="945"/>
                  </a:lnTo>
                  <a:lnTo>
                    <a:pt x="1389" y="951"/>
                  </a:lnTo>
                  <a:lnTo>
                    <a:pt x="1389" y="959"/>
                  </a:lnTo>
                  <a:lnTo>
                    <a:pt x="1389" y="968"/>
                  </a:lnTo>
                  <a:lnTo>
                    <a:pt x="1389" y="974"/>
                  </a:lnTo>
                  <a:lnTo>
                    <a:pt x="1392" y="977"/>
                  </a:lnTo>
                  <a:lnTo>
                    <a:pt x="1400" y="980"/>
                  </a:lnTo>
                  <a:lnTo>
                    <a:pt x="1412" y="977"/>
                  </a:lnTo>
                  <a:lnTo>
                    <a:pt x="1423" y="977"/>
                  </a:lnTo>
                  <a:lnTo>
                    <a:pt x="1429" y="982"/>
                  </a:lnTo>
                  <a:lnTo>
                    <a:pt x="1435" y="991"/>
                  </a:lnTo>
                  <a:lnTo>
                    <a:pt x="1435" y="1000"/>
                  </a:lnTo>
                  <a:lnTo>
                    <a:pt x="1435" y="1014"/>
                  </a:lnTo>
                  <a:lnTo>
                    <a:pt x="1441" y="1026"/>
                  </a:lnTo>
                  <a:lnTo>
                    <a:pt x="1441" y="1031"/>
                  </a:lnTo>
                  <a:lnTo>
                    <a:pt x="1444" y="1034"/>
                  </a:lnTo>
                  <a:lnTo>
                    <a:pt x="1446" y="1040"/>
                  </a:lnTo>
                  <a:lnTo>
                    <a:pt x="1452" y="1043"/>
                  </a:lnTo>
                  <a:lnTo>
                    <a:pt x="1458" y="1046"/>
                  </a:lnTo>
                  <a:lnTo>
                    <a:pt x="1461" y="1057"/>
                  </a:lnTo>
                  <a:lnTo>
                    <a:pt x="1464" y="1066"/>
                  </a:lnTo>
                  <a:lnTo>
                    <a:pt x="1461" y="1074"/>
                  </a:lnTo>
                  <a:lnTo>
                    <a:pt x="1458" y="1089"/>
                  </a:lnTo>
                  <a:lnTo>
                    <a:pt x="1461" y="1094"/>
                  </a:lnTo>
                  <a:lnTo>
                    <a:pt x="1461" y="1109"/>
                  </a:lnTo>
                  <a:lnTo>
                    <a:pt x="1455" y="1135"/>
                  </a:lnTo>
                  <a:lnTo>
                    <a:pt x="1452" y="1149"/>
                  </a:lnTo>
                  <a:lnTo>
                    <a:pt x="1446" y="1155"/>
                  </a:lnTo>
                  <a:lnTo>
                    <a:pt x="1444" y="1163"/>
                  </a:lnTo>
                  <a:lnTo>
                    <a:pt x="1441" y="1166"/>
                  </a:lnTo>
                  <a:lnTo>
                    <a:pt x="1438" y="1178"/>
                  </a:lnTo>
                  <a:lnTo>
                    <a:pt x="1438" y="1183"/>
                  </a:lnTo>
                  <a:lnTo>
                    <a:pt x="1438" y="1192"/>
                  </a:lnTo>
                  <a:lnTo>
                    <a:pt x="1438" y="1198"/>
                  </a:lnTo>
                  <a:lnTo>
                    <a:pt x="1432" y="1204"/>
                  </a:lnTo>
                  <a:lnTo>
                    <a:pt x="1423" y="1209"/>
                  </a:lnTo>
                  <a:lnTo>
                    <a:pt x="1418" y="1215"/>
                  </a:lnTo>
                  <a:lnTo>
                    <a:pt x="1415" y="1221"/>
                  </a:lnTo>
                  <a:lnTo>
                    <a:pt x="1412" y="1229"/>
                  </a:lnTo>
                  <a:lnTo>
                    <a:pt x="1409" y="1229"/>
                  </a:lnTo>
                  <a:lnTo>
                    <a:pt x="1403" y="1227"/>
                  </a:lnTo>
                  <a:lnTo>
                    <a:pt x="1389" y="1212"/>
                  </a:lnTo>
                  <a:lnTo>
                    <a:pt x="1377" y="1201"/>
                  </a:lnTo>
                  <a:lnTo>
                    <a:pt x="1366" y="1195"/>
                  </a:lnTo>
                  <a:lnTo>
                    <a:pt x="1360" y="1192"/>
                  </a:lnTo>
                  <a:lnTo>
                    <a:pt x="1354" y="1195"/>
                  </a:lnTo>
                  <a:lnTo>
                    <a:pt x="1349" y="1195"/>
                  </a:lnTo>
                  <a:lnTo>
                    <a:pt x="1343" y="1201"/>
                  </a:lnTo>
                  <a:lnTo>
                    <a:pt x="1329" y="1212"/>
                  </a:lnTo>
                  <a:lnTo>
                    <a:pt x="1311" y="1227"/>
                  </a:lnTo>
                  <a:lnTo>
                    <a:pt x="1297" y="1241"/>
                  </a:lnTo>
                  <a:lnTo>
                    <a:pt x="1297" y="1270"/>
                  </a:lnTo>
                  <a:lnTo>
                    <a:pt x="1294" y="1273"/>
                  </a:lnTo>
                  <a:lnTo>
                    <a:pt x="1291" y="1275"/>
                  </a:lnTo>
                  <a:lnTo>
                    <a:pt x="1291" y="1281"/>
                  </a:lnTo>
                  <a:lnTo>
                    <a:pt x="1288" y="1290"/>
                  </a:lnTo>
                  <a:lnTo>
                    <a:pt x="1288" y="1296"/>
                  </a:lnTo>
                  <a:lnTo>
                    <a:pt x="1285" y="1301"/>
                  </a:lnTo>
                  <a:lnTo>
                    <a:pt x="1283" y="1307"/>
                  </a:lnTo>
                  <a:lnTo>
                    <a:pt x="1280" y="1307"/>
                  </a:lnTo>
                  <a:lnTo>
                    <a:pt x="1271" y="1313"/>
                  </a:lnTo>
                  <a:lnTo>
                    <a:pt x="1268" y="1318"/>
                  </a:lnTo>
                  <a:lnTo>
                    <a:pt x="1260" y="1316"/>
                  </a:lnTo>
                  <a:lnTo>
                    <a:pt x="1251" y="1318"/>
                  </a:lnTo>
                  <a:lnTo>
                    <a:pt x="1245" y="1318"/>
                  </a:lnTo>
                  <a:lnTo>
                    <a:pt x="1242" y="1318"/>
                  </a:lnTo>
                  <a:lnTo>
                    <a:pt x="1237" y="1316"/>
                  </a:lnTo>
                  <a:lnTo>
                    <a:pt x="1234" y="1307"/>
                  </a:lnTo>
                  <a:lnTo>
                    <a:pt x="1231" y="1301"/>
                  </a:lnTo>
                  <a:lnTo>
                    <a:pt x="1228" y="1298"/>
                  </a:lnTo>
                  <a:lnTo>
                    <a:pt x="1222" y="1296"/>
                  </a:lnTo>
                  <a:lnTo>
                    <a:pt x="1219" y="1296"/>
                  </a:lnTo>
                  <a:lnTo>
                    <a:pt x="1208" y="1296"/>
                  </a:lnTo>
                  <a:lnTo>
                    <a:pt x="1208" y="1287"/>
                  </a:lnTo>
                  <a:lnTo>
                    <a:pt x="1208" y="1284"/>
                  </a:lnTo>
                  <a:lnTo>
                    <a:pt x="1208" y="1281"/>
                  </a:lnTo>
                  <a:lnTo>
                    <a:pt x="1205" y="1273"/>
                  </a:lnTo>
                  <a:lnTo>
                    <a:pt x="1199" y="1267"/>
                  </a:lnTo>
                  <a:lnTo>
                    <a:pt x="1196" y="1258"/>
                  </a:lnTo>
                  <a:lnTo>
                    <a:pt x="1191" y="1252"/>
                  </a:lnTo>
                  <a:lnTo>
                    <a:pt x="1191" y="1250"/>
                  </a:lnTo>
                  <a:lnTo>
                    <a:pt x="1191" y="1244"/>
                  </a:lnTo>
                  <a:lnTo>
                    <a:pt x="1194" y="1244"/>
                  </a:lnTo>
                  <a:lnTo>
                    <a:pt x="1194" y="1241"/>
                  </a:lnTo>
                  <a:lnTo>
                    <a:pt x="1194" y="1232"/>
                  </a:lnTo>
                  <a:lnTo>
                    <a:pt x="1194" y="1224"/>
                  </a:lnTo>
                  <a:lnTo>
                    <a:pt x="1191" y="1221"/>
                  </a:lnTo>
                  <a:lnTo>
                    <a:pt x="1188" y="1218"/>
                  </a:lnTo>
                  <a:lnTo>
                    <a:pt x="1185" y="1215"/>
                  </a:lnTo>
                  <a:lnTo>
                    <a:pt x="1179" y="1209"/>
                  </a:lnTo>
                  <a:lnTo>
                    <a:pt x="1176" y="1204"/>
                  </a:lnTo>
                  <a:lnTo>
                    <a:pt x="1176" y="1198"/>
                  </a:lnTo>
                  <a:lnTo>
                    <a:pt x="1173" y="1192"/>
                  </a:lnTo>
                  <a:lnTo>
                    <a:pt x="1171" y="1186"/>
                  </a:lnTo>
                  <a:lnTo>
                    <a:pt x="1168" y="1186"/>
                  </a:lnTo>
                  <a:lnTo>
                    <a:pt x="1165" y="1183"/>
                  </a:lnTo>
                  <a:lnTo>
                    <a:pt x="1159" y="1183"/>
                  </a:lnTo>
                  <a:lnTo>
                    <a:pt x="1156" y="1183"/>
                  </a:lnTo>
                  <a:lnTo>
                    <a:pt x="1153" y="1181"/>
                  </a:lnTo>
                  <a:lnTo>
                    <a:pt x="1148" y="1178"/>
                  </a:lnTo>
                  <a:lnTo>
                    <a:pt x="1148" y="1172"/>
                  </a:lnTo>
                  <a:lnTo>
                    <a:pt x="1145" y="1169"/>
                  </a:lnTo>
                  <a:lnTo>
                    <a:pt x="1145" y="1166"/>
                  </a:lnTo>
                  <a:lnTo>
                    <a:pt x="1142" y="1163"/>
                  </a:lnTo>
                  <a:lnTo>
                    <a:pt x="1142" y="1161"/>
                  </a:lnTo>
                  <a:lnTo>
                    <a:pt x="1139" y="1161"/>
                  </a:lnTo>
                  <a:lnTo>
                    <a:pt x="1136" y="1163"/>
                  </a:lnTo>
                  <a:lnTo>
                    <a:pt x="1136" y="1166"/>
                  </a:lnTo>
                  <a:lnTo>
                    <a:pt x="1133" y="1169"/>
                  </a:lnTo>
                  <a:lnTo>
                    <a:pt x="1130" y="1175"/>
                  </a:lnTo>
                  <a:lnTo>
                    <a:pt x="1130" y="1178"/>
                  </a:lnTo>
                  <a:lnTo>
                    <a:pt x="1127" y="1183"/>
                  </a:lnTo>
                  <a:lnTo>
                    <a:pt x="1125" y="1186"/>
                  </a:lnTo>
                  <a:lnTo>
                    <a:pt x="1122" y="1186"/>
                  </a:lnTo>
                  <a:lnTo>
                    <a:pt x="1116" y="1183"/>
                  </a:lnTo>
                  <a:lnTo>
                    <a:pt x="1113" y="1181"/>
                  </a:lnTo>
                  <a:lnTo>
                    <a:pt x="1113" y="1178"/>
                  </a:lnTo>
                  <a:lnTo>
                    <a:pt x="1113" y="1175"/>
                  </a:lnTo>
                  <a:lnTo>
                    <a:pt x="1110" y="1172"/>
                  </a:lnTo>
                  <a:lnTo>
                    <a:pt x="1107" y="1172"/>
                  </a:lnTo>
                  <a:lnTo>
                    <a:pt x="1104" y="1169"/>
                  </a:lnTo>
                  <a:lnTo>
                    <a:pt x="1102" y="1172"/>
                  </a:lnTo>
                  <a:lnTo>
                    <a:pt x="1099" y="1172"/>
                  </a:lnTo>
                  <a:lnTo>
                    <a:pt x="1096" y="1178"/>
                  </a:lnTo>
                  <a:lnTo>
                    <a:pt x="1090" y="1183"/>
                  </a:lnTo>
                  <a:lnTo>
                    <a:pt x="1087" y="1186"/>
                  </a:lnTo>
                  <a:lnTo>
                    <a:pt x="1084" y="1192"/>
                  </a:lnTo>
                  <a:lnTo>
                    <a:pt x="1081" y="1195"/>
                  </a:lnTo>
                  <a:lnTo>
                    <a:pt x="1073" y="1198"/>
                  </a:lnTo>
                  <a:lnTo>
                    <a:pt x="1070" y="1201"/>
                  </a:lnTo>
                  <a:lnTo>
                    <a:pt x="1064" y="1204"/>
                  </a:lnTo>
                  <a:lnTo>
                    <a:pt x="1058" y="1206"/>
                  </a:lnTo>
                  <a:lnTo>
                    <a:pt x="1056" y="1209"/>
                  </a:lnTo>
                  <a:lnTo>
                    <a:pt x="1050" y="1212"/>
                  </a:lnTo>
                  <a:lnTo>
                    <a:pt x="1044" y="1212"/>
                  </a:lnTo>
                  <a:lnTo>
                    <a:pt x="1041" y="1212"/>
                  </a:lnTo>
                  <a:lnTo>
                    <a:pt x="1035" y="1209"/>
                  </a:lnTo>
                  <a:lnTo>
                    <a:pt x="1030" y="1206"/>
                  </a:lnTo>
                  <a:lnTo>
                    <a:pt x="1024" y="1204"/>
                  </a:lnTo>
                  <a:lnTo>
                    <a:pt x="1021" y="1198"/>
                  </a:lnTo>
                  <a:lnTo>
                    <a:pt x="1015" y="1198"/>
                  </a:lnTo>
                  <a:lnTo>
                    <a:pt x="1012" y="1195"/>
                  </a:lnTo>
                  <a:lnTo>
                    <a:pt x="1010" y="1198"/>
                  </a:lnTo>
                  <a:lnTo>
                    <a:pt x="1007" y="1201"/>
                  </a:lnTo>
                  <a:lnTo>
                    <a:pt x="1004" y="1204"/>
                  </a:lnTo>
                  <a:lnTo>
                    <a:pt x="1004" y="1206"/>
                  </a:lnTo>
                  <a:lnTo>
                    <a:pt x="1001" y="1206"/>
                  </a:lnTo>
                  <a:lnTo>
                    <a:pt x="998" y="1206"/>
                  </a:lnTo>
                  <a:lnTo>
                    <a:pt x="995" y="1206"/>
                  </a:lnTo>
                  <a:lnTo>
                    <a:pt x="989" y="1209"/>
                  </a:lnTo>
                  <a:lnTo>
                    <a:pt x="987" y="1209"/>
                  </a:lnTo>
                  <a:lnTo>
                    <a:pt x="984" y="1209"/>
                  </a:lnTo>
                  <a:lnTo>
                    <a:pt x="978" y="1209"/>
                  </a:lnTo>
                  <a:lnTo>
                    <a:pt x="978" y="1206"/>
                  </a:lnTo>
                  <a:lnTo>
                    <a:pt x="975" y="1204"/>
                  </a:lnTo>
                  <a:lnTo>
                    <a:pt x="972" y="1198"/>
                  </a:lnTo>
                  <a:lnTo>
                    <a:pt x="969" y="1192"/>
                  </a:lnTo>
                  <a:lnTo>
                    <a:pt x="966" y="1186"/>
                  </a:lnTo>
                  <a:lnTo>
                    <a:pt x="961" y="1181"/>
                  </a:lnTo>
                  <a:lnTo>
                    <a:pt x="958" y="1178"/>
                  </a:lnTo>
                  <a:lnTo>
                    <a:pt x="955" y="1175"/>
                  </a:lnTo>
                  <a:lnTo>
                    <a:pt x="949" y="1172"/>
                  </a:lnTo>
                  <a:lnTo>
                    <a:pt x="943" y="1169"/>
                  </a:lnTo>
                  <a:lnTo>
                    <a:pt x="941" y="1169"/>
                  </a:lnTo>
                  <a:lnTo>
                    <a:pt x="935" y="1169"/>
                  </a:lnTo>
                  <a:lnTo>
                    <a:pt x="932" y="1169"/>
                  </a:lnTo>
                  <a:lnTo>
                    <a:pt x="929" y="1169"/>
                  </a:lnTo>
                  <a:lnTo>
                    <a:pt x="926" y="1169"/>
                  </a:lnTo>
                  <a:lnTo>
                    <a:pt x="923" y="1172"/>
                  </a:lnTo>
                  <a:lnTo>
                    <a:pt x="923" y="1175"/>
                  </a:lnTo>
                  <a:lnTo>
                    <a:pt x="923" y="1183"/>
                  </a:lnTo>
                  <a:lnTo>
                    <a:pt x="926" y="1186"/>
                  </a:lnTo>
                  <a:lnTo>
                    <a:pt x="929" y="1192"/>
                  </a:lnTo>
                  <a:lnTo>
                    <a:pt x="932" y="1195"/>
                  </a:lnTo>
                  <a:lnTo>
                    <a:pt x="935" y="1198"/>
                  </a:lnTo>
                  <a:lnTo>
                    <a:pt x="938" y="1201"/>
                  </a:lnTo>
                  <a:lnTo>
                    <a:pt x="938" y="1204"/>
                  </a:lnTo>
                  <a:lnTo>
                    <a:pt x="941" y="1206"/>
                  </a:lnTo>
                  <a:lnTo>
                    <a:pt x="941" y="1209"/>
                  </a:lnTo>
                  <a:lnTo>
                    <a:pt x="941" y="1215"/>
                  </a:lnTo>
                  <a:lnTo>
                    <a:pt x="938" y="1218"/>
                  </a:lnTo>
                  <a:lnTo>
                    <a:pt x="935" y="1221"/>
                  </a:lnTo>
                  <a:lnTo>
                    <a:pt x="929" y="1227"/>
                  </a:lnTo>
                  <a:lnTo>
                    <a:pt x="926" y="1229"/>
                  </a:lnTo>
                  <a:lnTo>
                    <a:pt x="923" y="1232"/>
                  </a:lnTo>
                  <a:lnTo>
                    <a:pt x="920" y="1238"/>
                  </a:lnTo>
                  <a:lnTo>
                    <a:pt x="918" y="1238"/>
                  </a:lnTo>
                  <a:lnTo>
                    <a:pt x="918" y="1244"/>
                  </a:lnTo>
                  <a:lnTo>
                    <a:pt x="920" y="1247"/>
                  </a:lnTo>
                  <a:lnTo>
                    <a:pt x="920" y="1250"/>
                  </a:lnTo>
                  <a:lnTo>
                    <a:pt x="920" y="1252"/>
                  </a:lnTo>
                  <a:lnTo>
                    <a:pt x="923" y="1258"/>
                  </a:lnTo>
                  <a:lnTo>
                    <a:pt x="923" y="1264"/>
                  </a:lnTo>
                  <a:lnTo>
                    <a:pt x="920" y="1267"/>
                  </a:lnTo>
                  <a:lnTo>
                    <a:pt x="920" y="1270"/>
                  </a:lnTo>
                  <a:lnTo>
                    <a:pt x="915" y="1273"/>
                  </a:lnTo>
                  <a:lnTo>
                    <a:pt x="909" y="1273"/>
                  </a:lnTo>
                  <a:lnTo>
                    <a:pt x="903" y="1275"/>
                  </a:lnTo>
                  <a:lnTo>
                    <a:pt x="897" y="1275"/>
                  </a:lnTo>
                  <a:lnTo>
                    <a:pt x="892" y="1275"/>
                  </a:lnTo>
                  <a:lnTo>
                    <a:pt x="880" y="1278"/>
                  </a:lnTo>
                  <a:lnTo>
                    <a:pt x="874" y="1278"/>
                  </a:lnTo>
                  <a:lnTo>
                    <a:pt x="872" y="1281"/>
                  </a:lnTo>
                  <a:lnTo>
                    <a:pt x="869" y="1284"/>
                  </a:lnTo>
                  <a:lnTo>
                    <a:pt x="869" y="1287"/>
                  </a:lnTo>
                  <a:lnTo>
                    <a:pt x="869" y="1290"/>
                  </a:lnTo>
                  <a:lnTo>
                    <a:pt x="872" y="1293"/>
                  </a:lnTo>
                  <a:lnTo>
                    <a:pt x="874" y="1296"/>
                  </a:lnTo>
                  <a:lnTo>
                    <a:pt x="877" y="1298"/>
                  </a:lnTo>
                  <a:lnTo>
                    <a:pt x="883" y="1301"/>
                  </a:lnTo>
                  <a:lnTo>
                    <a:pt x="886" y="1301"/>
                  </a:lnTo>
                  <a:lnTo>
                    <a:pt x="892" y="1304"/>
                  </a:lnTo>
                  <a:lnTo>
                    <a:pt x="895" y="1304"/>
                  </a:lnTo>
                  <a:lnTo>
                    <a:pt x="895" y="1310"/>
                  </a:lnTo>
                  <a:lnTo>
                    <a:pt x="895" y="1313"/>
                  </a:lnTo>
                  <a:lnTo>
                    <a:pt x="895" y="1318"/>
                  </a:lnTo>
                  <a:lnTo>
                    <a:pt x="895" y="1324"/>
                  </a:lnTo>
                  <a:lnTo>
                    <a:pt x="895" y="1330"/>
                  </a:lnTo>
                  <a:lnTo>
                    <a:pt x="897" y="1333"/>
                  </a:lnTo>
                  <a:lnTo>
                    <a:pt x="897" y="1339"/>
                  </a:lnTo>
                  <a:lnTo>
                    <a:pt x="900" y="1341"/>
                  </a:lnTo>
                  <a:lnTo>
                    <a:pt x="900" y="1344"/>
                  </a:lnTo>
                  <a:lnTo>
                    <a:pt x="900" y="1347"/>
                  </a:lnTo>
                  <a:lnTo>
                    <a:pt x="895" y="1350"/>
                  </a:lnTo>
                  <a:lnTo>
                    <a:pt x="892" y="1353"/>
                  </a:lnTo>
                  <a:lnTo>
                    <a:pt x="886" y="1356"/>
                  </a:lnTo>
                  <a:lnTo>
                    <a:pt x="880" y="1362"/>
                  </a:lnTo>
                  <a:lnTo>
                    <a:pt x="877" y="1367"/>
                  </a:lnTo>
                  <a:lnTo>
                    <a:pt x="880" y="1382"/>
                  </a:lnTo>
                  <a:lnTo>
                    <a:pt x="883" y="1396"/>
                  </a:lnTo>
                  <a:lnTo>
                    <a:pt x="886" y="1408"/>
                  </a:lnTo>
                  <a:lnTo>
                    <a:pt x="883" y="1419"/>
                  </a:lnTo>
                  <a:lnTo>
                    <a:pt x="883" y="1433"/>
                  </a:lnTo>
                  <a:lnTo>
                    <a:pt x="883" y="1448"/>
                  </a:lnTo>
                  <a:lnTo>
                    <a:pt x="880" y="1456"/>
                  </a:lnTo>
                  <a:lnTo>
                    <a:pt x="880" y="1465"/>
                  </a:lnTo>
                  <a:lnTo>
                    <a:pt x="874" y="1476"/>
                  </a:lnTo>
                  <a:lnTo>
                    <a:pt x="872" y="1482"/>
                  </a:lnTo>
                  <a:lnTo>
                    <a:pt x="863" y="1488"/>
                  </a:lnTo>
                  <a:lnTo>
                    <a:pt x="857" y="1497"/>
                  </a:lnTo>
                  <a:lnTo>
                    <a:pt x="851" y="1502"/>
                  </a:lnTo>
                  <a:lnTo>
                    <a:pt x="849" y="1511"/>
                  </a:lnTo>
                  <a:lnTo>
                    <a:pt x="849" y="1520"/>
                  </a:lnTo>
                  <a:lnTo>
                    <a:pt x="849" y="1528"/>
                  </a:lnTo>
                  <a:lnTo>
                    <a:pt x="851" y="1534"/>
                  </a:lnTo>
                  <a:lnTo>
                    <a:pt x="857" y="1545"/>
                  </a:lnTo>
                  <a:lnTo>
                    <a:pt x="863" y="1557"/>
                  </a:lnTo>
                  <a:lnTo>
                    <a:pt x="869" y="1568"/>
                  </a:lnTo>
                  <a:lnTo>
                    <a:pt x="869" y="1574"/>
                  </a:lnTo>
                  <a:lnTo>
                    <a:pt x="869" y="1580"/>
                  </a:lnTo>
                  <a:lnTo>
                    <a:pt x="869" y="1586"/>
                  </a:lnTo>
                  <a:lnTo>
                    <a:pt x="863" y="1591"/>
                  </a:lnTo>
                  <a:lnTo>
                    <a:pt x="860" y="1597"/>
                  </a:lnTo>
                  <a:lnTo>
                    <a:pt x="854" y="1606"/>
                  </a:lnTo>
                  <a:lnTo>
                    <a:pt x="851" y="1609"/>
                  </a:lnTo>
                  <a:lnTo>
                    <a:pt x="849" y="1611"/>
                  </a:lnTo>
                  <a:lnTo>
                    <a:pt x="846" y="1620"/>
                  </a:lnTo>
                  <a:lnTo>
                    <a:pt x="843" y="1629"/>
                  </a:lnTo>
                  <a:lnTo>
                    <a:pt x="843" y="1637"/>
                  </a:lnTo>
                  <a:lnTo>
                    <a:pt x="846" y="1649"/>
                  </a:lnTo>
                  <a:lnTo>
                    <a:pt x="849" y="1660"/>
                  </a:lnTo>
                  <a:lnTo>
                    <a:pt x="851" y="1672"/>
                  </a:lnTo>
                  <a:lnTo>
                    <a:pt x="851" y="1680"/>
                  </a:lnTo>
                  <a:lnTo>
                    <a:pt x="846" y="1680"/>
                  </a:lnTo>
                  <a:lnTo>
                    <a:pt x="843" y="1680"/>
                  </a:lnTo>
                  <a:lnTo>
                    <a:pt x="834" y="1680"/>
                  </a:lnTo>
                  <a:lnTo>
                    <a:pt x="828" y="1683"/>
                  </a:lnTo>
                  <a:lnTo>
                    <a:pt x="823" y="1683"/>
                  </a:lnTo>
                  <a:lnTo>
                    <a:pt x="817" y="1686"/>
                  </a:lnTo>
                  <a:lnTo>
                    <a:pt x="814" y="1686"/>
                  </a:lnTo>
                  <a:lnTo>
                    <a:pt x="805" y="1683"/>
                  </a:lnTo>
                  <a:lnTo>
                    <a:pt x="797" y="1683"/>
                  </a:lnTo>
                  <a:lnTo>
                    <a:pt x="794" y="1686"/>
                  </a:lnTo>
                  <a:lnTo>
                    <a:pt x="791" y="1689"/>
                  </a:lnTo>
                  <a:lnTo>
                    <a:pt x="788" y="1692"/>
                  </a:lnTo>
                  <a:lnTo>
                    <a:pt x="785" y="1692"/>
                  </a:lnTo>
                  <a:lnTo>
                    <a:pt x="785" y="1695"/>
                  </a:lnTo>
                  <a:lnTo>
                    <a:pt x="780" y="1698"/>
                  </a:lnTo>
                  <a:lnTo>
                    <a:pt x="777" y="1703"/>
                  </a:lnTo>
                  <a:lnTo>
                    <a:pt x="771" y="1709"/>
                  </a:lnTo>
                  <a:lnTo>
                    <a:pt x="759" y="1715"/>
                  </a:lnTo>
                  <a:lnTo>
                    <a:pt x="751" y="1715"/>
                  </a:lnTo>
                  <a:lnTo>
                    <a:pt x="745" y="1735"/>
                  </a:lnTo>
                  <a:lnTo>
                    <a:pt x="739" y="1738"/>
                  </a:lnTo>
                  <a:lnTo>
                    <a:pt x="736" y="1738"/>
                  </a:lnTo>
                  <a:lnTo>
                    <a:pt x="728" y="1746"/>
                  </a:lnTo>
                  <a:lnTo>
                    <a:pt x="722" y="1758"/>
                  </a:lnTo>
                  <a:lnTo>
                    <a:pt x="713" y="1769"/>
                  </a:lnTo>
                  <a:lnTo>
                    <a:pt x="705" y="1781"/>
                  </a:lnTo>
                  <a:lnTo>
                    <a:pt x="690" y="1795"/>
                  </a:lnTo>
                  <a:lnTo>
                    <a:pt x="676" y="1810"/>
                  </a:lnTo>
                  <a:lnTo>
                    <a:pt x="659" y="1830"/>
                  </a:lnTo>
                  <a:lnTo>
                    <a:pt x="656" y="1833"/>
                  </a:lnTo>
                  <a:lnTo>
                    <a:pt x="647" y="1838"/>
                  </a:lnTo>
                  <a:lnTo>
                    <a:pt x="644" y="1841"/>
                  </a:lnTo>
                  <a:lnTo>
                    <a:pt x="642" y="1841"/>
                  </a:lnTo>
                  <a:lnTo>
                    <a:pt x="639" y="1844"/>
                  </a:lnTo>
                  <a:lnTo>
                    <a:pt x="630" y="1850"/>
                  </a:lnTo>
                  <a:lnTo>
                    <a:pt x="619" y="1856"/>
                  </a:lnTo>
                  <a:lnTo>
                    <a:pt x="610" y="1858"/>
                  </a:lnTo>
                  <a:lnTo>
                    <a:pt x="598" y="1864"/>
                  </a:lnTo>
                  <a:lnTo>
                    <a:pt x="584" y="1876"/>
                  </a:lnTo>
                  <a:lnTo>
                    <a:pt x="581" y="1856"/>
                  </a:lnTo>
                  <a:lnTo>
                    <a:pt x="584" y="1844"/>
                  </a:lnTo>
                  <a:lnTo>
                    <a:pt x="590" y="1827"/>
                  </a:lnTo>
                  <a:lnTo>
                    <a:pt x="584" y="1812"/>
                  </a:lnTo>
                  <a:lnTo>
                    <a:pt x="558" y="1784"/>
                  </a:lnTo>
                  <a:lnTo>
                    <a:pt x="544" y="1772"/>
                  </a:lnTo>
                  <a:lnTo>
                    <a:pt x="535" y="1758"/>
                  </a:lnTo>
                  <a:lnTo>
                    <a:pt x="529" y="1749"/>
                  </a:lnTo>
                  <a:lnTo>
                    <a:pt x="515" y="1735"/>
                  </a:lnTo>
                  <a:lnTo>
                    <a:pt x="498" y="1726"/>
                  </a:lnTo>
                  <a:lnTo>
                    <a:pt x="481" y="1723"/>
                  </a:lnTo>
                  <a:lnTo>
                    <a:pt x="443" y="1698"/>
                  </a:lnTo>
                  <a:lnTo>
                    <a:pt x="429" y="1692"/>
                  </a:lnTo>
                  <a:lnTo>
                    <a:pt x="417" y="1680"/>
                  </a:lnTo>
                  <a:lnTo>
                    <a:pt x="412" y="1669"/>
                  </a:lnTo>
                  <a:lnTo>
                    <a:pt x="389" y="1655"/>
                  </a:lnTo>
                  <a:lnTo>
                    <a:pt x="383" y="1655"/>
                  </a:lnTo>
                  <a:lnTo>
                    <a:pt x="374" y="1646"/>
                  </a:lnTo>
                  <a:lnTo>
                    <a:pt x="357" y="1637"/>
                  </a:lnTo>
                  <a:lnTo>
                    <a:pt x="348" y="1623"/>
                  </a:lnTo>
                  <a:lnTo>
                    <a:pt x="328" y="1611"/>
                  </a:lnTo>
                  <a:lnTo>
                    <a:pt x="302" y="1603"/>
                  </a:lnTo>
                  <a:lnTo>
                    <a:pt x="285" y="1609"/>
                  </a:lnTo>
                  <a:lnTo>
                    <a:pt x="265" y="1606"/>
                  </a:lnTo>
                  <a:lnTo>
                    <a:pt x="253" y="1591"/>
                  </a:lnTo>
                  <a:lnTo>
                    <a:pt x="239" y="1577"/>
                  </a:lnTo>
                  <a:lnTo>
                    <a:pt x="230" y="1560"/>
                  </a:lnTo>
                  <a:lnTo>
                    <a:pt x="245" y="1545"/>
                  </a:lnTo>
                  <a:lnTo>
                    <a:pt x="251" y="1545"/>
                  </a:lnTo>
                  <a:lnTo>
                    <a:pt x="259" y="1543"/>
                  </a:lnTo>
                  <a:lnTo>
                    <a:pt x="265" y="1540"/>
                  </a:lnTo>
                  <a:lnTo>
                    <a:pt x="279" y="1517"/>
                  </a:lnTo>
                  <a:lnTo>
                    <a:pt x="288" y="1482"/>
                  </a:lnTo>
                  <a:lnTo>
                    <a:pt x="288" y="1474"/>
                  </a:lnTo>
                  <a:lnTo>
                    <a:pt x="288" y="1468"/>
                  </a:lnTo>
                  <a:lnTo>
                    <a:pt x="285" y="1465"/>
                  </a:lnTo>
                  <a:lnTo>
                    <a:pt x="285" y="1459"/>
                  </a:lnTo>
                  <a:lnTo>
                    <a:pt x="285" y="1453"/>
                  </a:lnTo>
                  <a:lnTo>
                    <a:pt x="288" y="1451"/>
                  </a:lnTo>
                  <a:lnTo>
                    <a:pt x="288" y="1445"/>
                  </a:lnTo>
                  <a:lnTo>
                    <a:pt x="291" y="1442"/>
                  </a:lnTo>
                  <a:lnTo>
                    <a:pt x="291" y="1439"/>
                  </a:lnTo>
                  <a:lnTo>
                    <a:pt x="294" y="1436"/>
                  </a:lnTo>
                  <a:lnTo>
                    <a:pt x="291" y="1433"/>
                  </a:lnTo>
                  <a:lnTo>
                    <a:pt x="291" y="1428"/>
                  </a:lnTo>
                  <a:lnTo>
                    <a:pt x="291" y="1425"/>
                  </a:lnTo>
                  <a:lnTo>
                    <a:pt x="291" y="1416"/>
                  </a:lnTo>
                  <a:lnTo>
                    <a:pt x="291" y="1410"/>
                  </a:lnTo>
                  <a:lnTo>
                    <a:pt x="288" y="1408"/>
                  </a:lnTo>
                  <a:lnTo>
                    <a:pt x="288" y="1402"/>
                  </a:lnTo>
                  <a:lnTo>
                    <a:pt x="291" y="1393"/>
                  </a:lnTo>
                  <a:lnTo>
                    <a:pt x="294" y="1385"/>
                  </a:lnTo>
                  <a:lnTo>
                    <a:pt x="297" y="1382"/>
                  </a:lnTo>
                  <a:lnTo>
                    <a:pt x="299" y="1376"/>
                  </a:lnTo>
                  <a:lnTo>
                    <a:pt x="302" y="1373"/>
                  </a:lnTo>
                  <a:lnTo>
                    <a:pt x="305" y="1370"/>
                  </a:lnTo>
                  <a:lnTo>
                    <a:pt x="305" y="1362"/>
                  </a:lnTo>
                  <a:lnTo>
                    <a:pt x="308" y="1353"/>
                  </a:lnTo>
                  <a:lnTo>
                    <a:pt x="314" y="1350"/>
                  </a:lnTo>
                  <a:lnTo>
                    <a:pt x="317" y="1344"/>
                  </a:lnTo>
                  <a:lnTo>
                    <a:pt x="320" y="1341"/>
                  </a:lnTo>
                  <a:lnTo>
                    <a:pt x="322" y="1336"/>
                  </a:lnTo>
                  <a:lnTo>
                    <a:pt x="325" y="1327"/>
                  </a:lnTo>
                  <a:lnTo>
                    <a:pt x="328" y="1318"/>
                  </a:lnTo>
                  <a:lnTo>
                    <a:pt x="325" y="1307"/>
                  </a:lnTo>
                  <a:lnTo>
                    <a:pt x="325" y="1304"/>
                  </a:lnTo>
                  <a:lnTo>
                    <a:pt x="219" y="1304"/>
                  </a:lnTo>
                  <a:lnTo>
                    <a:pt x="127" y="1304"/>
                  </a:lnTo>
                  <a:lnTo>
                    <a:pt x="29" y="1307"/>
                  </a:lnTo>
                  <a:lnTo>
                    <a:pt x="26" y="1304"/>
                  </a:lnTo>
                  <a:lnTo>
                    <a:pt x="23" y="1301"/>
                  </a:lnTo>
                  <a:lnTo>
                    <a:pt x="21" y="1296"/>
                  </a:lnTo>
                  <a:lnTo>
                    <a:pt x="18" y="1287"/>
                  </a:lnTo>
                  <a:lnTo>
                    <a:pt x="15" y="1284"/>
                  </a:lnTo>
                  <a:lnTo>
                    <a:pt x="9" y="1281"/>
                  </a:lnTo>
                  <a:lnTo>
                    <a:pt x="6" y="1278"/>
                  </a:lnTo>
                  <a:lnTo>
                    <a:pt x="3" y="1275"/>
                  </a:lnTo>
                  <a:lnTo>
                    <a:pt x="0" y="1273"/>
                  </a:lnTo>
                  <a:lnTo>
                    <a:pt x="3" y="1264"/>
                  </a:lnTo>
                  <a:lnTo>
                    <a:pt x="3" y="1261"/>
                  </a:lnTo>
                  <a:lnTo>
                    <a:pt x="6" y="1261"/>
                  </a:lnTo>
                  <a:lnTo>
                    <a:pt x="9" y="1258"/>
                  </a:lnTo>
                  <a:lnTo>
                    <a:pt x="15" y="1258"/>
                  </a:lnTo>
                  <a:lnTo>
                    <a:pt x="26" y="1255"/>
                  </a:lnTo>
                  <a:lnTo>
                    <a:pt x="32" y="1255"/>
                  </a:lnTo>
                  <a:lnTo>
                    <a:pt x="41" y="1255"/>
                  </a:lnTo>
                  <a:lnTo>
                    <a:pt x="49" y="1255"/>
                  </a:lnTo>
                  <a:lnTo>
                    <a:pt x="55" y="1252"/>
                  </a:lnTo>
                  <a:lnTo>
                    <a:pt x="64" y="1241"/>
                  </a:lnTo>
                  <a:lnTo>
                    <a:pt x="75" y="1232"/>
                  </a:lnTo>
                  <a:lnTo>
                    <a:pt x="87" y="1224"/>
                  </a:lnTo>
                  <a:lnTo>
                    <a:pt x="104" y="1212"/>
                  </a:lnTo>
                  <a:lnTo>
                    <a:pt x="113" y="1206"/>
                  </a:lnTo>
                  <a:lnTo>
                    <a:pt x="118" y="1198"/>
                  </a:lnTo>
                  <a:lnTo>
                    <a:pt x="121" y="1186"/>
                  </a:lnTo>
                  <a:lnTo>
                    <a:pt x="124" y="1181"/>
                  </a:lnTo>
                  <a:lnTo>
                    <a:pt x="127" y="1172"/>
                  </a:lnTo>
                  <a:lnTo>
                    <a:pt x="124" y="1163"/>
                  </a:lnTo>
                  <a:lnTo>
                    <a:pt x="124" y="1158"/>
                  </a:lnTo>
                  <a:lnTo>
                    <a:pt x="121" y="1155"/>
                  </a:lnTo>
                  <a:lnTo>
                    <a:pt x="118" y="1152"/>
                  </a:lnTo>
                  <a:lnTo>
                    <a:pt x="115" y="1149"/>
                  </a:lnTo>
                  <a:lnTo>
                    <a:pt x="107" y="1149"/>
                  </a:lnTo>
                  <a:lnTo>
                    <a:pt x="101" y="1146"/>
                  </a:lnTo>
                  <a:lnTo>
                    <a:pt x="92" y="1143"/>
                  </a:lnTo>
                  <a:lnTo>
                    <a:pt x="87" y="1143"/>
                  </a:lnTo>
                  <a:lnTo>
                    <a:pt x="87" y="1140"/>
                  </a:lnTo>
                  <a:lnTo>
                    <a:pt x="84" y="1140"/>
                  </a:lnTo>
                  <a:lnTo>
                    <a:pt x="84" y="1138"/>
                  </a:lnTo>
                  <a:lnTo>
                    <a:pt x="84" y="1135"/>
                  </a:lnTo>
                  <a:lnTo>
                    <a:pt x="84" y="1132"/>
                  </a:lnTo>
                  <a:lnTo>
                    <a:pt x="90" y="1126"/>
                  </a:lnTo>
                  <a:lnTo>
                    <a:pt x="92" y="1126"/>
                  </a:lnTo>
                  <a:lnTo>
                    <a:pt x="95" y="1123"/>
                  </a:lnTo>
                  <a:lnTo>
                    <a:pt x="95" y="1120"/>
                  </a:lnTo>
                  <a:lnTo>
                    <a:pt x="92" y="1115"/>
                  </a:lnTo>
                  <a:lnTo>
                    <a:pt x="92" y="1103"/>
                  </a:lnTo>
                  <a:lnTo>
                    <a:pt x="87" y="1094"/>
                  </a:lnTo>
                  <a:lnTo>
                    <a:pt x="78" y="1063"/>
                  </a:lnTo>
                  <a:lnTo>
                    <a:pt x="78" y="1057"/>
                  </a:lnTo>
                  <a:lnTo>
                    <a:pt x="75" y="1054"/>
                  </a:lnTo>
                  <a:lnTo>
                    <a:pt x="75" y="1049"/>
                  </a:lnTo>
                  <a:lnTo>
                    <a:pt x="78" y="1046"/>
                  </a:lnTo>
                  <a:lnTo>
                    <a:pt x="81" y="1043"/>
                  </a:lnTo>
                  <a:lnTo>
                    <a:pt x="81" y="1040"/>
                  </a:lnTo>
                  <a:lnTo>
                    <a:pt x="87" y="1040"/>
                  </a:lnTo>
                  <a:lnTo>
                    <a:pt x="141" y="1005"/>
                  </a:lnTo>
                  <a:lnTo>
                    <a:pt x="141" y="1000"/>
                  </a:lnTo>
                  <a:lnTo>
                    <a:pt x="141" y="997"/>
                  </a:lnTo>
                  <a:lnTo>
                    <a:pt x="144" y="991"/>
                  </a:lnTo>
                  <a:lnTo>
                    <a:pt x="147" y="988"/>
                  </a:lnTo>
                  <a:lnTo>
                    <a:pt x="147" y="985"/>
                  </a:lnTo>
                  <a:lnTo>
                    <a:pt x="150" y="982"/>
                  </a:lnTo>
                  <a:lnTo>
                    <a:pt x="156" y="980"/>
                  </a:lnTo>
                  <a:lnTo>
                    <a:pt x="159" y="980"/>
                  </a:lnTo>
                  <a:lnTo>
                    <a:pt x="164" y="977"/>
                  </a:lnTo>
                  <a:lnTo>
                    <a:pt x="170" y="977"/>
                  </a:lnTo>
                  <a:lnTo>
                    <a:pt x="176" y="980"/>
                  </a:lnTo>
                  <a:lnTo>
                    <a:pt x="179" y="982"/>
                  </a:lnTo>
                  <a:lnTo>
                    <a:pt x="187" y="982"/>
                  </a:lnTo>
                  <a:lnTo>
                    <a:pt x="190" y="980"/>
                  </a:lnTo>
                  <a:lnTo>
                    <a:pt x="193" y="977"/>
                  </a:lnTo>
                  <a:lnTo>
                    <a:pt x="196" y="971"/>
                  </a:lnTo>
                  <a:lnTo>
                    <a:pt x="196" y="968"/>
                  </a:lnTo>
                  <a:lnTo>
                    <a:pt x="199" y="959"/>
                  </a:lnTo>
                  <a:lnTo>
                    <a:pt x="205" y="957"/>
                  </a:lnTo>
                  <a:lnTo>
                    <a:pt x="205" y="954"/>
                  </a:lnTo>
                  <a:lnTo>
                    <a:pt x="207" y="951"/>
                  </a:lnTo>
                  <a:lnTo>
                    <a:pt x="210" y="945"/>
                  </a:lnTo>
                  <a:lnTo>
                    <a:pt x="213" y="942"/>
                  </a:lnTo>
                  <a:lnTo>
                    <a:pt x="213" y="939"/>
                  </a:lnTo>
                  <a:lnTo>
                    <a:pt x="216" y="936"/>
                  </a:lnTo>
                  <a:lnTo>
                    <a:pt x="219" y="936"/>
                  </a:lnTo>
                  <a:lnTo>
                    <a:pt x="222" y="934"/>
                  </a:lnTo>
                  <a:lnTo>
                    <a:pt x="225" y="931"/>
                  </a:lnTo>
                  <a:lnTo>
                    <a:pt x="225" y="928"/>
                  </a:lnTo>
                  <a:lnTo>
                    <a:pt x="222" y="928"/>
                  </a:lnTo>
                  <a:lnTo>
                    <a:pt x="219" y="925"/>
                  </a:lnTo>
                  <a:lnTo>
                    <a:pt x="216" y="919"/>
                  </a:lnTo>
                  <a:lnTo>
                    <a:pt x="213" y="916"/>
                  </a:lnTo>
                  <a:lnTo>
                    <a:pt x="213" y="911"/>
                  </a:lnTo>
                  <a:lnTo>
                    <a:pt x="213" y="908"/>
                  </a:lnTo>
                  <a:lnTo>
                    <a:pt x="216" y="905"/>
                  </a:lnTo>
                  <a:lnTo>
                    <a:pt x="222" y="899"/>
                  </a:lnTo>
                  <a:lnTo>
                    <a:pt x="230" y="896"/>
                  </a:lnTo>
                  <a:lnTo>
                    <a:pt x="236" y="891"/>
                  </a:lnTo>
                  <a:lnTo>
                    <a:pt x="236" y="885"/>
                  </a:lnTo>
                  <a:lnTo>
                    <a:pt x="233" y="882"/>
                  </a:lnTo>
                  <a:lnTo>
                    <a:pt x="230" y="879"/>
                  </a:lnTo>
                  <a:lnTo>
                    <a:pt x="228" y="876"/>
                  </a:lnTo>
                  <a:lnTo>
                    <a:pt x="225" y="873"/>
                  </a:lnTo>
                  <a:lnTo>
                    <a:pt x="222" y="870"/>
                  </a:lnTo>
                  <a:lnTo>
                    <a:pt x="222" y="865"/>
                  </a:lnTo>
                  <a:lnTo>
                    <a:pt x="225" y="856"/>
                  </a:lnTo>
                  <a:lnTo>
                    <a:pt x="233" y="839"/>
                  </a:lnTo>
                  <a:lnTo>
                    <a:pt x="239" y="824"/>
                  </a:lnTo>
                  <a:lnTo>
                    <a:pt x="242" y="813"/>
                  </a:lnTo>
                  <a:lnTo>
                    <a:pt x="242" y="804"/>
                  </a:lnTo>
                  <a:lnTo>
                    <a:pt x="242" y="801"/>
                  </a:lnTo>
                  <a:lnTo>
                    <a:pt x="239" y="799"/>
                  </a:lnTo>
                  <a:lnTo>
                    <a:pt x="230" y="790"/>
                  </a:lnTo>
                  <a:lnTo>
                    <a:pt x="219" y="779"/>
                  </a:lnTo>
                  <a:lnTo>
                    <a:pt x="210" y="776"/>
                  </a:lnTo>
                  <a:lnTo>
                    <a:pt x="205" y="776"/>
                  </a:lnTo>
                  <a:lnTo>
                    <a:pt x="199" y="773"/>
                  </a:lnTo>
                  <a:lnTo>
                    <a:pt x="196" y="773"/>
                  </a:lnTo>
                  <a:lnTo>
                    <a:pt x="187" y="770"/>
                  </a:lnTo>
                  <a:lnTo>
                    <a:pt x="182" y="767"/>
                  </a:lnTo>
                  <a:lnTo>
                    <a:pt x="176" y="761"/>
                  </a:lnTo>
                  <a:lnTo>
                    <a:pt x="170" y="756"/>
                  </a:lnTo>
                  <a:lnTo>
                    <a:pt x="167" y="750"/>
                  </a:lnTo>
                  <a:lnTo>
                    <a:pt x="164" y="747"/>
                  </a:lnTo>
                  <a:lnTo>
                    <a:pt x="161" y="741"/>
                  </a:lnTo>
                  <a:lnTo>
                    <a:pt x="161" y="738"/>
                  </a:lnTo>
                  <a:lnTo>
                    <a:pt x="161" y="735"/>
                  </a:lnTo>
                  <a:lnTo>
                    <a:pt x="161" y="730"/>
                  </a:lnTo>
                  <a:lnTo>
                    <a:pt x="164" y="727"/>
                  </a:lnTo>
                  <a:lnTo>
                    <a:pt x="164" y="724"/>
                  </a:lnTo>
                  <a:lnTo>
                    <a:pt x="167" y="721"/>
                  </a:lnTo>
                  <a:lnTo>
                    <a:pt x="179" y="718"/>
                  </a:lnTo>
                  <a:lnTo>
                    <a:pt x="196" y="721"/>
                  </a:lnTo>
                  <a:lnTo>
                    <a:pt x="207" y="721"/>
                  </a:lnTo>
                  <a:lnTo>
                    <a:pt x="219" y="727"/>
                  </a:lnTo>
                  <a:lnTo>
                    <a:pt x="228" y="735"/>
                  </a:lnTo>
                  <a:lnTo>
                    <a:pt x="233" y="738"/>
                  </a:lnTo>
                  <a:lnTo>
                    <a:pt x="239" y="741"/>
                  </a:lnTo>
                  <a:lnTo>
                    <a:pt x="242" y="738"/>
                  </a:lnTo>
                  <a:lnTo>
                    <a:pt x="245" y="735"/>
                  </a:lnTo>
                  <a:lnTo>
                    <a:pt x="245" y="733"/>
                  </a:lnTo>
                  <a:lnTo>
                    <a:pt x="245" y="727"/>
                  </a:lnTo>
                  <a:lnTo>
                    <a:pt x="245" y="718"/>
                  </a:lnTo>
                  <a:lnTo>
                    <a:pt x="239" y="701"/>
                  </a:lnTo>
                  <a:lnTo>
                    <a:pt x="233" y="678"/>
                  </a:lnTo>
                  <a:lnTo>
                    <a:pt x="233" y="658"/>
                  </a:lnTo>
                  <a:lnTo>
                    <a:pt x="233" y="646"/>
                  </a:lnTo>
                  <a:lnTo>
                    <a:pt x="236" y="635"/>
                  </a:lnTo>
                  <a:lnTo>
                    <a:pt x="239" y="629"/>
                  </a:lnTo>
                  <a:lnTo>
                    <a:pt x="248" y="623"/>
                  </a:lnTo>
                  <a:lnTo>
                    <a:pt x="253" y="618"/>
                  </a:lnTo>
                  <a:lnTo>
                    <a:pt x="256" y="615"/>
                  </a:lnTo>
                  <a:lnTo>
                    <a:pt x="262" y="606"/>
                  </a:lnTo>
                  <a:lnTo>
                    <a:pt x="265" y="600"/>
                  </a:lnTo>
                  <a:lnTo>
                    <a:pt x="271" y="595"/>
                  </a:lnTo>
                  <a:lnTo>
                    <a:pt x="276" y="586"/>
                  </a:lnTo>
                  <a:lnTo>
                    <a:pt x="282" y="583"/>
                  </a:lnTo>
                  <a:lnTo>
                    <a:pt x="288" y="580"/>
                  </a:lnTo>
                  <a:lnTo>
                    <a:pt x="297" y="575"/>
                  </a:lnTo>
                  <a:lnTo>
                    <a:pt x="299" y="569"/>
                  </a:lnTo>
                  <a:lnTo>
                    <a:pt x="308" y="563"/>
                  </a:lnTo>
                  <a:lnTo>
                    <a:pt x="311" y="560"/>
                  </a:lnTo>
                  <a:lnTo>
                    <a:pt x="317" y="552"/>
                  </a:lnTo>
                  <a:lnTo>
                    <a:pt x="320" y="549"/>
                  </a:lnTo>
                  <a:lnTo>
                    <a:pt x="325" y="543"/>
                  </a:lnTo>
                  <a:lnTo>
                    <a:pt x="331" y="540"/>
                  </a:lnTo>
                  <a:lnTo>
                    <a:pt x="334" y="540"/>
                  </a:lnTo>
                  <a:lnTo>
                    <a:pt x="340" y="532"/>
                  </a:lnTo>
                  <a:lnTo>
                    <a:pt x="343" y="526"/>
                  </a:lnTo>
                  <a:lnTo>
                    <a:pt x="343" y="520"/>
                  </a:lnTo>
                  <a:lnTo>
                    <a:pt x="343" y="514"/>
                  </a:lnTo>
                  <a:lnTo>
                    <a:pt x="345" y="511"/>
                  </a:lnTo>
                  <a:lnTo>
                    <a:pt x="351" y="506"/>
                  </a:lnTo>
                  <a:lnTo>
                    <a:pt x="363" y="500"/>
                  </a:lnTo>
                  <a:lnTo>
                    <a:pt x="371" y="494"/>
                  </a:lnTo>
                  <a:lnTo>
                    <a:pt x="377" y="488"/>
                  </a:lnTo>
                  <a:lnTo>
                    <a:pt x="380" y="483"/>
                  </a:lnTo>
                  <a:lnTo>
                    <a:pt x="383" y="480"/>
                  </a:lnTo>
                  <a:lnTo>
                    <a:pt x="383" y="471"/>
                  </a:lnTo>
                  <a:lnTo>
                    <a:pt x="389" y="448"/>
                  </a:lnTo>
                  <a:lnTo>
                    <a:pt x="391" y="442"/>
                  </a:lnTo>
                  <a:lnTo>
                    <a:pt x="397" y="437"/>
                  </a:lnTo>
                  <a:lnTo>
                    <a:pt x="400" y="431"/>
                  </a:lnTo>
                  <a:lnTo>
                    <a:pt x="400" y="428"/>
                  </a:lnTo>
                  <a:lnTo>
                    <a:pt x="403" y="420"/>
                  </a:lnTo>
                  <a:lnTo>
                    <a:pt x="406" y="414"/>
                  </a:lnTo>
                  <a:lnTo>
                    <a:pt x="406" y="411"/>
                  </a:lnTo>
                  <a:lnTo>
                    <a:pt x="409" y="405"/>
                  </a:lnTo>
                  <a:lnTo>
                    <a:pt x="406" y="402"/>
                  </a:lnTo>
                  <a:lnTo>
                    <a:pt x="406" y="394"/>
                  </a:lnTo>
                  <a:lnTo>
                    <a:pt x="403" y="385"/>
                  </a:lnTo>
                  <a:lnTo>
                    <a:pt x="403" y="379"/>
                  </a:lnTo>
                  <a:lnTo>
                    <a:pt x="403" y="374"/>
                  </a:lnTo>
                  <a:lnTo>
                    <a:pt x="409" y="359"/>
                  </a:lnTo>
                  <a:lnTo>
                    <a:pt x="412" y="365"/>
                  </a:lnTo>
                  <a:lnTo>
                    <a:pt x="414" y="371"/>
                  </a:lnTo>
                  <a:lnTo>
                    <a:pt x="417" y="374"/>
                  </a:lnTo>
                  <a:lnTo>
                    <a:pt x="420" y="374"/>
                  </a:lnTo>
                  <a:lnTo>
                    <a:pt x="423" y="374"/>
                  </a:lnTo>
                  <a:lnTo>
                    <a:pt x="426" y="376"/>
                  </a:lnTo>
                  <a:lnTo>
                    <a:pt x="432" y="376"/>
                  </a:lnTo>
                  <a:lnTo>
                    <a:pt x="435" y="376"/>
                  </a:lnTo>
                  <a:lnTo>
                    <a:pt x="437" y="376"/>
                  </a:lnTo>
                  <a:lnTo>
                    <a:pt x="440" y="379"/>
                  </a:lnTo>
                  <a:lnTo>
                    <a:pt x="443" y="382"/>
                  </a:lnTo>
                  <a:lnTo>
                    <a:pt x="446" y="385"/>
                  </a:lnTo>
                  <a:lnTo>
                    <a:pt x="449" y="388"/>
                  </a:lnTo>
                  <a:lnTo>
                    <a:pt x="449" y="391"/>
                  </a:lnTo>
                  <a:lnTo>
                    <a:pt x="452" y="394"/>
                  </a:lnTo>
                  <a:lnTo>
                    <a:pt x="455" y="397"/>
                  </a:lnTo>
                  <a:lnTo>
                    <a:pt x="460" y="397"/>
                  </a:lnTo>
                  <a:lnTo>
                    <a:pt x="463" y="394"/>
                  </a:lnTo>
                  <a:lnTo>
                    <a:pt x="466" y="394"/>
                  </a:lnTo>
                  <a:lnTo>
                    <a:pt x="469" y="394"/>
                  </a:lnTo>
                  <a:lnTo>
                    <a:pt x="472" y="397"/>
                  </a:lnTo>
                  <a:lnTo>
                    <a:pt x="478" y="397"/>
                  </a:lnTo>
                  <a:lnTo>
                    <a:pt x="481" y="397"/>
                  </a:lnTo>
                  <a:lnTo>
                    <a:pt x="483" y="394"/>
                  </a:lnTo>
                  <a:lnTo>
                    <a:pt x="486" y="394"/>
                  </a:lnTo>
                  <a:lnTo>
                    <a:pt x="489" y="394"/>
                  </a:lnTo>
                  <a:lnTo>
                    <a:pt x="495" y="394"/>
                  </a:lnTo>
                  <a:lnTo>
                    <a:pt x="498" y="394"/>
                  </a:lnTo>
                  <a:lnTo>
                    <a:pt x="501" y="394"/>
                  </a:lnTo>
                  <a:lnTo>
                    <a:pt x="504" y="397"/>
                  </a:lnTo>
                  <a:lnTo>
                    <a:pt x="506" y="397"/>
                  </a:lnTo>
                  <a:lnTo>
                    <a:pt x="509" y="399"/>
                  </a:lnTo>
                  <a:lnTo>
                    <a:pt x="512" y="402"/>
                  </a:lnTo>
                  <a:lnTo>
                    <a:pt x="518" y="402"/>
                  </a:lnTo>
                  <a:lnTo>
                    <a:pt x="521" y="402"/>
                  </a:lnTo>
                  <a:lnTo>
                    <a:pt x="524" y="402"/>
                  </a:lnTo>
                  <a:lnTo>
                    <a:pt x="527" y="402"/>
                  </a:lnTo>
                  <a:lnTo>
                    <a:pt x="529" y="399"/>
                  </a:lnTo>
                  <a:lnTo>
                    <a:pt x="529" y="397"/>
                  </a:lnTo>
                  <a:lnTo>
                    <a:pt x="532" y="397"/>
                  </a:lnTo>
                  <a:lnTo>
                    <a:pt x="535" y="397"/>
                  </a:lnTo>
                  <a:lnTo>
                    <a:pt x="541" y="397"/>
                  </a:lnTo>
                  <a:lnTo>
                    <a:pt x="544" y="399"/>
                  </a:lnTo>
                  <a:lnTo>
                    <a:pt x="547" y="399"/>
                  </a:lnTo>
                  <a:lnTo>
                    <a:pt x="550" y="399"/>
                  </a:lnTo>
                  <a:lnTo>
                    <a:pt x="550" y="397"/>
                  </a:lnTo>
                  <a:lnTo>
                    <a:pt x="552" y="394"/>
                  </a:lnTo>
                  <a:lnTo>
                    <a:pt x="555" y="391"/>
                  </a:lnTo>
                  <a:lnTo>
                    <a:pt x="561" y="391"/>
                  </a:lnTo>
                  <a:lnTo>
                    <a:pt x="561" y="394"/>
                  </a:lnTo>
                  <a:lnTo>
                    <a:pt x="564" y="397"/>
                  </a:lnTo>
                  <a:lnTo>
                    <a:pt x="564" y="399"/>
                  </a:lnTo>
                  <a:lnTo>
                    <a:pt x="567" y="399"/>
                  </a:lnTo>
                  <a:lnTo>
                    <a:pt x="570" y="402"/>
                  </a:lnTo>
                  <a:lnTo>
                    <a:pt x="573" y="405"/>
                  </a:lnTo>
                  <a:lnTo>
                    <a:pt x="575" y="405"/>
                  </a:lnTo>
                  <a:lnTo>
                    <a:pt x="578" y="405"/>
                  </a:lnTo>
                  <a:lnTo>
                    <a:pt x="581" y="402"/>
                  </a:lnTo>
                  <a:lnTo>
                    <a:pt x="584" y="402"/>
                  </a:lnTo>
                  <a:lnTo>
                    <a:pt x="587" y="399"/>
                  </a:lnTo>
                  <a:lnTo>
                    <a:pt x="590" y="397"/>
                  </a:lnTo>
                  <a:lnTo>
                    <a:pt x="593" y="394"/>
                  </a:lnTo>
                  <a:lnTo>
                    <a:pt x="596" y="394"/>
                  </a:lnTo>
                  <a:lnTo>
                    <a:pt x="598" y="394"/>
                  </a:lnTo>
                  <a:lnTo>
                    <a:pt x="604" y="391"/>
                  </a:lnTo>
                  <a:lnTo>
                    <a:pt x="607" y="388"/>
                  </a:lnTo>
                  <a:lnTo>
                    <a:pt x="610" y="388"/>
                  </a:lnTo>
                  <a:lnTo>
                    <a:pt x="610" y="385"/>
                  </a:lnTo>
                  <a:lnTo>
                    <a:pt x="613" y="382"/>
                  </a:lnTo>
                  <a:lnTo>
                    <a:pt x="616" y="379"/>
                  </a:lnTo>
                  <a:lnTo>
                    <a:pt x="616" y="376"/>
                  </a:lnTo>
                  <a:lnTo>
                    <a:pt x="619" y="376"/>
                  </a:lnTo>
                  <a:lnTo>
                    <a:pt x="621" y="374"/>
                  </a:lnTo>
                  <a:lnTo>
                    <a:pt x="624" y="374"/>
                  </a:lnTo>
                  <a:lnTo>
                    <a:pt x="630" y="374"/>
                  </a:lnTo>
                  <a:lnTo>
                    <a:pt x="633" y="374"/>
                  </a:lnTo>
                  <a:lnTo>
                    <a:pt x="636" y="376"/>
                  </a:lnTo>
                  <a:lnTo>
                    <a:pt x="639" y="376"/>
                  </a:lnTo>
                  <a:lnTo>
                    <a:pt x="642" y="376"/>
                  </a:lnTo>
                  <a:lnTo>
                    <a:pt x="644" y="376"/>
                  </a:lnTo>
                  <a:lnTo>
                    <a:pt x="647" y="376"/>
                  </a:lnTo>
                  <a:lnTo>
                    <a:pt x="650" y="374"/>
                  </a:lnTo>
                  <a:lnTo>
                    <a:pt x="653" y="374"/>
                  </a:lnTo>
                  <a:lnTo>
                    <a:pt x="656" y="371"/>
                  </a:lnTo>
                  <a:lnTo>
                    <a:pt x="656" y="368"/>
                  </a:lnTo>
                  <a:lnTo>
                    <a:pt x="659" y="368"/>
                  </a:lnTo>
                  <a:lnTo>
                    <a:pt x="662" y="365"/>
                  </a:lnTo>
                  <a:lnTo>
                    <a:pt x="665" y="365"/>
                  </a:lnTo>
                  <a:lnTo>
                    <a:pt x="667" y="362"/>
                  </a:lnTo>
                  <a:lnTo>
                    <a:pt x="670" y="359"/>
                  </a:lnTo>
                  <a:lnTo>
                    <a:pt x="673" y="356"/>
                  </a:lnTo>
                  <a:lnTo>
                    <a:pt x="676" y="353"/>
                  </a:lnTo>
                  <a:lnTo>
                    <a:pt x="676" y="351"/>
                  </a:lnTo>
                  <a:lnTo>
                    <a:pt x="679" y="351"/>
                  </a:lnTo>
                  <a:lnTo>
                    <a:pt x="679" y="348"/>
                  </a:lnTo>
                  <a:lnTo>
                    <a:pt x="682" y="345"/>
                  </a:lnTo>
                  <a:lnTo>
                    <a:pt x="685" y="345"/>
                  </a:lnTo>
                  <a:lnTo>
                    <a:pt x="688" y="342"/>
                  </a:lnTo>
                  <a:lnTo>
                    <a:pt x="690" y="342"/>
                  </a:lnTo>
                  <a:lnTo>
                    <a:pt x="693" y="339"/>
                  </a:lnTo>
                  <a:lnTo>
                    <a:pt x="693" y="336"/>
                  </a:lnTo>
                  <a:lnTo>
                    <a:pt x="696" y="333"/>
                  </a:lnTo>
                  <a:lnTo>
                    <a:pt x="696" y="330"/>
                  </a:lnTo>
                  <a:lnTo>
                    <a:pt x="696" y="328"/>
                  </a:lnTo>
                  <a:lnTo>
                    <a:pt x="699" y="325"/>
                  </a:lnTo>
                  <a:lnTo>
                    <a:pt x="699" y="322"/>
                  </a:lnTo>
                  <a:lnTo>
                    <a:pt x="702" y="319"/>
                  </a:lnTo>
                  <a:lnTo>
                    <a:pt x="705" y="316"/>
                  </a:lnTo>
                  <a:lnTo>
                    <a:pt x="705" y="313"/>
                  </a:lnTo>
                  <a:lnTo>
                    <a:pt x="705" y="310"/>
                  </a:lnTo>
                  <a:lnTo>
                    <a:pt x="705" y="307"/>
                  </a:lnTo>
                  <a:lnTo>
                    <a:pt x="705" y="305"/>
                  </a:lnTo>
                  <a:lnTo>
                    <a:pt x="708" y="302"/>
                  </a:lnTo>
                  <a:lnTo>
                    <a:pt x="711" y="299"/>
                  </a:lnTo>
                  <a:lnTo>
                    <a:pt x="711" y="296"/>
                  </a:lnTo>
                  <a:lnTo>
                    <a:pt x="711" y="290"/>
                  </a:lnTo>
                  <a:lnTo>
                    <a:pt x="711" y="287"/>
                  </a:lnTo>
                  <a:lnTo>
                    <a:pt x="711" y="285"/>
                  </a:lnTo>
                  <a:lnTo>
                    <a:pt x="713" y="282"/>
                  </a:lnTo>
                  <a:lnTo>
                    <a:pt x="713" y="279"/>
                  </a:lnTo>
                  <a:lnTo>
                    <a:pt x="716" y="276"/>
                  </a:lnTo>
                  <a:lnTo>
                    <a:pt x="716" y="273"/>
                  </a:lnTo>
                  <a:lnTo>
                    <a:pt x="719" y="270"/>
                  </a:lnTo>
                  <a:lnTo>
                    <a:pt x="722" y="270"/>
                  </a:lnTo>
                  <a:lnTo>
                    <a:pt x="725" y="270"/>
                  </a:lnTo>
                  <a:lnTo>
                    <a:pt x="728" y="270"/>
                  </a:lnTo>
                  <a:lnTo>
                    <a:pt x="734" y="270"/>
                  </a:lnTo>
                  <a:lnTo>
                    <a:pt x="736" y="267"/>
                  </a:lnTo>
                  <a:lnTo>
                    <a:pt x="739" y="267"/>
                  </a:lnTo>
                  <a:lnTo>
                    <a:pt x="742" y="267"/>
                  </a:lnTo>
                  <a:lnTo>
                    <a:pt x="745" y="270"/>
                  </a:lnTo>
                  <a:lnTo>
                    <a:pt x="748" y="270"/>
                  </a:lnTo>
                  <a:lnTo>
                    <a:pt x="751" y="273"/>
                  </a:lnTo>
                  <a:lnTo>
                    <a:pt x="754" y="273"/>
                  </a:lnTo>
                  <a:lnTo>
                    <a:pt x="757" y="273"/>
                  </a:lnTo>
                  <a:lnTo>
                    <a:pt x="762" y="273"/>
                  </a:lnTo>
                  <a:lnTo>
                    <a:pt x="765" y="276"/>
                  </a:lnTo>
                  <a:lnTo>
                    <a:pt x="768" y="276"/>
                  </a:lnTo>
                  <a:lnTo>
                    <a:pt x="768" y="279"/>
                  </a:lnTo>
                  <a:lnTo>
                    <a:pt x="771" y="279"/>
                  </a:lnTo>
                  <a:lnTo>
                    <a:pt x="774" y="282"/>
                  </a:lnTo>
                  <a:lnTo>
                    <a:pt x="780" y="282"/>
                  </a:lnTo>
                  <a:lnTo>
                    <a:pt x="782" y="282"/>
                  </a:lnTo>
                  <a:lnTo>
                    <a:pt x="785" y="282"/>
                  </a:lnTo>
                  <a:lnTo>
                    <a:pt x="788" y="279"/>
                  </a:lnTo>
                  <a:lnTo>
                    <a:pt x="791" y="279"/>
                  </a:lnTo>
                  <a:lnTo>
                    <a:pt x="791" y="276"/>
                  </a:lnTo>
                  <a:lnTo>
                    <a:pt x="794" y="273"/>
                  </a:lnTo>
                  <a:lnTo>
                    <a:pt x="797" y="273"/>
                  </a:lnTo>
                  <a:lnTo>
                    <a:pt x="800" y="270"/>
                  </a:lnTo>
                  <a:lnTo>
                    <a:pt x="803" y="270"/>
                  </a:lnTo>
                  <a:lnTo>
                    <a:pt x="805" y="267"/>
                  </a:lnTo>
                  <a:lnTo>
                    <a:pt x="808" y="267"/>
                  </a:lnTo>
                  <a:lnTo>
                    <a:pt x="811" y="264"/>
                  </a:lnTo>
                  <a:lnTo>
                    <a:pt x="814" y="264"/>
                  </a:lnTo>
                  <a:lnTo>
                    <a:pt x="817" y="262"/>
                  </a:lnTo>
                  <a:lnTo>
                    <a:pt x="820" y="262"/>
                  </a:lnTo>
                  <a:lnTo>
                    <a:pt x="823" y="262"/>
                  </a:lnTo>
                  <a:lnTo>
                    <a:pt x="826" y="262"/>
                  </a:lnTo>
                  <a:lnTo>
                    <a:pt x="828" y="259"/>
                  </a:lnTo>
                  <a:lnTo>
                    <a:pt x="831" y="259"/>
                  </a:lnTo>
                  <a:lnTo>
                    <a:pt x="834" y="256"/>
                  </a:lnTo>
                  <a:lnTo>
                    <a:pt x="837" y="256"/>
                  </a:lnTo>
                  <a:lnTo>
                    <a:pt x="837" y="253"/>
                  </a:lnTo>
                  <a:lnTo>
                    <a:pt x="840" y="247"/>
                  </a:lnTo>
                  <a:lnTo>
                    <a:pt x="860" y="213"/>
                  </a:lnTo>
                  <a:lnTo>
                    <a:pt x="860" y="216"/>
                  </a:lnTo>
                  <a:lnTo>
                    <a:pt x="866" y="216"/>
                  </a:lnTo>
                  <a:lnTo>
                    <a:pt x="869" y="213"/>
                  </a:lnTo>
                  <a:lnTo>
                    <a:pt x="880" y="201"/>
                  </a:lnTo>
                  <a:lnTo>
                    <a:pt x="892" y="184"/>
                  </a:lnTo>
                  <a:lnTo>
                    <a:pt x="900" y="170"/>
                  </a:lnTo>
                  <a:lnTo>
                    <a:pt x="909" y="152"/>
                  </a:lnTo>
                  <a:lnTo>
                    <a:pt x="918" y="144"/>
                  </a:lnTo>
                  <a:lnTo>
                    <a:pt x="923" y="138"/>
                  </a:lnTo>
                  <a:lnTo>
                    <a:pt x="935" y="129"/>
                  </a:lnTo>
                  <a:lnTo>
                    <a:pt x="941" y="127"/>
                  </a:lnTo>
                  <a:lnTo>
                    <a:pt x="946" y="121"/>
                  </a:lnTo>
                  <a:lnTo>
                    <a:pt x="949" y="118"/>
                  </a:lnTo>
                  <a:lnTo>
                    <a:pt x="952" y="112"/>
                  </a:lnTo>
                  <a:lnTo>
                    <a:pt x="952" y="104"/>
                  </a:lnTo>
                  <a:lnTo>
                    <a:pt x="949" y="101"/>
                  </a:lnTo>
                  <a:lnTo>
                    <a:pt x="946" y="95"/>
                  </a:lnTo>
                  <a:lnTo>
                    <a:pt x="943" y="92"/>
                  </a:lnTo>
                  <a:lnTo>
                    <a:pt x="941" y="83"/>
                  </a:lnTo>
                  <a:lnTo>
                    <a:pt x="938" y="83"/>
                  </a:lnTo>
                  <a:lnTo>
                    <a:pt x="938" y="72"/>
                  </a:lnTo>
                  <a:lnTo>
                    <a:pt x="938" y="63"/>
                  </a:lnTo>
                  <a:lnTo>
                    <a:pt x="941" y="60"/>
                  </a:lnTo>
                  <a:lnTo>
                    <a:pt x="946" y="58"/>
                  </a:lnTo>
                  <a:lnTo>
                    <a:pt x="952" y="55"/>
                  </a:lnTo>
                  <a:lnTo>
                    <a:pt x="955" y="52"/>
                  </a:lnTo>
                  <a:lnTo>
                    <a:pt x="961" y="49"/>
                  </a:lnTo>
                  <a:lnTo>
                    <a:pt x="961" y="46"/>
                  </a:lnTo>
                  <a:lnTo>
                    <a:pt x="964" y="43"/>
                  </a:lnTo>
                  <a:lnTo>
                    <a:pt x="964" y="40"/>
                  </a:lnTo>
                  <a:lnTo>
                    <a:pt x="964" y="38"/>
                  </a:lnTo>
                  <a:lnTo>
                    <a:pt x="964" y="29"/>
                  </a:lnTo>
                  <a:lnTo>
                    <a:pt x="966" y="23"/>
                  </a:lnTo>
                  <a:lnTo>
                    <a:pt x="969" y="15"/>
                  </a:lnTo>
                  <a:lnTo>
                    <a:pt x="969" y="9"/>
                  </a:lnTo>
                  <a:lnTo>
                    <a:pt x="972" y="6"/>
                  </a:lnTo>
                  <a:lnTo>
                    <a:pt x="978" y="3"/>
                  </a:lnTo>
                  <a:lnTo>
                    <a:pt x="984" y="0"/>
                  </a:lnTo>
                  <a:lnTo>
                    <a:pt x="989" y="0"/>
                  </a:lnTo>
                  <a:lnTo>
                    <a:pt x="995" y="6"/>
                  </a:lnTo>
                  <a:lnTo>
                    <a:pt x="1001" y="12"/>
                  </a:lnTo>
                  <a:lnTo>
                    <a:pt x="1010" y="23"/>
                  </a:lnTo>
                  <a:lnTo>
                    <a:pt x="1015" y="32"/>
                  </a:lnTo>
                  <a:lnTo>
                    <a:pt x="1024" y="43"/>
                  </a:lnTo>
                  <a:lnTo>
                    <a:pt x="1033" y="49"/>
                  </a:lnTo>
                  <a:lnTo>
                    <a:pt x="1038" y="55"/>
                  </a:lnTo>
                  <a:lnTo>
                    <a:pt x="1050" y="58"/>
                  </a:lnTo>
                  <a:lnTo>
                    <a:pt x="1061" y="58"/>
                  </a:lnTo>
                  <a:lnTo>
                    <a:pt x="1070" y="58"/>
                  </a:lnTo>
                  <a:lnTo>
                    <a:pt x="1084" y="60"/>
                  </a:lnTo>
                  <a:lnTo>
                    <a:pt x="1096" y="63"/>
                  </a:lnTo>
                  <a:lnTo>
                    <a:pt x="1104" y="69"/>
                  </a:lnTo>
                  <a:lnTo>
                    <a:pt x="1119" y="78"/>
                  </a:lnTo>
                  <a:lnTo>
                    <a:pt x="1130" y="89"/>
                  </a:lnTo>
                  <a:lnTo>
                    <a:pt x="1136" y="95"/>
                  </a:lnTo>
                  <a:lnTo>
                    <a:pt x="1145" y="106"/>
                  </a:lnTo>
                  <a:lnTo>
                    <a:pt x="1150" y="115"/>
                  </a:lnTo>
                  <a:lnTo>
                    <a:pt x="1153" y="124"/>
                  </a:lnTo>
                  <a:lnTo>
                    <a:pt x="1156" y="132"/>
                  </a:lnTo>
                  <a:lnTo>
                    <a:pt x="1156" y="144"/>
                  </a:lnTo>
                  <a:lnTo>
                    <a:pt x="1156" y="155"/>
                  </a:lnTo>
                  <a:lnTo>
                    <a:pt x="1153" y="172"/>
                  </a:lnTo>
                  <a:lnTo>
                    <a:pt x="1150" y="190"/>
                  </a:lnTo>
                  <a:lnTo>
                    <a:pt x="1150" y="198"/>
                  </a:lnTo>
                  <a:lnTo>
                    <a:pt x="1148" y="207"/>
                  </a:lnTo>
                  <a:lnTo>
                    <a:pt x="1148" y="213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618" y="2818"/>
              <a:ext cx="841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Ouaka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619" y="727"/>
              <a:ext cx="2081" cy="1625"/>
            </a:xfrm>
            <a:custGeom>
              <a:avLst/>
              <a:gdLst>
                <a:gd name="T0" fmla="*/ 1581 w 2081"/>
                <a:gd name="T1" fmla="*/ 109 h 1625"/>
                <a:gd name="T2" fmla="*/ 1716 w 2081"/>
                <a:gd name="T3" fmla="*/ 218 h 1625"/>
                <a:gd name="T4" fmla="*/ 1808 w 2081"/>
                <a:gd name="T5" fmla="*/ 390 h 1625"/>
                <a:gd name="T6" fmla="*/ 1900 w 2081"/>
                <a:gd name="T7" fmla="*/ 508 h 1625"/>
                <a:gd name="T8" fmla="*/ 2055 w 2081"/>
                <a:gd name="T9" fmla="*/ 646 h 1625"/>
                <a:gd name="T10" fmla="*/ 1903 w 2081"/>
                <a:gd name="T11" fmla="*/ 680 h 1625"/>
                <a:gd name="T12" fmla="*/ 1831 w 2081"/>
                <a:gd name="T13" fmla="*/ 855 h 1625"/>
                <a:gd name="T14" fmla="*/ 1736 w 2081"/>
                <a:gd name="T15" fmla="*/ 881 h 1625"/>
                <a:gd name="T16" fmla="*/ 1613 w 2081"/>
                <a:gd name="T17" fmla="*/ 907 h 1625"/>
                <a:gd name="T18" fmla="*/ 1526 w 2081"/>
                <a:gd name="T19" fmla="*/ 1045 h 1625"/>
                <a:gd name="T20" fmla="*/ 1325 w 2081"/>
                <a:gd name="T21" fmla="*/ 1226 h 1625"/>
                <a:gd name="T22" fmla="*/ 1305 w 2081"/>
                <a:gd name="T23" fmla="*/ 1332 h 1625"/>
                <a:gd name="T24" fmla="*/ 1176 w 2081"/>
                <a:gd name="T25" fmla="*/ 1482 h 1625"/>
                <a:gd name="T26" fmla="*/ 1115 w 2081"/>
                <a:gd name="T27" fmla="*/ 1493 h 1625"/>
                <a:gd name="T28" fmla="*/ 1064 w 2081"/>
                <a:gd name="T29" fmla="*/ 1519 h 1625"/>
                <a:gd name="T30" fmla="*/ 1029 w 2081"/>
                <a:gd name="T31" fmla="*/ 1573 h 1625"/>
                <a:gd name="T32" fmla="*/ 969 w 2081"/>
                <a:gd name="T33" fmla="*/ 1599 h 1625"/>
                <a:gd name="T34" fmla="*/ 908 w 2081"/>
                <a:gd name="T35" fmla="*/ 1611 h 1625"/>
                <a:gd name="T36" fmla="*/ 842 w 2081"/>
                <a:gd name="T37" fmla="*/ 1614 h 1625"/>
                <a:gd name="T38" fmla="*/ 773 w 2081"/>
                <a:gd name="T39" fmla="*/ 1594 h 1625"/>
                <a:gd name="T40" fmla="*/ 724 w 2081"/>
                <a:gd name="T41" fmla="*/ 1562 h 1625"/>
                <a:gd name="T42" fmla="*/ 675 w 2081"/>
                <a:gd name="T43" fmla="*/ 1516 h 1625"/>
                <a:gd name="T44" fmla="*/ 621 w 2081"/>
                <a:gd name="T45" fmla="*/ 1484 h 1625"/>
                <a:gd name="T46" fmla="*/ 598 w 2081"/>
                <a:gd name="T47" fmla="*/ 1424 h 1625"/>
                <a:gd name="T48" fmla="*/ 555 w 2081"/>
                <a:gd name="T49" fmla="*/ 1390 h 1625"/>
                <a:gd name="T50" fmla="*/ 529 w 2081"/>
                <a:gd name="T51" fmla="*/ 1347 h 1625"/>
                <a:gd name="T52" fmla="*/ 494 w 2081"/>
                <a:gd name="T53" fmla="*/ 1306 h 1625"/>
                <a:gd name="T54" fmla="*/ 437 w 2081"/>
                <a:gd name="T55" fmla="*/ 1301 h 1625"/>
                <a:gd name="T56" fmla="*/ 425 w 2081"/>
                <a:gd name="T57" fmla="*/ 1246 h 1625"/>
                <a:gd name="T58" fmla="*/ 399 w 2081"/>
                <a:gd name="T59" fmla="*/ 1223 h 1625"/>
                <a:gd name="T60" fmla="*/ 345 w 2081"/>
                <a:gd name="T61" fmla="*/ 1200 h 1625"/>
                <a:gd name="T62" fmla="*/ 305 w 2081"/>
                <a:gd name="T63" fmla="*/ 1183 h 1625"/>
                <a:gd name="T64" fmla="*/ 267 w 2081"/>
                <a:gd name="T65" fmla="*/ 1157 h 1625"/>
                <a:gd name="T66" fmla="*/ 279 w 2081"/>
                <a:gd name="T67" fmla="*/ 1111 h 1625"/>
                <a:gd name="T68" fmla="*/ 284 w 2081"/>
                <a:gd name="T69" fmla="*/ 1051 h 1625"/>
                <a:gd name="T70" fmla="*/ 290 w 2081"/>
                <a:gd name="T71" fmla="*/ 996 h 1625"/>
                <a:gd name="T72" fmla="*/ 270 w 2081"/>
                <a:gd name="T73" fmla="*/ 944 h 1625"/>
                <a:gd name="T74" fmla="*/ 224 w 2081"/>
                <a:gd name="T75" fmla="*/ 896 h 1625"/>
                <a:gd name="T76" fmla="*/ 210 w 2081"/>
                <a:gd name="T77" fmla="*/ 844 h 1625"/>
                <a:gd name="T78" fmla="*/ 164 w 2081"/>
                <a:gd name="T79" fmla="*/ 801 h 1625"/>
                <a:gd name="T80" fmla="*/ 138 w 2081"/>
                <a:gd name="T81" fmla="*/ 738 h 1625"/>
                <a:gd name="T82" fmla="*/ 138 w 2081"/>
                <a:gd name="T83" fmla="*/ 657 h 1625"/>
                <a:gd name="T84" fmla="*/ 34 w 2081"/>
                <a:gd name="T85" fmla="*/ 574 h 1625"/>
                <a:gd name="T86" fmla="*/ 23 w 2081"/>
                <a:gd name="T87" fmla="*/ 516 h 1625"/>
                <a:gd name="T88" fmla="*/ 89 w 2081"/>
                <a:gd name="T89" fmla="*/ 468 h 1625"/>
                <a:gd name="T90" fmla="*/ 187 w 2081"/>
                <a:gd name="T91" fmla="*/ 442 h 1625"/>
                <a:gd name="T92" fmla="*/ 316 w 2081"/>
                <a:gd name="T93" fmla="*/ 442 h 1625"/>
                <a:gd name="T94" fmla="*/ 399 w 2081"/>
                <a:gd name="T95" fmla="*/ 442 h 1625"/>
                <a:gd name="T96" fmla="*/ 535 w 2081"/>
                <a:gd name="T97" fmla="*/ 422 h 1625"/>
                <a:gd name="T98" fmla="*/ 629 w 2081"/>
                <a:gd name="T99" fmla="*/ 410 h 1625"/>
                <a:gd name="T100" fmla="*/ 710 w 2081"/>
                <a:gd name="T101" fmla="*/ 379 h 1625"/>
                <a:gd name="T102" fmla="*/ 836 w 2081"/>
                <a:gd name="T103" fmla="*/ 384 h 1625"/>
                <a:gd name="T104" fmla="*/ 960 w 2081"/>
                <a:gd name="T105" fmla="*/ 284 h 1625"/>
                <a:gd name="T106" fmla="*/ 1026 w 2081"/>
                <a:gd name="T107" fmla="*/ 269 h 1625"/>
                <a:gd name="T108" fmla="*/ 1107 w 2081"/>
                <a:gd name="T109" fmla="*/ 221 h 1625"/>
                <a:gd name="T110" fmla="*/ 1179 w 2081"/>
                <a:gd name="T111" fmla="*/ 229 h 1625"/>
                <a:gd name="T112" fmla="*/ 1227 w 2081"/>
                <a:gd name="T113" fmla="*/ 195 h 1625"/>
                <a:gd name="T114" fmla="*/ 1276 w 2081"/>
                <a:gd name="T115" fmla="*/ 157 h 1625"/>
                <a:gd name="T116" fmla="*/ 1337 w 2081"/>
                <a:gd name="T117" fmla="*/ 132 h 1625"/>
                <a:gd name="T118" fmla="*/ 1403 w 2081"/>
                <a:gd name="T119" fmla="*/ 117 h 1625"/>
                <a:gd name="T120" fmla="*/ 1449 w 2081"/>
                <a:gd name="T121" fmla="*/ 66 h 1625"/>
                <a:gd name="T122" fmla="*/ 1506 w 2081"/>
                <a:gd name="T123" fmla="*/ 28 h 1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81" h="1625">
                  <a:moveTo>
                    <a:pt x="1541" y="2"/>
                  </a:moveTo>
                  <a:lnTo>
                    <a:pt x="1544" y="2"/>
                  </a:lnTo>
                  <a:lnTo>
                    <a:pt x="1549" y="2"/>
                  </a:lnTo>
                  <a:lnTo>
                    <a:pt x="1552" y="2"/>
                  </a:lnTo>
                  <a:lnTo>
                    <a:pt x="1558" y="20"/>
                  </a:lnTo>
                  <a:lnTo>
                    <a:pt x="1558" y="22"/>
                  </a:lnTo>
                  <a:lnTo>
                    <a:pt x="1561" y="25"/>
                  </a:lnTo>
                  <a:lnTo>
                    <a:pt x="1558" y="31"/>
                  </a:lnTo>
                  <a:lnTo>
                    <a:pt x="1555" y="40"/>
                  </a:lnTo>
                  <a:lnTo>
                    <a:pt x="1555" y="43"/>
                  </a:lnTo>
                  <a:lnTo>
                    <a:pt x="1555" y="48"/>
                  </a:lnTo>
                  <a:lnTo>
                    <a:pt x="1564" y="71"/>
                  </a:lnTo>
                  <a:lnTo>
                    <a:pt x="1564" y="74"/>
                  </a:lnTo>
                  <a:lnTo>
                    <a:pt x="1564" y="80"/>
                  </a:lnTo>
                  <a:lnTo>
                    <a:pt x="1564" y="86"/>
                  </a:lnTo>
                  <a:lnTo>
                    <a:pt x="1564" y="91"/>
                  </a:lnTo>
                  <a:lnTo>
                    <a:pt x="1564" y="97"/>
                  </a:lnTo>
                  <a:lnTo>
                    <a:pt x="1567" y="103"/>
                  </a:lnTo>
                  <a:lnTo>
                    <a:pt x="1570" y="106"/>
                  </a:lnTo>
                  <a:lnTo>
                    <a:pt x="1575" y="109"/>
                  </a:lnTo>
                  <a:lnTo>
                    <a:pt x="1578" y="109"/>
                  </a:lnTo>
                  <a:lnTo>
                    <a:pt x="1581" y="109"/>
                  </a:lnTo>
                  <a:lnTo>
                    <a:pt x="1590" y="109"/>
                  </a:lnTo>
                  <a:lnTo>
                    <a:pt x="1598" y="106"/>
                  </a:lnTo>
                  <a:lnTo>
                    <a:pt x="1607" y="106"/>
                  </a:lnTo>
                  <a:lnTo>
                    <a:pt x="1613" y="106"/>
                  </a:lnTo>
                  <a:lnTo>
                    <a:pt x="1618" y="106"/>
                  </a:lnTo>
                  <a:lnTo>
                    <a:pt x="1621" y="106"/>
                  </a:lnTo>
                  <a:lnTo>
                    <a:pt x="1624" y="109"/>
                  </a:lnTo>
                  <a:lnTo>
                    <a:pt x="1627" y="114"/>
                  </a:lnTo>
                  <a:lnTo>
                    <a:pt x="1630" y="123"/>
                  </a:lnTo>
                  <a:lnTo>
                    <a:pt x="1636" y="132"/>
                  </a:lnTo>
                  <a:lnTo>
                    <a:pt x="1653" y="143"/>
                  </a:lnTo>
                  <a:lnTo>
                    <a:pt x="1661" y="149"/>
                  </a:lnTo>
                  <a:lnTo>
                    <a:pt x="1676" y="163"/>
                  </a:lnTo>
                  <a:lnTo>
                    <a:pt x="1676" y="169"/>
                  </a:lnTo>
                  <a:lnTo>
                    <a:pt x="1679" y="178"/>
                  </a:lnTo>
                  <a:lnTo>
                    <a:pt x="1679" y="183"/>
                  </a:lnTo>
                  <a:lnTo>
                    <a:pt x="1684" y="192"/>
                  </a:lnTo>
                  <a:lnTo>
                    <a:pt x="1690" y="198"/>
                  </a:lnTo>
                  <a:lnTo>
                    <a:pt x="1699" y="203"/>
                  </a:lnTo>
                  <a:lnTo>
                    <a:pt x="1707" y="209"/>
                  </a:lnTo>
                  <a:lnTo>
                    <a:pt x="1713" y="215"/>
                  </a:lnTo>
                  <a:lnTo>
                    <a:pt x="1716" y="218"/>
                  </a:lnTo>
                  <a:lnTo>
                    <a:pt x="1719" y="229"/>
                  </a:lnTo>
                  <a:lnTo>
                    <a:pt x="1722" y="247"/>
                  </a:lnTo>
                  <a:lnTo>
                    <a:pt x="1725" y="255"/>
                  </a:lnTo>
                  <a:lnTo>
                    <a:pt x="1725" y="275"/>
                  </a:lnTo>
                  <a:lnTo>
                    <a:pt x="1725" y="278"/>
                  </a:lnTo>
                  <a:lnTo>
                    <a:pt x="1730" y="284"/>
                  </a:lnTo>
                  <a:lnTo>
                    <a:pt x="1736" y="287"/>
                  </a:lnTo>
                  <a:lnTo>
                    <a:pt x="1742" y="295"/>
                  </a:lnTo>
                  <a:lnTo>
                    <a:pt x="1745" y="301"/>
                  </a:lnTo>
                  <a:lnTo>
                    <a:pt x="1751" y="313"/>
                  </a:lnTo>
                  <a:lnTo>
                    <a:pt x="1753" y="324"/>
                  </a:lnTo>
                  <a:lnTo>
                    <a:pt x="1753" y="327"/>
                  </a:lnTo>
                  <a:lnTo>
                    <a:pt x="1759" y="347"/>
                  </a:lnTo>
                  <a:lnTo>
                    <a:pt x="1759" y="350"/>
                  </a:lnTo>
                  <a:lnTo>
                    <a:pt x="1765" y="353"/>
                  </a:lnTo>
                  <a:lnTo>
                    <a:pt x="1771" y="353"/>
                  </a:lnTo>
                  <a:lnTo>
                    <a:pt x="1779" y="359"/>
                  </a:lnTo>
                  <a:lnTo>
                    <a:pt x="1785" y="359"/>
                  </a:lnTo>
                  <a:lnTo>
                    <a:pt x="1791" y="364"/>
                  </a:lnTo>
                  <a:lnTo>
                    <a:pt x="1797" y="373"/>
                  </a:lnTo>
                  <a:lnTo>
                    <a:pt x="1802" y="376"/>
                  </a:lnTo>
                  <a:lnTo>
                    <a:pt x="1808" y="390"/>
                  </a:lnTo>
                  <a:lnTo>
                    <a:pt x="1814" y="396"/>
                  </a:lnTo>
                  <a:lnTo>
                    <a:pt x="1820" y="399"/>
                  </a:lnTo>
                  <a:lnTo>
                    <a:pt x="1825" y="402"/>
                  </a:lnTo>
                  <a:lnTo>
                    <a:pt x="1834" y="404"/>
                  </a:lnTo>
                  <a:lnTo>
                    <a:pt x="1843" y="407"/>
                  </a:lnTo>
                  <a:lnTo>
                    <a:pt x="1848" y="416"/>
                  </a:lnTo>
                  <a:lnTo>
                    <a:pt x="1851" y="422"/>
                  </a:lnTo>
                  <a:lnTo>
                    <a:pt x="1854" y="433"/>
                  </a:lnTo>
                  <a:lnTo>
                    <a:pt x="1857" y="442"/>
                  </a:lnTo>
                  <a:lnTo>
                    <a:pt x="1857" y="448"/>
                  </a:lnTo>
                  <a:lnTo>
                    <a:pt x="1860" y="453"/>
                  </a:lnTo>
                  <a:lnTo>
                    <a:pt x="1866" y="456"/>
                  </a:lnTo>
                  <a:lnTo>
                    <a:pt x="1871" y="456"/>
                  </a:lnTo>
                  <a:lnTo>
                    <a:pt x="1880" y="462"/>
                  </a:lnTo>
                  <a:lnTo>
                    <a:pt x="1886" y="465"/>
                  </a:lnTo>
                  <a:lnTo>
                    <a:pt x="1891" y="465"/>
                  </a:lnTo>
                  <a:lnTo>
                    <a:pt x="1897" y="471"/>
                  </a:lnTo>
                  <a:lnTo>
                    <a:pt x="1900" y="473"/>
                  </a:lnTo>
                  <a:lnTo>
                    <a:pt x="1900" y="479"/>
                  </a:lnTo>
                  <a:lnTo>
                    <a:pt x="1900" y="485"/>
                  </a:lnTo>
                  <a:lnTo>
                    <a:pt x="1897" y="494"/>
                  </a:lnTo>
                  <a:lnTo>
                    <a:pt x="1900" y="508"/>
                  </a:lnTo>
                  <a:lnTo>
                    <a:pt x="1906" y="525"/>
                  </a:lnTo>
                  <a:lnTo>
                    <a:pt x="1909" y="539"/>
                  </a:lnTo>
                  <a:lnTo>
                    <a:pt x="1912" y="554"/>
                  </a:lnTo>
                  <a:lnTo>
                    <a:pt x="1917" y="577"/>
                  </a:lnTo>
                  <a:lnTo>
                    <a:pt x="1917" y="588"/>
                  </a:lnTo>
                  <a:lnTo>
                    <a:pt x="1920" y="594"/>
                  </a:lnTo>
                  <a:lnTo>
                    <a:pt x="1926" y="600"/>
                  </a:lnTo>
                  <a:lnTo>
                    <a:pt x="1929" y="606"/>
                  </a:lnTo>
                  <a:lnTo>
                    <a:pt x="1937" y="608"/>
                  </a:lnTo>
                  <a:lnTo>
                    <a:pt x="1946" y="611"/>
                  </a:lnTo>
                  <a:lnTo>
                    <a:pt x="1955" y="614"/>
                  </a:lnTo>
                  <a:lnTo>
                    <a:pt x="1960" y="617"/>
                  </a:lnTo>
                  <a:lnTo>
                    <a:pt x="1963" y="623"/>
                  </a:lnTo>
                  <a:lnTo>
                    <a:pt x="1966" y="626"/>
                  </a:lnTo>
                  <a:lnTo>
                    <a:pt x="1972" y="631"/>
                  </a:lnTo>
                  <a:lnTo>
                    <a:pt x="1981" y="634"/>
                  </a:lnTo>
                  <a:lnTo>
                    <a:pt x="1995" y="637"/>
                  </a:lnTo>
                  <a:lnTo>
                    <a:pt x="2004" y="640"/>
                  </a:lnTo>
                  <a:lnTo>
                    <a:pt x="2015" y="643"/>
                  </a:lnTo>
                  <a:lnTo>
                    <a:pt x="2029" y="646"/>
                  </a:lnTo>
                  <a:lnTo>
                    <a:pt x="2041" y="643"/>
                  </a:lnTo>
                  <a:lnTo>
                    <a:pt x="2055" y="646"/>
                  </a:lnTo>
                  <a:lnTo>
                    <a:pt x="2067" y="649"/>
                  </a:lnTo>
                  <a:lnTo>
                    <a:pt x="2073" y="651"/>
                  </a:lnTo>
                  <a:lnTo>
                    <a:pt x="2078" y="657"/>
                  </a:lnTo>
                  <a:lnTo>
                    <a:pt x="2081" y="663"/>
                  </a:lnTo>
                  <a:lnTo>
                    <a:pt x="2081" y="666"/>
                  </a:lnTo>
                  <a:lnTo>
                    <a:pt x="2081" y="674"/>
                  </a:lnTo>
                  <a:lnTo>
                    <a:pt x="2078" y="697"/>
                  </a:lnTo>
                  <a:lnTo>
                    <a:pt x="2073" y="703"/>
                  </a:lnTo>
                  <a:lnTo>
                    <a:pt x="2070" y="709"/>
                  </a:lnTo>
                  <a:lnTo>
                    <a:pt x="2067" y="712"/>
                  </a:lnTo>
                  <a:lnTo>
                    <a:pt x="2064" y="712"/>
                  </a:lnTo>
                  <a:lnTo>
                    <a:pt x="2058" y="712"/>
                  </a:lnTo>
                  <a:lnTo>
                    <a:pt x="2044" y="709"/>
                  </a:lnTo>
                  <a:lnTo>
                    <a:pt x="2032" y="706"/>
                  </a:lnTo>
                  <a:lnTo>
                    <a:pt x="2012" y="706"/>
                  </a:lnTo>
                  <a:lnTo>
                    <a:pt x="1978" y="703"/>
                  </a:lnTo>
                  <a:lnTo>
                    <a:pt x="1949" y="703"/>
                  </a:lnTo>
                  <a:lnTo>
                    <a:pt x="1937" y="700"/>
                  </a:lnTo>
                  <a:lnTo>
                    <a:pt x="1926" y="697"/>
                  </a:lnTo>
                  <a:lnTo>
                    <a:pt x="1914" y="692"/>
                  </a:lnTo>
                  <a:lnTo>
                    <a:pt x="1909" y="683"/>
                  </a:lnTo>
                  <a:lnTo>
                    <a:pt x="1903" y="680"/>
                  </a:lnTo>
                  <a:lnTo>
                    <a:pt x="1891" y="677"/>
                  </a:lnTo>
                  <a:lnTo>
                    <a:pt x="1880" y="680"/>
                  </a:lnTo>
                  <a:lnTo>
                    <a:pt x="1866" y="683"/>
                  </a:lnTo>
                  <a:lnTo>
                    <a:pt x="1854" y="689"/>
                  </a:lnTo>
                  <a:lnTo>
                    <a:pt x="1848" y="689"/>
                  </a:lnTo>
                  <a:lnTo>
                    <a:pt x="1843" y="695"/>
                  </a:lnTo>
                  <a:lnTo>
                    <a:pt x="1831" y="706"/>
                  </a:lnTo>
                  <a:lnTo>
                    <a:pt x="1828" y="715"/>
                  </a:lnTo>
                  <a:lnTo>
                    <a:pt x="1825" y="723"/>
                  </a:lnTo>
                  <a:lnTo>
                    <a:pt x="1822" y="738"/>
                  </a:lnTo>
                  <a:lnTo>
                    <a:pt x="1825" y="752"/>
                  </a:lnTo>
                  <a:lnTo>
                    <a:pt x="1825" y="761"/>
                  </a:lnTo>
                  <a:lnTo>
                    <a:pt x="1831" y="769"/>
                  </a:lnTo>
                  <a:lnTo>
                    <a:pt x="1837" y="778"/>
                  </a:lnTo>
                  <a:lnTo>
                    <a:pt x="1843" y="786"/>
                  </a:lnTo>
                  <a:lnTo>
                    <a:pt x="1848" y="795"/>
                  </a:lnTo>
                  <a:lnTo>
                    <a:pt x="1848" y="807"/>
                  </a:lnTo>
                  <a:lnTo>
                    <a:pt x="1848" y="818"/>
                  </a:lnTo>
                  <a:lnTo>
                    <a:pt x="1845" y="830"/>
                  </a:lnTo>
                  <a:lnTo>
                    <a:pt x="1840" y="838"/>
                  </a:lnTo>
                  <a:lnTo>
                    <a:pt x="1834" y="847"/>
                  </a:lnTo>
                  <a:lnTo>
                    <a:pt x="1831" y="855"/>
                  </a:lnTo>
                  <a:lnTo>
                    <a:pt x="1825" y="867"/>
                  </a:lnTo>
                  <a:lnTo>
                    <a:pt x="1822" y="876"/>
                  </a:lnTo>
                  <a:lnTo>
                    <a:pt x="1822" y="881"/>
                  </a:lnTo>
                  <a:lnTo>
                    <a:pt x="1825" y="887"/>
                  </a:lnTo>
                  <a:lnTo>
                    <a:pt x="1831" y="893"/>
                  </a:lnTo>
                  <a:lnTo>
                    <a:pt x="1837" y="896"/>
                  </a:lnTo>
                  <a:lnTo>
                    <a:pt x="1840" y="898"/>
                  </a:lnTo>
                  <a:lnTo>
                    <a:pt x="1843" y="901"/>
                  </a:lnTo>
                  <a:lnTo>
                    <a:pt x="1845" y="907"/>
                  </a:lnTo>
                  <a:lnTo>
                    <a:pt x="1845" y="913"/>
                  </a:lnTo>
                  <a:lnTo>
                    <a:pt x="1843" y="916"/>
                  </a:lnTo>
                  <a:lnTo>
                    <a:pt x="1828" y="921"/>
                  </a:lnTo>
                  <a:lnTo>
                    <a:pt x="1805" y="924"/>
                  </a:lnTo>
                  <a:lnTo>
                    <a:pt x="1788" y="930"/>
                  </a:lnTo>
                  <a:lnTo>
                    <a:pt x="1776" y="930"/>
                  </a:lnTo>
                  <a:lnTo>
                    <a:pt x="1765" y="927"/>
                  </a:lnTo>
                  <a:lnTo>
                    <a:pt x="1762" y="919"/>
                  </a:lnTo>
                  <a:lnTo>
                    <a:pt x="1759" y="910"/>
                  </a:lnTo>
                  <a:lnTo>
                    <a:pt x="1756" y="898"/>
                  </a:lnTo>
                  <a:lnTo>
                    <a:pt x="1751" y="890"/>
                  </a:lnTo>
                  <a:lnTo>
                    <a:pt x="1748" y="887"/>
                  </a:lnTo>
                  <a:lnTo>
                    <a:pt x="1736" y="881"/>
                  </a:lnTo>
                  <a:lnTo>
                    <a:pt x="1730" y="878"/>
                  </a:lnTo>
                  <a:lnTo>
                    <a:pt x="1725" y="873"/>
                  </a:lnTo>
                  <a:lnTo>
                    <a:pt x="1719" y="864"/>
                  </a:lnTo>
                  <a:lnTo>
                    <a:pt x="1716" y="861"/>
                  </a:lnTo>
                  <a:lnTo>
                    <a:pt x="1716" y="855"/>
                  </a:lnTo>
                  <a:lnTo>
                    <a:pt x="1716" y="853"/>
                  </a:lnTo>
                  <a:lnTo>
                    <a:pt x="1713" y="850"/>
                  </a:lnTo>
                  <a:lnTo>
                    <a:pt x="1710" y="847"/>
                  </a:lnTo>
                  <a:lnTo>
                    <a:pt x="1705" y="847"/>
                  </a:lnTo>
                  <a:lnTo>
                    <a:pt x="1687" y="850"/>
                  </a:lnTo>
                  <a:lnTo>
                    <a:pt x="1684" y="855"/>
                  </a:lnTo>
                  <a:lnTo>
                    <a:pt x="1673" y="864"/>
                  </a:lnTo>
                  <a:lnTo>
                    <a:pt x="1661" y="870"/>
                  </a:lnTo>
                  <a:lnTo>
                    <a:pt x="1653" y="876"/>
                  </a:lnTo>
                  <a:lnTo>
                    <a:pt x="1644" y="878"/>
                  </a:lnTo>
                  <a:lnTo>
                    <a:pt x="1638" y="878"/>
                  </a:lnTo>
                  <a:lnTo>
                    <a:pt x="1630" y="878"/>
                  </a:lnTo>
                  <a:lnTo>
                    <a:pt x="1624" y="878"/>
                  </a:lnTo>
                  <a:lnTo>
                    <a:pt x="1621" y="884"/>
                  </a:lnTo>
                  <a:lnTo>
                    <a:pt x="1618" y="890"/>
                  </a:lnTo>
                  <a:lnTo>
                    <a:pt x="1616" y="898"/>
                  </a:lnTo>
                  <a:lnTo>
                    <a:pt x="1613" y="907"/>
                  </a:lnTo>
                  <a:lnTo>
                    <a:pt x="1607" y="907"/>
                  </a:lnTo>
                  <a:lnTo>
                    <a:pt x="1601" y="904"/>
                  </a:lnTo>
                  <a:lnTo>
                    <a:pt x="1593" y="901"/>
                  </a:lnTo>
                  <a:lnTo>
                    <a:pt x="1584" y="896"/>
                  </a:lnTo>
                  <a:lnTo>
                    <a:pt x="1578" y="896"/>
                  </a:lnTo>
                  <a:lnTo>
                    <a:pt x="1572" y="893"/>
                  </a:lnTo>
                  <a:lnTo>
                    <a:pt x="1561" y="893"/>
                  </a:lnTo>
                  <a:lnTo>
                    <a:pt x="1552" y="896"/>
                  </a:lnTo>
                  <a:lnTo>
                    <a:pt x="1541" y="896"/>
                  </a:lnTo>
                  <a:lnTo>
                    <a:pt x="1541" y="907"/>
                  </a:lnTo>
                  <a:lnTo>
                    <a:pt x="1541" y="910"/>
                  </a:lnTo>
                  <a:lnTo>
                    <a:pt x="1538" y="916"/>
                  </a:lnTo>
                  <a:lnTo>
                    <a:pt x="1532" y="921"/>
                  </a:lnTo>
                  <a:lnTo>
                    <a:pt x="1521" y="930"/>
                  </a:lnTo>
                  <a:lnTo>
                    <a:pt x="1509" y="936"/>
                  </a:lnTo>
                  <a:lnTo>
                    <a:pt x="1498" y="942"/>
                  </a:lnTo>
                  <a:lnTo>
                    <a:pt x="1492" y="944"/>
                  </a:lnTo>
                  <a:lnTo>
                    <a:pt x="1486" y="950"/>
                  </a:lnTo>
                  <a:lnTo>
                    <a:pt x="1483" y="956"/>
                  </a:lnTo>
                  <a:lnTo>
                    <a:pt x="1483" y="967"/>
                  </a:lnTo>
                  <a:lnTo>
                    <a:pt x="1495" y="990"/>
                  </a:lnTo>
                  <a:lnTo>
                    <a:pt x="1526" y="1045"/>
                  </a:lnTo>
                  <a:lnTo>
                    <a:pt x="1495" y="1045"/>
                  </a:lnTo>
                  <a:lnTo>
                    <a:pt x="1434" y="1045"/>
                  </a:lnTo>
                  <a:lnTo>
                    <a:pt x="1377" y="1045"/>
                  </a:lnTo>
                  <a:lnTo>
                    <a:pt x="1331" y="1045"/>
                  </a:lnTo>
                  <a:lnTo>
                    <a:pt x="1331" y="1074"/>
                  </a:lnTo>
                  <a:lnTo>
                    <a:pt x="1334" y="1085"/>
                  </a:lnTo>
                  <a:lnTo>
                    <a:pt x="1337" y="1094"/>
                  </a:lnTo>
                  <a:lnTo>
                    <a:pt x="1334" y="1102"/>
                  </a:lnTo>
                  <a:lnTo>
                    <a:pt x="1334" y="1108"/>
                  </a:lnTo>
                  <a:lnTo>
                    <a:pt x="1328" y="1114"/>
                  </a:lnTo>
                  <a:lnTo>
                    <a:pt x="1325" y="1120"/>
                  </a:lnTo>
                  <a:lnTo>
                    <a:pt x="1319" y="1125"/>
                  </a:lnTo>
                  <a:lnTo>
                    <a:pt x="1319" y="1134"/>
                  </a:lnTo>
                  <a:lnTo>
                    <a:pt x="1319" y="1140"/>
                  </a:lnTo>
                  <a:lnTo>
                    <a:pt x="1322" y="1148"/>
                  </a:lnTo>
                  <a:lnTo>
                    <a:pt x="1328" y="1154"/>
                  </a:lnTo>
                  <a:lnTo>
                    <a:pt x="1334" y="1163"/>
                  </a:lnTo>
                  <a:lnTo>
                    <a:pt x="1334" y="1180"/>
                  </a:lnTo>
                  <a:lnTo>
                    <a:pt x="1337" y="1197"/>
                  </a:lnTo>
                  <a:lnTo>
                    <a:pt x="1337" y="1220"/>
                  </a:lnTo>
                  <a:lnTo>
                    <a:pt x="1331" y="1223"/>
                  </a:lnTo>
                  <a:lnTo>
                    <a:pt x="1325" y="1226"/>
                  </a:lnTo>
                  <a:lnTo>
                    <a:pt x="1322" y="1229"/>
                  </a:lnTo>
                  <a:lnTo>
                    <a:pt x="1322" y="1235"/>
                  </a:lnTo>
                  <a:lnTo>
                    <a:pt x="1319" y="1243"/>
                  </a:lnTo>
                  <a:lnTo>
                    <a:pt x="1317" y="1249"/>
                  </a:lnTo>
                  <a:lnTo>
                    <a:pt x="1317" y="1258"/>
                  </a:lnTo>
                  <a:lnTo>
                    <a:pt x="1317" y="1260"/>
                  </a:lnTo>
                  <a:lnTo>
                    <a:pt x="1317" y="1263"/>
                  </a:lnTo>
                  <a:lnTo>
                    <a:pt x="1314" y="1266"/>
                  </a:lnTo>
                  <a:lnTo>
                    <a:pt x="1314" y="1269"/>
                  </a:lnTo>
                  <a:lnTo>
                    <a:pt x="1308" y="1272"/>
                  </a:lnTo>
                  <a:lnTo>
                    <a:pt x="1305" y="1275"/>
                  </a:lnTo>
                  <a:lnTo>
                    <a:pt x="1299" y="1278"/>
                  </a:lnTo>
                  <a:lnTo>
                    <a:pt x="1294" y="1280"/>
                  </a:lnTo>
                  <a:lnTo>
                    <a:pt x="1291" y="1283"/>
                  </a:lnTo>
                  <a:lnTo>
                    <a:pt x="1291" y="1292"/>
                  </a:lnTo>
                  <a:lnTo>
                    <a:pt x="1291" y="1303"/>
                  </a:lnTo>
                  <a:lnTo>
                    <a:pt x="1294" y="1303"/>
                  </a:lnTo>
                  <a:lnTo>
                    <a:pt x="1296" y="1312"/>
                  </a:lnTo>
                  <a:lnTo>
                    <a:pt x="1299" y="1315"/>
                  </a:lnTo>
                  <a:lnTo>
                    <a:pt x="1302" y="1321"/>
                  </a:lnTo>
                  <a:lnTo>
                    <a:pt x="1305" y="1324"/>
                  </a:lnTo>
                  <a:lnTo>
                    <a:pt x="1305" y="1332"/>
                  </a:lnTo>
                  <a:lnTo>
                    <a:pt x="1302" y="1338"/>
                  </a:lnTo>
                  <a:lnTo>
                    <a:pt x="1299" y="1341"/>
                  </a:lnTo>
                  <a:lnTo>
                    <a:pt x="1294" y="1347"/>
                  </a:lnTo>
                  <a:lnTo>
                    <a:pt x="1288" y="1349"/>
                  </a:lnTo>
                  <a:lnTo>
                    <a:pt x="1276" y="1358"/>
                  </a:lnTo>
                  <a:lnTo>
                    <a:pt x="1271" y="1364"/>
                  </a:lnTo>
                  <a:lnTo>
                    <a:pt x="1262" y="1372"/>
                  </a:lnTo>
                  <a:lnTo>
                    <a:pt x="1253" y="1390"/>
                  </a:lnTo>
                  <a:lnTo>
                    <a:pt x="1245" y="1404"/>
                  </a:lnTo>
                  <a:lnTo>
                    <a:pt x="1233" y="1421"/>
                  </a:lnTo>
                  <a:lnTo>
                    <a:pt x="1222" y="1433"/>
                  </a:lnTo>
                  <a:lnTo>
                    <a:pt x="1219" y="1436"/>
                  </a:lnTo>
                  <a:lnTo>
                    <a:pt x="1213" y="1436"/>
                  </a:lnTo>
                  <a:lnTo>
                    <a:pt x="1213" y="1433"/>
                  </a:lnTo>
                  <a:lnTo>
                    <a:pt x="1193" y="1467"/>
                  </a:lnTo>
                  <a:lnTo>
                    <a:pt x="1190" y="1473"/>
                  </a:lnTo>
                  <a:lnTo>
                    <a:pt x="1190" y="1476"/>
                  </a:lnTo>
                  <a:lnTo>
                    <a:pt x="1187" y="1476"/>
                  </a:lnTo>
                  <a:lnTo>
                    <a:pt x="1184" y="1479"/>
                  </a:lnTo>
                  <a:lnTo>
                    <a:pt x="1181" y="1479"/>
                  </a:lnTo>
                  <a:lnTo>
                    <a:pt x="1179" y="1482"/>
                  </a:lnTo>
                  <a:lnTo>
                    <a:pt x="1176" y="1482"/>
                  </a:lnTo>
                  <a:lnTo>
                    <a:pt x="1173" y="1482"/>
                  </a:lnTo>
                  <a:lnTo>
                    <a:pt x="1170" y="1482"/>
                  </a:lnTo>
                  <a:lnTo>
                    <a:pt x="1167" y="1484"/>
                  </a:lnTo>
                  <a:lnTo>
                    <a:pt x="1164" y="1484"/>
                  </a:lnTo>
                  <a:lnTo>
                    <a:pt x="1161" y="1487"/>
                  </a:lnTo>
                  <a:lnTo>
                    <a:pt x="1158" y="1487"/>
                  </a:lnTo>
                  <a:lnTo>
                    <a:pt x="1156" y="1490"/>
                  </a:lnTo>
                  <a:lnTo>
                    <a:pt x="1153" y="1490"/>
                  </a:lnTo>
                  <a:lnTo>
                    <a:pt x="1150" y="1493"/>
                  </a:lnTo>
                  <a:lnTo>
                    <a:pt x="1147" y="1493"/>
                  </a:lnTo>
                  <a:lnTo>
                    <a:pt x="1144" y="1496"/>
                  </a:lnTo>
                  <a:lnTo>
                    <a:pt x="1144" y="1499"/>
                  </a:lnTo>
                  <a:lnTo>
                    <a:pt x="1141" y="1499"/>
                  </a:lnTo>
                  <a:lnTo>
                    <a:pt x="1138" y="1502"/>
                  </a:lnTo>
                  <a:lnTo>
                    <a:pt x="1135" y="1502"/>
                  </a:lnTo>
                  <a:lnTo>
                    <a:pt x="1133" y="1502"/>
                  </a:lnTo>
                  <a:lnTo>
                    <a:pt x="1127" y="1502"/>
                  </a:lnTo>
                  <a:lnTo>
                    <a:pt x="1124" y="1499"/>
                  </a:lnTo>
                  <a:lnTo>
                    <a:pt x="1121" y="1499"/>
                  </a:lnTo>
                  <a:lnTo>
                    <a:pt x="1121" y="1496"/>
                  </a:lnTo>
                  <a:lnTo>
                    <a:pt x="1118" y="1496"/>
                  </a:lnTo>
                  <a:lnTo>
                    <a:pt x="1115" y="1493"/>
                  </a:lnTo>
                  <a:lnTo>
                    <a:pt x="1110" y="1493"/>
                  </a:lnTo>
                  <a:lnTo>
                    <a:pt x="1107" y="1493"/>
                  </a:lnTo>
                  <a:lnTo>
                    <a:pt x="1104" y="1493"/>
                  </a:lnTo>
                  <a:lnTo>
                    <a:pt x="1101" y="1490"/>
                  </a:lnTo>
                  <a:lnTo>
                    <a:pt x="1098" y="1490"/>
                  </a:lnTo>
                  <a:lnTo>
                    <a:pt x="1095" y="1487"/>
                  </a:lnTo>
                  <a:lnTo>
                    <a:pt x="1092" y="1487"/>
                  </a:lnTo>
                  <a:lnTo>
                    <a:pt x="1089" y="1487"/>
                  </a:lnTo>
                  <a:lnTo>
                    <a:pt x="1087" y="1490"/>
                  </a:lnTo>
                  <a:lnTo>
                    <a:pt x="1081" y="1490"/>
                  </a:lnTo>
                  <a:lnTo>
                    <a:pt x="1078" y="1490"/>
                  </a:lnTo>
                  <a:lnTo>
                    <a:pt x="1075" y="1490"/>
                  </a:lnTo>
                  <a:lnTo>
                    <a:pt x="1072" y="1490"/>
                  </a:lnTo>
                  <a:lnTo>
                    <a:pt x="1069" y="1493"/>
                  </a:lnTo>
                  <a:lnTo>
                    <a:pt x="1069" y="1496"/>
                  </a:lnTo>
                  <a:lnTo>
                    <a:pt x="1066" y="1499"/>
                  </a:lnTo>
                  <a:lnTo>
                    <a:pt x="1066" y="1502"/>
                  </a:lnTo>
                  <a:lnTo>
                    <a:pt x="1064" y="1505"/>
                  </a:lnTo>
                  <a:lnTo>
                    <a:pt x="1064" y="1507"/>
                  </a:lnTo>
                  <a:lnTo>
                    <a:pt x="1064" y="1510"/>
                  </a:lnTo>
                  <a:lnTo>
                    <a:pt x="1064" y="1516"/>
                  </a:lnTo>
                  <a:lnTo>
                    <a:pt x="1064" y="1519"/>
                  </a:lnTo>
                  <a:lnTo>
                    <a:pt x="1061" y="1522"/>
                  </a:lnTo>
                  <a:lnTo>
                    <a:pt x="1058" y="1525"/>
                  </a:lnTo>
                  <a:lnTo>
                    <a:pt x="1058" y="1527"/>
                  </a:lnTo>
                  <a:lnTo>
                    <a:pt x="1058" y="1530"/>
                  </a:lnTo>
                  <a:lnTo>
                    <a:pt x="1058" y="1533"/>
                  </a:lnTo>
                  <a:lnTo>
                    <a:pt x="1058" y="1536"/>
                  </a:lnTo>
                  <a:lnTo>
                    <a:pt x="1055" y="1539"/>
                  </a:lnTo>
                  <a:lnTo>
                    <a:pt x="1052" y="1542"/>
                  </a:lnTo>
                  <a:lnTo>
                    <a:pt x="1052" y="1545"/>
                  </a:lnTo>
                  <a:lnTo>
                    <a:pt x="1049" y="1548"/>
                  </a:lnTo>
                  <a:lnTo>
                    <a:pt x="1049" y="1550"/>
                  </a:lnTo>
                  <a:lnTo>
                    <a:pt x="1049" y="1553"/>
                  </a:lnTo>
                  <a:lnTo>
                    <a:pt x="1046" y="1556"/>
                  </a:lnTo>
                  <a:lnTo>
                    <a:pt x="1046" y="1559"/>
                  </a:lnTo>
                  <a:lnTo>
                    <a:pt x="1043" y="1562"/>
                  </a:lnTo>
                  <a:lnTo>
                    <a:pt x="1041" y="1562"/>
                  </a:lnTo>
                  <a:lnTo>
                    <a:pt x="1038" y="1565"/>
                  </a:lnTo>
                  <a:lnTo>
                    <a:pt x="1035" y="1565"/>
                  </a:lnTo>
                  <a:lnTo>
                    <a:pt x="1032" y="1568"/>
                  </a:lnTo>
                  <a:lnTo>
                    <a:pt x="1032" y="1571"/>
                  </a:lnTo>
                  <a:lnTo>
                    <a:pt x="1029" y="1571"/>
                  </a:lnTo>
                  <a:lnTo>
                    <a:pt x="1029" y="1573"/>
                  </a:lnTo>
                  <a:lnTo>
                    <a:pt x="1026" y="1576"/>
                  </a:lnTo>
                  <a:lnTo>
                    <a:pt x="1023" y="1579"/>
                  </a:lnTo>
                  <a:lnTo>
                    <a:pt x="1020" y="1582"/>
                  </a:lnTo>
                  <a:lnTo>
                    <a:pt x="1018" y="1585"/>
                  </a:lnTo>
                  <a:lnTo>
                    <a:pt x="1015" y="1585"/>
                  </a:lnTo>
                  <a:lnTo>
                    <a:pt x="1012" y="1588"/>
                  </a:lnTo>
                  <a:lnTo>
                    <a:pt x="1009" y="1588"/>
                  </a:lnTo>
                  <a:lnTo>
                    <a:pt x="1009" y="1591"/>
                  </a:lnTo>
                  <a:lnTo>
                    <a:pt x="1006" y="1594"/>
                  </a:lnTo>
                  <a:lnTo>
                    <a:pt x="1003" y="1594"/>
                  </a:lnTo>
                  <a:lnTo>
                    <a:pt x="1000" y="1596"/>
                  </a:lnTo>
                  <a:lnTo>
                    <a:pt x="997" y="1596"/>
                  </a:lnTo>
                  <a:lnTo>
                    <a:pt x="995" y="1596"/>
                  </a:lnTo>
                  <a:lnTo>
                    <a:pt x="992" y="1596"/>
                  </a:lnTo>
                  <a:lnTo>
                    <a:pt x="989" y="1596"/>
                  </a:lnTo>
                  <a:lnTo>
                    <a:pt x="986" y="1594"/>
                  </a:lnTo>
                  <a:lnTo>
                    <a:pt x="983" y="1594"/>
                  </a:lnTo>
                  <a:lnTo>
                    <a:pt x="977" y="1594"/>
                  </a:lnTo>
                  <a:lnTo>
                    <a:pt x="974" y="1594"/>
                  </a:lnTo>
                  <a:lnTo>
                    <a:pt x="972" y="1596"/>
                  </a:lnTo>
                  <a:lnTo>
                    <a:pt x="969" y="1596"/>
                  </a:lnTo>
                  <a:lnTo>
                    <a:pt x="969" y="1599"/>
                  </a:lnTo>
                  <a:lnTo>
                    <a:pt x="966" y="1602"/>
                  </a:lnTo>
                  <a:lnTo>
                    <a:pt x="963" y="1605"/>
                  </a:lnTo>
                  <a:lnTo>
                    <a:pt x="963" y="1608"/>
                  </a:lnTo>
                  <a:lnTo>
                    <a:pt x="960" y="1608"/>
                  </a:lnTo>
                  <a:lnTo>
                    <a:pt x="957" y="1611"/>
                  </a:lnTo>
                  <a:lnTo>
                    <a:pt x="951" y="1614"/>
                  </a:lnTo>
                  <a:lnTo>
                    <a:pt x="949" y="1614"/>
                  </a:lnTo>
                  <a:lnTo>
                    <a:pt x="946" y="1614"/>
                  </a:lnTo>
                  <a:lnTo>
                    <a:pt x="943" y="1617"/>
                  </a:lnTo>
                  <a:lnTo>
                    <a:pt x="940" y="1619"/>
                  </a:lnTo>
                  <a:lnTo>
                    <a:pt x="937" y="1622"/>
                  </a:lnTo>
                  <a:lnTo>
                    <a:pt x="934" y="1622"/>
                  </a:lnTo>
                  <a:lnTo>
                    <a:pt x="931" y="1625"/>
                  </a:lnTo>
                  <a:lnTo>
                    <a:pt x="928" y="1625"/>
                  </a:lnTo>
                  <a:lnTo>
                    <a:pt x="926" y="1625"/>
                  </a:lnTo>
                  <a:lnTo>
                    <a:pt x="923" y="1622"/>
                  </a:lnTo>
                  <a:lnTo>
                    <a:pt x="920" y="1619"/>
                  </a:lnTo>
                  <a:lnTo>
                    <a:pt x="917" y="1619"/>
                  </a:lnTo>
                  <a:lnTo>
                    <a:pt x="917" y="1617"/>
                  </a:lnTo>
                  <a:lnTo>
                    <a:pt x="914" y="1614"/>
                  </a:lnTo>
                  <a:lnTo>
                    <a:pt x="914" y="1611"/>
                  </a:lnTo>
                  <a:lnTo>
                    <a:pt x="908" y="1611"/>
                  </a:lnTo>
                  <a:lnTo>
                    <a:pt x="905" y="1614"/>
                  </a:lnTo>
                  <a:lnTo>
                    <a:pt x="903" y="1617"/>
                  </a:lnTo>
                  <a:lnTo>
                    <a:pt x="903" y="1619"/>
                  </a:lnTo>
                  <a:lnTo>
                    <a:pt x="900" y="1619"/>
                  </a:lnTo>
                  <a:lnTo>
                    <a:pt x="897" y="1619"/>
                  </a:lnTo>
                  <a:lnTo>
                    <a:pt x="894" y="1617"/>
                  </a:lnTo>
                  <a:lnTo>
                    <a:pt x="888" y="1617"/>
                  </a:lnTo>
                  <a:lnTo>
                    <a:pt x="885" y="1617"/>
                  </a:lnTo>
                  <a:lnTo>
                    <a:pt x="882" y="1617"/>
                  </a:lnTo>
                  <a:lnTo>
                    <a:pt x="882" y="1619"/>
                  </a:lnTo>
                  <a:lnTo>
                    <a:pt x="880" y="1622"/>
                  </a:lnTo>
                  <a:lnTo>
                    <a:pt x="877" y="1622"/>
                  </a:lnTo>
                  <a:lnTo>
                    <a:pt x="874" y="1622"/>
                  </a:lnTo>
                  <a:lnTo>
                    <a:pt x="871" y="1622"/>
                  </a:lnTo>
                  <a:lnTo>
                    <a:pt x="865" y="1622"/>
                  </a:lnTo>
                  <a:lnTo>
                    <a:pt x="862" y="1619"/>
                  </a:lnTo>
                  <a:lnTo>
                    <a:pt x="859" y="1617"/>
                  </a:lnTo>
                  <a:lnTo>
                    <a:pt x="857" y="1617"/>
                  </a:lnTo>
                  <a:lnTo>
                    <a:pt x="854" y="1614"/>
                  </a:lnTo>
                  <a:lnTo>
                    <a:pt x="851" y="1614"/>
                  </a:lnTo>
                  <a:lnTo>
                    <a:pt x="848" y="1614"/>
                  </a:lnTo>
                  <a:lnTo>
                    <a:pt x="842" y="1614"/>
                  </a:lnTo>
                  <a:lnTo>
                    <a:pt x="839" y="1614"/>
                  </a:lnTo>
                  <a:lnTo>
                    <a:pt x="836" y="1614"/>
                  </a:lnTo>
                  <a:lnTo>
                    <a:pt x="834" y="1617"/>
                  </a:lnTo>
                  <a:lnTo>
                    <a:pt x="831" y="1617"/>
                  </a:lnTo>
                  <a:lnTo>
                    <a:pt x="825" y="1617"/>
                  </a:lnTo>
                  <a:lnTo>
                    <a:pt x="822" y="1614"/>
                  </a:lnTo>
                  <a:lnTo>
                    <a:pt x="819" y="1614"/>
                  </a:lnTo>
                  <a:lnTo>
                    <a:pt x="816" y="1614"/>
                  </a:lnTo>
                  <a:lnTo>
                    <a:pt x="813" y="1617"/>
                  </a:lnTo>
                  <a:lnTo>
                    <a:pt x="808" y="1617"/>
                  </a:lnTo>
                  <a:lnTo>
                    <a:pt x="805" y="1614"/>
                  </a:lnTo>
                  <a:lnTo>
                    <a:pt x="802" y="1611"/>
                  </a:lnTo>
                  <a:lnTo>
                    <a:pt x="802" y="1608"/>
                  </a:lnTo>
                  <a:lnTo>
                    <a:pt x="799" y="1605"/>
                  </a:lnTo>
                  <a:lnTo>
                    <a:pt x="796" y="1602"/>
                  </a:lnTo>
                  <a:lnTo>
                    <a:pt x="793" y="1599"/>
                  </a:lnTo>
                  <a:lnTo>
                    <a:pt x="790" y="1596"/>
                  </a:lnTo>
                  <a:lnTo>
                    <a:pt x="788" y="1596"/>
                  </a:lnTo>
                  <a:lnTo>
                    <a:pt x="785" y="1596"/>
                  </a:lnTo>
                  <a:lnTo>
                    <a:pt x="779" y="1596"/>
                  </a:lnTo>
                  <a:lnTo>
                    <a:pt x="776" y="1594"/>
                  </a:lnTo>
                  <a:lnTo>
                    <a:pt x="773" y="1594"/>
                  </a:lnTo>
                  <a:lnTo>
                    <a:pt x="770" y="1594"/>
                  </a:lnTo>
                  <a:lnTo>
                    <a:pt x="767" y="1591"/>
                  </a:lnTo>
                  <a:lnTo>
                    <a:pt x="765" y="1585"/>
                  </a:lnTo>
                  <a:lnTo>
                    <a:pt x="762" y="1579"/>
                  </a:lnTo>
                  <a:lnTo>
                    <a:pt x="762" y="1576"/>
                  </a:lnTo>
                  <a:lnTo>
                    <a:pt x="759" y="1576"/>
                  </a:lnTo>
                  <a:lnTo>
                    <a:pt x="756" y="1576"/>
                  </a:lnTo>
                  <a:lnTo>
                    <a:pt x="753" y="1579"/>
                  </a:lnTo>
                  <a:lnTo>
                    <a:pt x="750" y="1579"/>
                  </a:lnTo>
                  <a:lnTo>
                    <a:pt x="747" y="1579"/>
                  </a:lnTo>
                  <a:lnTo>
                    <a:pt x="744" y="1579"/>
                  </a:lnTo>
                  <a:lnTo>
                    <a:pt x="744" y="1573"/>
                  </a:lnTo>
                  <a:lnTo>
                    <a:pt x="744" y="1571"/>
                  </a:lnTo>
                  <a:lnTo>
                    <a:pt x="744" y="1568"/>
                  </a:lnTo>
                  <a:lnTo>
                    <a:pt x="744" y="1565"/>
                  </a:lnTo>
                  <a:lnTo>
                    <a:pt x="744" y="1562"/>
                  </a:lnTo>
                  <a:lnTo>
                    <a:pt x="739" y="1562"/>
                  </a:lnTo>
                  <a:lnTo>
                    <a:pt x="736" y="1565"/>
                  </a:lnTo>
                  <a:lnTo>
                    <a:pt x="733" y="1565"/>
                  </a:lnTo>
                  <a:lnTo>
                    <a:pt x="730" y="1565"/>
                  </a:lnTo>
                  <a:lnTo>
                    <a:pt x="727" y="1562"/>
                  </a:lnTo>
                  <a:lnTo>
                    <a:pt x="724" y="1562"/>
                  </a:lnTo>
                  <a:lnTo>
                    <a:pt x="724" y="1559"/>
                  </a:lnTo>
                  <a:lnTo>
                    <a:pt x="721" y="1556"/>
                  </a:lnTo>
                  <a:lnTo>
                    <a:pt x="716" y="1556"/>
                  </a:lnTo>
                  <a:lnTo>
                    <a:pt x="713" y="1556"/>
                  </a:lnTo>
                  <a:lnTo>
                    <a:pt x="713" y="1553"/>
                  </a:lnTo>
                  <a:lnTo>
                    <a:pt x="713" y="1550"/>
                  </a:lnTo>
                  <a:lnTo>
                    <a:pt x="710" y="1548"/>
                  </a:lnTo>
                  <a:lnTo>
                    <a:pt x="707" y="1548"/>
                  </a:lnTo>
                  <a:lnTo>
                    <a:pt x="704" y="1548"/>
                  </a:lnTo>
                  <a:lnTo>
                    <a:pt x="701" y="1545"/>
                  </a:lnTo>
                  <a:lnTo>
                    <a:pt x="698" y="1542"/>
                  </a:lnTo>
                  <a:lnTo>
                    <a:pt x="698" y="1539"/>
                  </a:lnTo>
                  <a:lnTo>
                    <a:pt x="696" y="1539"/>
                  </a:lnTo>
                  <a:lnTo>
                    <a:pt x="693" y="1536"/>
                  </a:lnTo>
                  <a:lnTo>
                    <a:pt x="690" y="1536"/>
                  </a:lnTo>
                  <a:lnTo>
                    <a:pt x="690" y="1533"/>
                  </a:lnTo>
                  <a:lnTo>
                    <a:pt x="690" y="1527"/>
                  </a:lnTo>
                  <a:lnTo>
                    <a:pt x="687" y="1525"/>
                  </a:lnTo>
                  <a:lnTo>
                    <a:pt x="681" y="1522"/>
                  </a:lnTo>
                  <a:lnTo>
                    <a:pt x="678" y="1522"/>
                  </a:lnTo>
                  <a:lnTo>
                    <a:pt x="678" y="1519"/>
                  </a:lnTo>
                  <a:lnTo>
                    <a:pt x="675" y="1516"/>
                  </a:lnTo>
                  <a:lnTo>
                    <a:pt x="675" y="1513"/>
                  </a:lnTo>
                  <a:lnTo>
                    <a:pt x="673" y="1513"/>
                  </a:lnTo>
                  <a:lnTo>
                    <a:pt x="670" y="1510"/>
                  </a:lnTo>
                  <a:lnTo>
                    <a:pt x="667" y="1510"/>
                  </a:lnTo>
                  <a:lnTo>
                    <a:pt x="661" y="1510"/>
                  </a:lnTo>
                  <a:lnTo>
                    <a:pt x="658" y="1507"/>
                  </a:lnTo>
                  <a:lnTo>
                    <a:pt x="655" y="1507"/>
                  </a:lnTo>
                  <a:lnTo>
                    <a:pt x="652" y="1505"/>
                  </a:lnTo>
                  <a:lnTo>
                    <a:pt x="650" y="1502"/>
                  </a:lnTo>
                  <a:lnTo>
                    <a:pt x="647" y="1499"/>
                  </a:lnTo>
                  <a:lnTo>
                    <a:pt x="644" y="1502"/>
                  </a:lnTo>
                  <a:lnTo>
                    <a:pt x="641" y="1502"/>
                  </a:lnTo>
                  <a:lnTo>
                    <a:pt x="638" y="1502"/>
                  </a:lnTo>
                  <a:lnTo>
                    <a:pt x="635" y="1502"/>
                  </a:lnTo>
                  <a:lnTo>
                    <a:pt x="632" y="1502"/>
                  </a:lnTo>
                  <a:lnTo>
                    <a:pt x="632" y="1499"/>
                  </a:lnTo>
                  <a:lnTo>
                    <a:pt x="632" y="1493"/>
                  </a:lnTo>
                  <a:lnTo>
                    <a:pt x="629" y="1493"/>
                  </a:lnTo>
                  <a:lnTo>
                    <a:pt x="627" y="1490"/>
                  </a:lnTo>
                  <a:lnTo>
                    <a:pt x="624" y="1490"/>
                  </a:lnTo>
                  <a:lnTo>
                    <a:pt x="621" y="1487"/>
                  </a:lnTo>
                  <a:lnTo>
                    <a:pt x="621" y="1484"/>
                  </a:lnTo>
                  <a:lnTo>
                    <a:pt x="621" y="1482"/>
                  </a:lnTo>
                  <a:lnTo>
                    <a:pt x="618" y="1479"/>
                  </a:lnTo>
                  <a:lnTo>
                    <a:pt x="615" y="1479"/>
                  </a:lnTo>
                  <a:lnTo>
                    <a:pt x="612" y="1476"/>
                  </a:lnTo>
                  <a:lnTo>
                    <a:pt x="609" y="1476"/>
                  </a:lnTo>
                  <a:lnTo>
                    <a:pt x="609" y="1473"/>
                  </a:lnTo>
                  <a:lnTo>
                    <a:pt x="609" y="1467"/>
                  </a:lnTo>
                  <a:lnTo>
                    <a:pt x="609" y="1464"/>
                  </a:lnTo>
                  <a:lnTo>
                    <a:pt x="609" y="1461"/>
                  </a:lnTo>
                  <a:lnTo>
                    <a:pt x="606" y="1459"/>
                  </a:lnTo>
                  <a:lnTo>
                    <a:pt x="606" y="1456"/>
                  </a:lnTo>
                  <a:lnTo>
                    <a:pt x="604" y="1453"/>
                  </a:lnTo>
                  <a:lnTo>
                    <a:pt x="604" y="1450"/>
                  </a:lnTo>
                  <a:lnTo>
                    <a:pt x="604" y="1444"/>
                  </a:lnTo>
                  <a:lnTo>
                    <a:pt x="606" y="1441"/>
                  </a:lnTo>
                  <a:lnTo>
                    <a:pt x="606" y="1438"/>
                  </a:lnTo>
                  <a:lnTo>
                    <a:pt x="606" y="1436"/>
                  </a:lnTo>
                  <a:lnTo>
                    <a:pt x="606" y="1433"/>
                  </a:lnTo>
                  <a:lnTo>
                    <a:pt x="604" y="1430"/>
                  </a:lnTo>
                  <a:lnTo>
                    <a:pt x="601" y="1430"/>
                  </a:lnTo>
                  <a:lnTo>
                    <a:pt x="598" y="1427"/>
                  </a:lnTo>
                  <a:lnTo>
                    <a:pt x="598" y="1424"/>
                  </a:lnTo>
                  <a:lnTo>
                    <a:pt x="595" y="1421"/>
                  </a:lnTo>
                  <a:lnTo>
                    <a:pt x="595" y="1418"/>
                  </a:lnTo>
                  <a:lnTo>
                    <a:pt x="595" y="1415"/>
                  </a:lnTo>
                  <a:lnTo>
                    <a:pt x="592" y="1413"/>
                  </a:lnTo>
                  <a:lnTo>
                    <a:pt x="589" y="1413"/>
                  </a:lnTo>
                  <a:lnTo>
                    <a:pt x="586" y="1415"/>
                  </a:lnTo>
                  <a:lnTo>
                    <a:pt x="586" y="1418"/>
                  </a:lnTo>
                  <a:lnTo>
                    <a:pt x="583" y="1421"/>
                  </a:lnTo>
                  <a:lnTo>
                    <a:pt x="581" y="1421"/>
                  </a:lnTo>
                  <a:lnTo>
                    <a:pt x="578" y="1418"/>
                  </a:lnTo>
                  <a:lnTo>
                    <a:pt x="575" y="1418"/>
                  </a:lnTo>
                  <a:lnTo>
                    <a:pt x="572" y="1415"/>
                  </a:lnTo>
                  <a:lnTo>
                    <a:pt x="569" y="1413"/>
                  </a:lnTo>
                  <a:lnTo>
                    <a:pt x="569" y="1410"/>
                  </a:lnTo>
                  <a:lnTo>
                    <a:pt x="566" y="1407"/>
                  </a:lnTo>
                  <a:lnTo>
                    <a:pt x="563" y="1404"/>
                  </a:lnTo>
                  <a:lnTo>
                    <a:pt x="563" y="1401"/>
                  </a:lnTo>
                  <a:lnTo>
                    <a:pt x="560" y="1401"/>
                  </a:lnTo>
                  <a:lnTo>
                    <a:pt x="558" y="1398"/>
                  </a:lnTo>
                  <a:lnTo>
                    <a:pt x="558" y="1395"/>
                  </a:lnTo>
                  <a:lnTo>
                    <a:pt x="555" y="1392"/>
                  </a:lnTo>
                  <a:lnTo>
                    <a:pt x="555" y="1390"/>
                  </a:lnTo>
                  <a:lnTo>
                    <a:pt x="552" y="1387"/>
                  </a:lnTo>
                  <a:lnTo>
                    <a:pt x="552" y="1384"/>
                  </a:lnTo>
                  <a:lnTo>
                    <a:pt x="552" y="1381"/>
                  </a:lnTo>
                  <a:lnTo>
                    <a:pt x="552" y="1378"/>
                  </a:lnTo>
                  <a:lnTo>
                    <a:pt x="549" y="1378"/>
                  </a:lnTo>
                  <a:lnTo>
                    <a:pt x="546" y="1378"/>
                  </a:lnTo>
                  <a:lnTo>
                    <a:pt x="543" y="1381"/>
                  </a:lnTo>
                  <a:lnTo>
                    <a:pt x="540" y="1381"/>
                  </a:lnTo>
                  <a:lnTo>
                    <a:pt x="537" y="1381"/>
                  </a:lnTo>
                  <a:lnTo>
                    <a:pt x="535" y="1381"/>
                  </a:lnTo>
                  <a:lnTo>
                    <a:pt x="532" y="1378"/>
                  </a:lnTo>
                  <a:lnTo>
                    <a:pt x="529" y="1375"/>
                  </a:lnTo>
                  <a:lnTo>
                    <a:pt x="529" y="1372"/>
                  </a:lnTo>
                  <a:lnTo>
                    <a:pt x="529" y="1370"/>
                  </a:lnTo>
                  <a:lnTo>
                    <a:pt x="532" y="1367"/>
                  </a:lnTo>
                  <a:lnTo>
                    <a:pt x="532" y="1364"/>
                  </a:lnTo>
                  <a:lnTo>
                    <a:pt x="532" y="1361"/>
                  </a:lnTo>
                  <a:lnTo>
                    <a:pt x="529" y="1358"/>
                  </a:lnTo>
                  <a:lnTo>
                    <a:pt x="526" y="1355"/>
                  </a:lnTo>
                  <a:lnTo>
                    <a:pt x="526" y="1352"/>
                  </a:lnTo>
                  <a:lnTo>
                    <a:pt x="529" y="1349"/>
                  </a:lnTo>
                  <a:lnTo>
                    <a:pt x="529" y="1347"/>
                  </a:lnTo>
                  <a:lnTo>
                    <a:pt x="529" y="1341"/>
                  </a:lnTo>
                  <a:lnTo>
                    <a:pt x="529" y="1338"/>
                  </a:lnTo>
                  <a:lnTo>
                    <a:pt x="526" y="1335"/>
                  </a:lnTo>
                  <a:lnTo>
                    <a:pt x="523" y="1335"/>
                  </a:lnTo>
                  <a:lnTo>
                    <a:pt x="520" y="1335"/>
                  </a:lnTo>
                  <a:lnTo>
                    <a:pt x="517" y="1335"/>
                  </a:lnTo>
                  <a:lnTo>
                    <a:pt x="514" y="1335"/>
                  </a:lnTo>
                  <a:lnTo>
                    <a:pt x="512" y="1335"/>
                  </a:lnTo>
                  <a:lnTo>
                    <a:pt x="509" y="1332"/>
                  </a:lnTo>
                  <a:lnTo>
                    <a:pt x="509" y="1329"/>
                  </a:lnTo>
                  <a:lnTo>
                    <a:pt x="512" y="1326"/>
                  </a:lnTo>
                  <a:lnTo>
                    <a:pt x="512" y="1324"/>
                  </a:lnTo>
                  <a:lnTo>
                    <a:pt x="512" y="1318"/>
                  </a:lnTo>
                  <a:lnTo>
                    <a:pt x="512" y="1315"/>
                  </a:lnTo>
                  <a:lnTo>
                    <a:pt x="509" y="1315"/>
                  </a:lnTo>
                  <a:lnTo>
                    <a:pt x="506" y="1315"/>
                  </a:lnTo>
                  <a:lnTo>
                    <a:pt x="503" y="1318"/>
                  </a:lnTo>
                  <a:lnTo>
                    <a:pt x="500" y="1315"/>
                  </a:lnTo>
                  <a:lnTo>
                    <a:pt x="497" y="1312"/>
                  </a:lnTo>
                  <a:lnTo>
                    <a:pt x="497" y="1309"/>
                  </a:lnTo>
                  <a:lnTo>
                    <a:pt x="497" y="1306"/>
                  </a:lnTo>
                  <a:lnTo>
                    <a:pt x="494" y="1306"/>
                  </a:lnTo>
                  <a:lnTo>
                    <a:pt x="491" y="1306"/>
                  </a:lnTo>
                  <a:lnTo>
                    <a:pt x="489" y="1309"/>
                  </a:lnTo>
                  <a:lnTo>
                    <a:pt x="486" y="1309"/>
                  </a:lnTo>
                  <a:lnTo>
                    <a:pt x="486" y="1312"/>
                  </a:lnTo>
                  <a:lnTo>
                    <a:pt x="483" y="1315"/>
                  </a:lnTo>
                  <a:lnTo>
                    <a:pt x="480" y="1315"/>
                  </a:lnTo>
                  <a:lnTo>
                    <a:pt x="474" y="1315"/>
                  </a:lnTo>
                  <a:lnTo>
                    <a:pt x="471" y="1315"/>
                  </a:lnTo>
                  <a:lnTo>
                    <a:pt x="471" y="1312"/>
                  </a:lnTo>
                  <a:lnTo>
                    <a:pt x="468" y="1309"/>
                  </a:lnTo>
                  <a:lnTo>
                    <a:pt x="468" y="1306"/>
                  </a:lnTo>
                  <a:lnTo>
                    <a:pt x="466" y="1303"/>
                  </a:lnTo>
                  <a:lnTo>
                    <a:pt x="463" y="1303"/>
                  </a:lnTo>
                  <a:lnTo>
                    <a:pt x="460" y="1303"/>
                  </a:lnTo>
                  <a:lnTo>
                    <a:pt x="457" y="1303"/>
                  </a:lnTo>
                  <a:lnTo>
                    <a:pt x="454" y="1303"/>
                  </a:lnTo>
                  <a:lnTo>
                    <a:pt x="451" y="1301"/>
                  </a:lnTo>
                  <a:lnTo>
                    <a:pt x="448" y="1298"/>
                  </a:lnTo>
                  <a:lnTo>
                    <a:pt x="445" y="1298"/>
                  </a:lnTo>
                  <a:lnTo>
                    <a:pt x="445" y="1301"/>
                  </a:lnTo>
                  <a:lnTo>
                    <a:pt x="443" y="1301"/>
                  </a:lnTo>
                  <a:lnTo>
                    <a:pt x="437" y="1301"/>
                  </a:lnTo>
                  <a:lnTo>
                    <a:pt x="434" y="1298"/>
                  </a:lnTo>
                  <a:lnTo>
                    <a:pt x="431" y="1298"/>
                  </a:lnTo>
                  <a:lnTo>
                    <a:pt x="428" y="1301"/>
                  </a:lnTo>
                  <a:lnTo>
                    <a:pt x="425" y="1301"/>
                  </a:lnTo>
                  <a:lnTo>
                    <a:pt x="422" y="1298"/>
                  </a:lnTo>
                  <a:lnTo>
                    <a:pt x="420" y="1295"/>
                  </a:lnTo>
                  <a:lnTo>
                    <a:pt x="420" y="1292"/>
                  </a:lnTo>
                  <a:lnTo>
                    <a:pt x="420" y="1289"/>
                  </a:lnTo>
                  <a:lnTo>
                    <a:pt x="420" y="1283"/>
                  </a:lnTo>
                  <a:lnTo>
                    <a:pt x="420" y="1280"/>
                  </a:lnTo>
                  <a:lnTo>
                    <a:pt x="420" y="1278"/>
                  </a:lnTo>
                  <a:lnTo>
                    <a:pt x="422" y="1275"/>
                  </a:lnTo>
                  <a:lnTo>
                    <a:pt x="425" y="1272"/>
                  </a:lnTo>
                  <a:lnTo>
                    <a:pt x="428" y="1272"/>
                  </a:lnTo>
                  <a:lnTo>
                    <a:pt x="428" y="1269"/>
                  </a:lnTo>
                  <a:lnTo>
                    <a:pt x="431" y="1266"/>
                  </a:lnTo>
                  <a:lnTo>
                    <a:pt x="431" y="1263"/>
                  </a:lnTo>
                  <a:lnTo>
                    <a:pt x="431" y="1258"/>
                  </a:lnTo>
                  <a:lnTo>
                    <a:pt x="431" y="1255"/>
                  </a:lnTo>
                  <a:lnTo>
                    <a:pt x="431" y="1252"/>
                  </a:lnTo>
                  <a:lnTo>
                    <a:pt x="428" y="1249"/>
                  </a:lnTo>
                  <a:lnTo>
                    <a:pt x="425" y="1246"/>
                  </a:lnTo>
                  <a:lnTo>
                    <a:pt x="422" y="1246"/>
                  </a:lnTo>
                  <a:lnTo>
                    <a:pt x="420" y="1246"/>
                  </a:lnTo>
                  <a:lnTo>
                    <a:pt x="417" y="1246"/>
                  </a:lnTo>
                  <a:lnTo>
                    <a:pt x="414" y="1246"/>
                  </a:lnTo>
                  <a:lnTo>
                    <a:pt x="411" y="1243"/>
                  </a:lnTo>
                  <a:lnTo>
                    <a:pt x="414" y="1240"/>
                  </a:lnTo>
                  <a:lnTo>
                    <a:pt x="414" y="1237"/>
                  </a:lnTo>
                  <a:lnTo>
                    <a:pt x="417" y="1235"/>
                  </a:lnTo>
                  <a:lnTo>
                    <a:pt x="420" y="1235"/>
                  </a:lnTo>
                  <a:lnTo>
                    <a:pt x="422" y="1232"/>
                  </a:lnTo>
                  <a:lnTo>
                    <a:pt x="425" y="1232"/>
                  </a:lnTo>
                  <a:lnTo>
                    <a:pt x="425" y="1229"/>
                  </a:lnTo>
                  <a:lnTo>
                    <a:pt x="428" y="1226"/>
                  </a:lnTo>
                  <a:lnTo>
                    <a:pt x="425" y="1223"/>
                  </a:lnTo>
                  <a:lnTo>
                    <a:pt x="422" y="1223"/>
                  </a:lnTo>
                  <a:lnTo>
                    <a:pt x="420" y="1226"/>
                  </a:lnTo>
                  <a:lnTo>
                    <a:pt x="417" y="1226"/>
                  </a:lnTo>
                  <a:lnTo>
                    <a:pt x="414" y="1229"/>
                  </a:lnTo>
                  <a:lnTo>
                    <a:pt x="411" y="1229"/>
                  </a:lnTo>
                  <a:lnTo>
                    <a:pt x="408" y="1229"/>
                  </a:lnTo>
                  <a:lnTo>
                    <a:pt x="405" y="1226"/>
                  </a:lnTo>
                  <a:lnTo>
                    <a:pt x="399" y="1223"/>
                  </a:lnTo>
                  <a:lnTo>
                    <a:pt x="397" y="1223"/>
                  </a:lnTo>
                  <a:lnTo>
                    <a:pt x="394" y="1220"/>
                  </a:lnTo>
                  <a:lnTo>
                    <a:pt x="391" y="1217"/>
                  </a:lnTo>
                  <a:lnTo>
                    <a:pt x="388" y="1217"/>
                  </a:lnTo>
                  <a:lnTo>
                    <a:pt x="388" y="1214"/>
                  </a:lnTo>
                  <a:lnTo>
                    <a:pt x="391" y="1212"/>
                  </a:lnTo>
                  <a:lnTo>
                    <a:pt x="388" y="1209"/>
                  </a:lnTo>
                  <a:lnTo>
                    <a:pt x="385" y="1206"/>
                  </a:lnTo>
                  <a:lnTo>
                    <a:pt x="382" y="1206"/>
                  </a:lnTo>
                  <a:lnTo>
                    <a:pt x="382" y="1203"/>
                  </a:lnTo>
                  <a:lnTo>
                    <a:pt x="379" y="1200"/>
                  </a:lnTo>
                  <a:lnTo>
                    <a:pt x="374" y="1200"/>
                  </a:lnTo>
                  <a:lnTo>
                    <a:pt x="371" y="1203"/>
                  </a:lnTo>
                  <a:lnTo>
                    <a:pt x="368" y="1206"/>
                  </a:lnTo>
                  <a:lnTo>
                    <a:pt x="365" y="1206"/>
                  </a:lnTo>
                  <a:lnTo>
                    <a:pt x="362" y="1209"/>
                  </a:lnTo>
                  <a:lnTo>
                    <a:pt x="359" y="1209"/>
                  </a:lnTo>
                  <a:lnTo>
                    <a:pt x="356" y="1209"/>
                  </a:lnTo>
                  <a:lnTo>
                    <a:pt x="353" y="1206"/>
                  </a:lnTo>
                  <a:lnTo>
                    <a:pt x="351" y="1206"/>
                  </a:lnTo>
                  <a:lnTo>
                    <a:pt x="348" y="1203"/>
                  </a:lnTo>
                  <a:lnTo>
                    <a:pt x="345" y="1200"/>
                  </a:lnTo>
                  <a:lnTo>
                    <a:pt x="345" y="1197"/>
                  </a:lnTo>
                  <a:lnTo>
                    <a:pt x="342" y="1197"/>
                  </a:lnTo>
                  <a:lnTo>
                    <a:pt x="342" y="1194"/>
                  </a:lnTo>
                  <a:lnTo>
                    <a:pt x="339" y="1191"/>
                  </a:lnTo>
                  <a:lnTo>
                    <a:pt x="336" y="1189"/>
                  </a:lnTo>
                  <a:lnTo>
                    <a:pt x="333" y="1191"/>
                  </a:lnTo>
                  <a:lnTo>
                    <a:pt x="333" y="1194"/>
                  </a:lnTo>
                  <a:lnTo>
                    <a:pt x="333" y="1197"/>
                  </a:lnTo>
                  <a:lnTo>
                    <a:pt x="333" y="1200"/>
                  </a:lnTo>
                  <a:lnTo>
                    <a:pt x="333" y="1203"/>
                  </a:lnTo>
                  <a:lnTo>
                    <a:pt x="330" y="1206"/>
                  </a:lnTo>
                  <a:lnTo>
                    <a:pt x="328" y="1203"/>
                  </a:lnTo>
                  <a:lnTo>
                    <a:pt x="325" y="1200"/>
                  </a:lnTo>
                  <a:lnTo>
                    <a:pt x="325" y="1197"/>
                  </a:lnTo>
                  <a:lnTo>
                    <a:pt x="322" y="1194"/>
                  </a:lnTo>
                  <a:lnTo>
                    <a:pt x="319" y="1194"/>
                  </a:lnTo>
                  <a:lnTo>
                    <a:pt x="319" y="1191"/>
                  </a:lnTo>
                  <a:lnTo>
                    <a:pt x="316" y="1189"/>
                  </a:lnTo>
                  <a:lnTo>
                    <a:pt x="313" y="1186"/>
                  </a:lnTo>
                  <a:lnTo>
                    <a:pt x="310" y="1183"/>
                  </a:lnTo>
                  <a:lnTo>
                    <a:pt x="307" y="1183"/>
                  </a:lnTo>
                  <a:lnTo>
                    <a:pt x="305" y="1183"/>
                  </a:lnTo>
                  <a:lnTo>
                    <a:pt x="305" y="1186"/>
                  </a:lnTo>
                  <a:lnTo>
                    <a:pt x="302" y="1189"/>
                  </a:lnTo>
                  <a:lnTo>
                    <a:pt x="302" y="1191"/>
                  </a:lnTo>
                  <a:lnTo>
                    <a:pt x="299" y="1194"/>
                  </a:lnTo>
                  <a:lnTo>
                    <a:pt x="296" y="1197"/>
                  </a:lnTo>
                  <a:lnTo>
                    <a:pt x="293" y="1194"/>
                  </a:lnTo>
                  <a:lnTo>
                    <a:pt x="293" y="1191"/>
                  </a:lnTo>
                  <a:lnTo>
                    <a:pt x="290" y="1191"/>
                  </a:lnTo>
                  <a:lnTo>
                    <a:pt x="287" y="1189"/>
                  </a:lnTo>
                  <a:lnTo>
                    <a:pt x="287" y="1186"/>
                  </a:lnTo>
                  <a:lnTo>
                    <a:pt x="284" y="1183"/>
                  </a:lnTo>
                  <a:lnTo>
                    <a:pt x="284" y="1180"/>
                  </a:lnTo>
                  <a:lnTo>
                    <a:pt x="282" y="1180"/>
                  </a:lnTo>
                  <a:lnTo>
                    <a:pt x="279" y="1177"/>
                  </a:lnTo>
                  <a:lnTo>
                    <a:pt x="279" y="1174"/>
                  </a:lnTo>
                  <a:lnTo>
                    <a:pt x="276" y="1171"/>
                  </a:lnTo>
                  <a:lnTo>
                    <a:pt x="273" y="1171"/>
                  </a:lnTo>
                  <a:lnTo>
                    <a:pt x="273" y="1168"/>
                  </a:lnTo>
                  <a:lnTo>
                    <a:pt x="270" y="1166"/>
                  </a:lnTo>
                  <a:lnTo>
                    <a:pt x="270" y="1163"/>
                  </a:lnTo>
                  <a:lnTo>
                    <a:pt x="267" y="1160"/>
                  </a:lnTo>
                  <a:lnTo>
                    <a:pt x="267" y="1157"/>
                  </a:lnTo>
                  <a:lnTo>
                    <a:pt x="270" y="1154"/>
                  </a:lnTo>
                  <a:lnTo>
                    <a:pt x="273" y="1151"/>
                  </a:lnTo>
                  <a:lnTo>
                    <a:pt x="276" y="1151"/>
                  </a:lnTo>
                  <a:lnTo>
                    <a:pt x="279" y="1151"/>
                  </a:lnTo>
                  <a:lnTo>
                    <a:pt x="282" y="1148"/>
                  </a:lnTo>
                  <a:lnTo>
                    <a:pt x="284" y="1145"/>
                  </a:lnTo>
                  <a:lnTo>
                    <a:pt x="287" y="1143"/>
                  </a:lnTo>
                  <a:lnTo>
                    <a:pt x="287" y="1140"/>
                  </a:lnTo>
                  <a:lnTo>
                    <a:pt x="284" y="1137"/>
                  </a:lnTo>
                  <a:lnTo>
                    <a:pt x="282" y="1134"/>
                  </a:lnTo>
                  <a:lnTo>
                    <a:pt x="279" y="1134"/>
                  </a:lnTo>
                  <a:lnTo>
                    <a:pt x="276" y="1134"/>
                  </a:lnTo>
                  <a:lnTo>
                    <a:pt x="273" y="1131"/>
                  </a:lnTo>
                  <a:lnTo>
                    <a:pt x="273" y="1128"/>
                  </a:lnTo>
                  <a:lnTo>
                    <a:pt x="270" y="1125"/>
                  </a:lnTo>
                  <a:lnTo>
                    <a:pt x="270" y="1123"/>
                  </a:lnTo>
                  <a:lnTo>
                    <a:pt x="270" y="1120"/>
                  </a:lnTo>
                  <a:lnTo>
                    <a:pt x="270" y="1117"/>
                  </a:lnTo>
                  <a:lnTo>
                    <a:pt x="273" y="1114"/>
                  </a:lnTo>
                  <a:lnTo>
                    <a:pt x="273" y="1111"/>
                  </a:lnTo>
                  <a:lnTo>
                    <a:pt x="276" y="1111"/>
                  </a:lnTo>
                  <a:lnTo>
                    <a:pt x="279" y="1111"/>
                  </a:lnTo>
                  <a:lnTo>
                    <a:pt x="282" y="1108"/>
                  </a:lnTo>
                  <a:lnTo>
                    <a:pt x="284" y="1105"/>
                  </a:lnTo>
                  <a:lnTo>
                    <a:pt x="287" y="1102"/>
                  </a:lnTo>
                  <a:lnTo>
                    <a:pt x="287" y="1097"/>
                  </a:lnTo>
                  <a:lnTo>
                    <a:pt x="287" y="1094"/>
                  </a:lnTo>
                  <a:lnTo>
                    <a:pt x="284" y="1094"/>
                  </a:lnTo>
                  <a:lnTo>
                    <a:pt x="282" y="1091"/>
                  </a:lnTo>
                  <a:lnTo>
                    <a:pt x="279" y="1088"/>
                  </a:lnTo>
                  <a:lnTo>
                    <a:pt x="276" y="1085"/>
                  </a:lnTo>
                  <a:lnTo>
                    <a:pt x="276" y="1082"/>
                  </a:lnTo>
                  <a:lnTo>
                    <a:pt x="276" y="1079"/>
                  </a:lnTo>
                  <a:lnTo>
                    <a:pt x="279" y="1077"/>
                  </a:lnTo>
                  <a:lnTo>
                    <a:pt x="282" y="1074"/>
                  </a:lnTo>
                  <a:lnTo>
                    <a:pt x="284" y="1074"/>
                  </a:lnTo>
                  <a:lnTo>
                    <a:pt x="287" y="1071"/>
                  </a:lnTo>
                  <a:lnTo>
                    <a:pt x="287" y="1068"/>
                  </a:lnTo>
                  <a:lnTo>
                    <a:pt x="290" y="1065"/>
                  </a:lnTo>
                  <a:lnTo>
                    <a:pt x="290" y="1059"/>
                  </a:lnTo>
                  <a:lnTo>
                    <a:pt x="290" y="1056"/>
                  </a:lnTo>
                  <a:lnTo>
                    <a:pt x="287" y="1054"/>
                  </a:lnTo>
                  <a:lnTo>
                    <a:pt x="284" y="1054"/>
                  </a:lnTo>
                  <a:lnTo>
                    <a:pt x="284" y="1051"/>
                  </a:lnTo>
                  <a:lnTo>
                    <a:pt x="284" y="1048"/>
                  </a:lnTo>
                  <a:lnTo>
                    <a:pt x="282" y="1036"/>
                  </a:lnTo>
                  <a:lnTo>
                    <a:pt x="284" y="1033"/>
                  </a:lnTo>
                  <a:lnTo>
                    <a:pt x="284" y="1031"/>
                  </a:lnTo>
                  <a:lnTo>
                    <a:pt x="287" y="1031"/>
                  </a:lnTo>
                  <a:lnTo>
                    <a:pt x="290" y="1031"/>
                  </a:lnTo>
                  <a:lnTo>
                    <a:pt x="293" y="1028"/>
                  </a:lnTo>
                  <a:lnTo>
                    <a:pt x="296" y="1028"/>
                  </a:lnTo>
                  <a:lnTo>
                    <a:pt x="299" y="1028"/>
                  </a:lnTo>
                  <a:lnTo>
                    <a:pt x="302" y="1025"/>
                  </a:lnTo>
                  <a:lnTo>
                    <a:pt x="305" y="1022"/>
                  </a:lnTo>
                  <a:lnTo>
                    <a:pt x="302" y="1019"/>
                  </a:lnTo>
                  <a:lnTo>
                    <a:pt x="299" y="1019"/>
                  </a:lnTo>
                  <a:lnTo>
                    <a:pt x="296" y="1016"/>
                  </a:lnTo>
                  <a:lnTo>
                    <a:pt x="293" y="1016"/>
                  </a:lnTo>
                  <a:lnTo>
                    <a:pt x="290" y="1013"/>
                  </a:lnTo>
                  <a:lnTo>
                    <a:pt x="287" y="1011"/>
                  </a:lnTo>
                  <a:lnTo>
                    <a:pt x="287" y="1008"/>
                  </a:lnTo>
                  <a:lnTo>
                    <a:pt x="287" y="1005"/>
                  </a:lnTo>
                  <a:lnTo>
                    <a:pt x="287" y="1002"/>
                  </a:lnTo>
                  <a:lnTo>
                    <a:pt x="287" y="999"/>
                  </a:lnTo>
                  <a:lnTo>
                    <a:pt x="290" y="996"/>
                  </a:lnTo>
                  <a:lnTo>
                    <a:pt x="290" y="993"/>
                  </a:lnTo>
                  <a:lnTo>
                    <a:pt x="293" y="990"/>
                  </a:lnTo>
                  <a:lnTo>
                    <a:pt x="296" y="990"/>
                  </a:lnTo>
                  <a:lnTo>
                    <a:pt x="296" y="985"/>
                  </a:lnTo>
                  <a:lnTo>
                    <a:pt x="296" y="982"/>
                  </a:lnTo>
                  <a:lnTo>
                    <a:pt x="293" y="982"/>
                  </a:lnTo>
                  <a:lnTo>
                    <a:pt x="290" y="979"/>
                  </a:lnTo>
                  <a:lnTo>
                    <a:pt x="287" y="979"/>
                  </a:lnTo>
                  <a:lnTo>
                    <a:pt x="290" y="973"/>
                  </a:lnTo>
                  <a:lnTo>
                    <a:pt x="290" y="970"/>
                  </a:lnTo>
                  <a:lnTo>
                    <a:pt x="290" y="967"/>
                  </a:lnTo>
                  <a:lnTo>
                    <a:pt x="287" y="967"/>
                  </a:lnTo>
                  <a:lnTo>
                    <a:pt x="284" y="967"/>
                  </a:lnTo>
                  <a:lnTo>
                    <a:pt x="282" y="965"/>
                  </a:lnTo>
                  <a:lnTo>
                    <a:pt x="279" y="962"/>
                  </a:lnTo>
                  <a:lnTo>
                    <a:pt x="279" y="959"/>
                  </a:lnTo>
                  <a:lnTo>
                    <a:pt x="279" y="953"/>
                  </a:lnTo>
                  <a:lnTo>
                    <a:pt x="279" y="950"/>
                  </a:lnTo>
                  <a:lnTo>
                    <a:pt x="279" y="947"/>
                  </a:lnTo>
                  <a:lnTo>
                    <a:pt x="276" y="944"/>
                  </a:lnTo>
                  <a:lnTo>
                    <a:pt x="273" y="944"/>
                  </a:lnTo>
                  <a:lnTo>
                    <a:pt x="270" y="944"/>
                  </a:lnTo>
                  <a:lnTo>
                    <a:pt x="267" y="942"/>
                  </a:lnTo>
                  <a:lnTo>
                    <a:pt x="264" y="939"/>
                  </a:lnTo>
                  <a:lnTo>
                    <a:pt x="261" y="936"/>
                  </a:lnTo>
                  <a:lnTo>
                    <a:pt x="261" y="933"/>
                  </a:lnTo>
                  <a:lnTo>
                    <a:pt x="259" y="930"/>
                  </a:lnTo>
                  <a:lnTo>
                    <a:pt x="256" y="927"/>
                  </a:lnTo>
                  <a:lnTo>
                    <a:pt x="253" y="924"/>
                  </a:lnTo>
                  <a:lnTo>
                    <a:pt x="250" y="924"/>
                  </a:lnTo>
                  <a:lnTo>
                    <a:pt x="247" y="921"/>
                  </a:lnTo>
                  <a:lnTo>
                    <a:pt x="244" y="921"/>
                  </a:lnTo>
                  <a:lnTo>
                    <a:pt x="241" y="919"/>
                  </a:lnTo>
                  <a:lnTo>
                    <a:pt x="241" y="916"/>
                  </a:lnTo>
                  <a:lnTo>
                    <a:pt x="241" y="913"/>
                  </a:lnTo>
                  <a:lnTo>
                    <a:pt x="241" y="910"/>
                  </a:lnTo>
                  <a:lnTo>
                    <a:pt x="238" y="907"/>
                  </a:lnTo>
                  <a:lnTo>
                    <a:pt x="236" y="904"/>
                  </a:lnTo>
                  <a:lnTo>
                    <a:pt x="236" y="901"/>
                  </a:lnTo>
                  <a:lnTo>
                    <a:pt x="236" y="898"/>
                  </a:lnTo>
                  <a:lnTo>
                    <a:pt x="233" y="898"/>
                  </a:lnTo>
                  <a:lnTo>
                    <a:pt x="230" y="898"/>
                  </a:lnTo>
                  <a:lnTo>
                    <a:pt x="224" y="898"/>
                  </a:lnTo>
                  <a:lnTo>
                    <a:pt x="224" y="896"/>
                  </a:lnTo>
                  <a:lnTo>
                    <a:pt x="221" y="893"/>
                  </a:lnTo>
                  <a:lnTo>
                    <a:pt x="224" y="890"/>
                  </a:lnTo>
                  <a:lnTo>
                    <a:pt x="227" y="890"/>
                  </a:lnTo>
                  <a:lnTo>
                    <a:pt x="227" y="887"/>
                  </a:lnTo>
                  <a:lnTo>
                    <a:pt x="224" y="884"/>
                  </a:lnTo>
                  <a:lnTo>
                    <a:pt x="218" y="884"/>
                  </a:lnTo>
                  <a:lnTo>
                    <a:pt x="218" y="881"/>
                  </a:lnTo>
                  <a:lnTo>
                    <a:pt x="218" y="878"/>
                  </a:lnTo>
                  <a:lnTo>
                    <a:pt x="221" y="878"/>
                  </a:lnTo>
                  <a:lnTo>
                    <a:pt x="224" y="876"/>
                  </a:lnTo>
                  <a:lnTo>
                    <a:pt x="224" y="873"/>
                  </a:lnTo>
                  <a:lnTo>
                    <a:pt x="224" y="870"/>
                  </a:lnTo>
                  <a:lnTo>
                    <a:pt x="224" y="867"/>
                  </a:lnTo>
                  <a:lnTo>
                    <a:pt x="221" y="864"/>
                  </a:lnTo>
                  <a:lnTo>
                    <a:pt x="218" y="864"/>
                  </a:lnTo>
                  <a:lnTo>
                    <a:pt x="215" y="861"/>
                  </a:lnTo>
                  <a:lnTo>
                    <a:pt x="215" y="858"/>
                  </a:lnTo>
                  <a:lnTo>
                    <a:pt x="215" y="855"/>
                  </a:lnTo>
                  <a:lnTo>
                    <a:pt x="215" y="853"/>
                  </a:lnTo>
                  <a:lnTo>
                    <a:pt x="213" y="850"/>
                  </a:lnTo>
                  <a:lnTo>
                    <a:pt x="213" y="847"/>
                  </a:lnTo>
                  <a:lnTo>
                    <a:pt x="210" y="844"/>
                  </a:lnTo>
                  <a:lnTo>
                    <a:pt x="207" y="841"/>
                  </a:lnTo>
                  <a:lnTo>
                    <a:pt x="207" y="838"/>
                  </a:lnTo>
                  <a:lnTo>
                    <a:pt x="204" y="838"/>
                  </a:lnTo>
                  <a:lnTo>
                    <a:pt x="201" y="835"/>
                  </a:lnTo>
                  <a:lnTo>
                    <a:pt x="201" y="832"/>
                  </a:lnTo>
                  <a:lnTo>
                    <a:pt x="198" y="832"/>
                  </a:lnTo>
                  <a:lnTo>
                    <a:pt x="195" y="830"/>
                  </a:lnTo>
                  <a:lnTo>
                    <a:pt x="192" y="827"/>
                  </a:lnTo>
                  <a:lnTo>
                    <a:pt x="192" y="824"/>
                  </a:lnTo>
                  <a:lnTo>
                    <a:pt x="190" y="824"/>
                  </a:lnTo>
                  <a:lnTo>
                    <a:pt x="187" y="821"/>
                  </a:lnTo>
                  <a:lnTo>
                    <a:pt x="184" y="821"/>
                  </a:lnTo>
                  <a:lnTo>
                    <a:pt x="178" y="821"/>
                  </a:lnTo>
                  <a:lnTo>
                    <a:pt x="175" y="821"/>
                  </a:lnTo>
                  <a:lnTo>
                    <a:pt x="175" y="818"/>
                  </a:lnTo>
                  <a:lnTo>
                    <a:pt x="172" y="815"/>
                  </a:lnTo>
                  <a:lnTo>
                    <a:pt x="172" y="812"/>
                  </a:lnTo>
                  <a:lnTo>
                    <a:pt x="169" y="809"/>
                  </a:lnTo>
                  <a:lnTo>
                    <a:pt x="167" y="809"/>
                  </a:lnTo>
                  <a:lnTo>
                    <a:pt x="167" y="807"/>
                  </a:lnTo>
                  <a:lnTo>
                    <a:pt x="164" y="804"/>
                  </a:lnTo>
                  <a:lnTo>
                    <a:pt x="164" y="801"/>
                  </a:lnTo>
                  <a:lnTo>
                    <a:pt x="164" y="798"/>
                  </a:lnTo>
                  <a:lnTo>
                    <a:pt x="161" y="795"/>
                  </a:lnTo>
                  <a:lnTo>
                    <a:pt x="161" y="792"/>
                  </a:lnTo>
                  <a:lnTo>
                    <a:pt x="161" y="789"/>
                  </a:lnTo>
                  <a:lnTo>
                    <a:pt x="161" y="784"/>
                  </a:lnTo>
                  <a:lnTo>
                    <a:pt x="158" y="781"/>
                  </a:lnTo>
                  <a:lnTo>
                    <a:pt x="155" y="781"/>
                  </a:lnTo>
                  <a:lnTo>
                    <a:pt x="155" y="778"/>
                  </a:lnTo>
                  <a:lnTo>
                    <a:pt x="152" y="775"/>
                  </a:lnTo>
                  <a:lnTo>
                    <a:pt x="149" y="775"/>
                  </a:lnTo>
                  <a:lnTo>
                    <a:pt x="146" y="772"/>
                  </a:lnTo>
                  <a:lnTo>
                    <a:pt x="144" y="772"/>
                  </a:lnTo>
                  <a:lnTo>
                    <a:pt x="141" y="769"/>
                  </a:lnTo>
                  <a:lnTo>
                    <a:pt x="141" y="766"/>
                  </a:lnTo>
                  <a:lnTo>
                    <a:pt x="141" y="763"/>
                  </a:lnTo>
                  <a:lnTo>
                    <a:pt x="141" y="758"/>
                  </a:lnTo>
                  <a:lnTo>
                    <a:pt x="141" y="755"/>
                  </a:lnTo>
                  <a:lnTo>
                    <a:pt x="138" y="752"/>
                  </a:lnTo>
                  <a:lnTo>
                    <a:pt x="135" y="746"/>
                  </a:lnTo>
                  <a:lnTo>
                    <a:pt x="138" y="743"/>
                  </a:lnTo>
                  <a:lnTo>
                    <a:pt x="138" y="741"/>
                  </a:lnTo>
                  <a:lnTo>
                    <a:pt x="138" y="738"/>
                  </a:lnTo>
                  <a:lnTo>
                    <a:pt x="138" y="735"/>
                  </a:lnTo>
                  <a:lnTo>
                    <a:pt x="138" y="732"/>
                  </a:lnTo>
                  <a:lnTo>
                    <a:pt x="135" y="729"/>
                  </a:lnTo>
                  <a:lnTo>
                    <a:pt x="135" y="726"/>
                  </a:lnTo>
                  <a:lnTo>
                    <a:pt x="132" y="723"/>
                  </a:lnTo>
                  <a:lnTo>
                    <a:pt x="132" y="720"/>
                  </a:lnTo>
                  <a:lnTo>
                    <a:pt x="132" y="715"/>
                  </a:lnTo>
                  <a:lnTo>
                    <a:pt x="132" y="712"/>
                  </a:lnTo>
                  <a:lnTo>
                    <a:pt x="126" y="712"/>
                  </a:lnTo>
                  <a:lnTo>
                    <a:pt x="123" y="709"/>
                  </a:lnTo>
                  <a:lnTo>
                    <a:pt x="106" y="706"/>
                  </a:lnTo>
                  <a:lnTo>
                    <a:pt x="106" y="700"/>
                  </a:lnTo>
                  <a:lnTo>
                    <a:pt x="106" y="695"/>
                  </a:lnTo>
                  <a:lnTo>
                    <a:pt x="109" y="692"/>
                  </a:lnTo>
                  <a:lnTo>
                    <a:pt x="118" y="683"/>
                  </a:lnTo>
                  <a:lnTo>
                    <a:pt x="118" y="677"/>
                  </a:lnTo>
                  <a:lnTo>
                    <a:pt x="118" y="672"/>
                  </a:lnTo>
                  <a:lnTo>
                    <a:pt x="121" y="669"/>
                  </a:lnTo>
                  <a:lnTo>
                    <a:pt x="126" y="669"/>
                  </a:lnTo>
                  <a:lnTo>
                    <a:pt x="129" y="663"/>
                  </a:lnTo>
                  <a:lnTo>
                    <a:pt x="132" y="663"/>
                  </a:lnTo>
                  <a:lnTo>
                    <a:pt x="138" y="657"/>
                  </a:lnTo>
                  <a:lnTo>
                    <a:pt x="144" y="654"/>
                  </a:lnTo>
                  <a:lnTo>
                    <a:pt x="152" y="649"/>
                  </a:lnTo>
                  <a:lnTo>
                    <a:pt x="152" y="646"/>
                  </a:lnTo>
                  <a:lnTo>
                    <a:pt x="149" y="646"/>
                  </a:lnTo>
                  <a:lnTo>
                    <a:pt x="144" y="640"/>
                  </a:lnTo>
                  <a:lnTo>
                    <a:pt x="141" y="637"/>
                  </a:lnTo>
                  <a:lnTo>
                    <a:pt x="141" y="634"/>
                  </a:lnTo>
                  <a:lnTo>
                    <a:pt x="138" y="634"/>
                  </a:lnTo>
                  <a:lnTo>
                    <a:pt x="129" y="626"/>
                  </a:lnTo>
                  <a:lnTo>
                    <a:pt x="115" y="623"/>
                  </a:lnTo>
                  <a:lnTo>
                    <a:pt x="106" y="617"/>
                  </a:lnTo>
                  <a:lnTo>
                    <a:pt x="100" y="611"/>
                  </a:lnTo>
                  <a:lnTo>
                    <a:pt x="92" y="597"/>
                  </a:lnTo>
                  <a:lnTo>
                    <a:pt x="89" y="594"/>
                  </a:lnTo>
                  <a:lnTo>
                    <a:pt x="80" y="591"/>
                  </a:lnTo>
                  <a:lnTo>
                    <a:pt x="77" y="591"/>
                  </a:lnTo>
                  <a:lnTo>
                    <a:pt x="57" y="583"/>
                  </a:lnTo>
                  <a:lnTo>
                    <a:pt x="54" y="580"/>
                  </a:lnTo>
                  <a:lnTo>
                    <a:pt x="52" y="568"/>
                  </a:lnTo>
                  <a:lnTo>
                    <a:pt x="49" y="565"/>
                  </a:lnTo>
                  <a:lnTo>
                    <a:pt x="43" y="568"/>
                  </a:lnTo>
                  <a:lnTo>
                    <a:pt x="34" y="574"/>
                  </a:lnTo>
                  <a:lnTo>
                    <a:pt x="26" y="571"/>
                  </a:lnTo>
                  <a:lnTo>
                    <a:pt x="26" y="568"/>
                  </a:lnTo>
                  <a:lnTo>
                    <a:pt x="23" y="545"/>
                  </a:lnTo>
                  <a:lnTo>
                    <a:pt x="17" y="545"/>
                  </a:lnTo>
                  <a:lnTo>
                    <a:pt x="11" y="545"/>
                  </a:lnTo>
                  <a:lnTo>
                    <a:pt x="11" y="551"/>
                  </a:lnTo>
                  <a:lnTo>
                    <a:pt x="6" y="548"/>
                  </a:lnTo>
                  <a:lnTo>
                    <a:pt x="3" y="545"/>
                  </a:lnTo>
                  <a:lnTo>
                    <a:pt x="0" y="545"/>
                  </a:lnTo>
                  <a:lnTo>
                    <a:pt x="0" y="542"/>
                  </a:lnTo>
                  <a:lnTo>
                    <a:pt x="3" y="537"/>
                  </a:lnTo>
                  <a:lnTo>
                    <a:pt x="0" y="537"/>
                  </a:lnTo>
                  <a:lnTo>
                    <a:pt x="0" y="531"/>
                  </a:lnTo>
                  <a:lnTo>
                    <a:pt x="3" y="531"/>
                  </a:lnTo>
                  <a:lnTo>
                    <a:pt x="8" y="525"/>
                  </a:lnTo>
                  <a:lnTo>
                    <a:pt x="11" y="525"/>
                  </a:lnTo>
                  <a:lnTo>
                    <a:pt x="17" y="522"/>
                  </a:lnTo>
                  <a:lnTo>
                    <a:pt x="17" y="519"/>
                  </a:lnTo>
                  <a:lnTo>
                    <a:pt x="14" y="516"/>
                  </a:lnTo>
                  <a:lnTo>
                    <a:pt x="14" y="514"/>
                  </a:lnTo>
                  <a:lnTo>
                    <a:pt x="17" y="514"/>
                  </a:lnTo>
                  <a:lnTo>
                    <a:pt x="23" y="516"/>
                  </a:lnTo>
                  <a:lnTo>
                    <a:pt x="29" y="508"/>
                  </a:lnTo>
                  <a:lnTo>
                    <a:pt x="31" y="502"/>
                  </a:lnTo>
                  <a:lnTo>
                    <a:pt x="34" y="499"/>
                  </a:lnTo>
                  <a:lnTo>
                    <a:pt x="40" y="499"/>
                  </a:lnTo>
                  <a:lnTo>
                    <a:pt x="46" y="496"/>
                  </a:lnTo>
                  <a:lnTo>
                    <a:pt x="49" y="496"/>
                  </a:lnTo>
                  <a:lnTo>
                    <a:pt x="52" y="499"/>
                  </a:lnTo>
                  <a:lnTo>
                    <a:pt x="54" y="499"/>
                  </a:lnTo>
                  <a:lnTo>
                    <a:pt x="57" y="499"/>
                  </a:lnTo>
                  <a:lnTo>
                    <a:pt x="57" y="496"/>
                  </a:lnTo>
                  <a:lnTo>
                    <a:pt x="60" y="494"/>
                  </a:lnTo>
                  <a:lnTo>
                    <a:pt x="60" y="491"/>
                  </a:lnTo>
                  <a:lnTo>
                    <a:pt x="66" y="491"/>
                  </a:lnTo>
                  <a:lnTo>
                    <a:pt x="66" y="488"/>
                  </a:lnTo>
                  <a:lnTo>
                    <a:pt x="69" y="485"/>
                  </a:lnTo>
                  <a:lnTo>
                    <a:pt x="69" y="476"/>
                  </a:lnTo>
                  <a:lnTo>
                    <a:pt x="72" y="471"/>
                  </a:lnTo>
                  <a:lnTo>
                    <a:pt x="75" y="468"/>
                  </a:lnTo>
                  <a:lnTo>
                    <a:pt x="80" y="468"/>
                  </a:lnTo>
                  <a:lnTo>
                    <a:pt x="83" y="471"/>
                  </a:lnTo>
                  <a:lnTo>
                    <a:pt x="86" y="471"/>
                  </a:lnTo>
                  <a:lnTo>
                    <a:pt x="89" y="468"/>
                  </a:lnTo>
                  <a:lnTo>
                    <a:pt x="92" y="462"/>
                  </a:lnTo>
                  <a:lnTo>
                    <a:pt x="95" y="459"/>
                  </a:lnTo>
                  <a:lnTo>
                    <a:pt x="98" y="459"/>
                  </a:lnTo>
                  <a:lnTo>
                    <a:pt x="106" y="459"/>
                  </a:lnTo>
                  <a:lnTo>
                    <a:pt x="109" y="456"/>
                  </a:lnTo>
                  <a:lnTo>
                    <a:pt x="115" y="459"/>
                  </a:lnTo>
                  <a:lnTo>
                    <a:pt x="118" y="453"/>
                  </a:lnTo>
                  <a:lnTo>
                    <a:pt x="121" y="453"/>
                  </a:lnTo>
                  <a:lnTo>
                    <a:pt x="123" y="453"/>
                  </a:lnTo>
                  <a:lnTo>
                    <a:pt x="126" y="448"/>
                  </a:lnTo>
                  <a:lnTo>
                    <a:pt x="135" y="445"/>
                  </a:lnTo>
                  <a:lnTo>
                    <a:pt x="141" y="450"/>
                  </a:lnTo>
                  <a:lnTo>
                    <a:pt x="152" y="453"/>
                  </a:lnTo>
                  <a:lnTo>
                    <a:pt x="155" y="453"/>
                  </a:lnTo>
                  <a:lnTo>
                    <a:pt x="161" y="453"/>
                  </a:lnTo>
                  <a:lnTo>
                    <a:pt x="164" y="453"/>
                  </a:lnTo>
                  <a:lnTo>
                    <a:pt x="169" y="450"/>
                  </a:lnTo>
                  <a:lnTo>
                    <a:pt x="172" y="448"/>
                  </a:lnTo>
                  <a:lnTo>
                    <a:pt x="175" y="448"/>
                  </a:lnTo>
                  <a:lnTo>
                    <a:pt x="181" y="448"/>
                  </a:lnTo>
                  <a:lnTo>
                    <a:pt x="184" y="442"/>
                  </a:lnTo>
                  <a:lnTo>
                    <a:pt x="187" y="442"/>
                  </a:lnTo>
                  <a:lnTo>
                    <a:pt x="190" y="445"/>
                  </a:lnTo>
                  <a:lnTo>
                    <a:pt x="192" y="445"/>
                  </a:lnTo>
                  <a:lnTo>
                    <a:pt x="210" y="439"/>
                  </a:lnTo>
                  <a:lnTo>
                    <a:pt x="213" y="439"/>
                  </a:lnTo>
                  <a:lnTo>
                    <a:pt x="218" y="439"/>
                  </a:lnTo>
                  <a:lnTo>
                    <a:pt x="221" y="442"/>
                  </a:lnTo>
                  <a:lnTo>
                    <a:pt x="230" y="442"/>
                  </a:lnTo>
                  <a:lnTo>
                    <a:pt x="233" y="445"/>
                  </a:lnTo>
                  <a:lnTo>
                    <a:pt x="236" y="445"/>
                  </a:lnTo>
                  <a:lnTo>
                    <a:pt x="238" y="448"/>
                  </a:lnTo>
                  <a:lnTo>
                    <a:pt x="241" y="450"/>
                  </a:lnTo>
                  <a:lnTo>
                    <a:pt x="250" y="450"/>
                  </a:lnTo>
                  <a:lnTo>
                    <a:pt x="259" y="450"/>
                  </a:lnTo>
                  <a:lnTo>
                    <a:pt x="261" y="450"/>
                  </a:lnTo>
                  <a:lnTo>
                    <a:pt x="270" y="450"/>
                  </a:lnTo>
                  <a:lnTo>
                    <a:pt x="279" y="445"/>
                  </a:lnTo>
                  <a:lnTo>
                    <a:pt x="290" y="448"/>
                  </a:lnTo>
                  <a:lnTo>
                    <a:pt x="296" y="448"/>
                  </a:lnTo>
                  <a:lnTo>
                    <a:pt x="305" y="445"/>
                  </a:lnTo>
                  <a:lnTo>
                    <a:pt x="310" y="448"/>
                  </a:lnTo>
                  <a:lnTo>
                    <a:pt x="313" y="445"/>
                  </a:lnTo>
                  <a:lnTo>
                    <a:pt x="316" y="442"/>
                  </a:lnTo>
                  <a:lnTo>
                    <a:pt x="325" y="442"/>
                  </a:lnTo>
                  <a:lnTo>
                    <a:pt x="328" y="439"/>
                  </a:lnTo>
                  <a:lnTo>
                    <a:pt x="333" y="442"/>
                  </a:lnTo>
                  <a:lnTo>
                    <a:pt x="339" y="439"/>
                  </a:lnTo>
                  <a:lnTo>
                    <a:pt x="345" y="442"/>
                  </a:lnTo>
                  <a:lnTo>
                    <a:pt x="351" y="442"/>
                  </a:lnTo>
                  <a:lnTo>
                    <a:pt x="351" y="445"/>
                  </a:lnTo>
                  <a:lnTo>
                    <a:pt x="359" y="445"/>
                  </a:lnTo>
                  <a:lnTo>
                    <a:pt x="362" y="448"/>
                  </a:lnTo>
                  <a:lnTo>
                    <a:pt x="365" y="448"/>
                  </a:lnTo>
                  <a:lnTo>
                    <a:pt x="368" y="445"/>
                  </a:lnTo>
                  <a:lnTo>
                    <a:pt x="371" y="445"/>
                  </a:lnTo>
                  <a:lnTo>
                    <a:pt x="374" y="445"/>
                  </a:lnTo>
                  <a:lnTo>
                    <a:pt x="374" y="436"/>
                  </a:lnTo>
                  <a:lnTo>
                    <a:pt x="376" y="436"/>
                  </a:lnTo>
                  <a:lnTo>
                    <a:pt x="379" y="436"/>
                  </a:lnTo>
                  <a:lnTo>
                    <a:pt x="382" y="439"/>
                  </a:lnTo>
                  <a:lnTo>
                    <a:pt x="382" y="445"/>
                  </a:lnTo>
                  <a:lnTo>
                    <a:pt x="385" y="448"/>
                  </a:lnTo>
                  <a:lnTo>
                    <a:pt x="388" y="448"/>
                  </a:lnTo>
                  <a:lnTo>
                    <a:pt x="397" y="445"/>
                  </a:lnTo>
                  <a:lnTo>
                    <a:pt x="399" y="442"/>
                  </a:lnTo>
                  <a:lnTo>
                    <a:pt x="405" y="436"/>
                  </a:lnTo>
                  <a:lnTo>
                    <a:pt x="408" y="433"/>
                  </a:lnTo>
                  <a:lnTo>
                    <a:pt x="414" y="436"/>
                  </a:lnTo>
                  <a:lnTo>
                    <a:pt x="417" y="433"/>
                  </a:lnTo>
                  <a:lnTo>
                    <a:pt x="420" y="433"/>
                  </a:lnTo>
                  <a:lnTo>
                    <a:pt x="422" y="433"/>
                  </a:lnTo>
                  <a:lnTo>
                    <a:pt x="425" y="439"/>
                  </a:lnTo>
                  <a:lnTo>
                    <a:pt x="434" y="445"/>
                  </a:lnTo>
                  <a:lnTo>
                    <a:pt x="443" y="445"/>
                  </a:lnTo>
                  <a:lnTo>
                    <a:pt x="451" y="445"/>
                  </a:lnTo>
                  <a:lnTo>
                    <a:pt x="460" y="442"/>
                  </a:lnTo>
                  <a:lnTo>
                    <a:pt x="468" y="442"/>
                  </a:lnTo>
                  <a:lnTo>
                    <a:pt x="474" y="445"/>
                  </a:lnTo>
                  <a:lnTo>
                    <a:pt x="477" y="445"/>
                  </a:lnTo>
                  <a:lnTo>
                    <a:pt x="483" y="439"/>
                  </a:lnTo>
                  <a:lnTo>
                    <a:pt x="494" y="439"/>
                  </a:lnTo>
                  <a:lnTo>
                    <a:pt x="503" y="433"/>
                  </a:lnTo>
                  <a:lnTo>
                    <a:pt x="506" y="430"/>
                  </a:lnTo>
                  <a:lnTo>
                    <a:pt x="514" y="430"/>
                  </a:lnTo>
                  <a:lnTo>
                    <a:pt x="517" y="427"/>
                  </a:lnTo>
                  <a:lnTo>
                    <a:pt x="529" y="427"/>
                  </a:lnTo>
                  <a:lnTo>
                    <a:pt x="535" y="422"/>
                  </a:lnTo>
                  <a:lnTo>
                    <a:pt x="540" y="422"/>
                  </a:lnTo>
                  <a:lnTo>
                    <a:pt x="546" y="422"/>
                  </a:lnTo>
                  <a:lnTo>
                    <a:pt x="549" y="425"/>
                  </a:lnTo>
                  <a:lnTo>
                    <a:pt x="555" y="422"/>
                  </a:lnTo>
                  <a:lnTo>
                    <a:pt x="558" y="422"/>
                  </a:lnTo>
                  <a:lnTo>
                    <a:pt x="563" y="419"/>
                  </a:lnTo>
                  <a:lnTo>
                    <a:pt x="569" y="427"/>
                  </a:lnTo>
                  <a:lnTo>
                    <a:pt x="572" y="430"/>
                  </a:lnTo>
                  <a:lnTo>
                    <a:pt x="575" y="430"/>
                  </a:lnTo>
                  <a:lnTo>
                    <a:pt x="581" y="425"/>
                  </a:lnTo>
                  <a:lnTo>
                    <a:pt x="583" y="422"/>
                  </a:lnTo>
                  <a:lnTo>
                    <a:pt x="589" y="419"/>
                  </a:lnTo>
                  <a:lnTo>
                    <a:pt x="595" y="419"/>
                  </a:lnTo>
                  <a:lnTo>
                    <a:pt x="598" y="419"/>
                  </a:lnTo>
                  <a:lnTo>
                    <a:pt x="601" y="419"/>
                  </a:lnTo>
                  <a:lnTo>
                    <a:pt x="604" y="422"/>
                  </a:lnTo>
                  <a:lnTo>
                    <a:pt x="606" y="419"/>
                  </a:lnTo>
                  <a:lnTo>
                    <a:pt x="612" y="416"/>
                  </a:lnTo>
                  <a:lnTo>
                    <a:pt x="621" y="419"/>
                  </a:lnTo>
                  <a:lnTo>
                    <a:pt x="627" y="422"/>
                  </a:lnTo>
                  <a:lnTo>
                    <a:pt x="629" y="416"/>
                  </a:lnTo>
                  <a:lnTo>
                    <a:pt x="629" y="410"/>
                  </a:lnTo>
                  <a:lnTo>
                    <a:pt x="632" y="407"/>
                  </a:lnTo>
                  <a:lnTo>
                    <a:pt x="632" y="404"/>
                  </a:lnTo>
                  <a:lnTo>
                    <a:pt x="635" y="404"/>
                  </a:lnTo>
                  <a:lnTo>
                    <a:pt x="644" y="404"/>
                  </a:lnTo>
                  <a:lnTo>
                    <a:pt x="658" y="402"/>
                  </a:lnTo>
                  <a:lnTo>
                    <a:pt x="661" y="399"/>
                  </a:lnTo>
                  <a:lnTo>
                    <a:pt x="667" y="387"/>
                  </a:lnTo>
                  <a:lnTo>
                    <a:pt x="670" y="390"/>
                  </a:lnTo>
                  <a:lnTo>
                    <a:pt x="673" y="396"/>
                  </a:lnTo>
                  <a:lnTo>
                    <a:pt x="675" y="396"/>
                  </a:lnTo>
                  <a:lnTo>
                    <a:pt x="675" y="390"/>
                  </a:lnTo>
                  <a:lnTo>
                    <a:pt x="675" y="387"/>
                  </a:lnTo>
                  <a:lnTo>
                    <a:pt x="675" y="384"/>
                  </a:lnTo>
                  <a:lnTo>
                    <a:pt x="675" y="382"/>
                  </a:lnTo>
                  <a:lnTo>
                    <a:pt x="681" y="382"/>
                  </a:lnTo>
                  <a:lnTo>
                    <a:pt x="687" y="382"/>
                  </a:lnTo>
                  <a:lnTo>
                    <a:pt x="690" y="382"/>
                  </a:lnTo>
                  <a:lnTo>
                    <a:pt x="696" y="373"/>
                  </a:lnTo>
                  <a:lnTo>
                    <a:pt x="698" y="373"/>
                  </a:lnTo>
                  <a:lnTo>
                    <a:pt x="701" y="373"/>
                  </a:lnTo>
                  <a:lnTo>
                    <a:pt x="704" y="373"/>
                  </a:lnTo>
                  <a:lnTo>
                    <a:pt x="710" y="379"/>
                  </a:lnTo>
                  <a:lnTo>
                    <a:pt x="719" y="379"/>
                  </a:lnTo>
                  <a:lnTo>
                    <a:pt x="721" y="376"/>
                  </a:lnTo>
                  <a:lnTo>
                    <a:pt x="724" y="367"/>
                  </a:lnTo>
                  <a:lnTo>
                    <a:pt x="730" y="364"/>
                  </a:lnTo>
                  <a:lnTo>
                    <a:pt x="733" y="367"/>
                  </a:lnTo>
                  <a:lnTo>
                    <a:pt x="736" y="370"/>
                  </a:lnTo>
                  <a:lnTo>
                    <a:pt x="739" y="373"/>
                  </a:lnTo>
                  <a:lnTo>
                    <a:pt x="747" y="376"/>
                  </a:lnTo>
                  <a:lnTo>
                    <a:pt x="750" y="376"/>
                  </a:lnTo>
                  <a:lnTo>
                    <a:pt x="756" y="373"/>
                  </a:lnTo>
                  <a:lnTo>
                    <a:pt x="759" y="376"/>
                  </a:lnTo>
                  <a:lnTo>
                    <a:pt x="776" y="376"/>
                  </a:lnTo>
                  <a:lnTo>
                    <a:pt x="782" y="373"/>
                  </a:lnTo>
                  <a:lnTo>
                    <a:pt x="790" y="367"/>
                  </a:lnTo>
                  <a:lnTo>
                    <a:pt x="799" y="367"/>
                  </a:lnTo>
                  <a:lnTo>
                    <a:pt x="805" y="370"/>
                  </a:lnTo>
                  <a:lnTo>
                    <a:pt x="811" y="370"/>
                  </a:lnTo>
                  <a:lnTo>
                    <a:pt x="816" y="379"/>
                  </a:lnTo>
                  <a:lnTo>
                    <a:pt x="825" y="382"/>
                  </a:lnTo>
                  <a:lnTo>
                    <a:pt x="825" y="384"/>
                  </a:lnTo>
                  <a:lnTo>
                    <a:pt x="831" y="384"/>
                  </a:lnTo>
                  <a:lnTo>
                    <a:pt x="836" y="384"/>
                  </a:lnTo>
                  <a:lnTo>
                    <a:pt x="848" y="384"/>
                  </a:lnTo>
                  <a:lnTo>
                    <a:pt x="857" y="384"/>
                  </a:lnTo>
                  <a:lnTo>
                    <a:pt x="859" y="382"/>
                  </a:lnTo>
                  <a:lnTo>
                    <a:pt x="865" y="379"/>
                  </a:lnTo>
                  <a:lnTo>
                    <a:pt x="868" y="379"/>
                  </a:lnTo>
                  <a:lnTo>
                    <a:pt x="874" y="382"/>
                  </a:lnTo>
                  <a:lnTo>
                    <a:pt x="877" y="382"/>
                  </a:lnTo>
                  <a:lnTo>
                    <a:pt x="891" y="373"/>
                  </a:lnTo>
                  <a:lnTo>
                    <a:pt x="894" y="373"/>
                  </a:lnTo>
                  <a:lnTo>
                    <a:pt x="897" y="370"/>
                  </a:lnTo>
                  <a:lnTo>
                    <a:pt x="900" y="367"/>
                  </a:lnTo>
                  <a:lnTo>
                    <a:pt x="911" y="367"/>
                  </a:lnTo>
                  <a:lnTo>
                    <a:pt x="926" y="364"/>
                  </a:lnTo>
                  <a:lnTo>
                    <a:pt x="931" y="361"/>
                  </a:lnTo>
                  <a:lnTo>
                    <a:pt x="934" y="359"/>
                  </a:lnTo>
                  <a:lnTo>
                    <a:pt x="937" y="353"/>
                  </a:lnTo>
                  <a:lnTo>
                    <a:pt x="946" y="330"/>
                  </a:lnTo>
                  <a:lnTo>
                    <a:pt x="946" y="327"/>
                  </a:lnTo>
                  <a:lnTo>
                    <a:pt x="954" y="315"/>
                  </a:lnTo>
                  <a:lnTo>
                    <a:pt x="963" y="295"/>
                  </a:lnTo>
                  <a:lnTo>
                    <a:pt x="963" y="292"/>
                  </a:lnTo>
                  <a:lnTo>
                    <a:pt x="960" y="284"/>
                  </a:lnTo>
                  <a:lnTo>
                    <a:pt x="960" y="281"/>
                  </a:lnTo>
                  <a:lnTo>
                    <a:pt x="963" y="275"/>
                  </a:lnTo>
                  <a:lnTo>
                    <a:pt x="969" y="278"/>
                  </a:lnTo>
                  <a:lnTo>
                    <a:pt x="974" y="278"/>
                  </a:lnTo>
                  <a:lnTo>
                    <a:pt x="977" y="275"/>
                  </a:lnTo>
                  <a:lnTo>
                    <a:pt x="980" y="272"/>
                  </a:lnTo>
                  <a:lnTo>
                    <a:pt x="980" y="269"/>
                  </a:lnTo>
                  <a:lnTo>
                    <a:pt x="977" y="261"/>
                  </a:lnTo>
                  <a:lnTo>
                    <a:pt x="980" y="258"/>
                  </a:lnTo>
                  <a:lnTo>
                    <a:pt x="986" y="258"/>
                  </a:lnTo>
                  <a:lnTo>
                    <a:pt x="989" y="261"/>
                  </a:lnTo>
                  <a:lnTo>
                    <a:pt x="992" y="258"/>
                  </a:lnTo>
                  <a:lnTo>
                    <a:pt x="1000" y="261"/>
                  </a:lnTo>
                  <a:lnTo>
                    <a:pt x="1003" y="261"/>
                  </a:lnTo>
                  <a:lnTo>
                    <a:pt x="1006" y="261"/>
                  </a:lnTo>
                  <a:lnTo>
                    <a:pt x="1009" y="255"/>
                  </a:lnTo>
                  <a:lnTo>
                    <a:pt x="1012" y="255"/>
                  </a:lnTo>
                  <a:lnTo>
                    <a:pt x="1015" y="255"/>
                  </a:lnTo>
                  <a:lnTo>
                    <a:pt x="1015" y="261"/>
                  </a:lnTo>
                  <a:lnTo>
                    <a:pt x="1020" y="261"/>
                  </a:lnTo>
                  <a:lnTo>
                    <a:pt x="1023" y="267"/>
                  </a:lnTo>
                  <a:lnTo>
                    <a:pt x="1026" y="269"/>
                  </a:lnTo>
                  <a:lnTo>
                    <a:pt x="1046" y="269"/>
                  </a:lnTo>
                  <a:lnTo>
                    <a:pt x="1046" y="267"/>
                  </a:lnTo>
                  <a:lnTo>
                    <a:pt x="1046" y="264"/>
                  </a:lnTo>
                  <a:lnTo>
                    <a:pt x="1041" y="264"/>
                  </a:lnTo>
                  <a:lnTo>
                    <a:pt x="1038" y="261"/>
                  </a:lnTo>
                  <a:lnTo>
                    <a:pt x="1038" y="258"/>
                  </a:lnTo>
                  <a:lnTo>
                    <a:pt x="1038" y="255"/>
                  </a:lnTo>
                  <a:lnTo>
                    <a:pt x="1041" y="255"/>
                  </a:lnTo>
                  <a:lnTo>
                    <a:pt x="1046" y="255"/>
                  </a:lnTo>
                  <a:lnTo>
                    <a:pt x="1052" y="255"/>
                  </a:lnTo>
                  <a:lnTo>
                    <a:pt x="1052" y="252"/>
                  </a:lnTo>
                  <a:lnTo>
                    <a:pt x="1055" y="241"/>
                  </a:lnTo>
                  <a:lnTo>
                    <a:pt x="1061" y="224"/>
                  </a:lnTo>
                  <a:lnTo>
                    <a:pt x="1064" y="221"/>
                  </a:lnTo>
                  <a:lnTo>
                    <a:pt x="1078" y="221"/>
                  </a:lnTo>
                  <a:lnTo>
                    <a:pt x="1084" y="224"/>
                  </a:lnTo>
                  <a:lnTo>
                    <a:pt x="1087" y="224"/>
                  </a:lnTo>
                  <a:lnTo>
                    <a:pt x="1089" y="221"/>
                  </a:lnTo>
                  <a:lnTo>
                    <a:pt x="1092" y="221"/>
                  </a:lnTo>
                  <a:lnTo>
                    <a:pt x="1098" y="224"/>
                  </a:lnTo>
                  <a:lnTo>
                    <a:pt x="1101" y="224"/>
                  </a:lnTo>
                  <a:lnTo>
                    <a:pt x="1107" y="221"/>
                  </a:lnTo>
                  <a:lnTo>
                    <a:pt x="1110" y="221"/>
                  </a:lnTo>
                  <a:lnTo>
                    <a:pt x="1112" y="221"/>
                  </a:lnTo>
                  <a:lnTo>
                    <a:pt x="1118" y="221"/>
                  </a:lnTo>
                  <a:lnTo>
                    <a:pt x="1121" y="215"/>
                  </a:lnTo>
                  <a:lnTo>
                    <a:pt x="1124" y="212"/>
                  </a:lnTo>
                  <a:lnTo>
                    <a:pt x="1121" y="206"/>
                  </a:lnTo>
                  <a:lnTo>
                    <a:pt x="1121" y="203"/>
                  </a:lnTo>
                  <a:lnTo>
                    <a:pt x="1130" y="203"/>
                  </a:lnTo>
                  <a:lnTo>
                    <a:pt x="1138" y="195"/>
                  </a:lnTo>
                  <a:lnTo>
                    <a:pt x="1141" y="195"/>
                  </a:lnTo>
                  <a:lnTo>
                    <a:pt x="1144" y="195"/>
                  </a:lnTo>
                  <a:lnTo>
                    <a:pt x="1153" y="203"/>
                  </a:lnTo>
                  <a:lnTo>
                    <a:pt x="1153" y="206"/>
                  </a:lnTo>
                  <a:lnTo>
                    <a:pt x="1156" y="209"/>
                  </a:lnTo>
                  <a:lnTo>
                    <a:pt x="1156" y="212"/>
                  </a:lnTo>
                  <a:lnTo>
                    <a:pt x="1156" y="215"/>
                  </a:lnTo>
                  <a:lnTo>
                    <a:pt x="1158" y="218"/>
                  </a:lnTo>
                  <a:lnTo>
                    <a:pt x="1161" y="221"/>
                  </a:lnTo>
                  <a:lnTo>
                    <a:pt x="1164" y="224"/>
                  </a:lnTo>
                  <a:lnTo>
                    <a:pt x="1167" y="229"/>
                  </a:lnTo>
                  <a:lnTo>
                    <a:pt x="1176" y="229"/>
                  </a:lnTo>
                  <a:lnTo>
                    <a:pt x="1179" y="229"/>
                  </a:lnTo>
                  <a:lnTo>
                    <a:pt x="1181" y="229"/>
                  </a:lnTo>
                  <a:lnTo>
                    <a:pt x="1184" y="232"/>
                  </a:lnTo>
                  <a:lnTo>
                    <a:pt x="1187" y="232"/>
                  </a:lnTo>
                  <a:lnTo>
                    <a:pt x="1193" y="235"/>
                  </a:lnTo>
                  <a:lnTo>
                    <a:pt x="1196" y="232"/>
                  </a:lnTo>
                  <a:lnTo>
                    <a:pt x="1199" y="232"/>
                  </a:lnTo>
                  <a:lnTo>
                    <a:pt x="1199" y="229"/>
                  </a:lnTo>
                  <a:lnTo>
                    <a:pt x="1202" y="226"/>
                  </a:lnTo>
                  <a:lnTo>
                    <a:pt x="1202" y="224"/>
                  </a:lnTo>
                  <a:lnTo>
                    <a:pt x="1204" y="221"/>
                  </a:lnTo>
                  <a:lnTo>
                    <a:pt x="1204" y="218"/>
                  </a:lnTo>
                  <a:lnTo>
                    <a:pt x="1207" y="218"/>
                  </a:lnTo>
                  <a:lnTo>
                    <a:pt x="1210" y="215"/>
                  </a:lnTo>
                  <a:lnTo>
                    <a:pt x="1213" y="212"/>
                  </a:lnTo>
                  <a:lnTo>
                    <a:pt x="1213" y="209"/>
                  </a:lnTo>
                  <a:lnTo>
                    <a:pt x="1216" y="206"/>
                  </a:lnTo>
                  <a:lnTo>
                    <a:pt x="1216" y="203"/>
                  </a:lnTo>
                  <a:lnTo>
                    <a:pt x="1219" y="203"/>
                  </a:lnTo>
                  <a:lnTo>
                    <a:pt x="1222" y="201"/>
                  </a:lnTo>
                  <a:lnTo>
                    <a:pt x="1225" y="201"/>
                  </a:lnTo>
                  <a:lnTo>
                    <a:pt x="1227" y="198"/>
                  </a:lnTo>
                  <a:lnTo>
                    <a:pt x="1227" y="195"/>
                  </a:lnTo>
                  <a:lnTo>
                    <a:pt x="1230" y="195"/>
                  </a:lnTo>
                  <a:lnTo>
                    <a:pt x="1233" y="195"/>
                  </a:lnTo>
                  <a:lnTo>
                    <a:pt x="1239" y="192"/>
                  </a:lnTo>
                  <a:lnTo>
                    <a:pt x="1242" y="195"/>
                  </a:lnTo>
                  <a:lnTo>
                    <a:pt x="1245" y="195"/>
                  </a:lnTo>
                  <a:lnTo>
                    <a:pt x="1248" y="195"/>
                  </a:lnTo>
                  <a:lnTo>
                    <a:pt x="1250" y="195"/>
                  </a:lnTo>
                  <a:lnTo>
                    <a:pt x="1253" y="192"/>
                  </a:lnTo>
                  <a:lnTo>
                    <a:pt x="1256" y="192"/>
                  </a:lnTo>
                  <a:lnTo>
                    <a:pt x="1259" y="189"/>
                  </a:lnTo>
                  <a:lnTo>
                    <a:pt x="1259" y="186"/>
                  </a:lnTo>
                  <a:lnTo>
                    <a:pt x="1262" y="186"/>
                  </a:lnTo>
                  <a:lnTo>
                    <a:pt x="1265" y="183"/>
                  </a:lnTo>
                  <a:lnTo>
                    <a:pt x="1268" y="180"/>
                  </a:lnTo>
                  <a:lnTo>
                    <a:pt x="1268" y="178"/>
                  </a:lnTo>
                  <a:lnTo>
                    <a:pt x="1268" y="175"/>
                  </a:lnTo>
                  <a:lnTo>
                    <a:pt x="1271" y="172"/>
                  </a:lnTo>
                  <a:lnTo>
                    <a:pt x="1271" y="169"/>
                  </a:lnTo>
                  <a:lnTo>
                    <a:pt x="1271" y="166"/>
                  </a:lnTo>
                  <a:lnTo>
                    <a:pt x="1273" y="163"/>
                  </a:lnTo>
                  <a:lnTo>
                    <a:pt x="1276" y="160"/>
                  </a:lnTo>
                  <a:lnTo>
                    <a:pt x="1276" y="157"/>
                  </a:lnTo>
                  <a:lnTo>
                    <a:pt x="1279" y="157"/>
                  </a:lnTo>
                  <a:lnTo>
                    <a:pt x="1279" y="152"/>
                  </a:lnTo>
                  <a:lnTo>
                    <a:pt x="1282" y="152"/>
                  </a:lnTo>
                  <a:lnTo>
                    <a:pt x="1285" y="149"/>
                  </a:lnTo>
                  <a:lnTo>
                    <a:pt x="1285" y="146"/>
                  </a:lnTo>
                  <a:lnTo>
                    <a:pt x="1288" y="146"/>
                  </a:lnTo>
                  <a:lnTo>
                    <a:pt x="1291" y="143"/>
                  </a:lnTo>
                  <a:lnTo>
                    <a:pt x="1296" y="143"/>
                  </a:lnTo>
                  <a:lnTo>
                    <a:pt x="1299" y="143"/>
                  </a:lnTo>
                  <a:lnTo>
                    <a:pt x="1299" y="140"/>
                  </a:lnTo>
                  <a:lnTo>
                    <a:pt x="1302" y="140"/>
                  </a:lnTo>
                  <a:lnTo>
                    <a:pt x="1305" y="137"/>
                  </a:lnTo>
                  <a:lnTo>
                    <a:pt x="1308" y="134"/>
                  </a:lnTo>
                  <a:lnTo>
                    <a:pt x="1311" y="134"/>
                  </a:lnTo>
                  <a:lnTo>
                    <a:pt x="1314" y="134"/>
                  </a:lnTo>
                  <a:lnTo>
                    <a:pt x="1317" y="132"/>
                  </a:lnTo>
                  <a:lnTo>
                    <a:pt x="1319" y="132"/>
                  </a:lnTo>
                  <a:lnTo>
                    <a:pt x="1319" y="129"/>
                  </a:lnTo>
                  <a:lnTo>
                    <a:pt x="1325" y="129"/>
                  </a:lnTo>
                  <a:lnTo>
                    <a:pt x="1328" y="129"/>
                  </a:lnTo>
                  <a:lnTo>
                    <a:pt x="1331" y="132"/>
                  </a:lnTo>
                  <a:lnTo>
                    <a:pt x="1337" y="132"/>
                  </a:lnTo>
                  <a:lnTo>
                    <a:pt x="1340" y="132"/>
                  </a:lnTo>
                  <a:lnTo>
                    <a:pt x="1342" y="129"/>
                  </a:lnTo>
                  <a:lnTo>
                    <a:pt x="1345" y="129"/>
                  </a:lnTo>
                  <a:lnTo>
                    <a:pt x="1348" y="129"/>
                  </a:lnTo>
                  <a:lnTo>
                    <a:pt x="1351" y="126"/>
                  </a:lnTo>
                  <a:lnTo>
                    <a:pt x="1354" y="123"/>
                  </a:lnTo>
                  <a:lnTo>
                    <a:pt x="1357" y="123"/>
                  </a:lnTo>
                  <a:lnTo>
                    <a:pt x="1360" y="123"/>
                  </a:lnTo>
                  <a:lnTo>
                    <a:pt x="1363" y="123"/>
                  </a:lnTo>
                  <a:lnTo>
                    <a:pt x="1365" y="123"/>
                  </a:lnTo>
                  <a:lnTo>
                    <a:pt x="1368" y="123"/>
                  </a:lnTo>
                  <a:lnTo>
                    <a:pt x="1371" y="126"/>
                  </a:lnTo>
                  <a:lnTo>
                    <a:pt x="1377" y="123"/>
                  </a:lnTo>
                  <a:lnTo>
                    <a:pt x="1380" y="123"/>
                  </a:lnTo>
                  <a:lnTo>
                    <a:pt x="1383" y="123"/>
                  </a:lnTo>
                  <a:lnTo>
                    <a:pt x="1386" y="123"/>
                  </a:lnTo>
                  <a:lnTo>
                    <a:pt x="1388" y="120"/>
                  </a:lnTo>
                  <a:lnTo>
                    <a:pt x="1391" y="120"/>
                  </a:lnTo>
                  <a:lnTo>
                    <a:pt x="1394" y="117"/>
                  </a:lnTo>
                  <a:lnTo>
                    <a:pt x="1397" y="117"/>
                  </a:lnTo>
                  <a:lnTo>
                    <a:pt x="1400" y="117"/>
                  </a:lnTo>
                  <a:lnTo>
                    <a:pt x="1403" y="117"/>
                  </a:lnTo>
                  <a:lnTo>
                    <a:pt x="1406" y="114"/>
                  </a:lnTo>
                  <a:lnTo>
                    <a:pt x="1409" y="114"/>
                  </a:lnTo>
                  <a:lnTo>
                    <a:pt x="1411" y="112"/>
                  </a:lnTo>
                  <a:lnTo>
                    <a:pt x="1414" y="112"/>
                  </a:lnTo>
                  <a:lnTo>
                    <a:pt x="1414" y="109"/>
                  </a:lnTo>
                  <a:lnTo>
                    <a:pt x="1417" y="106"/>
                  </a:lnTo>
                  <a:lnTo>
                    <a:pt x="1420" y="103"/>
                  </a:lnTo>
                  <a:lnTo>
                    <a:pt x="1423" y="103"/>
                  </a:lnTo>
                  <a:lnTo>
                    <a:pt x="1423" y="100"/>
                  </a:lnTo>
                  <a:lnTo>
                    <a:pt x="1426" y="97"/>
                  </a:lnTo>
                  <a:lnTo>
                    <a:pt x="1429" y="97"/>
                  </a:lnTo>
                  <a:lnTo>
                    <a:pt x="1432" y="94"/>
                  </a:lnTo>
                  <a:lnTo>
                    <a:pt x="1434" y="91"/>
                  </a:lnTo>
                  <a:lnTo>
                    <a:pt x="1434" y="89"/>
                  </a:lnTo>
                  <a:lnTo>
                    <a:pt x="1437" y="86"/>
                  </a:lnTo>
                  <a:lnTo>
                    <a:pt x="1437" y="80"/>
                  </a:lnTo>
                  <a:lnTo>
                    <a:pt x="1437" y="77"/>
                  </a:lnTo>
                  <a:lnTo>
                    <a:pt x="1440" y="74"/>
                  </a:lnTo>
                  <a:lnTo>
                    <a:pt x="1440" y="71"/>
                  </a:lnTo>
                  <a:lnTo>
                    <a:pt x="1443" y="68"/>
                  </a:lnTo>
                  <a:lnTo>
                    <a:pt x="1446" y="68"/>
                  </a:lnTo>
                  <a:lnTo>
                    <a:pt x="1449" y="66"/>
                  </a:lnTo>
                  <a:lnTo>
                    <a:pt x="1452" y="66"/>
                  </a:lnTo>
                  <a:lnTo>
                    <a:pt x="1455" y="66"/>
                  </a:lnTo>
                  <a:lnTo>
                    <a:pt x="1457" y="63"/>
                  </a:lnTo>
                  <a:lnTo>
                    <a:pt x="1457" y="60"/>
                  </a:lnTo>
                  <a:lnTo>
                    <a:pt x="1460" y="57"/>
                  </a:lnTo>
                  <a:lnTo>
                    <a:pt x="1463" y="54"/>
                  </a:lnTo>
                  <a:lnTo>
                    <a:pt x="1463" y="51"/>
                  </a:lnTo>
                  <a:lnTo>
                    <a:pt x="1466" y="48"/>
                  </a:lnTo>
                  <a:lnTo>
                    <a:pt x="1469" y="45"/>
                  </a:lnTo>
                  <a:lnTo>
                    <a:pt x="1472" y="45"/>
                  </a:lnTo>
                  <a:lnTo>
                    <a:pt x="1475" y="45"/>
                  </a:lnTo>
                  <a:lnTo>
                    <a:pt x="1478" y="43"/>
                  </a:lnTo>
                  <a:lnTo>
                    <a:pt x="1480" y="43"/>
                  </a:lnTo>
                  <a:lnTo>
                    <a:pt x="1483" y="40"/>
                  </a:lnTo>
                  <a:lnTo>
                    <a:pt x="1483" y="37"/>
                  </a:lnTo>
                  <a:lnTo>
                    <a:pt x="1486" y="37"/>
                  </a:lnTo>
                  <a:lnTo>
                    <a:pt x="1489" y="34"/>
                  </a:lnTo>
                  <a:lnTo>
                    <a:pt x="1492" y="34"/>
                  </a:lnTo>
                  <a:lnTo>
                    <a:pt x="1498" y="34"/>
                  </a:lnTo>
                  <a:lnTo>
                    <a:pt x="1501" y="34"/>
                  </a:lnTo>
                  <a:lnTo>
                    <a:pt x="1503" y="31"/>
                  </a:lnTo>
                  <a:lnTo>
                    <a:pt x="1506" y="28"/>
                  </a:lnTo>
                  <a:lnTo>
                    <a:pt x="1509" y="25"/>
                  </a:lnTo>
                  <a:lnTo>
                    <a:pt x="1512" y="25"/>
                  </a:lnTo>
                  <a:lnTo>
                    <a:pt x="1515" y="22"/>
                  </a:lnTo>
                  <a:lnTo>
                    <a:pt x="1515" y="20"/>
                  </a:lnTo>
                  <a:lnTo>
                    <a:pt x="1518" y="17"/>
                  </a:lnTo>
                  <a:lnTo>
                    <a:pt x="1518" y="14"/>
                  </a:lnTo>
                  <a:lnTo>
                    <a:pt x="1518" y="11"/>
                  </a:lnTo>
                  <a:lnTo>
                    <a:pt x="1521" y="8"/>
                  </a:lnTo>
                  <a:lnTo>
                    <a:pt x="1521" y="5"/>
                  </a:lnTo>
                  <a:lnTo>
                    <a:pt x="1524" y="2"/>
                  </a:lnTo>
                  <a:lnTo>
                    <a:pt x="1526" y="0"/>
                  </a:lnTo>
                  <a:lnTo>
                    <a:pt x="1529" y="0"/>
                  </a:lnTo>
                  <a:lnTo>
                    <a:pt x="1532" y="0"/>
                  </a:lnTo>
                  <a:lnTo>
                    <a:pt x="1535" y="2"/>
                  </a:lnTo>
                  <a:lnTo>
                    <a:pt x="1538" y="2"/>
                  </a:lnTo>
                  <a:lnTo>
                    <a:pt x="1541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619" y="727"/>
              <a:ext cx="2081" cy="1625"/>
            </a:xfrm>
            <a:custGeom>
              <a:avLst/>
              <a:gdLst>
                <a:gd name="T0" fmla="*/ 1581 w 2081"/>
                <a:gd name="T1" fmla="*/ 109 h 1625"/>
                <a:gd name="T2" fmla="*/ 1716 w 2081"/>
                <a:gd name="T3" fmla="*/ 218 h 1625"/>
                <a:gd name="T4" fmla="*/ 1808 w 2081"/>
                <a:gd name="T5" fmla="*/ 390 h 1625"/>
                <a:gd name="T6" fmla="*/ 1900 w 2081"/>
                <a:gd name="T7" fmla="*/ 508 h 1625"/>
                <a:gd name="T8" fmla="*/ 2055 w 2081"/>
                <a:gd name="T9" fmla="*/ 646 h 1625"/>
                <a:gd name="T10" fmla="*/ 1903 w 2081"/>
                <a:gd name="T11" fmla="*/ 680 h 1625"/>
                <a:gd name="T12" fmla="*/ 1831 w 2081"/>
                <a:gd name="T13" fmla="*/ 855 h 1625"/>
                <a:gd name="T14" fmla="*/ 1736 w 2081"/>
                <a:gd name="T15" fmla="*/ 881 h 1625"/>
                <a:gd name="T16" fmla="*/ 1613 w 2081"/>
                <a:gd name="T17" fmla="*/ 907 h 1625"/>
                <a:gd name="T18" fmla="*/ 1526 w 2081"/>
                <a:gd name="T19" fmla="*/ 1045 h 1625"/>
                <a:gd name="T20" fmla="*/ 1325 w 2081"/>
                <a:gd name="T21" fmla="*/ 1226 h 1625"/>
                <a:gd name="T22" fmla="*/ 1305 w 2081"/>
                <a:gd name="T23" fmla="*/ 1332 h 1625"/>
                <a:gd name="T24" fmla="*/ 1176 w 2081"/>
                <a:gd name="T25" fmla="*/ 1482 h 1625"/>
                <a:gd name="T26" fmla="*/ 1115 w 2081"/>
                <a:gd name="T27" fmla="*/ 1493 h 1625"/>
                <a:gd name="T28" fmla="*/ 1064 w 2081"/>
                <a:gd name="T29" fmla="*/ 1519 h 1625"/>
                <a:gd name="T30" fmla="*/ 1029 w 2081"/>
                <a:gd name="T31" fmla="*/ 1573 h 1625"/>
                <a:gd name="T32" fmla="*/ 969 w 2081"/>
                <a:gd name="T33" fmla="*/ 1599 h 1625"/>
                <a:gd name="T34" fmla="*/ 908 w 2081"/>
                <a:gd name="T35" fmla="*/ 1611 h 1625"/>
                <a:gd name="T36" fmla="*/ 842 w 2081"/>
                <a:gd name="T37" fmla="*/ 1614 h 1625"/>
                <a:gd name="T38" fmla="*/ 773 w 2081"/>
                <a:gd name="T39" fmla="*/ 1594 h 1625"/>
                <a:gd name="T40" fmla="*/ 724 w 2081"/>
                <a:gd name="T41" fmla="*/ 1562 h 1625"/>
                <a:gd name="T42" fmla="*/ 675 w 2081"/>
                <a:gd name="T43" fmla="*/ 1516 h 1625"/>
                <a:gd name="T44" fmla="*/ 621 w 2081"/>
                <a:gd name="T45" fmla="*/ 1484 h 1625"/>
                <a:gd name="T46" fmla="*/ 598 w 2081"/>
                <a:gd name="T47" fmla="*/ 1424 h 1625"/>
                <a:gd name="T48" fmla="*/ 555 w 2081"/>
                <a:gd name="T49" fmla="*/ 1390 h 1625"/>
                <a:gd name="T50" fmla="*/ 529 w 2081"/>
                <a:gd name="T51" fmla="*/ 1347 h 1625"/>
                <a:gd name="T52" fmla="*/ 494 w 2081"/>
                <a:gd name="T53" fmla="*/ 1306 h 1625"/>
                <a:gd name="T54" fmla="*/ 437 w 2081"/>
                <a:gd name="T55" fmla="*/ 1301 h 1625"/>
                <a:gd name="T56" fmla="*/ 425 w 2081"/>
                <a:gd name="T57" fmla="*/ 1246 h 1625"/>
                <a:gd name="T58" fmla="*/ 399 w 2081"/>
                <a:gd name="T59" fmla="*/ 1223 h 1625"/>
                <a:gd name="T60" fmla="*/ 345 w 2081"/>
                <a:gd name="T61" fmla="*/ 1200 h 1625"/>
                <a:gd name="T62" fmla="*/ 305 w 2081"/>
                <a:gd name="T63" fmla="*/ 1183 h 1625"/>
                <a:gd name="T64" fmla="*/ 267 w 2081"/>
                <a:gd name="T65" fmla="*/ 1157 h 1625"/>
                <a:gd name="T66" fmla="*/ 279 w 2081"/>
                <a:gd name="T67" fmla="*/ 1111 h 1625"/>
                <a:gd name="T68" fmla="*/ 284 w 2081"/>
                <a:gd name="T69" fmla="*/ 1051 h 1625"/>
                <a:gd name="T70" fmla="*/ 290 w 2081"/>
                <a:gd name="T71" fmla="*/ 996 h 1625"/>
                <a:gd name="T72" fmla="*/ 270 w 2081"/>
                <a:gd name="T73" fmla="*/ 944 h 1625"/>
                <a:gd name="T74" fmla="*/ 224 w 2081"/>
                <a:gd name="T75" fmla="*/ 896 h 1625"/>
                <a:gd name="T76" fmla="*/ 210 w 2081"/>
                <a:gd name="T77" fmla="*/ 844 h 1625"/>
                <a:gd name="T78" fmla="*/ 164 w 2081"/>
                <a:gd name="T79" fmla="*/ 801 h 1625"/>
                <a:gd name="T80" fmla="*/ 138 w 2081"/>
                <a:gd name="T81" fmla="*/ 738 h 1625"/>
                <a:gd name="T82" fmla="*/ 138 w 2081"/>
                <a:gd name="T83" fmla="*/ 657 h 1625"/>
                <a:gd name="T84" fmla="*/ 34 w 2081"/>
                <a:gd name="T85" fmla="*/ 574 h 1625"/>
                <a:gd name="T86" fmla="*/ 23 w 2081"/>
                <a:gd name="T87" fmla="*/ 516 h 1625"/>
                <a:gd name="T88" fmla="*/ 89 w 2081"/>
                <a:gd name="T89" fmla="*/ 468 h 1625"/>
                <a:gd name="T90" fmla="*/ 187 w 2081"/>
                <a:gd name="T91" fmla="*/ 442 h 1625"/>
                <a:gd name="T92" fmla="*/ 316 w 2081"/>
                <a:gd name="T93" fmla="*/ 442 h 1625"/>
                <a:gd name="T94" fmla="*/ 399 w 2081"/>
                <a:gd name="T95" fmla="*/ 442 h 1625"/>
                <a:gd name="T96" fmla="*/ 535 w 2081"/>
                <a:gd name="T97" fmla="*/ 422 h 1625"/>
                <a:gd name="T98" fmla="*/ 629 w 2081"/>
                <a:gd name="T99" fmla="*/ 410 h 1625"/>
                <a:gd name="T100" fmla="*/ 710 w 2081"/>
                <a:gd name="T101" fmla="*/ 379 h 1625"/>
                <a:gd name="T102" fmla="*/ 836 w 2081"/>
                <a:gd name="T103" fmla="*/ 384 h 1625"/>
                <a:gd name="T104" fmla="*/ 960 w 2081"/>
                <a:gd name="T105" fmla="*/ 284 h 1625"/>
                <a:gd name="T106" fmla="*/ 1026 w 2081"/>
                <a:gd name="T107" fmla="*/ 269 h 1625"/>
                <a:gd name="T108" fmla="*/ 1107 w 2081"/>
                <a:gd name="T109" fmla="*/ 221 h 1625"/>
                <a:gd name="T110" fmla="*/ 1179 w 2081"/>
                <a:gd name="T111" fmla="*/ 229 h 1625"/>
                <a:gd name="T112" fmla="*/ 1227 w 2081"/>
                <a:gd name="T113" fmla="*/ 195 h 1625"/>
                <a:gd name="T114" fmla="*/ 1276 w 2081"/>
                <a:gd name="T115" fmla="*/ 157 h 1625"/>
                <a:gd name="T116" fmla="*/ 1337 w 2081"/>
                <a:gd name="T117" fmla="*/ 132 h 1625"/>
                <a:gd name="T118" fmla="*/ 1403 w 2081"/>
                <a:gd name="T119" fmla="*/ 117 h 1625"/>
                <a:gd name="T120" fmla="*/ 1449 w 2081"/>
                <a:gd name="T121" fmla="*/ 66 h 1625"/>
                <a:gd name="T122" fmla="*/ 1506 w 2081"/>
                <a:gd name="T123" fmla="*/ 28 h 1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81" h="1625">
                  <a:moveTo>
                    <a:pt x="1541" y="2"/>
                  </a:moveTo>
                  <a:lnTo>
                    <a:pt x="1544" y="2"/>
                  </a:lnTo>
                  <a:lnTo>
                    <a:pt x="1549" y="2"/>
                  </a:lnTo>
                  <a:lnTo>
                    <a:pt x="1552" y="2"/>
                  </a:lnTo>
                  <a:lnTo>
                    <a:pt x="1558" y="20"/>
                  </a:lnTo>
                  <a:lnTo>
                    <a:pt x="1558" y="22"/>
                  </a:lnTo>
                  <a:lnTo>
                    <a:pt x="1561" y="25"/>
                  </a:lnTo>
                  <a:lnTo>
                    <a:pt x="1558" y="31"/>
                  </a:lnTo>
                  <a:lnTo>
                    <a:pt x="1555" y="40"/>
                  </a:lnTo>
                  <a:lnTo>
                    <a:pt x="1555" y="43"/>
                  </a:lnTo>
                  <a:lnTo>
                    <a:pt x="1555" y="48"/>
                  </a:lnTo>
                  <a:lnTo>
                    <a:pt x="1564" y="71"/>
                  </a:lnTo>
                  <a:lnTo>
                    <a:pt x="1564" y="74"/>
                  </a:lnTo>
                  <a:lnTo>
                    <a:pt x="1564" y="80"/>
                  </a:lnTo>
                  <a:lnTo>
                    <a:pt x="1564" y="86"/>
                  </a:lnTo>
                  <a:lnTo>
                    <a:pt x="1564" y="91"/>
                  </a:lnTo>
                  <a:lnTo>
                    <a:pt x="1564" y="97"/>
                  </a:lnTo>
                  <a:lnTo>
                    <a:pt x="1567" y="103"/>
                  </a:lnTo>
                  <a:lnTo>
                    <a:pt x="1570" y="106"/>
                  </a:lnTo>
                  <a:lnTo>
                    <a:pt x="1575" y="109"/>
                  </a:lnTo>
                  <a:lnTo>
                    <a:pt x="1578" y="109"/>
                  </a:lnTo>
                  <a:lnTo>
                    <a:pt x="1581" y="109"/>
                  </a:lnTo>
                  <a:lnTo>
                    <a:pt x="1590" y="109"/>
                  </a:lnTo>
                  <a:lnTo>
                    <a:pt x="1598" y="106"/>
                  </a:lnTo>
                  <a:lnTo>
                    <a:pt x="1607" y="106"/>
                  </a:lnTo>
                  <a:lnTo>
                    <a:pt x="1613" y="106"/>
                  </a:lnTo>
                  <a:lnTo>
                    <a:pt x="1618" y="106"/>
                  </a:lnTo>
                  <a:lnTo>
                    <a:pt x="1621" y="106"/>
                  </a:lnTo>
                  <a:lnTo>
                    <a:pt x="1624" y="109"/>
                  </a:lnTo>
                  <a:lnTo>
                    <a:pt x="1627" y="114"/>
                  </a:lnTo>
                  <a:lnTo>
                    <a:pt x="1630" y="123"/>
                  </a:lnTo>
                  <a:lnTo>
                    <a:pt x="1636" y="132"/>
                  </a:lnTo>
                  <a:lnTo>
                    <a:pt x="1653" y="143"/>
                  </a:lnTo>
                  <a:lnTo>
                    <a:pt x="1661" y="149"/>
                  </a:lnTo>
                  <a:lnTo>
                    <a:pt x="1676" y="163"/>
                  </a:lnTo>
                  <a:lnTo>
                    <a:pt x="1676" y="169"/>
                  </a:lnTo>
                  <a:lnTo>
                    <a:pt x="1679" y="178"/>
                  </a:lnTo>
                  <a:lnTo>
                    <a:pt x="1679" y="183"/>
                  </a:lnTo>
                  <a:lnTo>
                    <a:pt x="1684" y="192"/>
                  </a:lnTo>
                  <a:lnTo>
                    <a:pt x="1690" y="198"/>
                  </a:lnTo>
                  <a:lnTo>
                    <a:pt x="1699" y="203"/>
                  </a:lnTo>
                  <a:lnTo>
                    <a:pt x="1707" y="209"/>
                  </a:lnTo>
                  <a:lnTo>
                    <a:pt x="1713" y="215"/>
                  </a:lnTo>
                  <a:lnTo>
                    <a:pt x="1716" y="218"/>
                  </a:lnTo>
                  <a:lnTo>
                    <a:pt x="1719" y="229"/>
                  </a:lnTo>
                  <a:lnTo>
                    <a:pt x="1722" y="247"/>
                  </a:lnTo>
                  <a:lnTo>
                    <a:pt x="1725" y="255"/>
                  </a:lnTo>
                  <a:lnTo>
                    <a:pt x="1725" y="275"/>
                  </a:lnTo>
                  <a:lnTo>
                    <a:pt x="1725" y="278"/>
                  </a:lnTo>
                  <a:lnTo>
                    <a:pt x="1730" y="284"/>
                  </a:lnTo>
                  <a:lnTo>
                    <a:pt x="1736" y="287"/>
                  </a:lnTo>
                  <a:lnTo>
                    <a:pt x="1742" y="295"/>
                  </a:lnTo>
                  <a:lnTo>
                    <a:pt x="1745" y="301"/>
                  </a:lnTo>
                  <a:lnTo>
                    <a:pt x="1751" y="313"/>
                  </a:lnTo>
                  <a:lnTo>
                    <a:pt x="1753" y="324"/>
                  </a:lnTo>
                  <a:lnTo>
                    <a:pt x="1753" y="327"/>
                  </a:lnTo>
                  <a:lnTo>
                    <a:pt x="1759" y="347"/>
                  </a:lnTo>
                  <a:lnTo>
                    <a:pt x="1759" y="350"/>
                  </a:lnTo>
                  <a:lnTo>
                    <a:pt x="1765" y="353"/>
                  </a:lnTo>
                  <a:lnTo>
                    <a:pt x="1771" y="353"/>
                  </a:lnTo>
                  <a:lnTo>
                    <a:pt x="1779" y="359"/>
                  </a:lnTo>
                  <a:lnTo>
                    <a:pt x="1785" y="359"/>
                  </a:lnTo>
                  <a:lnTo>
                    <a:pt x="1791" y="364"/>
                  </a:lnTo>
                  <a:lnTo>
                    <a:pt x="1797" y="373"/>
                  </a:lnTo>
                  <a:lnTo>
                    <a:pt x="1802" y="376"/>
                  </a:lnTo>
                  <a:lnTo>
                    <a:pt x="1808" y="390"/>
                  </a:lnTo>
                  <a:lnTo>
                    <a:pt x="1814" y="396"/>
                  </a:lnTo>
                  <a:lnTo>
                    <a:pt x="1820" y="399"/>
                  </a:lnTo>
                  <a:lnTo>
                    <a:pt x="1825" y="402"/>
                  </a:lnTo>
                  <a:lnTo>
                    <a:pt x="1834" y="404"/>
                  </a:lnTo>
                  <a:lnTo>
                    <a:pt x="1843" y="407"/>
                  </a:lnTo>
                  <a:lnTo>
                    <a:pt x="1848" y="416"/>
                  </a:lnTo>
                  <a:lnTo>
                    <a:pt x="1851" y="422"/>
                  </a:lnTo>
                  <a:lnTo>
                    <a:pt x="1854" y="433"/>
                  </a:lnTo>
                  <a:lnTo>
                    <a:pt x="1857" y="442"/>
                  </a:lnTo>
                  <a:lnTo>
                    <a:pt x="1857" y="448"/>
                  </a:lnTo>
                  <a:lnTo>
                    <a:pt x="1860" y="453"/>
                  </a:lnTo>
                  <a:lnTo>
                    <a:pt x="1866" y="456"/>
                  </a:lnTo>
                  <a:lnTo>
                    <a:pt x="1871" y="456"/>
                  </a:lnTo>
                  <a:lnTo>
                    <a:pt x="1880" y="462"/>
                  </a:lnTo>
                  <a:lnTo>
                    <a:pt x="1886" y="465"/>
                  </a:lnTo>
                  <a:lnTo>
                    <a:pt x="1891" y="465"/>
                  </a:lnTo>
                  <a:lnTo>
                    <a:pt x="1897" y="471"/>
                  </a:lnTo>
                  <a:lnTo>
                    <a:pt x="1900" y="473"/>
                  </a:lnTo>
                  <a:lnTo>
                    <a:pt x="1900" y="479"/>
                  </a:lnTo>
                  <a:lnTo>
                    <a:pt x="1900" y="485"/>
                  </a:lnTo>
                  <a:lnTo>
                    <a:pt x="1897" y="494"/>
                  </a:lnTo>
                  <a:lnTo>
                    <a:pt x="1900" y="508"/>
                  </a:lnTo>
                  <a:lnTo>
                    <a:pt x="1906" y="525"/>
                  </a:lnTo>
                  <a:lnTo>
                    <a:pt x="1909" y="539"/>
                  </a:lnTo>
                  <a:lnTo>
                    <a:pt x="1912" y="554"/>
                  </a:lnTo>
                  <a:lnTo>
                    <a:pt x="1917" y="577"/>
                  </a:lnTo>
                  <a:lnTo>
                    <a:pt x="1917" y="588"/>
                  </a:lnTo>
                  <a:lnTo>
                    <a:pt x="1920" y="594"/>
                  </a:lnTo>
                  <a:lnTo>
                    <a:pt x="1926" y="600"/>
                  </a:lnTo>
                  <a:lnTo>
                    <a:pt x="1929" y="606"/>
                  </a:lnTo>
                  <a:lnTo>
                    <a:pt x="1937" y="608"/>
                  </a:lnTo>
                  <a:lnTo>
                    <a:pt x="1946" y="611"/>
                  </a:lnTo>
                  <a:lnTo>
                    <a:pt x="1955" y="614"/>
                  </a:lnTo>
                  <a:lnTo>
                    <a:pt x="1960" y="617"/>
                  </a:lnTo>
                  <a:lnTo>
                    <a:pt x="1963" y="623"/>
                  </a:lnTo>
                  <a:lnTo>
                    <a:pt x="1966" y="626"/>
                  </a:lnTo>
                  <a:lnTo>
                    <a:pt x="1972" y="631"/>
                  </a:lnTo>
                  <a:lnTo>
                    <a:pt x="1981" y="634"/>
                  </a:lnTo>
                  <a:lnTo>
                    <a:pt x="1995" y="637"/>
                  </a:lnTo>
                  <a:lnTo>
                    <a:pt x="2004" y="640"/>
                  </a:lnTo>
                  <a:lnTo>
                    <a:pt x="2015" y="643"/>
                  </a:lnTo>
                  <a:lnTo>
                    <a:pt x="2029" y="646"/>
                  </a:lnTo>
                  <a:lnTo>
                    <a:pt x="2041" y="643"/>
                  </a:lnTo>
                  <a:lnTo>
                    <a:pt x="2055" y="646"/>
                  </a:lnTo>
                  <a:lnTo>
                    <a:pt x="2067" y="649"/>
                  </a:lnTo>
                  <a:lnTo>
                    <a:pt x="2073" y="651"/>
                  </a:lnTo>
                  <a:lnTo>
                    <a:pt x="2078" y="657"/>
                  </a:lnTo>
                  <a:lnTo>
                    <a:pt x="2081" y="663"/>
                  </a:lnTo>
                  <a:lnTo>
                    <a:pt x="2081" y="666"/>
                  </a:lnTo>
                  <a:lnTo>
                    <a:pt x="2081" y="674"/>
                  </a:lnTo>
                  <a:lnTo>
                    <a:pt x="2078" y="697"/>
                  </a:lnTo>
                  <a:lnTo>
                    <a:pt x="2073" y="703"/>
                  </a:lnTo>
                  <a:lnTo>
                    <a:pt x="2070" y="709"/>
                  </a:lnTo>
                  <a:lnTo>
                    <a:pt x="2067" y="712"/>
                  </a:lnTo>
                  <a:lnTo>
                    <a:pt x="2064" y="712"/>
                  </a:lnTo>
                  <a:lnTo>
                    <a:pt x="2058" y="712"/>
                  </a:lnTo>
                  <a:lnTo>
                    <a:pt x="2044" y="709"/>
                  </a:lnTo>
                  <a:lnTo>
                    <a:pt x="2032" y="706"/>
                  </a:lnTo>
                  <a:lnTo>
                    <a:pt x="2012" y="706"/>
                  </a:lnTo>
                  <a:lnTo>
                    <a:pt x="1978" y="703"/>
                  </a:lnTo>
                  <a:lnTo>
                    <a:pt x="1949" y="703"/>
                  </a:lnTo>
                  <a:lnTo>
                    <a:pt x="1937" y="700"/>
                  </a:lnTo>
                  <a:lnTo>
                    <a:pt x="1926" y="697"/>
                  </a:lnTo>
                  <a:lnTo>
                    <a:pt x="1914" y="692"/>
                  </a:lnTo>
                  <a:lnTo>
                    <a:pt x="1909" y="683"/>
                  </a:lnTo>
                  <a:lnTo>
                    <a:pt x="1903" y="680"/>
                  </a:lnTo>
                  <a:lnTo>
                    <a:pt x="1891" y="677"/>
                  </a:lnTo>
                  <a:lnTo>
                    <a:pt x="1880" y="680"/>
                  </a:lnTo>
                  <a:lnTo>
                    <a:pt x="1866" y="683"/>
                  </a:lnTo>
                  <a:lnTo>
                    <a:pt x="1854" y="689"/>
                  </a:lnTo>
                  <a:lnTo>
                    <a:pt x="1848" y="689"/>
                  </a:lnTo>
                  <a:lnTo>
                    <a:pt x="1843" y="695"/>
                  </a:lnTo>
                  <a:lnTo>
                    <a:pt x="1831" y="706"/>
                  </a:lnTo>
                  <a:lnTo>
                    <a:pt x="1828" y="715"/>
                  </a:lnTo>
                  <a:lnTo>
                    <a:pt x="1825" y="723"/>
                  </a:lnTo>
                  <a:lnTo>
                    <a:pt x="1822" y="738"/>
                  </a:lnTo>
                  <a:lnTo>
                    <a:pt x="1825" y="752"/>
                  </a:lnTo>
                  <a:lnTo>
                    <a:pt x="1825" y="761"/>
                  </a:lnTo>
                  <a:lnTo>
                    <a:pt x="1831" y="769"/>
                  </a:lnTo>
                  <a:lnTo>
                    <a:pt x="1837" y="778"/>
                  </a:lnTo>
                  <a:lnTo>
                    <a:pt x="1843" y="786"/>
                  </a:lnTo>
                  <a:lnTo>
                    <a:pt x="1848" y="795"/>
                  </a:lnTo>
                  <a:lnTo>
                    <a:pt x="1848" y="807"/>
                  </a:lnTo>
                  <a:lnTo>
                    <a:pt x="1848" y="818"/>
                  </a:lnTo>
                  <a:lnTo>
                    <a:pt x="1845" y="830"/>
                  </a:lnTo>
                  <a:lnTo>
                    <a:pt x="1840" y="838"/>
                  </a:lnTo>
                  <a:lnTo>
                    <a:pt x="1834" y="847"/>
                  </a:lnTo>
                  <a:lnTo>
                    <a:pt x="1831" y="855"/>
                  </a:lnTo>
                  <a:lnTo>
                    <a:pt x="1825" y="867"/>
                  </a:lnTo>
                  <a:lnTo>
                    <a:pt x="1822" y="876"/>
                  </a:lnTo>
                  <a:lnTo>
                    <a:pt x="1822" y="881"/>
                  </a:lnTo>
                  <a:lnTo>
                    <a:pt x="1825" y="887"/>
                  </a:lnTo>
                  <a:lnTo>
                    <a:pt x="1831" y="893"/>
                  </a:lnTo>
                  <a:lnTo>
                    <a:pt x="1837" y="896"/>
                  </a:lnTo>
                  <a:lnTo>
                    <a:pt x="1840" y="898"/>
                  </a:lnTo>
                  <a:lnTo>
                    <a:pt x="1843" y="901"/>
                  </a:lnTo>
                  <a:lnTo>
                    <a:pt x="1845" y="907"/>
                  </a:lnTo>
                  <a:lnTo>
                    <a:pt x="1845" y="913"/>
                  </a:lnTo>
                  <a:lnTo>
                    <a:pt x="1843" y="916"/>
                  </a:lnTo>
                  <a:lnTo>
                    <a:pt x="1828" y="921"/>
                  </a:lnTo>
                  <a:lnTo>
                    <a:pt x="1805" y="924"/>
                  </a:lnTo>
                  <a:lnTo>
                    <a:pt x="1788" y="930"/>
                  </a:lnTo>
                  <a:lnTo>
                    <a:pt x="1776" y="930"/>
                  </a:lnTo>
                  <a:lnTo>
                    <a:pt x="1765" y="927"/>
                  </a:lnTo>
                  <a:lnTo>
                    <a:pt x="1762" y="919"/>
                  </a:lnTo>
                  <a:lnTo>
                    <a:pt x="1759" y="910"/>
                  </a:lnTo>
                  <a:lnTo>
                    <a:pt x="1756" y="898"/>
                  </a:lnTo>
                  <a:lnTo>
                    <a:pt x="1751" y="890"/>
                  </a:lnTo>
                  <a:lnTo>
                    <a:pt x="1748" y="887"/>
                  </a:lnTo>
                  <a:lnTo>
                    <a:pt x="1736" y="881"/>
                  </a:lnTo>
                  <a:lnTo>
                    <a:pt x="1730" y="878"/>
                  </a:lnTo>
                  <a:lnTo>
                    <a:pt x="1725" y="873"/>
                  </a:lnTo>
                  <a:lnTo>
                    <a:pt x="1719" y="864"/>
                  </a:lnTo>
                  <a:lnTo>
                    <a:pt x="1716" y="861"/>
                  </a:lnTo>
                  <a:lnTo>
                    <a:pt x="1716" y="855"/>
                  </a:lnTo>
                  <a:lnTo>
                    <a:pt x="1716" y="853"/>
                  </a:lnTo>
                  <a:lnTo>
                    <a:pt x="1713" y="850"/>
                  </a:lnTo>
                  <a:lnTo>
                    <a:pt x="1710" y="847"/>
                  </a:lnTo>
                  <a:lnTo>
                    <a:pt x="1705" y="847"/>
                  </a:lnTo>
                  <a:lnTo>
                    <a:pt x="1687" y="850"/>
                  </a:lnTo>
                  <a:lnTo>
                    <a:pt x="1684" y="855"/>
                  </a:lnTo>
                  <a:lnTo>
                    <a:pt x="1673" y="864"/>
                  </a:lnTo>
                  <a:lnTo>
                    <a:pt x="1661" y="870"/>
                  </a:lnTo>
                  <a:lnTo>
                    <a:pt x="1653" y="876"/>
                  </a:lnTo>
                  <a:lnTo>
                    <a:pt x="1644" y="878"/>
                  </a:lnTo>
                  <a:lnTo>
                    <a:pt x="1638" y="878"/>
                  </a:lnTo>
                  <a:lnTo>
                    <a:pt x="1630" y="878"/>
                  </a:lnTo>
                  <a:lnTo>
                    <a:pt x="1624" y="878"/>
                  </a:lnTo>
                  <a:lnTo>
                    <a:pt x="1621" y="884"/>
                  </a:lnTo>
                  <a:lnTo>
                    <a:pt x="1618" y="890"/>
                  </a:lnTo>
                  <a:lnTo>
                    <a:pt x="1616" y="898"/>
                  </a:lnTo>
                  <a:lnTo>
                    <a:pt x="1613" y="907"/>
                  </a:lnTo>
                  <a:lnTo>
                    <a:pt x="1607" y="907"/>
                  </a:lnTo>
                  <a:lnTo>
                    <a:pt x="1601" y="904"/>
                  </a:lnTo>
                  <a:lnTo>
                    <a:pt x="1593" y="901"/>
                  </a:lnTo>
                  <a:lnTo>
                    <a:pt x="1584" y="896"/>
                  </a:lnTo>
                  <a:lnTo>
                    <a:pt x="1578" y="896"/>
                  </a:lnTo>
                  <a:lnTo>
                    <a:pt x="1572" y="893"/>
                  </a:lnTo>
                  <a:lnTo>
                    <a:pt x="1561" y="893"/>
                  </a:lnTo>
                  <a:lnTo>
                    <a:pt x="1552" y="896"/>
                  </a:lnTo>
                  <a:lnTo>
                    <a:pt x="1541" y="896"/>
                  </a:lnTo>
                  <a:lnTo>
                    <a:pt x="1541" y="907"/>
                  </a:lnTo>
                  <a:lnTo>
                    <a:pt x="1541" y="910"/>
                  </a:lnTo>
                  <a:lnTo>
                    <a:pt x="1538" y="916"/>
                  </a:lnTo>
                  <a:lnTo>
                    <a:pt x="1532" y="921"/>
                  </a:lnTo>
                  <a:lnTo>
                    <a:pt x="1521" y="930"/>
                  </a:lnTo>
                  <a:lnTo>
                    <a:pt x="1509" y="936"/>
                  </a:lnTo>
                  <a:lnTo>
                    <a:pt x="1498" y="942"/>
                  </a:lnTo>
                  <a:lnTo>
                    <a:pt x="1492" y="944"/>
                  </a:lnTo>
                  <a:lnTo>
                    <a:pt x="1486" y="950"/>
                  </a:lnTo>
                  <a:lnTo>
                    <a:pt x="1483" y="956"/>
                  </a:lnTo>
                  <a:lnTo>
                    <a:pt x="1483" y="967"/>
                  </a:lnTo>
                  <a:lnTo>
                    <a:pt x="1495" y="990"/>
                  </a:lnTo>
                  <a:lnTo>
                    <a:pt x="1526" y="1045"/>
                  </a:lnTo>
                  <a:lnTo>
                    <a:pt x="1495" y="1045"/>
                  </a:lnTo>
                  <a:lnTo>
                    <a:pt x="1434" y="1045"/>
                  </a:lnTo>
                  <a:lnTo>
                    <a:pt x="1377" y="1045"/>
                  </a:lnTo>
                  <a:lnTo>
                    <a:pt x="1331" y="1045"/>
                  </a:lnTo>
                  <a:lnTo>
                    <a:pt x="1331" y="1074"/>
                  </a:lnTo>
                  <a:lnTo>
                    <a:pt x="1334" y="1085"/>
                  </a:lnTo>
                  <a:lnTo>
                    <a:pt x="1337" y="1094"/>
                  </a:lnTo>
                  <a:lnTo>
                    <a:pt x="1334" y="1102"/>
                  </a:lnTo>
                  <a:lnTo>
                    <a:pt x="1334" y="1108"/>
                  </a:lnTo>
                  <a:lnTo>
                    <a:pt x="1328" y="1114"/>
                  </a:lnTo>
                  <a:lnTo>
                    <a:pt x="1325" y="1120"/>
                  </a:lnTo>
                  <a:lnTo>
                    <a:pt x="1319" y="1125"/>
                  </a:lnTo>
                  <a:lnTo>
                    <a:pt x="1319" y="1134"/>
                  </a:lnTo>
                  <a:lnTo>
                    <a:pt x="1319" y="1140"/>
                  </a:lnTo>
                  <a:lnTo>
                    <a:pt x="1322" y="1148"/>
                  </a:lnTo>
                  <a:lnTo>
                    <a:pt x="1328" y="1154"/>
                  </a:lnTo>
                  <a:lnTo>
                    <a:pt x="1334" y="1163"/>
                  </a:lnTo>
                  <a:lnTo>
                    <a:pt x="1334" y="1180"/>
                  </a:lnTo>
                  <a:lnTo>
                    <a:pt x="1337" y="1197"/>
                  </a:lnTo>
                  <a:lnTo>
                    <a:pt x="1337" y="1220"/>
                  </a:lnTo>
                  <a:lnTo>
                    <a:pt x="1331" y="1223"/>
                  </a:lnTo>
                  <a:lnTo>
                    <a:pt x="1325" y="1226"/>
                  </a:lnTo>
                  <a:lnTo>
                    <a:pt x="1322" y="1229"/>
                  </a:lnTo>
                  <a:lnTo>
                    <a:pt x="1322" y="1235"/>
                  </a:lnTo>
                  <a:lnTo>
                    <a:pt x="1319" y="1243"/>
                  </a:lnTo>
                  <a:lnTo>
                    <a:pt x="1317" y="1249"/>
                  </a:lnTo>
                  <a:lnTo>
                    <a:pt x="1317" y="1258"/>
                  </a:lnTo>
                  <a:lnTo>
                    <a:pt x="1317" y="1260"/>
                  </a:lnTo>
                  <a:lnTo>
                    <a:pt x="1317" y="1263"/>
                  </a:lnTo>
                  <a:lnTo>
                    <a:pt x="1314" y="1266"/>
                  </a:lnTo>
                  <a:lnTo>
                    <a:pt x="1314" y="1269"/>
                  </a:lnTo>
                  <a:lnTo>
                    <a:pt x="1308" y="1272"/>
                  </a:lnTo>
                  <a:lnTo>
                    <a:pt x="1305" y="1275"/>
                  </a:lnTo>
                  <a:lnTo>
                    <a:pt x="1299" y="1278"/>
                  </a:lnTo>
                  <a:lnTo>
                    <a:pt x="1294" y="1280"/>
                  </a:lnTo>
                  <a:lnTo>
                    <a:pt x="1291" y="1283"/>
                  </a:lnTo>
                  <a:lnTo>
                    <a:pt x="1291" y="1292"/>
                  </a:lnTo>
                  <a:lnTo>
                    <a:pt x="1291" y="1303"/>
                  </a:lnTo>
                  <a:lnTo>
                    <a:pt x="1294" y="1303"/>
                  </a:lnTo>
                  <a:lnTo>
                    <a:pt x="1296" y="1312"/>
                  </a:lnTo>
                  <a:lnTo>
                    <a:pt x="1299" y="1315"/>
                  </a:lnTo>
                  <a:lnTo>
                    <a:pt x="1302" y="1321"/>
                  </a:lnTo>
                  <a:lnTo>
                    <a:pt x="1305" y="1324"/>
                  </a:lnTo>
                  <a:lnTo>
                    <a:pt x="1305" y="1332"/>
                  </a:lnTo>
                  <a:lnTo>
                    <a:pt x="1302" y="1338"/>
                  </a:lnTo>
                  <a:lnTo>
                    <a:pt x="1299" y="1341"/>
                  </a:lnTo>
                  <a:lnTo>
                    <a:pt x="1294" y="1347"/>
                  </a:lnTo>
                  <a:lnTo>
                    <a:pt x="1288" y="1349"/>
                  </a:lnTo>
                  <a:lnTo>
                    <a:pt x="1276" y="1358"/>
                  </a:lnTo>
                  <a:lnTo>
                    <a:pt x="1271" y="1364"/>
                  </a:lnTo>
                  <a:lnTo>
                    <a:pt x="1262" y="1372"/>
                  </a:lnTo>
                  <a:lnTo>
                    <a:pt x="1253" y="1390"/>
                  </a:lnTo>
                  <a:lnTo>
                    <a:pt x="1245" y="1404"/>
                  </a:lnTo>
                  <a:lnTo>
                    <a:pt x="1233" y="1421"/>
                  </a:lnTo>
                  <a:lnTo>
                    <a:pt x="1222" y="1433"/>
                  </a:lnTo>
                  <a:lnTo>
                    <a:pt x="1219" y="1436"/>
                  </a:lnTo>
                  <a:lnTo>
                    <a:pt x="1213" y="1436"/>
                  </a:lnTo>
                  <a:lnTo>
                    <a:pt x="1213" y="1433"/>
                  </a:lnTo>
                  <a:lnTo>
                    <a:pt x="1193" y="1467"/>
                  </a:lnTo>
                  <a:lnTo>
                    <a:pt x="1190" y="1473"/>
                  </a:lnTo>
                  <a:lnTo>
                    <a:pt x="1190" y="1476"/>
                  </a:lnTo>
                  <a:lnTo>
                    <a:pt x="1187" y="1476"/>
                  </a:lnTo>
                  <a:lnTo>
                    <a:pt x="1184" y="1479"/>
                  </a:lnTo>
                  <a:lnTo>
                    <a:pt x="1181" y="1479"/>
                  </a:lnTo>
                  <a:lnTo>
                    <a:pt x="1179" y="1482"/>
                  </a:lnTo>
                  <a:lnTo>
                    <a:pt x="1176" y="1482"/>
                  </a:lnTo>
                  <a:lnTo>
                    <a:pt x="1173" y="1482"/>
                  </a:lnTo>
                  <a:lnTo>
                    <a:pt x="1170" y="1482"/>
                  </a:lnTo>
                  <a:lnTo>
                    <a:pt x="1167" y="1484"/>
                  </a:lnTo>
                  <a:lnTo>
                    <a:pt x="1164" y="1484"/>
                  </a:lnTo>
                  <a:lnTo>
                    <a:pt x="1161" y="1487"/>
                  </a:lnTo>
                  <a:lnTo>
                    <a:pt x="1158" y="1487"/>
                  </a:lnTo>
                  <a:lnTo>
                    <a:pt x="1156" y="1490"/>
                  </a:lnTo>
                  <a:lnTo>
                    <a:pt x="1153" y="1490"/>
                  </a:lnTo>
                  <a:lnTo>
                    <a:pt x="1150" y="1493"/>
                  </a:lnTo>
                  <a:lnTo>
                    <a:pt x="1147" y="1493"/>
                  </a:lnTo>
                  <a:lnTo>
                    <a:pt x="1144" y="1496"/>
                  </a:lnTo>
                  <a:lnTo>
                    <a:pt x="1144" y="1499"/>
                  </a:lnTo>
                  <a:lnTo>
                    <a:pt x="1141" y="1499"/>
                  </a:lnTo>
                  <a:lnTo>
                    <a:pt x="1138" y="1502"/>
                  </a:lnTo>
                  <a:lnTo>
                    <a:pt x="1135" y="1502"/>
                  </a:lnTo>
                  <a:lnTo>
                    <a:pt x="1133" y="1502"/>
                  </a:lnTo>
                  <a:lnTo>
                    <a:pt x="1127" y="1502"/>
                  </a:lnTo>
                  <a:lnTo>
                    <a:pt x="1124" y="1499"/>
                  </a:lnTo>
                  <a:lnTo>
                    <a:pt x="1121" y="1499"/>
                  </a:lnTo>
                  <a:lnTo>
                    <a:pt x="1121" y="1496"/>
                  </a:lnTo>
                  <a:lnTo>
                    <a:pt x="1118" y="1496"/>
                  </a:lnTo>
                  <a:lnTo>
                    <a:pt x="1115" y="1493"/>
                  </a:lnTo>
                  <a:lnTo>
                    <a:pt x="1110" y="1493"/>
                  </a:lnTo>
                  <a:lnTo>
                    <a:pt x="1107" y="1493"/>
                  </a:lnTo>
                  <a:lnTo>
                    <a:pt x="1104" y="1493"/>
                  </a:lnTo>
                  <a:lnTo>
                    <a:pt x="1101" y="1490"/>
                  </a:lnTo>
                  <a:lnTo>
                    <a:pt x="1098" y="1490"/>
                  </a:lnTo>
                  <a:lnTo>
                    <a:pt x="1095" y="1487"/>
                  </a:lnTo>
                  <a:lnTo>
                    <a:pt x="1092" y="1487"/>
                  </a:lnTo>
                  <a:lnTo>
                    <a:pt x="1089" y="1487"/>
                  </a:lnTo>
                  <a:lnTo>
                    <a:pt x="1087" y="1490"/>
                  </a:lnTo>
                  <a:lnTo>
                    <a:pt x="1081" y="1490"/>
                  </a:lnTo>
                  <a:lnTo>
                    <a:pt x="1078" y="1490"/>
                  </a:lnTo>
                  <a:lnTo>
                    <a:pt x="1075" y="1490"/>
                  </a:lnTo>
                  <a:lnTo>
                    <a:pt x="1072" y="1490"/>
                  </a:lnTo>
                  <a:lnTo>
                    <a:pt x="1069" y="1493"/>
                  </a:lnTo>
                  <a:lnTo>
                    <a:pt x="1069" y="1496"/>
                  </a:lnTo>
                  <a:lnTo>
                    <a:pt x="1066" y="1499"/>
                  </a:lnTo>
                  <a:lnTo>
                    <a:pt x="1066" y="1502"/>
                  </a:lnTo>
                  <a:lnTo>
                    <a:pt x="1064" y="1505"/>
                  </a:lnTo>
                  <a:lnTo>
                    <a:pt x="1064" y="1507"/>
                  </a:lnTo>
                  <a:lnTo>
                    <a:pt x="1064" y="1510"/>
                  </a:lnTo>
                  <a:lnTo>
                    <a:pt x="1064" y="1516"/>
                  </a:lnTo>
                  <a:lnTo>
                    <a:pt x="1064" y="1519"/>
                  </a:lnTo>
                  <a:lnTo>
                    <a:pt x="1061" y="1522"/>
                  </a:lnTo>
                  <a:lnTo>
                    <a:pt x="1058" y="1525"/>
                  </a:lnTo>
                  <a:lnTo>
                    <a:pt x="1058" y="1527"/>
                  </a:lnTo>
                  <a:lnTo>
                    <a:pt x="1058" y="1530"/>
                  </a:lnTo>
                  <a:lnTo>
                    <a:pt x="1058" y="1533"/>
                  </a:lnTo>
                  <a:lnTo>
                    <a:pt x="1058" y="1536"/>
                  </a:lnTo>
                  <a:lnTo>
                    <a:pt x="1055" y="1539"/>
                  </a:lnTo>
                  <a:lnTo>
                    <a:pt x="1052" y="1542"/>
                  </a:lnTo>
                  <a:lnTo>
                    <a:pt x="1052" y="1545"/>
                  </a:lnTo>
                  <a:lnTo>
                    <a:pt x="1049" y="1548"/>
                  </a:lnTo>
                  <a:lnTo>
                    <a:pt x="1049" y="1550"/>
                  </a:lnTo>
                  <a:lnTo>
                    <a:pt x="1049" y="1553"/>
                  </a:lnTo>
                  <a:lnTo>
                    <a:pt x="1046" y="1556"/>
                  </a:lnTo>
                  <a:lnTo>
                    <a:pt x="1046" y="1559"/>
                  </a:lnTo>
                  <a:lnTo>
                    <a:pt x="1043" y="1562"/>
                  </a:lnTo>
                  <a:lnTo>
                    <a:pt x="1041" y="1562"/>
                  </a:lnTo>
                  <a:lnTo>
                    <a:pt x="1038" y="1565"/>
                  </a:lnTo>
                  <a:lnTo>
                    <a:pt x="1035" y="1565"/>
                  </a:lnTo>
                  <a:lnTo>
                    <a:pt x="1032" y="1568"/>
                  </a:lnTo>
                  <a:lnTo>
                    <a:pt x="1032" y="1571"/>
                  </a:lnTo>
                  <a:lnTo>
                    <a:pt x="1029" y="1571"/>
                  </a:lnTo>
                  <a:lnTo>
                    <a:pt x="1029" y="1573"/>
                  </a:lnTo>
                  <a:lnTo>
                    <a:pt x="1026" y="1576"/>
                  </a:lnTo>
                  <a:lnTo>
                    <a:pt x="1023" y="1579"/>
                  </a:lnTo>
                  <a:lnTo>
                    <a:pt x="1020" y="1582"/>
                  </a:lnTo>
                  <a:lnTo>
                    <a:pt x="1018" y="1585"/>
                  </a:lnTo>
                  <a:lnTo>
                    <a:pt x="1015" y="1585"/>
                  </a:lnTo>
                  <a:lnTo>
                    <a:pt x="1012" y="1588"/>
                  </a:lnTo>
                  <a:lnTo>
                    <a:pt x="1009" y="1588"/>
                  </a:lnTo>
                  <a:lnTo>
                    <a:pt x="1009" y="1591"/>
                  </a:lnTo>
                  <a:lnTo>
                    <a:pt x="1006" y="1594"/>
                  </a:lnTo>
                  <a:lnTo>
                    <a:pt x="1003" y="1594"/>
                  </a:lnTo>
                  <a:lnTo>
                    <a:pt x="1000" y="1596"/>
                  </a:lnTo>
                  <a:lnTo>
                    <a:pt x="997" y="1596"/>
                  </a:lnTo>
                  <a:lnTo>
                    <a:pt x="995" y="1596"/>
                  </a:lnTo>
                  <a:lnTo>
                    <a:pt x="992" y="1596"/>
                  </a:lnTo>
                  <a:lnTo>
                    <a:pt x="989" y="1596"/>
                  </a:lnTo>
                  <a:lnTo>
                    <a:pt x="986" y="1594"/>
                  </a:lnTo>
                  <a:lnTo>
                    <a:pt x="983" y="1594"/>
                  </a:lnTo>
                  <a:lnTo>
                    <a:pt x="977" y="1594"/>
                  </a:lnTo>
                  <a:lnTo>
                    <a:pt x="974" y="1594"/>
                  </a:lnTo>
                  <a:lnTo>
                    <a:pt x="972" y="1596"/>
                  </a:lnTo>
                  <a:lnTo>
                    <a:pt x="969" y="1596"/>
                  </a:lnTo>
                  <a:lnTo>
                    <a:pt x="969" y="1599"/>
                  </a:lnTo>
                  <a:lnTo>
                    <a:pt x="966" y="1602"/>
                  </a:lnTo>
                  <a:lnTo>
                    <a:pt x="963" y="1605"/>
                  </a:lnTo>
                  <a:lnTo>
                    <a:pt x="963" y="1608"/>
                  </a:lnTo>
                  <a:lnTo>
                    <a:pt x="960" y="1608"/>
                  </a:lnTo>
                  <a:lnTo>
                    <a:pt x="957" y="1611"/>
                  </a:lnTo>
                  <a:lnTo>
                    <a:pt x="951" y="1614"/>
                  </a:lnTo>
                  <a:lnTo>
                    <a:pt x="949" y="1614"/>
                  </a:lnTo>
                  <a:lnTo>
                    <a:pt x="946" y="1614"/>
                  </a:lnTo>
                  <a:lnTo>
                    <a:pt x="943" y="1617"/>
                  </a:lnTo>
                  <a:lnTo>
                    <a:pt x="940" y="1619"/>
                  </a:lnTo>
                  <a:lnTo>
                    <a:pt x="937" y="1622"/>
                  </a:lnTo>
                  <a:lnTo>
                    <a:pt x="934" y="1622"/>
                  </a:lnTo>
                  <a:lnTo>
                    <a:pt x="931" y="1625"/>
                  </a:lnTo>
                  <a:lnTo>
                    <a:pt x="928" y="1625"/>
                  </a:lnTo>
                  <a:lnTo>
                    <a:pt x="926" y="1625"/>
                  </a:lnTo>
                  <a:lnTo>
                    <a:pt x="923" y="1622"/>
                  </a:lnTo>
                  <a:lnTo>
                    <a:pt x="920" y="1619"/>
                  </a:lnTo>
                  <a:lnTo>
                    <a:pt x="917" y="1619"/>
                  </a:lnTo>
                  <a:lnTo>
                    <a:pt x="917" y="1617"/>
                  </a:lnTo>
                  <a:lnTo>
                    <a:pt x="914" y="1614"/>
                  </a:lnTo>
                  <a:lnTo>
                    <a:pt x="914" y="1611"/>
                  </a:lnTo>
                  <a:lnTo>
                    <a:pt x="908" y="1611"/>
                  </a:lnTo>
                  <a:lnTo>
                    <a:pt x="905" y="1614"/>
                  </a:lnTo>
                  <a:lnTo>
                    <a:pt x="903" y="1617"/>
                  </a:lnTo>
                  <a:lnTo>
                    <a:pt x="903" y="1619"/>
                  </a:lnTo>
                  <a:lnTo>
                    <a:pt x="900" y="1619"/>
                  </a:lnTo>
                  <a:lnTo>
                    <a:pt x="897" y="1619"/>
                  </a:lnTo>
                  <a:lnTo>
                    <a:pt x="894" y="1617"/>
                  </a:lnTo>
                  <a:lnTo>
                    <a:pt x="888" y="1617"/>
                  </a:lnTo>
                  <a:lnTo>
                    <a:pt x="885" y="1617"/>
                  </a:lnTo>
                  <a:lnTo>
                    <a:pt x="882" y="1617"/>
                  </a:lnTo>
                  <a:lnTo>
                    <a:pt x="882" y="1619"/>
                  </a:lnTo>
                  <a:lnTo>
                    <a:pt x="880" y="1622"/>
                  </a:lnTo>
                  <a:lnTo>
                    <a:pt x="877" y="1622"/>
                  </a:lnTo>
                  <a:lnTo>
                    <a:pt x="874" y="1622"/>
                  </a:lnTo>
                  <a:lnTo>
                    <a:pt x="871" y="1622"/>
                  </a:lnTo>
                  <a:lnTo>
                    <a:pt x="865" y="1622"/>
                  </a:lnTo>
                  <a:lnTo>
                    <a:pt x="862" y="1619"/>
                  </a:lnTo>
                  <a:lnTo>
                    <a:pt x="859" y="1617"/>
                  </a:lnTo>
                  <a:lnTo>
                    <a:pt x="857" y="1617"/>
                  </a:lnTo>
                  <a:lnTo>
                    <a:pt x="854" y="1614"/>
                  </a:lnTo>
                  <a:lnTo>
                    <a:pt x="851" y="1614"/>
                  </a:lnTo>
                  <a:lnTo>
                    <a:pt x="848" y="1614"/>
                  </a:lnTo>
                  <a:lnTo>
                    <a:pt x="842" y="1614"/>
                  </a:lnTo>
                  <a:lnTo>
                    <a:pt x="839" y="1614"/>
                  </a:lnTo>
                  <a:lnTo>
                    <a:pt x="836" y="1614"/>
                  </a:lnTo>
                  <a:lnTo>
                    <a:pt x="834" y="1617"/>
                  </a:lnTo>
                  <a:lnTo>
                    <a:pt x="831" y="1617"/>
                  </a:lnTo>
                  <a:lnTo>
                    <a:pt x="825" y="1617"/>
                  </a:lnTo>
                  <a:lnTo>
                    <a:pt x="822" y="1614"/>
                  </a:lnTo>
                  <a:lnTo>
                    <a:pt x="819" y="1614"/>
                  </a:lnTo>
                  <a:lnTo>
                    <a:pt x="816" y="1614"/>
                  </a:lnTo>
                  <a:lnTo>
                    <a:pt x="813" y="1617"/>
                  </a:lnTo>
                  <a:lnTo>
                    <a:pt x="808" y="1617"/>
                  </a:lnTo>
                  <a:lnTo>
                    <a:pt x="805" y="1614"/>
                  </a:lnTo>
                  <a:lnTo>
                    <a:pt x="802" y="1611"/>
                  </a:lnTo>
                  <a:lnTo>
                    <a:pt x="802" y="1608"/>
                  </a:lnTo>
                  <a:lnTo>
                    <a:pt x="799" y="1605"/>
                  </a:lnTo>
                  <a:lnTo>
                    <a:pt x="796" y="1602"/>
                  </a:lnTo>
                  <a:lnTo>
                    <a:pt x="793" y="1599"/>
                  </a:lnTo>
                  <a:lnTo>
                    <a:pt x="790" y="1596"/>
                  </a:lnTo>
                  <a:lnTo>
                    <a:pt x="788" y="1596"/>
                  </a:lnTo>
                  <a:lnTo>
                    <a:pt x="785" y="1596"/>
                  </a:lnTo>
                  <a:lnTo>
                    <a:pt x="779" y="1596"/>
                  </a:lnTo>
                  <a:lnTo>
                    <a:pt x="776" y="1594"/>
                  </a:lnTo>
                  <a:lnTo>
                    <a:pt x="773" y="1594"/>
                  </a:lnTo>
                  <a:lnTo>
                    <a:pt x="770" y="1594"/>
                  </a:lnTo>
                  <a:lnTo>
                    <a:pt x="767" y="1591"/>
                  </a:lnTo>
                  <a:lnTo>
                    <a:pt x="765" y="1585"/>
                  </a:lnTo>
                  <a:lnTo>
                    <a:pt x="762" y="1579"/>
                  </a:lnTo>
                  <a:lnTo>
                    <a:pt x="762" y="1576"/>
                  </a:lnTo>
                  <a:lnTo>
                    <a:pt x="759" y="1576"/>
                  </a:lnTo>
                  <a:lnTo>
                    <a:pt x="756" y="1576"/>
                  </a:lnTo>
                  <a:lnTo>
                    <a:pt x="753" y="1579"/>
                  </a:lnTo>
                  <a:lnTo>
                    <a:pt x="750" y="1579"/>
                  </a:lnTo>
                  <a:lnTo>
                    <a:pt x="747" y="1579"/>
                  </a:lnTo>
                  <a:lnTo>
                    <a:pt x="744" y="1579"/>
                  </a:lnTo>
                  <a:lnTo>
                    <a:pt x="744" y="1573"/>
                  </a:lnTo>
                  <a:lnTo>
                    <a:pt x="744" y="1571"/>
                  </a:lnTo>
                  <a:lnTo>
                    <a:pt x="744" y="1568"/>
                  </a:lnTo>
                  <a:lnTo>
                    <a:pt x="744" y="1565"/>
                  </a:lnTo>
                  <a:lnTo>
                    <a:pt x="744" y="1562"/>
                  </a:lnTo>
                  <a:lnTo>
                    <a:pt x="739" y="1562"/>
                  </a:lnTo>
                  <a:lnTo>
                    <a:pt x="736" y="1565"/>
                  </a:lnTo>
                  <a:lnTo>
                    <a:pt x="733" y="1565"/>
                  </a:lnTo>
                  <a:lnTo>
                    <a:pt x="730" y="1565"/>
                  </a:lnTo>
                  <a:lnTo>
                    <a:pt x="727" y="1562"/>
                  </a:lnTo>
                  <a:lnTo>
                    <a:pt x="724" y="1562"/>
                  </a:lnTo>
                  <a:lnTo>
                    <a:pt x="724" y="1559"/>
                  </a:lnTo>
                  <a:lnTo>
                    <a:pt x="721" y="1556"/>
                  </a:lnTo>
                  <a:lnTo>
                    <a:pt x="716" y="1556"/>
                  </a:lnTo>
                  <a:lnTo>
                    <a:pt x="713" y="1556"/>
                  </a:lnTo>
                  <a:lnTo>
                    <a:pt x="713" y="1553"/>
                  </a:lnTo>
                  <a:lnTo>
                    <a:pt x="713" y="1550"/>
                  </a:lnTo>
                  <a:lnTo>
                    <a:pt x="710" y="1548"/>
                  </a:lnTo>
                  <a:lnTo>
                    <a:pt x="707" y="1548"/>
                  </a:lnTo>
                  <a:lnTo>
                    <a:pt x="704" y="1548"/>
                  </a:lnTo>
                  <a:lnTo>
                    <a:pt x="701" y="1545"/>
                  </a:lnTo>
                  <a:lnTo>
                    <a:pt x="698" y="1542"/>
                  </a:lnTo>
                  <a:lnTo>
                    <a:pt x="698" y="1539"/>
                  </a:lnTo>
                  <a:lnTo>
                    <a:pt x="696" y="1539"/>
                  </a:lnTo>
                  <a:lnTo>
                    <a:pt x="693" y="1536"/>
                  </a:lnTo>
                  <a:lnTo>
                    <a:pt x="690" y="1536"/>
                  </a:lnTo>
                  <a:lnTo>
                    <a:pt x="690" y="1533"/>
                  </a:lnTo>
                  <a:lnTo>
                    <a:pt x="690" y="1527"/>
                  </a:lnTo>
                  <a:lnTo>
                    <a:pt x="687" y="1525"/>
                  </a:lnTo>
                  <a:lnTo>
                    <a:pt x="681" y="1522"/>
                  </a:lnTo>
                  <a:lnTo>
                    <a:pt x="678" y="1522"/>
                  </a:lnTo>
                  <a:lnTo>
                    <a:pt x="678" y="1519"/>
                  </a:lnTo>
                  <a:lnTo>
                    <a:pt x="675" y="1516"/>
                  </a:lnTo>
                  <a:lnTo>
                    <a:pt x="675" y="1513"/>
                  </a:lnTo>
                  <a:lnTo>
                    <a:pt x="673" y="1513"/>
                  </a:lnTo>
                  <a:lnTo>
                    <a:pt x="670" y="1510"/>
                  </a:lnTo>
                  <a:lnTo>
                    <a:pt x="667" y="1510"/>
                  </a:lnTo>
                  <a:lnTo>
                    <a:pt x="661" y="1510"/>
                  </a:lnTo>
                  <a:lnTo>
                    <a:pt x="658" y="1507"/>
                  </a:lnTo>
                  <a:lnTo>
                    <a:pt x="655" y="1507"/>
                  </a:lnTo>
                  <a:lnTo>
                    <a:pt x="652" y="1505"/>
                  </a:lnTo>
                  <a:lnTo>
                    <a:pt x="650" y="1502"/>
                  </a:lnTo>
                  <a:lnTo>
                    <a:pt x="647" y="1499"/>
                  </a:lnTo>
                  <a:lnTo>
                    <a:pt x="644" y="1502"/>
                  </a:lnTo>
                  <a:lnTo>
                    <a:pt x="641" y="1502"/>
                  </a:lnTo>
                  <a:lnTo>
                    <a:pt x="638" y="1502"/>
                  </a:lnTo>
                  <a:lnTo>
                    <a:pt x="635" y="1502"/>
                  </a:lnTo>
                  <a:lnTo>
                    <a:pt x="632" y="1502"/>
                  </a:lnTo>
                  <a:lnTo>
                    <a:pt x="632" y="1499"/>
                  </a:lnTo>
                  <a:lnTo>
                    <a:pt x="632" y="1493"/>
                  </a:lnTo>
                  <a:lnTo>
                    <a:pt x="629" y="1493"/>
                  </a:lnTo>
                  <a:lnTo>
                    <a:pt x="627" y="1490"/>
                  </a:lnTo>
                  <a:lnTo>
                    <a:pt x="624" y="1490"/>
                  </a:lnTo>
                  <a:lnTo>
                    <a:pt x="621" y="1487"/>
                  </a:lnTo>
                  <a:lnTo>
                    <a:pt x="621" y="1484"/>
                  </a:lnTo>
                  <a:lnTo>
                    <a:pt x="621" y="1482"/>
                  </a:lnTo>
                  <a:lnTo>
                    <a:pt x="618" y="1479"/>
                  </a:lnTo>
                  <a:lnTo>
                    <a:pt x="615" y="1479"/>
                  </a:lnTo>
                  <a:lnTo>
                    <a:pt x="612" y="1476"/>
                  </a:lnTo>
                  <a:lnTo>
                    <a:pt x="609" y="1476"/>
                  </a:lnTo>
                  <a:lnTo>
                    <a:pt x="609" y="1473"/>
                  </a:lnTo>
                  <a:lnTo>
                    <a:pt x="609" y="1467"/>
                  </a:lnTo>
                  <a:lnTo>
                    <a:pt x="609" y="1464"/>
                  </a:lnTo>
                  <a:lnTo>
                    <a:pt x="609" y="1461"/>
                  </a:lnTo>
                  <a:lnTo>
                    <a:pt x="606" y="1459"/>
                  </a:lnTo>
                  <a:lnTo>
                    <a:pt x="606" y="1456"/>
                  </a:lnTo>
                  <a:lnTo>
                    <a:pt x="604" y="1453"/>
                  </a:lnTo>
                  <a:lnTo>
                    <a:pt x="604" y="1450"/>
                  </a:lnTo>
                  <a:lnTo>
                    <a:pt x="604" y="1444"/>
                  </a:lnTo>
                  <a:lnTo>
                    <a:pt x="606" y="1441"/>
                  </a:lnTo>
                  <a:lnTo>
                    <a:pt x="606" y="1438"/>
                  </a:lnTo>
                  <a:lnTo>
                    <a:pt x="606" y="1436"/>
                  </a:lnTo>
                  <a:lnTo>
                    <a:pt x="606" y="1433"/>
                  </a:lnTo>
                  <a:lnTo>
                    <a:pt x="604" y="1430"/>
                  </a:lnTo>
                  <a:lnTo>
                    <a:pt x="601" y="1430"/>
                  </a:lnTo>
                  <a:lnTo>
                    <a:pt x="598" y="1427"/>
                  </a:lnTo>
                  <a:lnTo>
                    <a:pt x="598" y="1424"/>
                  </a:lnTo>
                  <a:lnTo>
                    <a:pt x="595" y="1421"/>
                  </a:lnTo>
                  <a:lnTo>
                    <a:pt x="595" y="1418"/>
                  </a:lnTo>
                  <a:lnTo>
                    <a:pt x="595" y="1415"/>
                  </a:lnTo>
                  <a:lnTo>
                    <a:pt x="592" y="1413"/>
                  </a:lnTo>
                  <a:lnTo>
                    <a:pt x="589" y="1413"/>
                  </a:lnTo>
                  <a:lnTo>
                    <a:pt x="586" y="1415"/>
                  </a:lnTo>
                  <a:lnTo>
                    <a:pt x="586" y="1418"/>
                  </a:lnTo>
                  <a:lnTo>
                    <a:pt x="583" y="1421"/>
                  </a:lnTo>
                  <a:lnTo>
                    <a:pt x="581" y="1421"/>
                  </a:lnTo>
                  <a:lnTo>
                    <a:pt x="578" y="1418"/>
                  </a:lnTo>
                  <a:lnTo>
                    <a:pt x="575" y="1418"/>
                  </a:lnTo>
                  <a:lnTo>
                    <a:pt x="572" y="1415"/>
                  </a:lnTo>
                  <a:lnTo>
                    <a:pt x="569" y="1413"/>
                  </a:lnTo>
                  <a:lnTo>
                    <a:pt x="569" y="1410"/>
                  </a:lnTo>
                  <a:lnTo>
                    <a:pt x="566" y="1407"/>
                  </a:lnTo>
                  <a:lnTo>
                    <a:pt x="563" y="1404"/>
                  </a:lnTo>
                  <a:lnTo>
                    <a:pt x="563" y="1401"/>
                  </a:lnTo>
                  <a:lnTo>
                    <a:pt x="560" y="1401"/>
                  </a:lnTo>
                  <a:lnTo>
                    <a:pt x="558" y="1398"/>
                  </a:lnTo>
                  <a:lnTo>
                    <a:pt x="558" y="1395"/>
                  </a:lnTo>
                  <a:lnTo>
                    <a:pt x="555" y="1392"/>
                  </a:lnTo>
                  <a:lnTo>
                    <a:pt x="555" y="1390"/>
                  </a:lnTo>
                  <a:lnTo>
                    <a:pt x="552" y="1387"/>
                  </a:lnTo>
                  <a:lnTo>
                    <a:pt x="552" y="1384"/>
                  </a:lnTo>
                  <a:lnTo>
                    <a:pt x="552" y="1381"/>
                  </a:lnTo>
                  <a:lnTo>
                    <a:pt x="552" y="1378"/>
                  </a:lnTo>
                  <a:lnTo>
                    <a:pt x="549" y="1378"/>
                  </a:lnTo>
                  <a:lnTo>
                    <a:pt x="546" y="1378"/>
                  </a:lnTo>
                  <a:lnTo>
                    <a:pt x="543" y="1381"/>
                  </a:lnTo>
                  <a:lnTo>
                    <a:pt x="540" y="1381"/>
                  </a:lnTo>
                  <a:lnTo>
                    <a:pt x="537" y="1381"/>
                  </a:lnTo>
                  <a:lnTo>
                    <a:pt x="535" y="1381"/>
                  </a:lnTo>
                  <a:lnTo>
                    <a:pt x="532" y="1378"/>
                  </a:lnTo>
                  <a:lnTo>
                    <a:pt x="529" y="1375"/>
                  </a:lnTo>
                  <a:lnTo>
                    <a:pt x="529" y="1372"/>
                  </a:lnTo>
                  <a:lnTo>
                    <a:pt x="529" y="1370"/>
                  </a:lnTo>
                  <a:lnTo>
                    <a:pt x="532" y="1367"/>
                  </a:lnTo>
                  <a:lnTo>
                    <a:pt x="532" y="1364"/>
                  </a:lnTo>
                  <a:lnTo>
                    <a:pt x="532" y="1361"/>
                  </a:lnTo>
                  <a:lnTo>
                    <a:pt x="529" y="1358"/>
                  </a:lnTo>
                  <a:lnTo>
                    <a:pt x="526" y="1355"/>
                  </a:lnTo>
                  <a:lnTo>
                    <a:pt x="526" y="1352"/>
                  </a:lnTo>
                  <a:lnTo>
                    <a:pt x="529" y="1349"/>
                  </a:lnTo>
                  <a:lnTo>
                    <a:pt x="529" y="1347"/>
                  </a:lnTo>
                  <a:lnTo>
                    <a:pt x="529" y="1341"/>
                  </a:lnTo>
                  <a:lnTo>
                    <a:pt x="529" y="1338"/>
                  </a:lnTo>
                  <a:lnTo>
                    <a:pt x="526" y="1335"/>
                  </a:lnTo>
                  <a:lnTo>
                    <a:pt x="523" y="1335"/>
                  </a:lnTo>
                  <a:lnTo>
                    <a:pt x="520" y="1335"/>
                  </a:lnTo>
                  <a:lnTo>
                    <a:pt x="517" y="1335"/>
                  </a:lnTo>
                  <a:lnTo>
                    <a:pt x="514" y="1335"/>
                  </a:lnTo>
                  <a:lnTo>
                    <a:pt x="512" y="1335"/>
                  </a:lnTo>
                  <a:lnTo>
                    <a:pt x="509" y="1332"/>
                  </a:lnTo>
                  <a:lnTo>
                    <a:pt x="509" y="1329"/>
                  </a:lnTo>
                  <a:lnTo>
                    <a:pt x="512" y="1326"/>
                  </a:lnTo>
                  <a:lnTo>
                    <a:pt x="512" y="1324"/>
                  </a:lnTo>
                  <a:lnTo>
                    <a:pt x="512" y="1318"/>
                  </a:lnTo>
                  <a:lnTo>
                    <a:pt x="512" y="1315"/>
                  </a:lnTo>
                  <a:lnTo>
                    <a:pt x="509" y="1315"/>
                  </a:lnTo>
                  <a:lnTo>
                    <a:pt x="506" y="1315"/>
                  </a:lnTo>
                  <a:lnTo>
                    <a:pt x="503" y="1318"/>
                  </a:lnTo>
                  <a:lnTo>
                    <a:pt x="500" y="1315"/>
                  </a:lnTo>
                  <a:lnTo>
                    <a:pt x="497" y="1312"/>
                  </a:lnTo>
                  <a:lnTo>
                    <a:pt x="497" y="1309"/>
                  </a:lnTo>
                  <a:lnTo>
                    <a:pt x="497" y="1306"/>
                  </a:lnTo>
                  <a:lnTo>
                    <a:pt x="494" y="1306"/>
                  </a:lnTo>
                  <a:lnTo>
                    <a:pt x="491" y="1306"/>
                  </a:lnTo>
                  <a:lnTo>
                    <a:pt x="489" y="1309"/>
                  </a:lnTo>
                  <a:lnTo>
                    <a:pt x="486" y="1309"/>
                  </a:lnTo>
                  <a:lnTo>
                    <a:pt x="486" y="1312"/>
                  </a:lnTo>
                  <a:lnTo>
                    <a:pt x="483" y="1315"/>
                  </a:lnTo>
                  <a:lnTo>
                    <a:pt x="480" y="1315"/>
                  </a:lnTo>
                  <a:lnTo>
                    <a:pt x="474" y="1315"/>
                  </a:lnTo>
                  <a:lnTo>
                    <a:pt x="471" y="1315"/>
                  </a:lnTo>
                  <a:lnTo>
                    <a:pt x="471" y="1312"/>
                  </a:lnTo>
                  <a:lnTo>
                    <a:pt x="468" y="1309"/>
                  </a:lnTo>
                  <a:lnTo>
                    <a:pt x="468" y="1306"/>
                  </a:lnTo>
                  <a:lnTo>
                    <a:pt x="466" y="1303"/>
                  </a:lnTo>
                  <a:lnTo>
                    <a:pt x="463" y="1303"/>
                  </a:lnTo>
                  <a:lnTo>
                    <a:pt x="460" y="1303"/>
                  </a:lnTo>
                  <a:lnTo>
                    <a:pt x="457" y="1303"/>
                  </a:lnTo>
                  <a:lnTo>
                    <a:pt x="454" y="1303"/>
                  </a:lnTo>
                  <a:lnTo>
                    <a:pt x="451" y="1301"/>
                  </a:lnTo>
                  <a:lnTo>
                    <a:pt x="448" y="1298"/>
                  </a:lnTo>
                  <a:lnTo>
                    <a:pt x="445" y="1298"/>
                  </a:lnTo>
                  <a:lnTo>
                    <a:pt x="445" y="1301"/>
                  </a:lnTo>
                  <a:lnTo>
                    <a:pt x="443" y="1301"/>
                  </a:lnTo>
                  <a:lnTo>
                    <a:pt x="437" y="1301"/>
                  </a:lnTo>
                  <a:lnTo>
                    <a:pt x="434" y="1298"/>
                  </a:lnTo>
                  <a:lnTo>
                    <a:pt x="431" y="1298"/>
                  </a:lnTo>
                  <a:lnTo>
                    <a:pt x="428" y="1301"/>
                  </a:lnTo>
                  <a:lnTo>
                    <a:pt x="425" y="1301"/>
                  </a:lnTo>
                  <a:lnTo>
                    <a:pt x="422" y="1298"/>
                  </a:lnTo>
                  <a:lnTo>
                    <a:pt x="420" y="1295"/>
                  </a:lnTo>
                  <a:lnTo>
                    <a:pt x="420" y="1292"/>
                  </a:lnTo>
                  <a:lnTo>
                    <a:pt x="420" y="1289"/>
                  </a:lnTo>
                  <a:lnTo>
                    <a:pt x="420" y="1283"/>
                  </a:lnTo>
                  <a:lnTo>
                    <a:pt x="420" y="1280"/>
                  </a:lnTo>
                  <a:lnTo>
                    <a:pt x="420" y="1278"/>
                  </a:lnTo>
                  <a:lnTo>
                    <a:pt x="422" y="1275"/>
                  </a:lnTo>
                  <a:lnTo>
                    <a:pt x="425" y="1272"/>
                  </a:lnTo>
                  <a:lnTo>
                    <a:pt x="428" y="1272"/>
                  </a:lnTo>
                  <a:lnTo>
                    <a:pt x="428" y="1269"/>
                  </a:lnTo>
                  <a:lnTo>
                    <a:pt x="431" y="1266"/>
                  </a:lnTo>
                  <a:lnTo>
                    <a:pt x="431" y="1263"/>
                  </a:lnTo>
                  <a:lnTo>
                    <a:pt x="431" y="1258"/>
                  </a:lnTo>
                  <a:lnTo>
                    <a:pt x="431" y="1255"/>
                  </a:lnTo>
                  <a:lnTo>
                    <a:pt x="431" y="1252"/>
                  </a:lnTo>
                  <a:lnTo>
                    <a:pt x="428" y="1249"/>
                  </a:lnTo>
                  <a:lnTo>
                    <a:pt x="425" y="1246"/>
                  </a:lnTo>
                  <a:lnTo>
                    <a:pt x="422" y="1246"/>
                  </a:lnTo>
                  <a:lnTo>
                    <a:pt x="420" y="1246"/>
                  </a:lnTo>
                  <a:lnTo>
                    <a:pt x="417" y="1246"/>
                  </a:lnTo>
                  <a:lnTo>
                    <a:pt x="414" y="1246"/>
                  </a:lnTo>
                  <a:lnTo>
                    <a:pt x="411" y="1243"/>
                  </a:lnTo>
                  <a:lnTo>
                    <a:pt x="414" y="1240"/>
                  </a:lnTo>
                  <a:lnTo>
                    <a:pt x="414" y="1237"/>
                  </a:lnTo>
                  <a:lnTo>
                    <a:pt x="417" y="1235"/>
                  </a:lnTo>
                  <a:lnTo>
                    <a:pt x="420" y="1235"/>
                  </a:lnTo>
                  <a:lnTo>
                    <a:pt x="422" y="1232"/>
                  </a:lnTo>
                  <a:lnTo>
                    <a:pt x="425" y="1232"/>
                  </a:lnTo>
                  <a:lnTo>
                    <a:pt x="425" y="1229"/>
                  </a:lnTo>
                  <a:lnTo>
                    <a:pt x="428" y="1226"/>
                  </a:lnTo>
                  <a:lnTo>
                    <a:pt x="425" y="1223"/>
                  </a:lnTo>
                  <a:lnTo>
                    <a:pt x="422" y="1223"/>
                  </a:lnTo>
                  <a:lnTo>
                    <a:pt x="420" y="1226"/>
                  </a:lnTo>
                  <a:lnTo>
                    <a:pt x="417" y="1226"/>
                  </a:lnTo>
                  <a:lnTo>
                    <a:pt x="414" y="1229"/>
                  </a:lnTo>
                  <a:lnTo>
                    <a:pt x="411" y="1229"/>
                  </a:lnTo>
                  <a:lnTo>
                    <a:pt x="408" y="1229"/>
                  </a:lnTo>
                  <a:lnTo>
                    <a:pt x="405" y="1226"/>
                  </a:lnTo>
                  <a:lnTo>
                    <a:pt x="399" y="1223"/>
                  </a:lnTo>
                  <a:lnTo>
                    <a:pt x="397" y="1223"/>
                  </a:lnTo>
                  <a:lnTo>
                    <a:pt x="394" y="1220"/>
                  </a:lnTo>
                  <a:lnTo>
                    <a:pt x="391" y="1217"/>
                  </a:lnTo>
                  <a:lnTo>
                    <a:pt x="388" y="1217"/>
                  </a:lnTo>
                  <a:lnTo>
                    <a:pt x="388" y="1214"/>
                  </a:lnTo>
                  <a:lnTo>
                    <a:pt x="391" y="1212"/>
                  </a:lnTo>
                  <a:lnTo>
                    <a:pt x="388" y="1209"/>
                  </a:lnTo>
                  <a:lnTo>
                    <a:pt x="385" y="1206"/>
                  </a:lnTo>
                  <a:lnTo>
                    <a:pt x="382" y="1206"/>
                  </a:lnTo>
                  <a:lnTo>
                    <a:pt x="382" y="1203"/>
                  </a:lnTo>
                  <a:lnTo>
                    <a:pt x="379" y="1200"/>
                  </a:lnTo>
                  <a:lnTo>
                    <a:pt x="374" y="1200"/>
                  </a:lnTo>
                  <a:lnTo>
                    <a:pt x="371" y="1203"/>
                  </a:lnTo>
                  <a:lnTo>
                    <a:pt x="368" y="1206"/>
                  </a:lnTo>
                  <a:lnTo>
                    <a:pt x="365" y="1206"/>
                  </a:lnTo>
                  <a:lnTo>
                    <a:pt x="362" y="1209"/>
                  </a:lnTo>
                  <a:lnTo>
                    <a:pt x="359" y="1209"/>
                  </a:lnTo>
                  <a:lnTo>
                    <a:pt x="356" y="1209"/>
                  </a:lnTo>
                  <a:lnTo>
                    <a:pt x="353" y="1206"/>
                  </a:lnTo>
                  <a:lnTo>
                    <a:pt x="351" y="1206"/>
                  </a:lnTo>
                  <a:lnTo>
                    <a:pt x="348" y="1203"/>
                  </a:lnTo>
                  <a:lnTo>
                    <a:pt x="345" y="1200"/>
                  </a:lnTo>
                  <a:lnTo>
                    <a:pt x="345" y="1197"/>
                  </a:lnTo>
                  <a:lnTo>
                    <a:pt x="342" y="1197"/>
                  </a:lnTo>
                  <a:lnTo>
                    <a:pt x="342" y="1194"/>
                  </a:lnTo>
                  <a:lnTo>
                    <a:pt x="339" y="1191"/>
                  </a:lnTo>
                  <a:lnTo>
                    <a:pt x="336" y="1189"/>
                  </a:lnTo>
                  <a:lnTo>
                    <a:pt x="333" y="1191"/>
                  </a:lnTo>
                  <a:lnTo>
                    <a:pt x="333" y="1194"/>
                  </a:lnTo>
                  <a:lnTo>
                    <a:pt x="333" y="1197"/>
                  </a:lnTo>
                  <a:lnTo>
                    <a:pt x="333" y="1200"/>
                  </a:lnTo>
                  <a:lnTo>
                    <a:pt x="333" y="1203"/>
                  </a:lnTo>
                  <a:lnTo>
                    <a:pt x="330" y="1206"/>
                  </a:lnTo>
                  <a:lnTo>
                    <a:pt x="328" y="1203"/>
                  </a:lnTo>
                  <a:lnTo>
                    <a:pt x="325" y="1200"/>
                  </a:lnTo>
                  <a:lnTo>
                    <a:pt x="325" y="1197"/>
                  </a:lnTo>
                  <a:lnTo>
                    <a:pt x="322" y="1194"/>
                  </a:lnTo>
                  <a:lnTo>
                    <a:pt x="319" y="1194"/>
                  </a:lnTo>
                  <a:lnTo>
                    <a:pt x="319" y="1191"/>
                  </a:lnTo>
                  <a:lnTo>
                    <a:pt x="316" y="1189"/>
                  </a:lnTo>
                  <a:lnTo>
                    <a:pt x="313" y="1186"/>
                  </a:lnTo>
                  <a:lnTo>
                    <a:pt x="310" y="1183"/>
                  </a:lnTo>
                  <a:lnTo>
                    <a:pt x="307" y="1183"/>
                  </a:lnTo>
                  <a:lnTo>
                    <a:pt x="305" y="1183"/>
                  </a:lnTo>
                  <a:lnTo>
                    <a:pt x="305" y="1186"/>
                  </a:lnTo>
                  <a:lnTo>
                    <a:pt x="302" y="1189"/>
                  </a:lnTo>
                  <a:lnTo>
                    <a:pt x="302" y="1191"/>
                  </a:lnTo>
                  <a:lnTo>
                    <a:pt x="299" y="1194"/>
                  </a:lnTo>
                  <a:lnTo>
                    <a:pt x="296" y="1197"/>
                  </a:lnTo>
                  <a:lnTo>
                    <a:pt x="293" y="1194"/>
                  </a:lnTo>
                  <a:lnTo>
                    <a:pt x="293" y="1191"/>
                  </a:lnTo>
                  <a:lnTo>
                    <a:pt x="290" y="1191"/>
                  </a:lnTo>
                  <a:lnTo>
                    <a:pt x="287" y="1189"/>
                  </a:lnTo>
                  <a:lnTo>
                    <a:pt x="287" y="1186"/>
                  </a:lnTo>
                  <a:lnTo>
                    <a:pt x="284" y="1183"/>
                  </a:lnTo>
                  <a:lnTo>
                    <a:pt x="284" y="1180"/>
                  </a:lnTo>
                  <a:lnTo>
                    <a:pt x="282" y="1180"/>
                  </a:lnTo>
                  <a:lnTo>
                    <a:pt x="279" y="1177"/>
                  </a:lnTo>
                  <a:lnTo>
                    <a:pt x="279" y="1174"/>
                  </a:lnTo>
                  <a:lnTo>
                    <a:pt x="276" y="1171"/>
                  </a:lnTo>
                  <a:lnTo>
                    <a:pt x="273" y="1171"/>
                  </a:lnTo>
                  <a:lnTo>
                    <a:pt x="273" y="1168"/>
                  </a:lnTo>
                  <a:lnTo>
                    <a:pt x="270" y="1166"/>
                  </a:lnTo>
                  <a:lnTo>
                    <a:pt x="270" y="1163"/>
                  </a:lnTo>
                  <a:lnTo>
                    <a:pt x="267" y="1160"/>
                  </a:lnTo>
                  <a:lnTo>
                    <a:pt x="267" y="1157"/>
                  </a:lnTo>
                  <a:lnTo>
                    <a:pt x="270" y="1154"/>
                  </a:lnTo>
                  <a:lnTo>
                    <a:pt x="273" y="1151"/>
                  </a:lnTo>
                  <a:lnTo>
                    <a:pt x="276" y="1151"/>
                  </a:lnTo>
                  <a:lnTo>
                    <a:pt x="279" y="1151"/>
                  </a:lnTo>
                  <a:lnTo>
                    <a:pt x="282" y="1148"/>
                  </a:lnTo>
                  <a:lnTo>
                    <a:pt x="284" y="1145"/>
                  </a:lnTo>
                  <a:lnTo>
                    <a:pt x="287" y="1143"/>
                  </a:lnTo>
                  <a:lnTo>
                    <a:pt x="287" y="1140"/>
                  </a:lnTo>
                  <a:lnTo>
                    <a:pt x="284" y="1137"/>
                  </a:lnTo>
                  <a:lnTo>
                    <a:pt x="282" y="1134"/>
                  </a:lnTo>
                  <a:lnTo>
                    <a:pt x="279" y="1134"/>
                  </a:lnTo>
                  <a:lnTo>
                    <a:pt x="276" y="1134"/>
                  </a:lnTo>
                  <a:lnTo>
                    <a:pt x="273" y="1131"/>
                  </a:lnTo>
                  <a:lnTo>
                    <a:pt x="273" y="1128"/>
                  </a:lnTo>
                  <a:lnTo>
                    <a:pt x="270" y="1125"/>
                  </a:lnTo>
                  <a:lnTo>
                    <a:pt x="270" y="1123"/>
                  </a:lnTo>
                  <a:lnTo>
                    <a:pt x="270" y="1120"/>
                  </a:lnTo>
                  <a:lnTo>
                    <a:pt x="270" y="1117"/>
                  </a:lnTo>
                  <a:lnTo>
                    <a:pt x="273" y="1114"/>
                  </a:lnTo>
                  <a:lnTo>
                    <a:pt x="273" y="1111"/>
                  </a:lnTo>
                  <a:lnTo>
                    <a:pt x="276" y="1111"/>
                  </a:lnTo>
                  <a:lnTo>
                    <a:pt x="279" y="1111"/>
                  </a:lnTo>
                  <a:lnTo>
                    <a:pt x="282" y="1108"/>
                  </a:lnTo>
                  <a:lnTo>
                    <a:pt x="284" y="1105"/>
                  </a:lnTo>
                  <a:lnTo>
                    <a:pt x="287" y="1102"/>
                  </a:lnTo>
                  <a:lnTo>
                    <a:pt x="287" y="1097"/>
                  </a:lnTo>
                  <a:lnTo>
                    <a:pt x="287" y="1094"/>
                  </a:lnTo>
                  <a:lnTo>
                    <a:pt x="284" y="1094"/>
                  </a:lnTo>
                  <a:lnTo>
                    <a:pt x="282" y="1091"/>
                  </a:lnTo>
                  <a:lnTo>
                    <a:pt x="279" y="1088"/>
                  </a:lnTo>
                  <a:lnTo>
                    <a:pt x="276" y="1085"/>
                  </a:lnTo>
                  <a:lnTo>
                    <a:pt x="276" y="1082"/>
                  </a:lnTo>
                  <a:lnTo>
                    <a:pt x="276" y="1079"/>
                  </a:lnTo>
                  <a:lnTo>
                    <a:pt x="279" y="1077"/>
                  </a:lnTo>
                  <a:lnTo>
                    <a:pt x="282" y="1074"/>
                  </a:lnTo>
                  <a:lnTo>
                    <a:pt x="284" y="1074"/>
                  </a:lnTo>
                  <a:lnTo>
                    <a:pt x="287" y="1071"/>
                  </a:lnTo>
                  <a:lnTo>
                    <a:pt x="287" y="1068"/>
                  </a:lnTo>
                  <a:lnTo>
                    <a:pt x="290" y="1065"/>
                  </a:lnTo>
                  <a:lnTo>
                    <a:pt x="290" y="1059"/>
                  </a:lnTo>
                  <a:lnTo>
                    <a:pt x="290" y="1056"/>
                  </a:lnTo>
                  <a:lnTo>
                    <a:pt x="287" y="1054"/>
                  </a:lnTo>
                  <a:lnTo>
                    <a:pt x="284" y="1054"/>
                  </a:lnTo>
                  <a:lnTo>
                    <a:pt x="284" y="1051"/>
                  </a:lnTo>
                  <a:lnTo>
                    <a:pt x="284" y="1048"/>
                  </a:lnTo>
                  <a:lnTo>
                    <a:pt x="282" y="1036"/>
                  </a:lnTo>
                  <a:lnTo>
                    <a:pt x="284" y="1033"/>
                  </a:lnTo>
                  <a:lnTo>
                    <a:pt x="284" y="1031"/>
                  </a:lnTo>
                  <a:lnTo>
                    <a:pt x="287" y="1031"/>
                  </a:lnTo>
                  <a:lnTo>
                    <a:pt x="290" y="1031"/>
                  </a:lnTo>
                  <a:lnTo>
                    <a:pt x="293" y="1028"/>
                  </a:lnTo>
                  <a:lnTo>
                    <a:pt x="296" y="1028"/>
                  </a:lnTo>
                  <a:lnTo>
                    <a:pt x="299" y="1028"/>
                  </a:lnTo>
                  <a:lnTo>
                    <a:pt x="302" y="1025"/>
                  </a:lnTo>
                  <a:lnTo>
                    <a:pt x="305" y="1022"/>
                  </a:lnTo>
                  <a:lnTo>
                    <a:pt x="302" y="1019"/>
                  </a:lnTo>
                  <a:lnTo>
                    <a:pt x="299" y="1019"/>
                  </a:lnTo>
                  <a:lnTo>
                    <a:pt x="296" y="1016"/>
                  </a:lnTo>
                  <a:lnTo>
                    <a:pt x="293" y="1016"/>
                  </a:lnTo>
                  <a:lnTo>
                    <a:pt x="290" y="1013"/>
                  </a:lnTo>
                  <a:lnTo>
                    <a:pt x="287" y="1011"/>
                  </a:lnTo>
                  <a:lnTo>
                    <a:pt x="287" y="1008"/>
                  </a:lnTo>
                  <a:lnTo>
                    <a:pt x="287" y="1005"/>
                  </a:lnTo>
                  <a:lnTo>
                    <a:pt x="287" y="1002"/>
                  </a:lnTo>
                  <a:lnTo>
                    <a:pt x="287" y="999"/>
                  </a:lnTo>
                  <a:lnTo>
                    <a:pt x="290" y="996"/>
                  </a:lnTo>
                  <a:lnTo>
                    <a:pt x="290" y="993"/>
                  </a:lnTo>
                  <a:lnTo>
                    <a:pt x="293" y="990"/>
                  </a:lnTo>
                  <a:lnTo>
                    <a:pt x="296" y="990"/>
                  </a:lnTo>
                  <a:lnTo>
                    <a:pt x="296" y="985"/>
                  </a:lnTo>
                  <a:lnTo>
                    <a:pt x="296" y="982"/>
                  </a:lnTo>
                  <a:lnTo>
                    <a:pt x="293" y="982"/>
                  </a:lnTo>
                  <a:lnTo>
                    <a:pt x="290" y="979"/>
                  </a:lnTo>
                  <a:lnTo>
                    <a:pt x="287" y="979"/>
                  </a:lnTo>
                  <a:lnTo>
                    <a:pt x="290" y="973"/>
                  </a:lnTo>
                  <a:lnTo>
                    <a:pt x="290" y="970"/>
                  </a:lnTo>
                  <a:lnTo>
                    <a:pt x="290" y="967"/>
                  </a:lnTo>
                  <a:lnTo>
                    <a:pt x="287" y="967"/>
                  </a:lnTo>
                  <a:lnTo>
                    <a:pt x="284" y="967"/>
                  </a:lnTo>
                  <a:lnTo>
                    <a:pt x="282" y="965"/>
                  </a:lnTo>
                  <a:lnTo>
                    <a:pt x="279" y="962"/>
                  </a:lnTo>
                  <a:lnTo>
                    <a:pt x="279" y="959"/>
                  </a:lnTo>
                  <a:lnTo>
                    <a:pt x="279" y="953"/>
                  </a:lnTo>
                  <a:lnTo>
                    <a:pt x="279" y="950"/>
                  </a:lnTo>
                  <a:lnTo>
                    <a:pt x="279" y="947"/>
                  </a:lnTo>
                  <a:lnTo>
                    <a:pt x="276" y="944"/>
                  </a:lnTo>
                  <a:lnTo>
                    <a:pt x="273" y="944"/>
                  </a:lnTo>
                  <a:lnTo>
                    <a:pt x="270" y="944"/>
                  </a:lnTo>
                  <a:lnTo>
                    <a:pt x="267" y="942"/>
                  </a:lnTo>
                  <a:lnTo>
                    <a:pt x="264" y="939"/>
                  </a:lnTo>
                  <a:lnTo>
                    <a:pt x="261" y="936"/>
                  </a:lnTo>
                  <a:lnTo>
                    <a:pt x="261" y="933"/>
                  </a:lnTo>
                  <a:lnTo>
                    <a:pt x="259" y="930"/>
                  </a:lnTo>
                  <a:lnTo>
                    <a:pt x="256" y="927"/>
                  </a:lnTo>
                  <a:lnTo>
                    <a:pt x="253" y="924"/>
                  </a:lnTo>
                  <a:lnTo>
                    <a:pt x="250" y="924"/>
                  </a:lnTo>
                  <a:lnTo>
                    <a:pt x="247" y="921"/>
                  </a:lnTo>
                  <a:lnTo>
                    <a:pt x="244" y="921"/>
                  </a:lnTo>
                  <a:lnTo>
                    <a:pt x="241" y="919"/>
                  </a:lnTo>
                  <a:lnTo>
                    <a:pt x="241" y="916"/>
                  </a:lnTo>
                  <a:lnTo>
                    <a:pt x="241" y="913"/>
                  </a:lnTo>
                  <a:lnTo>
                    <a:pt x="241" y="910"/>
                  </a:lnTo>
                  <a:lnTo>
                    <a:pt x="238" y="907"/>
                  </a:lnTo>
                  <a:lnTo>
                    <a:pt x="236" y="904"/>
                  </a:lnTo>
                  <a:lnTo>
                    <a:pt x="236" y="901"/>
                  </a:lnTo>
                  <a:lnTo>
                    <a:pt x="236" y="898"/>
                  </a:lnTo>
                  <a:lnTo>
                    <a:pt x="233" y="898"/>
                  </a:lnTo>
                  <a:lnTo>
                    <a:pt x="230" y="898"/>
                  </a:lnTo>
                  <a:lnTo>
                    <a:pt x="224" y="898"/>
                  </a:lnTo>
                  <a:lnTo>
                    <a:pt x="224" y="896"/>
                  </a:lnTo>
                  <a:lnTo>
                    <a:pt x="221" y="893"/>
                  </a:lnTo>
                  <a:lnTo>
                    <a:pt x="224" y="890"/>
                  </a:lnTo>
                  <a:lnTo>
                    <a:pt x="227" y="890"/>
                  </a:lnTo>
                  <a:lnTo>
                    <a:pt x="227" y="887"/>
                  </a:lnTo>
                  <a:lnTo>
                    <a:pt x="224" y="884"/>
                  </a:lnTo>
                  <a:lnTo>
                    <a:pt x="218" y="884"/>
                  </a:lnTo>
                  <a:lnTo>
                    <a:pt x="218" y="881"/>
                  </a:lnTo>
                  <a:lnTo>
                    <a:pt x="218" y="878"/>
                  </a:lnTo>
                  <a:lnTo>
                    <a:pt x="221" y="878"/>
                  </a:lnTo>
                  <a:lnTo>
                    <a:pt x="224" y="876"/>
                  </a:lnTo>
                  <a:lnTo>
                    <a:pt x="224" y="873"/>
                  </a:lnTo>
                  <a:lnTo>
                    <a:pt x="224" y="870"/>
                  </a:lnTo>
                  <a:lnTo>
                    <a:pt x="224" y="867"/>
                  </a:lnTo>
                  <a:lnTo>
                    <a:pt x="221" y="864"/>
                  </a:lnTo>
                  <a:lnTo>
                    <a:pt x="218" y="864"/>
                  </a:lnTo>
                  <a:lnTo>
                    <a:pt x="215" y="861"/>
                  </a:lnTo>
                  <a:lnTo>
                    <a:pt x="215" y="858"/>
                  </a:lnTo>
                  <a:lnTo>
                    <a:pt x="215" y="855"/>
                  </a:lnTo>
                  <a:lnTo>
                    <a:pt x="215" y="853"/>
                  </a:lnTo>
                  <a:lnTo>
                    <a:pt x="213" y="850"/>
                  </a:lnTo>
                  <a:lnTo>
                    <a:pt x="213" y="847"/>
                  </a:lnTo>
                  <a:lnTo>
                    <a:pt x="210" y="844"/>
                  </a:lnTo>
                  <a:lnTo>
                    <a:pt x="207" y="841"/>
                  </a:lnTo>
                  <a:lnTo>
                    <a:pt x="207" y="838"/>
                  </a:lnTo>
                  <a:lnTo>
                    <a:pt x="204" y="838"/>
                  </a:lnTo>
                  <a:lnTo>
                    <a:pt x="201" y="835"/>
                  </a:lnTo>
                  <a:lnTo>
                    <a:pt x="201" y="832"/>
                  </a:lnTo>
                  <a:lnTo>
                    <a:pt x="198" y="832"/>
                  </a:lnTo>
                  <a:lnTo>
                    <a:pt x="195" y="830"/>
                  </a:lnTo>
                  <a:lnTo>
                    <a:pt x="192" y="827"/>
                  </a:lnTo>
                  <a:lnTo>
                    <a:pt x="192" y="824"/>
                  </a:lnTo>
                  <a:lnTo>
                    <a:pt x="190" y="824"/>
                  </a:lnTo>
                  <a:lnTo>
                    <a:pt x="187" y="821"/>
                  </a:lnTo>
                  <a:lnTo>
                    <a:pt x="184" y="821"/>
                  </a:lnTo>
                  <a:lnTo>
                    <a:pt x="178" y="821"/>
                  </a:lnTo>
                  <a:lnTo>
                    <a:pt x="175" y="821"/>
                  </a:lnTo>
                  <a:lnTo>
                    <a:pt x="175" y="818"/>
                  </a:lnTo>
                  <a:lnTo>
                    <a:pt x="172" y="815"/>
                  </a:lnTo>
                  <a:lnTo>
                    <a:pt x="172" y="812"/>
                  </a:lnTo>
                  <a:lnTo>
                    <a:pt x="169" y="809"/>
                  </a:lnTo>
                  <a:lnTo>
                    <a:pt x="167" y="809"/>
                  </a:lnTo>
                  <a:lnTo>
                    <a:pt x="167" y="807"/>
                  </a:lnTo>
                  <a:lnTo>
                    <a:pt x="164" y="804"/>
                  </a:lnTo>
                  <a:lnTo>
                    <a:pt x="164" y="801"/>
                  </a:lnTo>
                  <a:lnTo>
                    <a:pt x="164" y="798"/>
                  </a:lnTo>
                  <a:lnTo>
                    <a:pt x="161" y="795"/>
                  </a:lnTo>
                  <a:lnTo>
                    <a:pt x="161" y="792"/>
                  </a:lnTo>
                  <a:lnTo>
                    <a:pt x="161" y="789"/>
                  </a:lnTo>
                  <a:lnTo>
                    <a:pt x="161" y="784"/>
                  </a:lnTo>
                  <a:lnTo>
                    <a:pt x="158" y="781"/>
                  </a:lnTo>
                  <a:lnTo>
                    <a:pt x="155" y="781"/>
                  </a:lnTo>
                  <a:lnTo>
                    <a:pt x="155" y="778"/>
                  </a:lnTo>
                  <a:lnTo>
                    <a:pt x="152" y="775"/>
                  </a:lnTo>
                  <a:lnTo>
                    <a:pt x="149" y="775"/>
                  </a:lnTo>
                  <a:lnTo>
                    <a:pt x="146" y="772"/>
                  </a:lnTo>
                  <a:lnTo>
                    <a:pt x="144" y="772"/>
                  </a:lnTo>
                  <a:lnTo>
                    <a:pt x="141" y="769"/>
                  </a:lnTo>
                  <a:lnTo>
                    <a:pt x="141" y="766"/>
                  </a:lnTo>
                  <a:lnTo>
                    <a:pt x="141" y="763"/>
                  </a:lnTo>
                  <a:lnTo>
                    <a:pt x="141" y="758"/>
                  </a:lnTo>
                  <a:lnTo>
                    <a:pt x="141" y="755"/>
                  </a:lnTo>
                  <a:lnTo>
                    <a:pt x="138" y="752"/>
                  </a:lnTo>
                  <a:lnTo>
                    <a:pt x="135" y="746"/>
                  </a:lnTo>
                  <a:lnTo>
                    <a:pt x="138" y="743"/>
                  </a:lnTo>
                  <a:lnTo>
                    <a:pt x="138" y="741"/>
                  </a:lnTo>
                  <a:lnTo>
                    <a:pt x="138" y="738"/>
                  </a:lnTo>
                  <a:lnTo>
                    <a:pt x="138" y="735"/>
                  </a:lnTo>
                  <a:lnTo>
                    <a:pt x="138" y="732"/>
                  </a:lnTo>
                  <a:lnTo>
                    <a:pt x="135" y="729"/>
                  </a:lnTo>
                  <a:lnTo>
                    <a:pt x="135" y="726"/>
                  </a:lnTo>
                  <a:lnTo>
                    <a:pt x="132" y="723"/>
                  </a:lnTo>
                  <a:lnTo>
                    <a:pt x="132" y="720"/>
                  </a:lnTo>
                  <a:lnTo>
                    <a:pt x="132" y="715"/>
                  </a:lnTo>
                  <a:lnTo>
                    <a:pt x="132" y="712"/>
                  </a:lnTo>
                  <a:lnTo>
                    <a:pt x="126" y="712"/>
                  </a:lnTo>
                  <a:lnTo>
                    <a:pt x="123" y="709"/>
                  </a:lnTo>
                  <a:lnTo>
                    <a:pt x="106" y="706"/>
                  </a:lnTo>
                  <a:lnTo>
                    <a:pt x="106" y="700"/>
                  </a:lnTo>
                  <a:lnTo>
                    <a:pt x="106" y="695"/>
                  </a:lnTo>
                  <a:lnTo>
                    <a:pt x="109" y="692"/>
                  </a:lnTo>
                  <a:lnTo>
                    <a:pt x="118" y="683"/>
                  </a:lnTo>
                  <a:lnTo>
                    <a:pt x="118" y="677"/>
                  </a:lnTo>
                  <a:lnTo>
                    <a:pt x="118" y="672"/>
                  </a:lnTo>
                  <a:lnTo>
                    <a:pt x="121" y="669"/>
                  </a:lnTo>
                  <a:lnTo>
                    <a:pt x="126" y="669"/>
                  </a:lnTo>
                  <a:lnTo>
                    <a:pt x="129" y="663"/>
                  </a:lnTo>
                  <a:lnTo>
                    <a:pt x="132" y="663"/>
                  </a:lnTo>
                  <a:lnTo>
                    <a:pt x="138" y="657"/>
                  </a:lnTo>
                  <a:lnTo>
                    <a:pt x="144" y="654"/>
                  </a:lnTo>
                  <a:lnTo>
                    <a:pt x="152" y="649"/>
                  </a:lnTo>
                  <a:lnTo>
                    <a:pt x="152" y="646"/>
                  </a:lnTo>
                  <a:lnTo>
                    <a:pt x="149" y="646"/>
                  </a:lnTo>
                  <a:lnTo>
                    <a:pt x="144" y="640"/>
                  </a:lnTo>
                  <a:lnTo>
                    <a:pt x="141" y="637"/>
                  </a:lnTo>
                  <a:lnTo>
                    <a:pt x="141" y="634"/>
                  </a:lnTo>
                  <a:lnTo>
                    <a:pt x="138" y="634"/>
                  </a:lnTo>
                  <a:lnTo>
                    <a:pt x="129" y="626"/>
                  </a:lnTo>
                  <a:lnTo>
                    <a:pt x="115" y="623"/>
                  </a:lnTo>
                  <a:lnTo>
                    <a:pt x="106" y="617"/>
                  </a:lnTo>
                  <a:lnTo>
                    <a:pt x="100" y="611"/>
                  </a:lnTo>
                  <a:lnTo>
                    <a:pt x="92" y="597"/>
                  </a:lnTo>
                  <a:lnTo>
                    <a:pt x="89" y="594"/>
                  </a:lnTo>
                  <a:lnTo>
                    <a:pt x="80" y="591"/>
                  </a:lnTo>
                  <a:lnTo>
                    <a:pt x="77" y="591"/>
                  </a:lnTo>
                  <a:lnTo>
                    <a:pt x="57" y="583"/>
                  </a:lnTo>
                  <a:lnTo>
                    <a:pt x="54" y="580"/>
                  </a:lnTo>
                  <a:lnTo>
                    <a:pt x="52" y="568"/>
                  </a:lnTo>
                  <a:lnTo>
                    <a:pt x="49" y="565"/>
                  </a:lnTo>
                  <a:lnTo>
                    <a:pt x="43" y="568"/>
                  </a:lnTo>
                  <a:lnTo>
                    <a:pt x="34" y="574"/>
                  </a:lnTo>
                  <a:lnTo>
                    <a:pt x="26" y="571"/>
                  </a:lnTo>
                  <a:lnTo>
                    <a:pt x="26" y="568"/>
                  </a:lnTo>
                  <a:lnTo>
                    <a:pt x="23" y="545"/>
                  </a:lnTo>
                  <a:lnTo>
                    <a:pt x="17" y="545"/>
                  </a:lnTo>
                  <a:lnTo>
                    <a:pt x="11" y="545"/>
                  </a:lnTo>
                  <a:lnTo>
                    <a:pt x="11" y="551"/>
                  </a:lnTo>
                  <a:lnTo>
                    <a:pt x="6" y="548"/>
                  </a:lnTo>
                  <a:lnTo>
                    <a:pt x="3" y="545"/>
                  </a:lnTo>
                  <a:lnTo>
                    <a:pt x="0" y="545"/>
                  </a:lnTo>
                  <a:lnTo>
                    <a:pt x="0" y="542"/>
                  </a:lnTo>
                  <a:lnTo>
                    <a:pt x="3" y="537"/>
                  </a:lnTo>
                  <a:lnTo>
                    <a:pt x="0" y="537"/>
                  </a:lnTo>
                  <a:lnTo>
                    <a:pt x="0" y="531"/>
                  </a:lnTo>
                  <a:lnTo>
                    <a:pt x="3" y="531"/>
                  </a:lnTo>
                  <a:lnTo>
                    <a:pt x="8" y="525"/>
                  </a:lnTo>
                  <a:lnTo>
                    <a:pt x="11" y="525"/>
                  </a:lnTo>
                  <a:lnTo>
                    <a:pt x="17" y="522"/>
                  </a:lnTo>
                  <a:lnTo>
                    <a:pt x="17" y="519"/>
                  </a:lnTo>
                  <a:lnTo>
                    <a:pt x="14" y="516"/>
                  </a:lnTo>
                  <a:lnTo>
                    <a:pt x="14" y="514"/>
                  </a:lnTo>
                  <a:lnTo>
                    <a:pt x="17" y="514"/>
                  </a:lnTo>
                  <a:lnTo>
                    <a:pt x="23" y="516"/>
                  </a:lnTo>
                  <a:lnTo>
                    <a:pt x="29" y="508"/>
                  </a:lnTo>
                  <a:lnTo>
                    <a:pt x="31" y="502"/>
                  </a:lnTo>
                  <a:lnTo>
                    <a:pt x="34" y="499"/>
                  </a:lnTo>
                  <a:lnTo>
                    <a:pt x="40" y="499"/>
                  </a:lnTo>
                  <a:lnTo>
                    <a:pt x="46" y="496"/>
                  </a:lnTo>
                  <a:lnTo>
                    <a:pt x="49" y="496"/>
                  </a:lnTo>
                  <a:lnTo>
                    <a:pt x="52" y="499"/>
                  </a:lnTo>
                  <a:lnTo>
                    <a:pt x="54" y="499"/>
                  </a:lnTo>
                  <a:lnTo>
                    <a:pt x="57" y="499"/>
                  </a:lnTo>
                  <a:lnTo>
                    <a:pt x="57" y="496"/>
                  </a:lnTo>
                  <a:lnTo>
                    <a:pt x="60" y="494"/>
                  </a:lnTo>
                  <a:lnTo>
                    <a:pt x="60" y="491"/>
                  </a:lnTo>
                  <a:lnTo>
                    <a:pt x="66" y="491"/>
                  </a:lnTo>
                  <a:lnTo>
                    <a:pt x="66" y="488"/>
                  </a:lnTo>
                  <a:lnTo>
                    <a:pt x="69" y="485"/>
                  </a:lnTo>
                  <a:lnTo>
                    <a:pt x="69" y="476"/>
                  </a:lnTo>
                  <a:lnTo>
                    <a:pt x="72" y="471"/>
                  </a:lnTo>
                  <a:lnTo>
                    <a:pt x="75" y="468"/>
                  </a:lnTo>
                  <a:lnTo>
                    <a:pt x="80" y="468"/>
                  </a:lnTo>
                  <a:lnTo>
                    <a:pt x="83" y="471"/>
                  </a:lnTo>
                  <a:lnTo>
                    <a:pt x="86" y="471"/>
                  </a:lnTo>
                  <a:lnTo>
                    <a:pt x="89" y="468"/>
                  </a:lnTo>
                  <a:lnTo>
                    <a:pt x="92" y="462"/>
                  </a:lnTo>
                  <a:lnTo>
                    <a:pt x="95" y="459"/>
                  </a:lnTo>
                  <a:lnTo>
                    <a:pt x="98" y="459"/>
                  </a:lnTo>
                  <a:lnTo>
                    <a:pt x="106" y="459"/>
                  </a:lnTo>
                  <a:lnTo>
                    <a:pt x="109" y="456"/>
                  </a:lnTo>
                  <a:lnTo>
                    <a:pt x="115" y="459"/>
                  </a:lnTo>
                  <a:lnTo>
                    <a:pt x="118" y="453"/>
                  </a:lnTo>
                  <a:lnTo>
                    <a:pt x="121" y="453"/>
                  </a:lnTo>
                  <a:lnTo>
                    <a:pt x="123" y="453"/>
                  </a:lnTo>
                  <a:lnTo>
                    <a:pt x="126" y="448"/>
                  </a:lnTo>
                  <a:lnTo>
                    <a:pt x="135" y="445"/>
                  </a:lnTo>
                  <a:lnTo>
                    <a:pt x="141" y="450"/>
                  </a:lnTo>
                  <a:lnTo>
                    <a:pt x="152" y="453"/>
                  </a:lnTo>
                  <a:lnTo>
                    <a:pt x="155" y="453"/>
                  </a:lnTo>
                  <a:lnTo>
                    <a:pt x="161" y="453"/>
                  </a:lnTo>
                  <a:lnTo>
                    <a:pt x="164" y="453"/>
                  </a:lnTo>
                  <a:lnTo>
                    <a:pt x="169" y="450"/>
                  </a:lnTo>
                  <a:lnTo>
                    <a:pt x="172" y="448"/>
                  </a:lnTo>
                  <a:lnTo>
                    <a:pt x="175" y="448"/>
                  </a:lnTo>
                  <a:lnTo>
                    <a:pt x="181" y="448"/>
                  </a:lnTo>
                  <a:lnTo>
                    <a:pt x="184" y="442"/>
                  </a:lnTo>
                  <a:lnTo>
                    <a:pt x="187" y="442"/>
                  </a:lnTo>
                  <a:lnTo>
                    <a:pt x="190" y="445"/>
                  </a:lnTo>
                  <a:lnTo>
                    <a:pt x="192" y="445"/>
                  </a:lnTo>
                  <a:lnTo>
                    <a:pt x="210" y="439"/>
                  </a:lnTo>
                  <a:lnTo>
                    <a:pt x="213" y="439"/>
                  </a:lnTo>
                  <a:lnTo>
                    <a:pt x="218" y="439"/>
                  </a:lnTo>
                  <a:lnTo>
                    <a:pt x="221" y="442"/>
                  </a:lnTo>
                  <a:lnTo>
                    <a:pt x="230" y="442"/>
                  </a:lnTo>
                  <a:lnTo>
                    <a:pt x="233" y="445"/>
                  </a:lnTo>
                  <a:lnTo>
                    <a:pt x="236" y="445"/>
                  </a:lnTo>
                  <a:lnTo>
                    <a:pt x="238" y="448"/>
                  </a:lnTo>
                  <a:lnTo>
                    <a:pt x="241" y="450"/>
                  </a:lnTo>
                  <a:lnTo>
                    <a:pt x="250" y="450"/>
                  </a:lnTo>
                  <a:lnTo>
                    <a:pt x="259" y="450"/>
                  </a:lnTo>
                  <a:lnTo>
                    <a:pt x="261" y="450"/>
                  </a:lnTo>
                  <a:lnTo>
                    <a:pt x="270" y="450"/>
                  </a:lnTo>
                  <a:lnTo>
                    <a:pt x="279" y="445"/>
                  </a:lnTo>
                  <a:lnTo>
                    <a:pt x="290" y="448"/>
                  </a:lnTo>
                  <a:lnTo>
                    <a:pt x="296" y="448"/>
                  </a:lnTo>
                  <a:lnTo>
                    <a:pt x="305" y="445"/>
                  </a:lnTo>
                  <a:lnTo>
                    <a:pt x="310" y="448"/>
                  </a:lnTo>
                  <a:lnTo>
                    <a:pt x="313" y="445"/>
                  </a:lnTo>
                  <a:lnTo>
                    <a:pt x="316" y="442"/>
                  </a:lnTo>
                  <a:lnTo>
                    <a:pt x="325" y="442"/>
                  </a:lnTo>
                  <a:lnTo>
                    <a:pt x="328" y="439"/>
                  </a:lnTo>
                  <a:lnTo>
                    <a:pt x="333" y="442"/>
                  </a:lnTo>
                  <a:lnTo>
                    <a:pt x="339" y="439"/>
                  </a:lnTo>
                  <a:lnTo>
                    <a:pt x="345" y="442"/>
                  </a:lnTo>
                  <a:lnTo>
                    <a:pt x="351" y="442"/>
                  </a:lnTo>
                  <a:lnTo>
                    <a:pt x="351" y="445"/>
                  </a:lnTo>
                  <a:lnTo>
                    <a:pt x="359" y="445"/>
                  </a:lnTo>
                  <a:lnTo>
                    <a:pt x="362" y="448"/>
                  </a:lnTo>
                  <a:lnTo>
                    <a:pt x="365" y="448"/>
                  </a:lnTo>
                  <a:lnTo>
                    <a:pt x="368" y="445"/>
                  </a:lnTo>
                  <a:lnTo>
                    <a:pt x="371" y="445"/>
                  </a:lnTo>
                  <a:lnTo>
                    <a:pt x="374" y="445"/>
                  </a:lnTo>
                  <a:lnTo>
                    <a:pt x="374" y="436"/>
                  </a:lnTo>
                  <a:lnTo>
                    <a:pt x="376" y="436"/>
                  </a:lnTo>
                  <a:lnTo>
                    <a:pt x="379" y="436"/>
                  </a:lnTo>
                  <a:lnTo>
                    <a:pt x="382" y="439"/>
                  </a:lnTo>
                  <a:lnTo>
                    <a:pt x="382" y="445"/>
                  </a:lnTo>
                  <a:lnTo>
                    <a:pt x="385" y="448"/>
                  </a:lnTo>
                  <a:lnTo>
                    <a:pt x="388" y="448"/>
                  </a:lnTo>
                  <a:lnTo>
                    <a:pt x="397" y="445"/>
                  </a:lnTo>
                  <a:lnTo>
                    <a:pt x="399" y="442"/>
                  </a:lnTo>
                  <a:lnTo>
                    <a:pt x="405" y="436"/>
                  </a:lnTo>
                  <a:lnTo>
                    <a:pt x="408" y="433"/>
                  </a:lnTo>
                  <a:lnTo>
                    <a:pt x="414" y="436"/>
                  </a:lnTo>
                  <a:lnTo>
                    <a:pt x="417" y="433"/>
                  </a:lnTo>
                  <a:lnTo>
                    <a:pt x="420" y="433"/>
                  </a:lnTo>
                  <a:lnTo>
                    <a:pt x="422" y="433"/>
                  </a:lnTo>
                  <a:lnTo>
                    <a:pt x="425" y="439"/>
                  </a:lnTo>
                  <a:lnTo>
                    <a:pt x="434" y="445"/>
                  </a:lnTo>
                  <a:lnTo>
                    <a:pt x="443" y="445"/>
                  </a:lnTo>
                  <a:lnTo>
                    <a:pt x="451" y="445"/>
                  </a:lnTo>
                  <a:lnTo>
                    <a:pt x="460" y="442"/>
                  </a:lnTo>
                  <a:lnTo>
                    <a:pt x="468" y="442"/>
                  </a:lnTo>
                  <a:lnTo>
                    <a:pt x="474" y="445"/>
                  </a:lnTo>
                  <a:lnTo>
                    <a:pt x="477" y="445"/>
                  </a:lnTo>
                  <a:lnTo>
                    <a:pt x="483" y="439"/>
                  </a:lnTo>
                  <a:lnTo>
                    <a:pt x="494" y="439"/>
                  </a:lnTo>
                  <a:lnTo>
                    <a:pt x="503" y="433"/>
                  </a:lnTo>
                  <a:lnTo>
                    <a:pt x="506" y="430"/>
                  </a:lnTo>
                  <a:lnTo>
                    <a:pt x="514" y="430"/>
                  </a:lnTo>
                  <a:lnTo>
                    <a:pt x="517" y="427"/>
                  </a:lnTo>
                  <a:lnTo>
                    <a:pt x="529" y="427"/>
                  </a:lnTo>
                  <a:lnTo>
                    <a:pt x="535" y="422"/>
                  </a:lnTo>
                  <a:lnTo>
                    <a:pt x="540" y="422"/>
                  </a:lnTo>
                  <a:lnTo>
                    <a:pt x="546" y="422"/>
                  </a:lnTo>
                  <a:lnTo>
                    <a:pt x="549" y="425"/>
                  </a:lnTo>
                  <a:lnTo>
                    <a:pt x="555" y="422"/>
                  </a:lnTo>
                  <a:lnTo>
                    <a:pt x="558" y="422"/>
                  </a:lnTo>
                  <a:lnTo>
                    <a:pt x="563" y="419"/>
                  </a:lnTo>
                  <a:lnTo>
                    <a:pt x="569" y="427"/>
                  </a:lnTo>
                  <a:lnTo>
                    <a:pt x="572" y="430"/>
                  </a:lnTo>
                  <a:lnTo>
                    <a:pt x="575" y="430"/>
                  </a:lnTo>
                  <a:lnTo>
                    <a:pt x="581" y="425"/>
                  </a:lnTo>
                  <a:lnTo>
                    <a:pt x="583" y="422"/>
                  </a:lnTo>
                  <a:lnTo>
                    <a:pt x="589" y="419"/>
                  </a:lnTo>
                  <a:lnTo>
                    <a:pt x="595" y="419"/>
                  </a:lnTo>
                  <a:lnTo>
                    <a:pt x="598" y="419"/>
                  </a:lnTo>
                  <a:lnTo>
                    <a:pt x="601" y="419"/>
                  </a:lnTo>
                  <a:lnTo>
                    <a:pt x="604" y="422"/>
                  </a:lnTo>
                  <a:lnTo>
                    <a:pt x="606" y="419"/>
                  </a:lnTo>
                  <a:lnTo>
                    <a:pt x="612" y="416"/>
                  </a:lnTo>
                  <a:lnTo>
                    <a:pt x="621" y="419"/>
                  </a:lnTo>
                  <a:lnTo>
                    <a:pt x="627" y="422"/>
                  </a:lnTo>
                  <a:lnTo>
                    <a:pt x="629" y="416"/>
                  </a:lnTo>
                  <a:lnTo>
                    <a:pt x="629" y="410"/>
                  </a:lnTo>
                  <a:lnTo>
                    <a:pt x="632" y="407"/>
                  </a:lnTo>
                  <a:lnTo>
                    <a:pt x="632" y="404"/>
                  </a:lnTo>
                  <a:lnTo>
                    <a:pt x="635" y="404"/>
                  </a:lnTo>
                  <a:lnTo>
                    <a:pt x="644" y="404"/>
                  </a:lnTo>
                  <a:lnTo>
                    <a:pt x="658" y="402"/>
                  </a:lnTo>
                  <a:lnTo>
                    <a:pt x="661" y="399"/>
                  </a:lnTo>
                  <a:lnTo>
                    <a:pt x="667" y="387"/>
                  </a:lnTo>
                  <a:lnTo>
                    <a:pt x="670" y="390"/>
                  </a:lnTo>
                  <a:lnTo>
                    <a:pt x="673" y="396"/>
                  </a:lnTo>
                  <a:lnTo>
                    <a:pt x="675" y="396"/>
                  </a:lnTo>
                  <a:lnTo>
                    <a:pt x="675" y="390"/>
                  </a:lnTo>
                  <a:lnTo>
                    <a:pt x="675" y="387"/>
                  </a:lnTo>
                  <a:lnTo>
                    <a:pt x="675" y="384"/>
                  </a:lnTo>
                  <a:lnTo>
                    <a:pt x="675" y="382"/>
                  </a:lnTo>
                  <a:lnTo>
                    <a:pt x="681" y="382"/>
                  </a:lnTo>
                  <a:lnTo>
                    <a:pt x="687" y="382"/>
                  </a:lnTo>
                  <a:lnTo>
                    <a:pt x="690" y="382"/>
                  </a:lnTo>
                  <a:lnTo>
                    <a:pt x="696" y="373"/>
                  </a:lnTo>
                  <a:lnTo>
                    <a:pt x="698" y="373"/>
                  </a:lnTo>
                  <a:lnTo>
                    <a:pt x="701" y="373"/>
                  </a:lnTo>
                  <a:lnTo>
                    <a:pt x="704" y="373"/>
                  </a:lnTo>
                  <a:lnTo>
                    <a:pt x="710" y="379"/>
                  </a:lnTo>
                  <a:lnTo>
                    <a:pt x="719" y="379"/>
                  </a:lnTo>
                  <a:lnTo>
                    <a:pt x="721" y="376"/>
                  </a:lnTo>
                  <a:lnTo>
                    <a:pt x="724" y="367"/>
                  </a:lnTo>
                  <a:lnTo>
                    <a:pt x="730" y="364"/>
                  </a:lnTo>
                  <a:lnTo>
                    <a:pt x="733" y="367"/>
                  </a:lnTo>
                  <a:lnTo>
                    <a:pt x="736" y="370"/>
                  </a:lnTo>
                  <a:lnTo>
                    <a:pt x="739" y="373"/>
                  </a:lnTo>
                  <a:lnTo>
                    <a:pt x="747" y="376"/>
                  </a:lnTo>
                  <a:lnTo>
                    <a:pt x="750" y="376"/>
                  </a:lnTo>
                  <a:lnTo>
                    <a:pt x="756" y="373"/>
                  </a:lnTo>
                  <a:lnTo>
                    <a:pt x="759" y="376"/>
                  </a:lnTo>
                  <a:lnTo>
                    <a:pt x="776" y="376"/>
                  </a:lnTo>
                  <a:lnTo>
                    <a:pt x="782" y="373"/>
                  </a:lnTo>
                  <a:lnTo>
                    <a:pt x="790" y="367"/>
                  </a:lnTo>
                  <a:lnTo>
                    <a:pt x="799" y="367"/>
                  </a:lnTo>
                  <a:lnTo>
                    <a:pt x="805" y="370"/>
                  </a:lnTo>
                  <a:lnTo>
                    <a:pt x="811" y="370"/>
                  </a:lnTo>
                  <a:lnTo>
                    <a:pt x="816" y="379"/>
                  </a:lnTo>
                  <a:lnTo>
                    <a:pt x="825" y="382"/>
                  </a:lnTo>
                  <a:lnTo>
                    <a:pt x="825" y="384"/>
                  </a:lnTo>
                  <a:lnTo>
                    <a:pt x="831" y="384"/>
                  </a:lnTo>
                  <a:lnTo>
                    <a:pt x="836" y="384"/>
                  </a:lnTo>
                  <a:lnTo>
                    <a:pt x="848" y="384"/>
                  </a:lnTo>
                  <a:lnTo>
                    <a:pt x="857" y="384"/>
                  </a:lnTo>
                  <a:lnTo>
                    <a:pt x="859" y="382"/>
                  </a:lnTo>
                  <a:lnTo>
                    <a:pt x="865" y="379"/>
                  </a:lnTo>
                  <a:lnTo>
                    <a:pt x="868" y="379"/>
                  </a:lnTo>
                  <a:lnTo>
                    <a:pt x="874" y="382"/>
                  </a:lnTo>
                  <a:lnTo>
                    <a:pt x="877" y="382"/>
                  </a:lnTo>
                  <a:lnTo>
                    <a:pt x="891" y="373"/>
                  </a:lnTo>
                  <a:lnTo>
                    <a:pt x="894" y="373"/>
                  </a:lnTo>
                  <a:lnTo>
                    <a:pt x="897" y="370"/>
                  </a:lnTo>
                  <a:lnTo>
                    <a:pt x="900" y="367"/>
                  </a:lnTo>
                  <a:lnTo>
                    <a:pt x="911" y="367"/>
                  </a:lnTo>
                  <a:lnTo>
                    <a:pt x="926" y="364"/>
                  </a:lnTo>
                  <a:lnTo>
                    <a:pt x="931" y="361"/>
                  </a:lnTo>
                  <a:lnTo>
                    <a:pt x="934" y="359"/>
                  </a:lnTo>
                  <a:lnTo>
                    <a:pt x="937" y="353"/>
                  </a:lnTo>
                  <a:lnTo>
                    <a:pt x="946" y="330"/>
                  </a:lnTo>
                  <a:lnTo>
                    <a:pt x="946" y="327"/>
                  </a:lnTo>
                  <a:lnTo>
                    <a:pt x="954" y="315"/>
                  </a:lnTo>
                  <a:lnTo>
                    <a:pt x="963" y="295"/>
                  </a:lnTo>
                  <a:lnTo>
                    <a:pt x="963" y="292"/>
                  </a:lnTo>
                  <a:lnTo>
                    <a:pt x="960" y="284"/>
                  </a:lnTo>
                  <a:lnTo>
                    <a:pt x="960" y="281"/>
                  </a:lnTo>
                  <a:lnTo>
                    <a:pt x="963" y="275"/>
                  </a:lnTo>
                  <a:lnTo>
                    <a:pt x="969" y="278"/>
                  </a:lnTo>
                  <a:lnTo>
                    <a:pt x="974" y="278"/>
                  </a:lnTo>
                  <a:lnTo>
                    <a:pt x="977" y="275"/>
                  </a:lnTo>
                  <a:lnTo>
                    <a:pt x="980" y="272"/>
                  </a:lnTo>
                  <a:lnTo>
                    <a:pt x="980" y="269"/>
                  </a:lnTo>
                  <a:lnTo>
                    <a:pt x="977" y="261"/>
                  </a:lnTo>
                  <a:lnTo>
                    <a:pt x="980" y="258"/>
                  </a:lnTo>
                  <a:lnTo>
                    <a:pt x="986" y="258"/>
                  </a:lnTo>
                  <a:lnTo>
                    <a:pt x="989" y="261"/>
                  </a:lnTo>
                  <a:lnTo>
                    <a:pt x="992" y="258"/>
                  </a:lnTo>
                  <a:lnTo>
                    <a:pt x="1000" y="261"/>
                  </a:lnTo>
                  <a:lnTo>
                    <a:pt x="1003" y="261"/>
                  </a:lnTo>
                  <a:lnTo>
                    <a:pt x="1006" y="261"/>
                  </a:lnTo>
                  <a:lnTo>
                    <a:pt x="1009" y="255"/>
                  </a:lnTo>
                  <a:lnTo>
                    <a:pt x="1012" y="255"/>
                  </a:lnTo>
                  <a:lnTo>
                    <a:pt x="1015" y="255"/>
                  </a:lnTo>
                  <a:lnTo>
                    <a:pt x="1015" y="261"/>
                  </a:lnTo>
                  <a:lnTo>
                    <a:pt x="1020" y="261"/>
                  </a:lnTo>
                  <a:lnTo>
                    <a:pt x="1023" y="267"/>
                  </a:lnTo>
                  <a:lnTo>
                    <a:pt x="1026" y="269"/>
                  </a:lnTo>
                  <a:lnTo>
                    <a:pt x="1046" y="269"/>
                  </a:lnTo>
                  <a:lnTo>
                    <a:pt x="1046" y="267"/>
                  </a:lnTo>
                  <a:lnTo>
                    <a:pt x="1046" y="264"/>
                  </a:lnTo>
                  <a:lnTo>
                    <a:pt x="1041" y="264"/>
                  </a:lnTo>
                  <a:lnTo>
                    <a:pt x="1038" y="261"/>
                  </a:lnTo>
                  <a:lnTo>
                    <a:pt x="1038" y="258"/>
                  </a:lnTo>
                  <a:lnTo>
                    <a:pt x="1038" y="255"/>
                  </a:lnTo>
                  <a:lnTo>
                    <a:pt x="1041" y="255"/>
                  </a:lnTo>
                  <a:lnTo>
                    <a:pt x="1046" y="255"/>
                  </a:lnTo>
                  <a:lnTo>
                    <a:pt x="1052" y="255"/>
                  </a:lnTo>
                  <a:lnTo>
                    <a:pt x="1052" y="252"/>
                  </a:lnTo>
                  <a:lnTo>
                    <a:pt x="1055" y="241"/>
                  </a:lnTo>
                  <a:lnTo>
                    <a:pt x="1061" y="224"/>
                  </a:lnTo>
                  <a:lnTo>
                    <a:pt x="1064" y="221"/>
                  </a:lnTo>
                  <a:lnTo>
                    <a:pt x="1078" y="221"/>
                  </a:lnTo>
                  <a:lnTo>
                    <a:pt x="1084" y="224"/>
                  </a:lnTo>
                  <a:lnTo>
                    <a:pt x="1087" y="224"/>
                  </a:lnTo>
                  <a:lnTo>
                    <a:pt x="1089" y="221"/>
                  </a:lnTo>
                  <a:lnTo>
                    <a:pt x="1092" y="221"/>
                  </a:lnTo>
                  <a:lnTo>
                    <a:pt x="1098" y="224"/>
                  </a:lnTo>
                  <a:lnTo>
                    <a:pt x="1101" y="224"/>
                  </a:lnTo>
                  <a:lnTo>
                    <a:pt x="1107" y="221"/>
                  </a:lnTo>
                  <a:lnTo>
                    <a:pt x="1110" y="221"/>
                  </a:lnTo>
                  <a:lnTo>
                    <a:pt x="1112" y="221"/>
                  </a:lnTo>
                  <a:lnTo>
                    <a:pt x="1118" y="221"/>
                  </a:lnTo>
                  <a:lnTo>
                    <a:pt x="1121" y="215"/>
                  </a:lnTo>
                  <a:lnTo>
                    <a:pt x="1124" y="212"/>
                  </a:lnTo>
                  <a:lnTo>
                    <a:pt x="1121" y="206"/>
                  </a:lnTo>
                  <a:lnTo>
                    <a:pt x="1121" y="203"/>
                  </a:lnTo>
                  <a:lnTo>
                    <a:pt x="1130" y="203"/>
                  </a:lnTo>
                  <a:lnTo>
                    <a:pt x="1138" y="195"/>
                  </a:lnTo>
                  <a:lnTo>
                    <a:pt x="1141" y="195"/>
                  </a:lnTo>
                  <a:lnTo>
                    <a:pt x="1144" y="195"/>
                  </a:lnTo>
                  <a:lnTo>
                    <a:pt x="1153" y="203"/>
                  </a:lnTo>
                  <a:lnTo>
                    <a:pt x="1153" y="206"/>
                  </a:lnTo>
                  <a:lnTo>
                    <a:pt x="1156" y="209"/>
                  </a:lnTo>
                  <a:lnTo>
                    <a:pt x="1156" y="212"/>
                  </a:lnTo>
                  <a:lnTo>
                    <a:pt x="1156" y="215"/>
                  </a:lnTo>
                  <a:lnTo>
                    <a:pt x="1158" y="218"/>
                  </a:lnTo>
                  <a:lnTo>
                    <a:pt x="1161" y="221"/>
                  </a:lnTo>
                  <a:lnTo>
                    <a:pt x="1164" y="224"/>
                  </a:lnTo>
                  <a:lnTo>
                    <a:pt x="1167" y="229"/>
                  </a:lnTo>
                  <a:lnTo>
                    <a:pt x="1176" y="229"/>
                  </a:lnTo>
                  <a:lnTo>
                    <a:pt x="1179" y="229"/>
                  </a:lnTo>
                  <a:lnTo>
                    <a:pt x="1181" y="229"/>
                  </a:lnTo>
                  <a:lnTo>
                    <a:pt x="1184" y="232"/>
                  </a:lnTo>
                  <a:lnTo>
                    <a:pt x="1187" y="232"/>
                  </a:lnTo>
                  <a:lnTo>
                    <a:pt x="1193" y="235"/>
                  </a:lnTo>
                  <a:lnTo>
                    <a:pt x="1196" y="232"/>
                  </a:lnTo>
                  <a:lnTo>
                    <a:pt x="1199" y="232"/>
                  </a:lnTo>
                  <a:lnTo>
                    <a:pt x="1199" y="229"/>
                  </a:lnTo>
                  <a:lnTo>
                    <a:pt x="1202" y="226"/>
                  </a:lnTo>
                  <a:lnTo>
                    <a:pt x="1202" y="224"/>
                  </a:lnTo>
                  <a:lnTo>
                    <a:pt x="1204" y="221"/>
                  </a:lnTo>
                  <a:lnTo>
                    <a:pt x="1204" y="218"/>
                  </a:lnTo>
                  <a:lnTo>
                    <a:pt x="1207" y="218"/>
                  </a:lnTo>
                  <a:lnTo>
                    <a:pt x="1210" y="215"/>
                  </a:lnTo>
                  <a:lnTo>
                    <a:pt x="1213" y="212"/>
                  </a:lnTo>
                  <a:lnTo>
                    <a:pt x="1213" y="209"/>
                  </a:lnTo>
                  <a:lnTo>
                    <a:pt x="1216" y="206"/>
                  </a:lnTo>
                  <a:lnTo>
                    <a:pt x="1216" y="203"/>
                  </a:lnTo>
                  <a:lnTo>
                    <a:pt x="1219" y="203"/>
                  </a:lnTo>
                  <a:lnTo>
                    <a:pt x="1222" y="201"/>
                  </a:lnTo>
                  <a:lnTo>
                    <a:pt x="1225" y="201"/>
                  </a:lnTo>
                  <a:lnTo>
                    <a:pt x="1227" y="198"/>
                  </a:lnTo>
                  <a:lnTo>
                    <a:pt x="1227" y="195"/>
                  </a:lnTo>
                  <a:lnTo>
                    <a:pt x="1230" y="195"/>
                  </a:lnTo>
                  <a:lnTo>
                    <a:pt x="1233" y="195"/>
                  </a:lnTo>
                  <a:lnTo>
                    <a:pt x="1239" y="192"/>
                  </a:lnTo>
                  <a:lnTo>
                    <a:pt x="1242" y="195"/>
                  </a:lnTo>
                  <a:lnTo>
                    <a:pt x="1245" y="195"/>
                  </a:lnTo>
                  <a:lnTo>
                    <a:pt x="1248" y="195"/>
                  </a:lnTo>
                  <a:lnTo>
                    <a:pt x="1250" y="195"/>
                  </a:lnTo>
                  <a:lnTo>
                    <a:pt x="1253" y="192"/>
                  </a:lnTo>
                  <a:lnTo>
                    <a:pt x="1256" y="192"/>
                  </a:lnTo>
                  <a:lnTo>
                    <a:pt x="1259" y="189"/>
                  </a:lnTo>
                  <a:lnTo>
                    <a:pt x="1259" y="186"/>
                  </a:lnTo>
                  <a:lnTo>
                    <a:pt x="1262" y="186"/>
                  </a:lnTo>
                  <a:lnTo>
                    <a:pt x="1265" y="183"/>
                  </a:lnTo>
                  <a:lnTo>
                    <a:pt x="1268" y="180"/>
                  </a:lnTo>
                  <a:lnTo>
                    <a:pt x="1268" y="178"/>
                  </a:lnTo>
                  <a:lnTo>
                    <a:pt x="1268" y="175"/>
                  </a:lnTo>
                  <a:lnTo>
                    <a:pt x="1271" y="172"/>
                  </a:lnTo>
                  <a:lnTo>
                    <a:pt x="1271" y="169"/>
                  </a:lnTo>
                  <a:lnTo>
                    <a:pt x="1271" y="166"/>
                  </a:lnTo>
                  <a:lnTo>
                    <a:pt x="1273" y="163"/>
                  </a:lnTo>
                  <a:lnTo>
                    <a:pt x="1276" y="160"/>
                  </a:lnTo>
                  <a:lnTo>
                    <a:pt x="1276" y="157"/>
                  </a:lnTo>
                  <a:lnTo>
                    <a:pt x="1279" y="157"/>
                  </a:lnTo>
                  <a:lnTo>
                    <a:pt x="1279" y="152"/>
                  </a:lnTo>
                  <a:lnTo>
                    <a:pt x="1282" y="152"/>
                  </a:lnTo>
                  <a:lnTo>
                    <a:pt x="1285" y="149"/>
                  </a:lnTo>
                  <a:lnTo>
                    <a:pt x="1285" y="146"/>
                  </a:lnTo>
                  <a:lnTo>
                    <a:pt x="1288" y="146"/>
                  </a:lnTo>
                  <a:lnTo>
                    <a:pt x="1291" y="143"/>
                  </a:lnTo>
                  <a:lnTo>
                    <a:pt x="1296" y="143"/>
                  </a:lnTo>
                  <a:lnTo>
                    <a:pt x="1299" y="143"/>
                  </a:lnTo>
                  <a:lnTo>
                    <a:pt x="1299" y="140"/>
                  </a:lnTo>
                  <a:lnTo>
                    <a:pt x="1302" y="140"/>
                  </a:lnTo>
                  <a:lnTo>
                    <a:pt x="1305" y="137"/>
                  </a:lnTo>
                  <a:lnTo>
                    <a:pt x="1308" y="134"/>
                  </a:lnTo>
                  <a:lnTo>
                    <a:pt x="1311" y="134"/>
                  </a:lnTo>
                  <a:lnTo>
                    <a:pt x="1314" y="134"/>
                  </a:lnTo>
                  <a:lnTo>
                    <a:pt x="1317" y="132"/>
                  </a:lnTo>
                  <a:lnTo>
                    <a:pt x="1319" y="132"/>
                  </a:lnTo>
                  <a:lnTo>
                    <a:pt x="1319" y="129"/>
                  </a:lnTo>
                  <a:lnTo>
                    <a:pt x="1325" y="129"/>
                  </a:lnTo>
                  <a:lnTo>
                    <a:pt x="1328" y="129"/>
                  </a:lnTo>
                  <a:lnTo>
                    <a:pt x="1331" y="132"/>
                  </a:lnTo>
                  <a:lnTo>
                    <a:pt x="1337" y="132"/>
                  </a:lnTo>
                  <a:lnTo>
                    <a:pt x="1340" y="132"/>
                  </a:lnTo>
                  <a:lnTo>
                    <a:pt x="1342" y="129"/>
                  </a:lnTo>
                  <a:lnTo>
                    <a:pt x="1345" y="129"/>
                  </a:lnTo>
                  <a:lnTo>
                    <a:pt x="1348" y="129"/>
                  </a:lnTo>
                  <a:lnTo>
                    <a:pt x="1351" y="126"/>
                  </a:lnTo>
                  <a:lnTo>
                    <a:pt x="1354" y="123"/>
                  </a:lnTo>
                  <a:lnTo>
                    <a:pt x="1357" y="123"/>
                  </a:lnTo>
                  <a:lnTo>
                    <a:pt x="1360" y="123"/>
                  </a:lnTo>
                  <a:lnTo>
                    <a:pt x="1363" y="123"/>
                  </a:lnTo>
                  <a:lnTo>
                    <a:pt x="1365" y="123"/>
                  </a:lnTo>
                  <a:lnTo>
                    <a:pt x="1368" y="123"/>
                  </a:lnTo>
                  <a:lnTo>
                    <a:pt x="1371" y="126"/>
                  </a:lnTo>
                  <a:lnTo>
                    <a:pt x="1377" y="123"/>
                  </a:lnTo>
                  <a:lnTo>
                    <a:pt x="1380" y="123"/>
                  </a:lnTo>
                  <a:lnTo>
                    <a:pt x="1383" y="123"/>
                  </a:lnTo>
                  <a:lnTo>
                    <a:pt x="1386" y="123"/>
                  </a:lnTo>
                  <a:lnTo>
                    <a:pt x="1388" y="120"/>
                  </a:lnTo>
                  <a:lnTo>
                    <a:pt x="1391" y="120"/>
                  </a:lnTo>
                  <a:lnTo>
                    <a:pt x="1394" y="117"/>
                  </a:lnTo>
                  <a:lnTo>
                    <a:pt x="1397" y="117"/>
                  </a:lnTo>
                  <a:lnTo>
                    <a:pt x="1400" y="117"/>
                  </a:lnTo>
                  <a:lnTo>
                    <a:pt x="1403" y="117"/>
                  </a:lnTo>
                  <a:lnTo>
                    <a:pt x="1406" y="114"/>
                  </a:lnTo>
                  <a:lnTo>
                    <a:pt x="1409" y="114"/>
                  </a:lnTo>
                  <a:lnTo>
                    <a:pt x="1411" y="112"/>
                  </a:lnTo>
                  <a:lnTo>
                    <a:pt x="1414" y="112"/>
                  </a:lnTo>
                  <a:lnTo>
                    <a:pt x="1414" y="109"/>
                  </a:lnTo>
                  <a:lnTo>
                    <a:pt x="1417" y="106"/>
                  </a:lnTo>
                  <a:lnTo>
                    <a:pt x="1420" y="103"/>
                  </a:lnTo>
                  <a:lnTo>
                    <a:pt x="1423" y="103"/>
                  </a:lnTo>
                  <a:lnTo>
                    <a:pt x="1423" y="100"/>
                  </a:lnTo>
                  <a:lnTo>
                    <a:pt x="1426" y="97"/>
                  </a:lnTo>
                  <a:lnTo>
                    <a:pt x="1429" y="97"/>
                  </a:lnTo>
                  <a:lnTo>
                    <a:pt x="1432" y="94"/>
                  </a:lnTo>
                  <a:lnTo>
                    <a:pt x="1434" y="91"/>
                  </a:lnTo>
                  <a:lnTo>
                    <a:pt x="1434" y="89"/>
                  </a:lnTo>
                  <a:lnTo>
                    <a:pt x="1437" y="86"/>
                  </a:lnTo>
                  <a:lnTo>
                    <a:pt x="1437" y="80"/>
                  </a:lnTo>
                  <a:lnTo>
                    <a:pt x="1437" y="77"/>
                  </a:lnTo>
                  <a:lnTo>
                    <a:pt x="1440" y="74"/>
                  </a:lnTo>
                  <a:lnTo>
                    <a:pt x="1440" y="71"/>
                  </a:lnTo>
                  <a:lnTo>
                    <a:pt x="1443" y="68"/>
                  </a:lnTo>
                  <a:lnTo>
                    <a:pt x="1446" y="68"/>
                  </a:lnTo>
                  <a:lnTo>
                    <a:pt x="1449" y="66"/>
                  </a:lnTo>
                  <a:lnTo>
                    <a:pt x="1452" y="66"/>
                  </a:lnTo>
                  <a:lnTo>
                    <a:pt x="1455" y="66"/>
                  </a:lnTo>
                  <a:lnTo>
                    <a:pt x="1457" y="63"/>
                  </a:lnTo>
                  <a:lnTo>
                    <a:pt x="1457" y="60"/>
                  </a:lnTo>
                  <a:lnTo>
                    <a:pt x="1460" y="57"/>
                  </a:lnTo>
                  <a:lnTo>
                    <a:pt x="1463" y="54"/>
                  </a:lnTo>
                  <a:lnTo>
                    <a:pt x="1463" y="51"/>
                  </a:lnTo>
                  <a:lnTo>
                    <a:pt x="1466" y="48"/>
                  </a:lnTo>
                  <a:lnTo>
                    <a:pt x="1469" y="45"/>
                  </a:lnTo>
                  <a:lnTo>
                    <a:pt x="1472" y="45"/>
                  </a:lnTo>
                  <a:lnTo>
                    <a:pt x="1475" y="45"/>
                  </a:lnTo>
                  <a:lnTo>
                    <a:pt x="1478" y="43"/>
                  </a:lnTo>
                  <a:lnTo>
                    <a:pt x="1480" y="43"/>
                  </a:lnTo>
                  <a:lnTo>
                    <a:pt x="1483" y="40"/>
                  </a:lnTo>
                  <a:lnTo>
                    <a:pt x="1483" y="37"/>
                  </a:lnTo>
                  <a:lnTo>
                    <a:pt x="1486" y="37"/>
                  </a:lnTo>
                  <a:lnTo>
                    <a:pt x="1489" y="34"/>
                  </a:lnTo>
                  <a:lnTo>
                    <a:pt x="1492" y="34"/>
                  </a:lnTo>
                  <a:lnTo>
                    <a:pt x="1498" y="34"/>
                  </a:lnTo>
                  <a:lnTo>
                    <a:pt x="1501" y="34"/>
                  </a:lnTo>
                  <a:lnTo>
                    <a:pt x="1503" y="31"/>
                  </a:lnTo>
                  <a:lnTo>
                    <a:pt x="1506" y="28"/>
                  </a:lnTo>
                  <a:lnTo>
                    <a:pt x="1509" y="25"/>
                  </a:lnTo>
                  <a:lnTo>
                    <a:pt x="1512" y="25"/>
                  </a:lnTo>
                  <a:lnTo>
                    <a:pt x="1515" y="22"/>
                  </a:lnTo>
                  <a:lnTo>
                    <a:pt x="1515" y="20"/>
                  </a:lnTo>
                  <a:lnTo>
                    <a:pt x="1518" y="17"/>
                  </a:lnTo>
                  <a:lnTo>
                    <a:pt x="1518" y="14"/>
                  </a:lnTo>
                  <a:lnTo>
                    <a:pt x="1518" y="11"/>
                  </a:lnTo>
                  <a:lnTo>
                    <a:pt x="1521" y="8"/>
                  </a:lnTo>
                  <a:lnTo>
                    <a:pt x="1521" y="5"/>
                  </a:lnTo>
                  <a:lnTo>
                    <a:pt x="1524" y="2"/>
                  </a:lnTo>
                  <a:lnTo>
                    <a:pt x="1526" y="0"/>
                  </a:lnTo>
                  <a:lnTo>
                    <a:pt x="1529" y="0"/>
                  </a:lnTo>
                  <a:lnTo>
                    <a:pt x="1532" y="0"/>
                  </a:lnTo>
                  <a:lnTo>
                    <a:pt x="1535" y="2"/>
                  </a:lnTo>
                  <a:lnTo>
                    <a:pt x="1538" y="2"/>
                  </a:lnTo>
                  <a:lnTo>
                    <a:pt x="1541" y="2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3369" y="1246"/>
              <a:ext cx="736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 dirty="0" err="1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Bamingui-Bangoran</a:t>
              </a:r>
              <a:endParaRPr lang="en-US" dirty="0">
                <a:ea typeface="Calibri"/>
                <a:cs typeface="Times New Roman"/>
              </a:endParaRPr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938" y="1040"/>
              <a:ext cx="2059" cy="2217"/>
            </a:xfrm>
            <a:custGeom>
              <a:avLst/>
              <a:gdLst>
                <a:gd name="T0" fmla="*/ 1435 w 2059"/>
                <a:gd name="T1" fmla="*/ 238 h 2217"/>
                <a:gd name="T2" fmla="*/ 1538 w 2059"/>
                <a:gd name="T3" fmla="*/ 307 h 2217"/>
                <a:gd name="T4" fmla="*/ 1720 w 2059"/>
                <a:gd name="T5" fmla="*/ 313 h 2217"/>
                <a:gd name="T6" fmla="*/ 1860 w 2059"/>
                <a:gd name="T7" fmla="*/ 330 h 2217"/>
                <a:gd name="T8" fmla="*/ 1823 w 2059"/>
                <a:gd name="T9" fmla="*/ 439 h 2217"/>
                <a:gd name="T10" fmla="*/ 1858 w 2059"/>
                <a:gd name="T11" fmla="*/ 565 h 2217"/>
                <a:gd name="T12" fmla="*/ 1967 w 2059"/>
                <a:gd name="T13" fmla="*/ 672 h 2217"/>
                <a:gd name="T14" fmla="*/ 1981 w 2059"/>
                <a:gd name="T15" fmla="*/ 812 h 2217"/>
                <a:gd name="T16" fmla="*/ 2004 w 2059"/>
                <a:gd name="T17" fmla="*/ 899 h 2217"/>
                <a:gd name="T18" fmla="*/ 2004 w 2059"/>
                <a:gd name="T19" fmla="*/ 962 h 2217"/>
                <a:gd name="T20" fmla="*/ 2042 w 2059"/>
                <a:gd name="T21" fmla="*/ 1016 h 2217"/>
                <a:gd name="T22" fmla="*/ 2047 w 2059"/>
                <a:gd name="T23" fmla="*/ 1057 h 2217"/>
                <a:gd name="T24" fmla="*/ 2021 w 2059"/>
                <a:gd name="T25" fmla="*/ 1105 h 2217"/>
                <a:gd name="T26" fmla="*/ 2016 w 2059"/>
                <a:gd name="T27" fmla="*/ 1163 h 2217"/>
                <a:gd name="T28" fmla="*/ 2039 w 2059"/>
                <a:gd name="T29" fmla="*/ 1197 h 2217"/>
                <a:gd name="T30" fmla="*/ 2030 w 2059"/>
                <a:gd name="T31" fmla="*/ 1258 h 2217"/>
                <a:gd name="T32" fmla="*/ 2030 w 2059"/>
                <a:gd name="T33" fmla="*/ 1312 h 2217"/>
                <a:gd name="T34" fmla="*/ 1987 w 2059"/>
                <a:gd name="T35" fmla="*/ 1338 h 2217"/>
                <a:gd name="T36" fmla="*/ 1927 w 2059"/>
                <a:gd name="T37" fmla="*/ 1344 h 2217"/>
                <a:gd name="T38" fmla="*/ 1904 w 2059"/>
                <a:gd name="T39" fmla="*/ 1381 h 2217"/>
                <a:gd name="T40" fmla="*/ 1898 w 2059"/>
                <a:gd name="T41" fmla="*/ 1416 h 2217"/>
                <a:gd name="T42" fmla="*/ 1892 w 2059"/>
                <a:gd name="T43" fmla="*/ 1450 h 2217"/>
                <a:gd name="T44" fmla="*/ 1573 w 2059"/>
                <a:gd name="T45" fmla="*/ 1622 h 2217"/>
                <a:gd name="T46" fmla="*/ 1409 w 2059"/>
                <a:gd name="T47" fmla="*/ 1717 h 2217"/>
                <a:gd name="T48" fmla="*/ 1366 w 2059"/>
                <a:gd name="T49" fmla="*/ 1752 h 2217"/>
                <a:gd name="T50" fmla="*/ 1326 w 2059"/>
                <a:gd name="T51" fmla="*/ 1789 h 2217"/>
                <a:gd name="T52" fmla="*/ 1291 w 2059"/>
                <a:gd name="T53" fmla="*/ 1815 h 2217"/>
                <a:gd name="T54" fmla="*/ 1130 w 2059"/>
                <a:gd name="T55" fmla="*/ 1823 h 2217"/>
                <a:gd name="T56" fmla="*/ 949 w 2059"/>
                <a:gd name="T57" fmla="*/ 1752 h 2217"/>
                <a:gd name="T58" fmla="*/ 808 w 2059"/>
                <a:gd name="T59" fmla="*/ 1858 h 2217"/>
                <a:gd name="T60" fmla="*/ 679 w 2059"/>
                <a:gd name="T61" fmla="*/ 1872 h 2217"/>
                <a:gd name="T62" fmla="*/ 601 w 2059"/>
                <a:gd name="T63" fmla="*/ 1947 h 2217"/>
                <a:gd name="T64" fmla="*/ 572 w 2059"/>
                <a:gd name="T65" fmla="*/ 1996 h 2217"/>
                <a:gd name="T66" fmla="*/ 567 w 2059"/>
                <a:gd name="T67" fmla="*/ 2059 h 2217"/>
                <a:gd name="T68" fmla="*/ 578 w 2059"/>
                <a:gd name="T69" fmla="*/ 2113 h 2217"/>
                <a:gd name="T70" fmla="*/ 549 w 2059"/>
                <a:gd name="T71" fmla="*/ 2134 h 2217"/>
                <a:gd name="T72" fmla="*/ 518 w 2059"/>
                <a:gd name="T73" fmla="*/ 2171 h 2217"/>
                <a:gd name="T74" fmla="*/ 478 w 2059"/>
                <a:gd name="T75" fmla="*/ 2208 h 2217"/>
                <a:gd name="T76" fmla="*/ 383 w 2059"/>
                <a:gd name="T77" fmla="*/ 2102 h 2217"/>
                <a:gd name="T78" fmla="*/ 480 w 2059"/>
                <a:gd name="T79" fmla="*/ 2062 h 2217"/>
                <a:gd name="T80" fmla="*/ 457 w 2059"/>
                <a:gd name="T81" fmla="*/ 1884 h 2217"/>
                <a:gd name="T82" fmla="*/ 377 w 2059"/>
                <a:gd name="T83" fmla="*/ 1786 h 2217"/>
                <a:gd name="T84" fmla="*/ 403 w 2059"/>
                <a:gd name="T85" fmla="*/ 1608 h 2217"/>
                <a:gd name="T86" fmla="*/ 348 w 2059"/>
                <a:gd name="T87" fmla="*/ 1545 h 2217"/>
                <a:gd name="T88" fmla="*/ 297 w 2059"/>
                <a:gd name="T89" fmla="*/ 1459 h 2217"/>
                <a:gd name="T90" fmla="*/ 325 w 2059"/>
                <a:gd name="T91" fmla="*/ 1393 h 2217"/>
                <a:gd name="T92" fmla="*/ 294 w 2059"/>
                <a:gd name="T93" fmla="*/ 1289 h 2217"/>
                <a:gd name="T94" fmla="*/ 222 w 2059"/>
                <a:gd name="T95" fmla="*/ 1143 h 2217"/>
                <a:gd name="T96" fmla="*/ 164 w 2059"/>
                <a:gd name="T97" fmla="*/ 996 h 2217"/>
                <a:gd name="T98" fmla="*/ 15 w 2059"/>
                <a:gd name="T99" fmla="*/ 850 h 2217"/>
                <a:gd name="T100" fmla="*/ 164 w 2059"/>
                <a:gd name="T101" fmla="*/ 654 h 2217"/>
                <a:gd name="T102" fmla="*/ 288 w 2059"/>
                <a:gd name="T103" fmla="*/ 594 h 2217"/>
                <a:gd name="T104" fmla="*/ 397 w 2059"/>
                <a:gd name="T105" fmla="*/ 548 h 2217"/>
                <a:gd name="T106" fmla="*/ 521 w 2059"/>
                <a:gd name="T107" fmla="*/ 585 h 2217"/>
                <a:gd name="T108" fmla="*/ 503 w 2059"/>
                <a:gd name="T109" fmla="*/ 425 h 2217"/>
                <a:gd name="T110" fmla="*/ 725 w 2059"/>
                <a:gd name="T111" fmla="*/ 396 h 2217"/>
                <a:gd name="T112" fmla="*/ 848 w 2059"/>
                <a:gd name="T113" fmla="*/ 379 h 2217"/>
                <a:gd name="T114" fmla="*/ 1136 w 2059"/>
                <a:gd name="T115" fmla="*/ 287 h 2217"/>
                <a:gd name="T116" fmla="*/ 1251 w 2059"/>
                <a:gd name="T117" fmla="*/ 152 h 2217"/>
                <a:gd name="T118" fmla="*/ 1337 w 2059"/>
                <a:gd name="T119" fmla="*/ 17 h 2217"/>
                <a:gd name="T120" fmla="*/ 1400 w 2059"/>
                <a:gd name="T121" fmla="*/ 60 h 2217"/>
                <a:gd name="T122" fmla="*/ 1415 w 2059"/>
                <a:gd name="T123" fmla="*/ 166 h 2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59" h="2217">
                  <a:moveTo>
                    <a:pt x="1415" y="166"/>
                  </a:moveTo>
                  <a:lnTo>
                    <a:pt x="1421" y="166"/>
                  </a:lnTo>
                  <a:lnTo>
                    <a:pt x="1432" y="163"/>
                  </a:lnTo>
                  <a:lnTo>
                    <a:pt x="1441" y="158"/>
                  </a:lnTo>
                  <a:lnTo>
                    <a:pt x="1455" y="137"/>
                  </a:lnTo>
                  <a:lnTo>
                    <a:pt x="1458" y="140"/>
                  </a:lnTo>
                  <a:lnTo>
                    <a:pt x="1464" y="146"/>
                  </a:lnTo>
                  <a:lnTo>
                    <a:pt x="1464" y="149"/>
                  </a:lnTo>
                  <a:lnTo>
                    <a:pt x="1467" y="155"/>
                  </a:lnTo>
                  <a:lnTo>
                    <a:pt x="1464" y="166"/>
                  </a:lnTo>
                  <a:lnTo>
                    <a:pt x="1467" y="172"/>
                  </a:lnTo>
                  <a:lnTo>
                    <a:pt x="1467" y="183"/>
                  </a:lnTo>
                  <a:lnTo>
                    <a:pt x="1464" y="192"/>
                  </a:lnTo>
                  <a:lnTo>
                    <a:pt x="1461" y="201"/>
                  </a:lnTo>
                  <a:lnTo>
                    <a:pt x="1455" y="212"/>
                  </a:lnTo>
                  <a:lnTo>
                    <a:pt x="1455" y="215"/>
                  </a:lnTo>
                  <a:lnTo>
                    <a:pt x="1452" y="218"/>
                  </a:lnTo>
                  <a:lnTo>
                    <a:pt x="1441" y="232"/>
                  </a:lnTo>
                  <a:lnTo>
                    <a:pt x="1435" y="238"/>
                  </a:lnTo>
                  <a:lnTo>
                    <a:pt x="1426" y="241"/>
                  </a:lnTo>
                  <a:lnTo>
                    <a:pt x="1421" y="247"/>
                  </a:lnTo>
                  <a:lnTo>
                    <a:pt x="1418" y="252"/>
                  </a:lnTo>
                  <a:lnTo>
                    <a:pt x="1418" y="258"/>
                  </a:lnTo>
                  <a:lnTo>
                    <a:pt x="1421" y="264"/>
                  </a:lnTo>
                  <a:lnTo>
                    <a:pt x="1418" y="278"/>
                  </a:lnTo>
                  <a:lnTo>
                    <a:pt x="1426" y="284"/>
                  </a:lnTo>
                  <a:lnTo>
                    <a:pt x="1426" y="304"/>
                  </a:lnTo>
                  <a:lnTo>
                    <a:pt x="1441" y="310"/>
                  </a:lnTo>
                  <a:lnTo>
                    <a:pt x="1446" y="310"/>
                  </a:lnTo>
                  <a:lnTo>
                    <a:pt x="1455" y="301"/>
                  </a:lnTo>
                  <a:lnTo>
                    <a:pt x="1461" y="295"/>
                  </a:lnTo>
                  <a:lnTo>
                    <a:pt x="1464" y="295"/>
                  </a:lnTo>
                  <a:lnTo>
                    <a:pt x="1478" y="293"/>
                  </a:lnTo>
                  <a:lnTo>
                    <a:pt x="1490" y="293"/>
                  </a:lnTo>
                  <a:lnTo>
                    <a:pt x="1495" y="295"/>
                  </a:lnTo>
                  <a:lnTo>
                    <a:pt x="1518" y="304"/>
                  </a:lnTo>
                  <a:lnTo>
                    <a:pt x="1536" y="307"/>
                  </a:lnTo>
                  <a:lnTo>
                    <a:pt x="1538" y="307"/>
                  </a:lnTo>
                  <a:lnTo>
                    <a:pt x="1550" y="310"/>
                  </a:lnTo>
                  <a:lnTo>
                    <a:pt x="1556" y="310"/>
                  </a:lnTo>
                  <a:lnTo>
                    <a:pt x="1582" y="301"/>
                  </a:lnTo>
                  <a:lnTo>
                    <a:pt x="1584" y="301"/>
                  </a:lnTo>
                  <a:lnTo>
                    <a:pt x="1587" y="301"/>
                  </a:lnTo>
                  <a:lnTo>
                    <a:pt x="1599" y="298"/>
                  </a:lnTo>
                  <a:lnTo>
                    <a:pt x="1602" y="298"/>
                  </a:lnTo>
                  <a:lnTo>
                    <a:pt x="1607" y="298"/>
                  </a:lnTo>
                  <a:lnTo>
                    <a:pt x="1633" y="310"/>
                  </a:lnTo>
                  <a:lnTo>
                    <a:pt x="1645" y="310"/>
                  </a:lnTo>
                  <a:lnTo>
                    <a:pt x="1651" y="307"/>
                  </a:lnTo>
                  <a:lnTo>
                    <a:pt x="1653" y="307"/>
                  </a:lnTo>
                  <a:lnTo>
                    <a:pt x="1674" y="301"/>
                  </a:lnTo>
                  <a:lnTo>
                    <a:pt x="1679" y="304"/>
                  </a:lnTo>
                  <a:lnTo>
                    <a:pt x="1691" y="304"/>
                  </a:lnTo>
                  <a:lnTo>
                    <a:pt x="1694" y="310"/>
                  </a:lnTo>
                  <a:lnTo>
                    <a:pt x="1705" y="316"/>
                  </a:lnTo>
                  <a:lnTo>
                    <a:pt x="1714" y="316"/>
                  </a:lnTo>
                  <a:lnTo>
                    <a:pt x="1720" y="313"/>
                  </a:lnTo>
                  <a:lnTo>
                    <a:pt x="1731" y="313"/>
                  </a:lnTo>
                  <a:lnTo>
                    <a:pt x="1745" y="318"/>
                  </a:lnTo>
                  <a:lnTo>
                    <a:pt x="1748" y="318"/>
                  </a:lnTo>
                  <a:lnTo>
                    <a:pt x="1768" y="321"/>
                  </a:lnTo>
                  <a:lnTo>
                    <a:pt x="1786" y="324"/>
                  </a:lnTo>
                  <a:lnTo>
                    <a:pt x="1791" y="324"/>
                  </a:lnTo>
                  <a:lnTo>
                    <a:pt x="1806" y="316"/>
                  </a:lnTo>
                  <a:lnTo>
                    <a:pt x="1812" y="316"/>
                  </a:lnTo>
                  <a:lnTo>
                    <a:pt x="1820" y="321"/>
                  </a:lnTo>
                  <a:lnTo>
                    <a:pt x="1823" y="324"/>
                  </a:lnTo>
                  <a:lnTo>
                    <a:pt x="1826" y="327"/>
                  </a:lnTo>
                  <a:lnTo>
                    <a:pt x="1829" y="327"/>
                  </a:lnTo>
                  <a:lnTo>
                    <a:pt x="1835" y="324"/>
                  </a:lnTo>
                  <a:lnTo>
                    <a:pt x="1840" y="318"/>
                  </a:lnTo>
                  <a:lnTo>
                    <a:pt x="1846" y="313"/>
                  </a:lnTo>
                  <a:lnTo>
                    <a:pt x="1852" y="313"/>
                  </a:lnTo>
                  <a:lnTo>
                    <a:pt x="1858" y="313"/>
                  </a:lnTo>
                  <a:lnTo>
                    <a:pt x="1863" y="318"/>
                  </a:lnTo>
                  <a:lnTo>
                    <a:pt x="1860" y="330"/>
                  </a:lnTo>
                  <a:lnTo>
                    <a:pt x="1858" y="336"/>
                  </a:lnTo>
                  <a:lnTo>
                    <a:pt x="1855" y="338"/>
                  </a:lnTo>
                  <a:lnTo>
                    <a:pt x="1849" y="350"/>
                  </a:lnTo>
                  <a:lnTo>
                    <a:pt x="1846" y="359"/>
                  </a:lnTo>
                  <a:lnTo>
                    <a:pt x="1846" y="361"/>
                  </a:lnTo>
                  <a:lnTo>
                    <a:pt x="1849" y="367"/>
                  </a:lnTo>
                  <a:lnTo>
                    <a:pt x="1852" y="373"/>
                  </a:lnTo>
                  <a:lnTo>
                    <a:pt x="1858" y="376"/>
                  </a:lnTo>
                  <a:lnTo>
                    <a:pt x="1863" y="382"/>
                  </a:lnTo>
                  <a:lnTo>
                    <a:pt x="1866" y="384"/>
                  </a:lnTo>
                  <a:lnTo>
                    <a:pt x="1866" y="387"/>
                  </a:lnTo>
                  <a:lnTo>
                    <a:pt x="1860" y="390"/>
                  </a:lnTo>
                  <a:lnTo>
                    <a:pt x="1855" y="396"/>
                  </a:lnTo>
                  <a:lnTo>
                    <a:pt x="1846" y="405"/>
                  </a:lnTo>
                  <a:lnTo>
                    <a:pt x="1832" y="422"/>
                  </a:lnTo>
                  <a:lnTo>
                    <a:pt x="1832" y="425"/>
                  </a:lnTo>
                  <a:lnTo>
                    <a:pt x="1829" y="425"/>
                  </a:lnTo>
                  <a:lnTo>
                    <a:pt x="1829" y="428"/>
                  </a:lnTo>
                  <a:lnTo>
                    <a:pt x="1823" y="439"/>
                  </a:lnTo>
                  <a:lnTo>
                    <a:pt x="1809" y="448"/>
                  </a:lnTo>
                  <a:lnTo>
                    <a:pt x="1809" y="453"/>
                  </a:lnTo>
                  <a:lnTo>
                    <a:pt x="1806" y="459"/>
                  </a:lnTo>
                  <a:lnTo>
                    <a:pt x="1806" y="468"/>
                  </a:lnTo>
                  <a:lnTo>
                    <a:pt x="1803" y="476"/>
                  </a:lnTo>
                  <a:lnTo>
                    <a:pt x="1803" y="488"/>
                  </a:lnTo>
                  <a:lnTo>
                    <a:pt x="1800" y="502"/>
                  </a:lnTo>
                  <a:lnTo>
                    <a:pt x="1797" y="505"/>
                  </a:lnTo>
                  <a:lnTo>
                    <a:pt x="1800" y="514"/>
                  </a:lnTo>
                  <a:lnTo>
                    <a:pt x="1803" y="522"/>
                  </a:lnTo>
                  <a:lnTo>
                    <a:pt x="1806" y="522"/>
                  </a:lnTo>
                  <a:lnTo>
                    <a:pt x="1812" y="528"/>
                  </a:lnTo>
                  <a:lnTo>
                    <a:pt x="1814" y="537"/>
                  </a:lnTo>
                  <a:lnTo>
                    <a:pt x="1826" y="548"/>
                  </a:lnTo>
                  <a:lnTo>
                    <a:pt x="1829" y="554"/>
                  </a:lnTo>
                  <a:lnTo>
                    <a:pt x="1837" y="557"/>
                  </a:lnTo>
                  <a:lnTo>
                    <a:pt x="1840" y="560"/>
                  </a:lnTo>
                  <a:lnTo>
                    <a:pt x="1849" y="565"/>
                  </a:lnTo>
                  <a:lnTo>
                    <a:pt x="1858" y="565"/>
                  </a:lnTo>
                  <a:lnTo>
                    <a:pt x="1860" y="568"/>
                  </a:lnTo>
                  <a:lnTo>
                    <a:pt x="1869" y="571"/>
                  </a:lnTo>
                  <a:lnTo>
                    <a:pt x="1881" y="591"/>
                  </a:lnTo>
                  <a:lnTo>
                    <a:pt x="1906" y="614"/>
                  </a:lnTo>
                  <a:lnTo>
                    <a:pt x="1921" y="626"/>
                  </a:lnTo>
                  <a:lnTo>
                    <a:pt x="1929" y="629"/>
                  </a:lnTo>
                  <a:lnTo>
                    <a:pt x="1935" y="631"/>
                  </a:lnTo>
                  <a:lnTo>
                    <a:pt x="1941" y="631"/>
                  </a:lnTo>
                  <a:lnTo>
                    <a:pt x="1944" y="634"/>
                  </a:lnTo>
                  <a:lnTo>
                    <a:pt x="1950" y="634"/>
                  </a:lnTo>
                  <a:lnTo>
                    <a:pt x="1952" y="637"/>
                  </a:lnTo>
                  <a:lnTo>
                    <a:pt x="1955" y="643"/>
                  </a:lnTo>
                  <a:lnTo>
                    <a:pt x="1955" y="652"/>
                  </a:lnTo>
                  <a:lnTo>
                    <a:pt x="1955" y="657"/>
                  </a:lnTo>
                  <a:lnTo>
                    <a:pt x="1955" y="663"/>
                  </a:lnTo>
                  <a:lnTo>
                    <a:pt x="1955" y="666"/>
                  </a:lnTo>
                  <a:lnTo>
                    <a:pt x="1958" y="669"/>
                  </a:lnTo>
                  <a:lnTo>
                    <a:pt x="1964" y="669"/>
                  </a:lnTo>
                  <a:lnTo>
                    <a:pt x="1967" y="672"/>
                  </a:lnTo>
                  <a:lnTo>
                    <a:pt x="1970" y="675"/>
                  </a:lnTo>
                  <a:lnTo>
                    <a:pt x="1973" y="677"/>
                  </a:lnTo>
                  <a:lnTo>
                    <a:pt x="1975" y="680"/>
                  </a:lnTo>
                  <a:lnTo>
                    <a:pt x="1978" y="683"/>
                  </a:lnTo>
                  <a:lnTo>
                    <a:pt x="1984" y="686"/>
                  </a:lnTo>
                  <a:lnTo>
                    <a:pt x="1987" y="689"/>
                  </a:lnTo>
                  <a:lnTo>
                    <a:pt x="1990" y="689"/>
                  </a:lnTo>
                  <a:lnTo>
                    <a:pt x="1993" y="698"/>
                  </a:lnTo>
                  <a:lnTo>
                    <a:pt x="1993" y="720"/>
                  </a:lnTo>
                  <a:lnTo>
                    <a:pt x="1987" y="741"/>
                  </a:lnTo>
                  <a:lnTo>
                    <a:pt x="1984" y="755"/>
                  </a:lnTo>
                  <a:lnTo>
                    <a:pt x="1981" y="761"/>
                  </a:lnTo>
                  <a:lnTo>
                    <a:pt x="1975" y="766"/>
                  </a:lnTo>
                  <a:lnTo>
                    <a:pt x="1973" y="772"/>
                  </a:lnTo>
                  <a:lnTo>
                    <a:pt x="1975" y="775"/>
                  </a:lnTo>
                  <a:lnTo>
                    <a:pt x="1978" y="778"/>
                  </a:lnTo>
                  <a:lnTo>
                    <a:pt x="1981" y="784"/>
                  </a:lnTo>
                  <a:lnTo>
                    <a:pt x="1981" y="801"/>
                  </a:lnTo>
                  <a:lnTo>
                    <a:pt x="1981" y="812"/>
                  </a:lnTo>
                  <a:lnTo>
                    <a:pt x="1984" y="827"/>
                  </a:lnTo>
                  <a:lnTo>
                    <a:pt x="1987" y="838"/>
                  </a:lnTo>
                  <a:lnTo>
                    <a:pt x="1996" y="853"/>
                  </a:lnTo>
                  <a:lnTo>
                    <a:pt x="1996" y="855"/>
                  </a:lnTo>
                  <a:lnTo>
                    <a:pt x="1996" y="858"/>
                  </a:lnTo>
                  <a:lnTo>
                    <a:pt x="1996" y="861"/>
                  </a:lnTo>
                  <a:lnTo>
                    <a:pt x="1996" y="864"/>
                  </a:lnTo>
                  <a:lnTo>
                    <a:pt x="1993" y="867"/>
                  </a:lnTo>
                  <a:lnTo>
                    <a:pt x="1993" y="870"/>
                  </a:lnTo>
                  <a:lnTo>
                    <a:pt x="1993" y="876"/>
                  </a:lnTo>
                  <a:lnTo>
                    <a:pt x="1993" y="878"/>
                  </a:lnTo>
                  <a:lnTo>
                    <a:pt x="1993" y="881"/>
                  </a:lnTo>
                  <a:lnTo>
                    <a:pt x="1993" y="884"/>
                  </a:lnTo>
                  <a:lnTo>
                    <a:pt x="1996" y="887"/>
                  </a:lnTo>
                  <a:lnTo>
                    <a:pt x="1998" y="887"/>
                  </a:lnTo>
                  <a:lnTo>
                    <a:pt x="1998" y="890"/>
                  </a:lnTo>
                  <a:lnTo>
                    <a:pt x="2001" y="893"/>
                  </a:lnTo>
                  <a:lnTo>
                    <a:pt x="2001" y="896"/>
                  </a:lnTo>
                  <a:lnTo>
                    <a:pt x="2004" y="899"/>
                  </a:lnTo>
                  <a:lnTo>
                    <a:pt x="2004" y="901"/>
                  </a:lnTo>
                  <a:lnTo>
                    <a:pt x="2004" y="904"/>
                  </a:lnTo>
                  <a:lnTo>
                    <a:pt x="2004" y="910"/>
                  </a:lnTo>
                  <a:lnTo>
                    <a:pt x="2004" y="913"/>
                  </a:lnTo>
                  <a:lnTo>
                    <a:pt x="2004" y="916"/>
                  </a:lnTo>
                  <a:lnTo>
                    <a:pt x="2001" y="919"/>
                  </a:lnTo>
                  <a:lnTo>
                    <a:pt x="2001" y="922"/>
                  </a:lnTo>
                  <a:lnTo>
                    <a:pt x="2001" y="924"/>
                  </a:lnTo>
                  <a:lnTo>
                    <a:pt x="1998" y="927"/>
                  </a:lnTo>
                  <a:lnTo>
                    <a:pt x="1998" y="930"/>
                  </a:lnTo>
                  <a:lnTo>
                    <a:pt x="1998" y="933"/>
                  </a:lnTo>
                  <a:lnTo>
                    <a:pt x="1998" y="939"/>
                  </a:lnTo>
                  <a:lnTo>
                    <a:pt x="2001" y="942"/>
                  </a:lnTo>
                  <a:lnTo>
                    <a:pt x="2001" y="945"/>
                  </a:lnTo>
                  <a:lnTo>
                    <a:pt x="2001" y="947"/>
                  </a:lnTo>
                  <a:lnTo>
                    <a:pt x="2001" y="950"/>
                  </a:lnTo>
                  <a:lnTo>
                    <a:pt x="2004" y="953"/>
                  </a:lnTo>
                  <a:lnTo>
                    <a:pt x="2004" y="956"/>
                  </a:lnTo>
                  <a:lnTo>
                    <a:pt x="2004" y="962"/>
                  </a:lnTo>
                  <a:lnTo>
                    <a:pt x="2004" y="965"/>
                  </a:lnTo>
                  <a:lnTo>
                    <a:pt x="2007" y="965"/>
                  </a:lnTo>
                  <a:lnTo>
                    <a:pt x="2010" y="967"/>
                  </a:lnTo>
                  <a:lnTo>
                    <a:pt x="2010" y="970"/>
                  </a:lnTo>
                  <a:lnTo>
                    <a:pt x="2013" y="973"/>
                  </a:lnTo>
                  <a:lnTo>
                    <a:pt x="2019" y="979"/>
                  </a:lnTo>
                  <a:lnTo>
                    <a:pt x="2019" y="982"/>
                  </a:lnTo>
                  <a:lnTo>
                    <a:pt x="2021" y="985"/>
                  </a:lnTo>
                  <a:lnTo>
                    <a:pt x="2021" y="988"/>
                  </a:lnTo>
                  <a:lnTo>
                    <a:pt x="2024" y="990"/>
                  </a:lnTo>
                  <a:lnTo>
                    <a:pt x="2024" y="993"/>
                  </a:lnTo>
                  <a:lnTo>
                    <a:pt x="2024" y="996"/>
                  </a:lnTo>
                  <a:lnTo>
                    <a:pt x="2027" y="999"/>
                  </a:lnTo>
                  <a:lnTo>
                    <a:pt x="2027" y="1002"/>
                  </a:lnTo>
                  <a:lnTo>
                    <a:pt x="2027" y="1005"/>
                  </a:lnTo>
                  <a:lnTo>
                    <a:pt x="2027" y="1008"/>
                  </a:lnTo>
                  <a:lnTo>
                    <a:pt x="2030" y="1011"/>
                  </a:lnTo>
                  <a:lnTo>
                    <a:pt x="2033" y="1011"/>
                  </a:lnTo>
                  <a:lnTo>
                    <a:pt x="2042" y="1016"/>
                  </a:lnTo>
                  <a:lnTo>
                    <a:pt x="2036" y="1019"/>
                  </a:lnTo>
                  <a:lnTo>
                    <a:pt x="2036" y="1022"/>
                  </a:lnTo>
                  <a:lnTo>
                    <a:pt x="2039" y="1025"/>
                  </a:lnTo>
                  <a:lnTo>
                    <a:pt x="2042" y="1025"/>
                  </a:lnTo>
                  <a:lnTo>
                    <a:pt x="2044" y="1028"/>
                  </a:lnTo>
                  <a:lnTo>
                    <a:pt x="2047" y="1028"/>
                  </a:lnTo>
                  <a:lnTo>
                    <a:pt x="2050" y="1031"/>
                  </a:lnTo>
                  <a:lnTo>
                    <a:pt x="2053" y="1034"/>
                  </a:lnTo>
                  <a:lnTo>
                    <a:pt x="2056" y="1034"/>
                  </a:lnTo>
                  <a:lnTo>
                    <a:pt x="2059" y="1034"/>
                  </a:lnTo>
                  <a:lnTo>
                    <a:pt x="2059" y="1036"/>
                  </a:lnTo>
                  <a:lnTo>
                    <a:pt x="2056" y="1039"/>
                  </a:lnTo>
                  <a:lnTo>
                    <a:pt x="2053" y="1039"/>
                  </a:lnTo>
                  <a:lnTo>
                    <a:pt x="2053" y="1042"/>
                  </a:lnTo>
                  <a:lnTo>
                    <a:pt x="2050" y="1045"/>
                  </a:lnTo>
                  <a:lnTo>
                    <a:pt x="2050" y="1048"/>
                  </a:lnTo>
                  <a:lnTo>
                    <a:pt x="2050" y="1051"/>
                  </a:lnTo>
                  <a:lnTo>
                    <a:pt x="2047" y="1054"/>
                  </a:lnTo>
                  <a:lnTo>
                    <a:pt x="2047" y="1057"/>
                  </a:lnTo>
                  <a:lnTo>
                    <a:pt x="2047" y="1059"/>
                  </a:lnTo>
                  <a:lnTo>
                    <a:pt x="2044" y="1062"/>
                  </a:lnTo>
                  <a:lnTo>
                    <a:pt x="2044" y="1065"/>
                  </a:lnTo>
                  <a:lnTo>
                    <a:pt x="2042" y="1068"/>
                  </a:lnTo>
                  <a:lnTo>
                    <a:pt x="2042" y="1071"/>
                  </a:lnTo>
                  <a:lnTo>
                    <a:pt x="2042" y="1074"/>
                  </a:lnTo>
                  <a:lnTo>
                    <a:pt x="2039" y="1077"/>
                  </a:lnTo>
                  <a:lnTo>
                    <a:pt x="2036" y="1077"/>
                  </a:lnTo>
                  <a:lnTo>
                    <a:pt x="2033" y="1077"/>
                  </a:lnTo>
                  <a:lnTo>
                    <a:pt x="2033" y="1079"/>
                  </a:lnTo>
                  <a:lnTo>
                    <a:pt x="2033" y="1085"/>
                  </a:lnTo>
                  <a:lnTo>
                    <a:pt x="2033" y="1088"/>
                  </a:lnTo>
                  <a:lnTo>
                    <a:pt x="2030" y="1091"/>
                  </a:lnTo>
                  <a:lnTo>
                    <a:pt x="2030" y="1094"/>
                  </a:lnTo>
                  <a:lnTo>
                    <a:pt x="2027" y="1094"/>
                  </a:lnTo>
                  <a:lnTo>
                    <a:pt x="2024" y="1094"/>
                  </a:lnTo>
                  <a:lnTo>
                    <a:pt x="2024" y="1100"/>
                  </a:lnTo>
                  <a:lnTo>
                    <a:pt x="2024" y="1102"/>
                  </a:lnTo>
                  <a:lnTo>
                    <a:pt x="2021" y="1105"/>
                  </a:lnTo>
                  <a:lnTo>
                    <a:pt x="2021" y="1108"/>
                  </a:lnTo>
                  <a:lnTo>
                    <a:pt x="2021" y="1111"/>
                  </a:lnTo>
                  <a:lnTo>
                    <a:pt x="2019" y="1114"/>
                  </a:lnTo>
                  <a:lnTo>
                    <a:pt x="2016" y="1117"/>
                  </a:lnTo>
                  <a:lnTo>
                    <a:pt x="2013" y="1120"/>
                  </a:lnTo>
                  <a:lnTo>
                    <a:pt x="2013" y="1123"/>
                  </a:lnTo>
                  <a:lnTo>
                    <a:pt x="2010" y="1125"/>
                  </a:lnTo>
                  <a:lnTo>
                    <a:pt x="2010" y="1128"/>
                  </a:lnTo>
                  <a:lnTo>
                    <a:pt x="2010" y="1131"/>
                  </a:lnTo>
                  <a:lnTo>
                    <a:pt x="2010" y="1134"/>
                  </a:lnTo>
                  <a:lnTo>
                    <a:pt x="2010" y="1137"/>
                  </a:lnTo>
                  <a:lnTo>
                    <a:pt x="2010" y="1140"/>
                  </a:lnTo>
                  <a:lnTo>
                    <a:pt x="2010" y="1146"/>
                  </a:lnTo>
                  <a:lnTo>
                    <a:pt x="2010" y="1148"/>
                  </a:lnTo>
                  <a:lnTo>
                    <a:pt x="2013" y="1151"/>
                  </a:lnTo>
                  <a:lnTo>
                    <a:pt x="2013" y="1154"/>
                  </a:lnTo>
                  <a:lnTo>
                    <a:pt x="2016" y="1157"/>
                  </a:lnTo>
                  <a:lnTo>
                    <a:pt x="2016" y="1160"/>
                  </a:lnTo>
                  <a:lnTo>
                    <a:pt x="2016" y="1163"/>
                  </a:lnTo>
                  <a:lnTo>
                    <a:pt x="2013" y="1163"/>
                  </a:lnTo>
                  <a:lnTo>
                    <a:pt x="2010" y="1166"/>
                  </a:lnTo>
                  <a:lnTo>
                    <a:pt x="2010" y="1169"/>
                  </a:lnTo>
                  <a:lnTo>
                    <a:pt x="2010" y="1171"/>
                  </a:lnTo>
                  <a:lnTo>
                    <a:pt x="2010" y="1174"/>
                  </a:lnTo>
                  <a:lnTo>
                    <a:pt x="2013" y="1177"/>
                  </a:lnTo>
                  <a:lnTo>
                    <a:pt x="2016" y="1177"/>
                  </a:lnTo>
                  <a:lnTo>
                    <a:pt x="2019" y="1177"/>
                  </a:lnTo>
                  <a:lnTo>
                    <a:pt x="2019" y="1174"/>
                  </a:lnTo>
                  <a:lnTo>
                    <a:pt x="2021" y="1174"/>
                  </a:lnTo>
                  <a:lnTo>
                    <a:pt x="2027" y="1174"/>
                  </a:lnTo>
                  <a:lnTo>
                    <a:pt x="2027" y="1180"/>
                  </a:lnTo>
                  <a:lnTo>
                    <a:pt x="2027" y="1183"/>
                  </a:lnTo>
                  <a:lnTo>
                    <a:pt x="2024" y="1189"/>
                  </a:lnTo>
                  <a:lnTo>
                    <a:pt x="2024" y="1192"/>
                  </a:lnTo>
                  <a:lnTo>
                    <a:pt x="2027" y="1194"/>
                  </a:lnTo>
                  <a:lnTo>
                    <a:pt x="2033" y="1194"/>
                  </a:lnTo>
                  <a:lnTo>
                    <a:pt x="2036" y="1197"/>
                  </a:lnTo>
                  <a:lnTo>
                    <a:pt x="2039" y="1197"/>
                  </a:lnTo>
                  <a:lnTo>
                    <a:pt x="2039" y="1200"/>
                  </a:lnTo>
                  <a:lnTo>
                    <a:pt x="2039" y="1203"/>
                  </a:lnTo>
                  <a:lnTo>
                    <a:pt x="2039" y="1206"/>
                  </a:lnTo>
                  <a:lnTo>
                    <a:pt x="2036" y="1209"/>
                  </a:lnTo>
                  <a:lnTo>
                    <a:pt x="2033" y="1212"/>
                  </a:lnTo>
                  <a:lnTo>
                    <a:pt x="2033" y="1214"/>
                  </a:lnTo>
                  <a:lnTo>
                    <a:pt x="2033" y="1220"/>
                  </a:lnTo>
                  <a:lnTo>
                    <a:pt x="2033" y="1223"/>
                  </a:lnTo>
                  <a:lnTo>
                    <a:pt x="2033" y="1226"/>
                  </a:lnTo>
                  <a:lnTo>
                    <a:pt x="2033" y="1229"/>
                  </a:lnTo>
                  <a:lnTo>
                    <a:pt x="2036" y="1232"/>
                  </a:lnTo>
                  <a:lnTo>
                    <a:pt x="2036" y="1237"/>
                  </a:lnTo>
                  <a:lnTo>
                    <a:pt x="2036" y="1240"/>
                  </a:lnTo>
                  <a:lnTo>
                    <a:pt x="2036" y="1243"/>
                  </a:lnTo>
                  <a:lnTo>
                    <a:pt x="2036" y="1246"/>
                  </a:lnTo>
                  <a:lnTo>
                    <a:pt x="2033" y="1249"/>
                  </a:lnTo>
                  <a:lnTo>
                    <a:pt x="2033" y="1252"/>
                  </a:lnTo>
                  <a:lnTo>
                    <a:pt x="2030" y="1255"/>
                  </a:lnTo>
                  <a:lnTo>
                    <a:pt x="2030" y="1258"/>
                  </a:lnTo>
                  <a:lnTo>
                    <a:pt x="2027" y="1260"/>
                  </a:lnTo>
                  <a:lnTo>
                    <a:pt x="2027" y="1263"/>
                  </a:lnTo>
                  <a:lnTo>
                    <a:pt x="2027" y="1266"/>
                  </a:lnTo>
                  <a:lnTo>
                    <a:pt x="2027" y="1269"/>
                  </a:lnTo>
                  <a:lnTo>
                    <a:pt x="2030" y="1272"/>
                  </a:lnTo>
                  <a:lnTo>
                    <a:pt x="2030" y="1275"/>
                  </a:lnTo>
                  <a:lnTo>
                    <a:pt x="2033" y="1278"/>
                  </a:lnTo>
                  <a:lnTo>
                    <a:pt x="2033" y="1281"/>
                  </a:lnTo>
                  <a:lnTo>
                    <a:pt x="2033" y="1283"/>
                  </a:lnTo>
                  <a:lnTo>
                    <a:pt x="2036" y="1286"/>
                  </a:lnTo>
                  <a:lnTo>
                    <a:pt x="2036" y="1289"/>
                  </a:lnTo>
                  <a:lnTo>
                    <a:pt x="2036" y="1292"/>
                  </a:lnTo>
                  <a:lnTo>
                    <a:pt x="2036" y="1298"/>
                  </a:lnTo>
                  <a:lnTo>
                    <a:pt x="2036" y="1301"/>
                  </a:lnTo>
                  <a:lnTo>
                    <a:pt x="2036" y="1304"/>
                  </a:lnTo>
                  <a:lnTo>
                    <a:pt x="2033" y="1304"/>
                  </a:lnTo>
                  <a:lnTo>
                    <a:pt x="2033" y="1306"/>
                  </a:lnTo>
                  <a:lnTo>
                    <a:pt x="2030" y="1309"/>
                  </a:lnTo>
                  <a:lnTo>
                    <a:pt x="2030" y="1312"/>
                  </a:lnTo>
                  <a:lnTo>
                    <a:pt x="2030" y="1315"/>
                  </a:lnTo>
                  <a:lnTo>
                    <a:pt x="2027" y="1318"/>
                  </a:lnTo>
                  <a:lnTo>
                    <a:pt x="2024" y="1318"/>
                  </a:lnTo>
                  <a:lnTo>
                    <a:pt x="2021" y="1318"/>
                  </a:lnTo>
                  <a:lnTo>
                    <a:pt x="2019" y="1315"/>
                  </a:lnTo>
                  <a:lnTo>
                    <a:pt x="2016" y="1312"/>
                  </a:lnTo>
                  <a:lnTo>
                    <a:pt x="2013" y="1315"/>
                  </a:lnTo>
                  <a:lnTo>
                    <a:pt x="2013" y="1318"/>
                  </a:lnTo>
                  <a:lnTo>
                    <a:pt x="2010" y="1321"/>
                  </a:lnTo>
                  <a:lnTo>
                    <a:pt x="2007" y="1324"/>
                  </a:lnTo>
                  <a:lnTo>
                    <a:pt x="2004" y="1327"/>
                  </a:lnTo>
                  <a:lnTo>
                    <a:pt x="2004" y="1329"/>
                  </a:lnTo>
                  <a:lnTo>
                    <a:pt x="2001" y="1332"/>
                  </a:lnTo>
                  <a:lnTo>
                    <a:pt x="2001" y="1335"/>
                  </a:lnTo>
                  <a:lnTo>
                    <a:pt x="1998" y="1335"/>
                  </a:lnTo>
                  <a:lnTo>
                    <a:pt x="1996" y="1335"/>
                  </a:lnTo>
                  <a:lnTo>
                    <a:pt x="1993" y="1335"/>
                  </a:lnTo>
                  <a:lnTo>
                    <a:pt x="1990" y="1338"/>
                  </a:lnTo>
                  <a:lnTo>
                    <a:pt x="1987" y="1338"/>
                  </a:lnTo>
                  <a:lnTo>
                    <a:pt x="1984" y="1338"/>
                  </a:lnTo>
                  <a:lnTo>
                    <a:pt x="1978" y="1338"/>
                  </a:lnTo>
                  <a:lnTo>
                    <a:pt x="1975" y="1338"/>
                  </a:lnTo>
                  <a:lnTo>
                    <a:pt x="1973" y="1338"/>
                  </a:lnTo>
                  <a:lnTo>
                    <a:pt x="1970" y="1338"/>
                  </a:lnTo>
                  <a:lnTo>
                    <a:pt x="1967" y="1335"/>
                  </a:lnTo>
                  <a:lnTo>
                    <a:pt x="1964" y="1335"/>
                  </a:lnTo>
                  <a:lnTo>
                    <a:pt x="1961" y="1335"/>
                  </a:lnTo>
                  <a:lnTo>
                    <a:pt x="1958" y="1335"/>
                  </a:lnTo>
                  <a:lnTo>
                    <a:pt x="1955" y="1335"/>
                  </a:lnTo>
                  <a:lnTo>
                    <a:pt x="1952" y="1335"/>
                  </a:lnTo>
                  <a:lnTo>
                    <a:pt x="1947" y="1335"/>
                  </a:lnTo>
                  <a:lnTo>
                    <a:pt x="1944" y="1338"/>
                  </a:lnTo>
                  <a:lnTo>
                    <a:pt x="1941" y="1338"/>
                  </a:lnTo>
                  <a:lnTo>
                    <a:pt x="1938" y="1341"/>
                  </a:lnTo>
                  <a:lnTo>
                    <a:pt x="1935" y="1341"/>
                  </a:lnTo>
                  <a:lnTo>
                    <a:pt x="1932" y="1344"/>
                  </a:lnTo>
                  <a:lnTo>
                    <a:pt x="1929" y="1344"/>
                  </a:lnTo>
                  <a:lnTo>
                    <a:pt x="1927" y="1344"/>
                  </a:lnTo>
                  <a:lnTo>
                    <a:pt x="1924" y="1341"/>
                  </a:lnTo>
                  <a:lnTo>
                    <a:pt x="1921" y="1341"/>
                  </a:lnTo>
                  <a:lnTo>
                    <a:pt x="1918" y="1341"/>
                  </a:lnTo>
                  <a:lnTo>
                    <a:pt x="1915" y="1344"/>
                  </a:lnTo>
                  <a:lnTo>
                    <a:pt x="1912" y="1347"/>
                  </a:lnTo>
                  <a:lnTo>
                    <a:pt x="1912" y="1349"/>
                  </a:lnTo>
                  <a:lnTo>
                    <a:pt x="1912" y="1352"/>
                  </a:lnTo>
                  <a:lnTo>
                    <a:pt x="1912" y="1355"/>
                  </a:lnTo>
                  <a:lnTo>
                    <a:pt x="1909" y="1358"/>
                  </a:lnTo>
                  <a:lnTo>
                    <a:pt x="1906" y="1358"/>
                  </a:lnTo>
                  <a:lnTo>
                    <a:pt x="1901" y="1358"/>
                  </a:lnTo>
                  <a:lnTo>
                    <a:pt x="1898" y="1358"/>
                  </a:lnTo>
                  <a:lnTo>
                    <a:pt x="1898" y="1361"/>
                  </a:lnTo>
                  <a:lnTo>
                    <a:pt x="1898" y="1364"/>
                  </a:lnTo>
                  <a:lnTo>
                    <a:pt x="1901" y="1370"/>
                  </a:lnTo>
                  <a:lnTo>
                    <a:pt x="1901" y="1372"/>
                  </a:lnTo>
                  <a:lnTo>
                    <a:pt x="1901" y="1375"/>
                  </a:lnTo>
                  <a:lnTo>
                    <a:pt x="1901" y="1378"/>
                  </a:lnTo>
                  <a:lnTo>
                    <a:pt x="1904" y="1381"/>
                  </a:lnTo>
                  <a:lnTo>
                    <a:pt x="1904" y="1384"/>
                  </a:lnTo>
                  <a:lnTo>
                    <a:pt x="1906" y="1384"/>
                  </a:lnTo>
                  <a:lnTo>
                    <a:pt x="1909" y="1384"/>
                  </a:lnTo>
                  <a:lnTo>
                    <a:pt x="1912" y="1387"/>
                  </a:lnTo>
                  <a:lnTo>
                    <a:pt x="1915" y="1390"/>
                  </a:lnTo>
                  <a:lnTo>
                    <a:pt x="1915" y="1393"/>
                  </a:lnTo>
                  <a:lnTo>
                    <a:pt x="1912" y="1393"/>
                  </a:lnTo>
                  <a:lnTo>
                    <a:pt x="1909" y="1393"/>
                  </a:lnTo>
                  <a:lnTo>
                    <a:pt x="1906" y="1393"/>
                  </a:lnTo>
                  <a:lnTo>
                    <a:pt x="1901" y="1393"/>
                  </a:lnTo>
                  <a:lnTo>
                    <a:pt x="1901" y="1395"/>
                  </a:lnTo>
                  <a:lnTo>
                    <a:pt x="1901" y="1398"/>
                  </a:lnTo>
                  <a:lnTo>
                    <a:pt x="1898" y="1401"/>
                  </a:lnTo>
                  <a:lnTo>
                    <a:pt x="1901" y="1404"/>
                  </a:lnTo>
                  <a:lnTo>
                    <a:pt x="1901" y="1407"/>
                  </a:lnTo>
                  <a:lnTo>
                    <a:pt x="1904" y="1410"/>
                  </a:lnTo>
                  <a:lnTo>
                    <a:pt x="1904" y="1413"/>
                  </a:lnTo>
                  <a:lnTo>
                    <a:pt x="1901" y="1416"/>
                  </a:lnTo>
                  <a:lnTo>
                    <a:pt x="1898" y="1416"/>
                  </a:lnTo>
                  <a:lnTo>
                    <a:pt x="1898" y="1418"/>
                  </a:lnTo>
                  <a:lnTo>
                    <a:pt x="1895" y="1421"/>
                  </a:lnTo>
                  <a:lnTo>
                    <a:pt x="1892" y="1421"/>
                  </a:lnTo>
                  <a:lnTo>
                    <a:pt x="1889" y="1421"/>
                  </a:lnTo>
                  <a:lnTo>
                    <a:pt x="1886" y="1424"/>
                  </a:lnTo>
                  <a:lnTo>
                    <a:pt x="1883" y="1424"/>
                  </a:lnTo>
                  <a:lnTo>
                    <a:pt x="1878" y="1424"/>
                  </a:lnTo>
                  <a:lnTo>
                    <a:pt x="1875" y="1424"/>
                  </a:lnTo>
                  <a:lnTo>
                    <a:pt x="1875" y="1427"/>
                  </a:lnTo>
                  <a:lnTo>
                    <a:pt x="1875" y="1433"/>
                  </a:lnTo>
                  <a:lnTo>
                    <a:pt x="1878" y="1436"/>
                  </a:lnTo>
                  <a:lnTo>
                    <a:pt x="1881" y="1436"/>
                  </a:lnTo>
                  <a:lnTo>
                    <a:pt x="1883" y="1436"/>
                  </a:lnTo>
                  <a:lnTo>
                    <a:pt x="1883" y="1439"/>
                  </a:lnTo>
                  <a:lnTo>
                    <a:pt x="1883" y="1444"/>
                  </a:lnTo>
                  <a:lnTo>
                    <a:pt x="1883" y="1447"/>
                  </a:lnTo>
                  <a:lnTo>
                    <a:pt x="1886" y="1447"/>
                  </a:lnTo>
                  <a:lnTo>
                    <a:pt x="1889" y="1447"/>
                  </a:lnTo>
                  <a:lnTo>
                    <a:pt x="1892" y="1450"/>
                  </a:lnTo>
                  <a:lnTo>
                    <a:pt x="1892" y="1453"/>
                  </a:lnTo>
                  <a:lnTo>
                    <a:pt x="1889" y="1456"/>
                  </a:lnTo>
                  <a:lnTo>
                    <a:pt x="1886" y="1456"/>
                  </a:lnTo>
                  <a:lnTo>
                    <a:pt x="1883" y="1459"/>
                  </a:lnTo>
                  <a:lnTo>
                    <a:pt x="1881" y="1459"/>
                  </a:lnTo>
                  <a:lnTo>
                    <a:pt x="1878" y="1456"/>
                  </a:lnTo>
                  <a:lnTo>
                    <a:pt x="1875" y="1456"/>
                  </a:lnTo>
                  <a:lnTo>
                    <a:pt x="1872" y="1453"/>
                  </a:lnTo>
                  <a:lnTo>
                    <a:pt x="1869" y="1453"/>
                  </a:lnTo>
                  <a:lnTo>
                    <a:pt x="1866" y="1453"/>
                  </a:lnTo>
                  <a:lnTo>
                    <a:pt x="1866" y="1456"/>
                  </a:lnTo>
                  <a:lnTo>
                    <a:pt x="1863" y="1459"/>
                  </a:lnTo>
                  <a:lnTo>
                    <a:pt x="1863" y="1461"/>
                  </a:lnTo>
                  <a:lnTo>
                    <a:pt x="1863" y="1464"/>
                  </a:lnTo>
                  <a:lnTo>
                    <a:pt x="1863" y="1467"/>
                  </a:lnTo>
                  <a:lnTo>
                    <a:pt x="1766" y="1516"/>
                  </a:lnTo>
                  <a:lnTo>
                    <a:pt x="1702" y="1551"/>
                  </a:lnTo>
                  <a:lnTo>
                    <a:pt x="1642" y="1585"/>
                  </a:lnTo>
                  <a:lnTo>
                    <a:pt x="1573" y="1622"/>
                  </a:lnTo>
                  <a:lnTo>
                    <a:pt x="1510" y="1660"/>
                  </a:lnTo>
                  <a:lnTo>
                    <a:pt x="1452" y="1688"/>
                  </a:lnTo>
                  <a:lnTo>
                    <a:pt x="1452" y="1691"/>
                  </a:lnTo>
                  <a:lnTo>
                    <a:pt x="1449" y="1694"/>
                  </a:lnTo>
                  <a:lnTo>
                    <a:pt x="1446" y="1694"/>
                  </a:lnTo>
                  <a:lnTo>
                    <a:pt x="1446" y="1697"/>
                  </a:lnTo>
                  <a:lnTo>
                    <a:pt x="1444" y="1697"/>
                  </a:lnTo>
                  <a:lnTo>
                    <a:pt x="1441" y="1700"/>
                  </a:lnTo>
                  <a:lnTo>
                    <a:pt x="1438" y="1700"/>
                  </a:lnTo>
                  <a:lnTo>
                    <a:pt x="1435" y="1703"/>
                  </a:lnTo>
                  <a:lnTo>
                    <a:pt x="1432" y="1703"/>
                  </a:lnTo>
                  <a:lnTo>
                    <a:pt x="1429" y="1706"/>
                  </a:lnTo>
                  <a:lnTo>
                    <a:pt x="1426" y="1708"/>
                  </a:lnTo>
                  <a:lnTo>
                    <a:pt x="1423" y="1708"/>
                  </a:lnTo>
                  <a:lnTo>
                    <a:pt x="1421" y="1711"/>
                  </a:lnTo>
                  <a:lnTo>
                    <a:pt x="1418" y="1711"/>
                  </a:lnTo>
                  <a:lnTo>
                    <a:pt x="1415" y="1714"/>
                  </a:lnTo>
                  <a:lnTo>
                    <a:pt x="1412" y="1714"/>
                  </a:lnTo>
                  <a:lnTo>
                    <a:pt x="1409" y="1717"/>
                  </a:lnTo>
                  <a:lnTo>
                    <a:pt x="1406" y="1720"/>
                  </a:lnTo>
                  <a:lnTo>
                    <a:pt x="1403" y="1723"/>
                  </a:lnTo>
                  <a:lnTo>
                    <a:pt x="1403" y="1726"/>
                  </a:lnTo>
                  <a:lnTo>
                    <a:pt x="1400" y="1726"/>
                  </a:lnTo>
                  <a:lnTo>
                    <a:pt x="1398" y="1729"/>
                  </a:lnTo>
                  <a:lnTo>
                    <a:pt x="1395" y="1729"/>
                  </a:lnTo>
                  <a:lnTo>
                    <a:pt x="1392" y="1729"/>
                  </a:lnTo>
                  <a:lnTo>
                    <a:pt x="1389" y="1731"/>
                  </a:lnTo>
                  <a:lnTo>
                    <a:pt x="1386" y="1731"/>
                  </a:lnTo>
                  <a:lnTo>
                    <a:pt x="1383" y="1734"/>
                  </a:lnTo>
                  <a:lnTo>
                    <a:pt x="1380" y="1734"/>
                  </a:lnTo>
                  <a:lnTo>
                    <a:pt x="1377" y="1737"/>
                  </a:lnTo>
                  <a:lnTo>
                    <a:pt x="1377" y="1740"/>
                  </a:lnTo>
                  <a:lnTo>
                    <a:pt x="1377" y="1743"/>
                  </a:lnTo>
                  <a:lnTo>
                    <a:pt x="1375" y="1743"/>
                  </a:lnTo>
                  <a:lnTo>
                    <a:pt x="1372" y="1746"/>
                  </a:lnTo>
                  <a:lnTo>
                    <a:pt x="1369" y="1749"/>
                  </a:lnTo>
                  <a:lnTo>
                    <a:pt x="1369" y="1752"/>
                  </a:lnTo>
                  <a:lnTo>
                    <a:pt x="1366" y="1752"/>
                  </a:lnTo>
                  <a:lnTo>
                    <a:pt x="1366" y="1754"/>
                  </a:lnTo>
                  <a:lnTo>
                    <a:pt x="1363" y="1757"/>
                  </a:lnTo>
                  <a:lnTo>
                    <a:pt x="1363" y="1760"/>
                  </a:lnTo>
                  <a:lnTo>
                    <a:pt x="1363" y="1766"/>
                  </a:lnTo>
                  <a:lnTo>
                    <a:pt x="1363" y="1769"/>
                  </a:lnTo>
                  <a:lnTo>
                    <a:pt x="1363" y="1772"/>
                  </a:lnTo>
                  <a:lnTo>
                    <a:pt x="1363" y="1775"/>
                  </a:lnTo>
                  <a:lnTo>
                    <a:pt x="1360" y="1777"/>
                  </a:lnTo>
                  <a:lnTo>
                    <a:pt x="1360" y="1780"/>
                  </a:lnTo>
                  <a:lnTo>
                    <a:pt x="1357" y="1783"/>
                  </a:lnTo>
                  <a:lnTo>
                    <a:pt x="1354" y="1786"/>
                  </a:lnTo>
                  <a:lnTo>
                    <a:pt x="1352" y="1786"/>
                  </a:lnTo>
                  <a:lnTo>
                    <a:pt x="1346" y="1786"/>
                  </a:lnTo>
                  <a:lnTo>
                    <a:pt x="1343" y="1786"/>
                  </a:lnTo>
                  <a:lnTo>
                    <a:pt x="1340" y="1786"/>
                  </a:lnTo>
                  <a:lnTo>
                    <a:pt x="1337" y="1789"/>
                  </a:lnTo>
                  <a:lnTo>
                    <a:pt x="1331" y="1789"/>
                  </a:lnTo>
                  <a:lnTo>
                    <a:pt x="1329" y="1789"/>
                  </a:lnTo>
                  <a:lnTo>
                    <a:pt x="1326" y="1789"/>
                  </a:lnTo>
                  <a:lnTo>
                    <a:pt x="1323" y="1789"/>
                  </a:lnTo>
                  <a:lnTo>
                    <a:pt x="1320" y="1786"/>
                  </a:lnTo>
                  <a:lnTo>
                    <a:pt x="1320" y="1783"/>
                  </a:lnTo>
                  <a:lnTo>
                    <a:pt x="1317" y="1783"/>
                  </a:lnTo>
                  <a:lnTo>
                    <a:pt x="1311" y="1783"/>
                  </a:lnTo>
                  <a:lnTo>
                    <a:pt x="1308" y="1783"/>
                  </a:lnTo>
                  <a:lnTo>
                    <a:pt x="1308" y="1786"/>
                  </a:lnTo>
                  <a:lnTo>
                    <a:pt x="1306" y="1786"/>
                  </a:lnTo>
                  <a:lnTo>
                    <a:pt x="1303" y="1789"/>
                  </a:lnTo>
                  <a:lnTo>
                    <a:pt x="1306" y="1792"/>
                  </a:lnTo>
                  <a:lnTo>
                    <a:pt x="1306" y="1798"/>
                  </a:lnTo>
                  <a:lnTo>
                    <a:pt x="1303" y="1800"/>
                  </a:lnTo>
                  <a:lnTo>
                    <a:pt x="1303" y="1803"/>
                  </a:lnTo>
                  <a:lnTo>
                    <a:pt x="1300" y="1803"/>
                  </a:lnTo>
                  <a:lnTo>
                    <a:pt x="1297" y="1803"/>
                  </a:lnTo>
                  <a:lnTo>
                    <a:pt x="1294" y="1806"/>
                  </a:lnTo>
                  <a:lnTo>
                    <a:pt x="1291" y="1806"/>
                  </a:lnTo>
                  <a:lnTo>
                    <a:pt x="1291" y="1809"/>
                  </a:lnTo>
                  <a:lnTo>
                    <a:pt x="1291" y="1815"/>
                  </a:lnTo>
                  <a:lnTo>
                    <a:pt x="1291" y="1818"/>
                  </a:lnTo>
                  <a:lnTo>
                    <a:pt x="1294" y="1821"/>
                  </a:lnTo>
                  <a:lnTo>
                    <a:pt x="1294" y="1823"/>
                  </a:lnTo>
                  <a:lnTo>
                    <a:pt x="1294" y="1826"/>
                  </a:lnTo>
                  <a:lnTo>
                    <a:pt x="1291" y="1826"/>
                  </a:lnTo>
                  <a:lnTo>
                    <a:pt x="1291" y="1829"/>
                  </a:lnTo>
                  <a:lnTo>
                    <a:pt x="1291" y="1835"/>
                  </a:lnTo>
                  <a:lnTo>
                    <a:pt x="1291" y="1838"/>
                  </a:lnTo>
                  <a:lnTo>
                    <a:pt x="1291" y="1841"/>
                  </a:lnTo>
                  <a:lnTo>
                    <a:pt x="1294" y="1843"/>
                  </a:lnTo>
                  <a:lnTo>
                    <a:pt x="1294" y="1849"/>
                  </a:lnTo>
                  <a:lnTo>
                    <a:pt x="1291" y="1849"/>
                  </a:lnTo>
                  <a:lnTo>
                    <a:pt x="1288" y="1852"/>
                  </a:lnTo>
                  <a:lnTo>
                    <a:pt x="1285" y="1852"/>
                  </a:lnTo>
                  <a:lnTo>
                    <a:pt x="1283" y="1855"/>
                  </a:lnTo>
                  <a:lnTo>
                    <a:pt x="1283" y="1858"/>
                  </a:lnTo>
                  <a:lnTo>
                    <a:pt x="1280" y="1861"/>
                  </a:lnTo>
                  <a:lnTo>
                    <a:pt x="1211" y="1843"/>
                  </a:lnTo>
                  <a:lnTo>
                    <a:pt x="1130" y="1823"/>
                  </a:lnTo>
                  <a:lnTo>
                    <a:pt x="1044" y="1800"/>
                  </a:lnTo>
                  <a:lnTo>
                    <a:pt x="1038" y="1786"/>
                  </a:lnTo>
                  <a:lnTo>
                    <a:pt x="1032" y="1775"/>
                  </a:lnTo>
                  <a:lnTo>
                    <a:pt x="1030" y="1769"/>
                  </a:lnTo>
                  <a:lnTo>
                    <a:pt x="1027" y="1763"/>
                  </a:lnTo>
                  <a:lnTo>
                    <a:pt x="1024" y="1757"/>
                  </a:lnTo>
                  <a:lnTo>
                    <a:pt x="1018" y="1754"/>
                  </a:lnTo>
                  <a:lnTo>
                    <a:pt x="1015" y="1752"/>
                  </a:lnTo>
                  <a:lnTo>
                    <a:pt x="1009" y="1749"/>
                  </a:lnTo>
                  <a:lnTo>
                    <a:pt x="1004" y="1749"/>
                  </a:lnTo>
                  <a:lnTo>
                    <a:pt x="998" y="1749"/>
                  </a:lnTo>
                  <a:lnTo>
                    <a:pt x="992" y="1752"/>
                  </a:lnTo>
                  <a:lnTo>
                    <a:pt x="989" y="1752"/>
                  </a:lnTo>
                  <a:lnTo>
                    <a:pt x="984" y="1754"/>
                  </a:lnTo>
                  <a:lnTo>
                    <a:pt x="978" y="1754"/>
                  </a:lnTo>
                  <a:lnTo>
                    <a:pt x="972" y="1757"/>
                  </a:lnTo>
                  <a:lnTo>
                    <a:pt x="963" y="1757"/>
                  </a:lnTo>
                  <a:lnTo>
                    <a:pt x="955" y="1754"/>
                  </a:lnTo>
                  <a:lnTo>
                    <a:pt x="949" y="1752"/>
                  </a:lnTo>
                  <a:lnTo>
                    <a:pt x="938" y="1749"/>
                  </a:lnTo>
                  <a:lnTo>
                    <a:pt x="932" y="1749"/>
                  </a:lnTo>
                  <a:lnTo>
                    <a:pt x="920" y="1752"/>
                  </a:lnTo>
                  <a:lnTo>
                    <a:pt x="912" y="1754"/>
                  </a:lnTo>
                  <a:lnTo>
                    <a:pt x="900" y="1757"/>
                  </a:lnTo>
                  <a:lnTo>
                    <a:pt x="886" y="1757"/>
                  </a:lnTo>
                  <a:lnTo>
                    <a:pt x="871" y="1760"/>
                  </a:lnTo>
                  <a:lnTo>
                    <a:pt x="860" y="1763"/>
                  </a:lnTo>
                  <a:lnTo>
                    <a:pt x="851" y="1766"/>
                  </a:lnTo>
                  <a:lnTo>
                    <a:pt x="846" y="1772"/>
                  </a:lnTo>
                  <a:lnTo>
                    <a:pt x="840" y="1783"/>
                  </a:lnTo>
                  <a:lnTo>
                    <a:pt x="834" y="1795"/>
                  </a:lnTo>
                  <a:lnTo>
                    <a:pt x="828" y="1803"/>
                  </a:lnTo>
                  <a:lnTo>
                    <a:pt x="825" y="1815"/>
                  </a:lnTo>
                  <a:lnTo>
                    <a:pt x="825" y="1823"/>
                  </a:lnTo>
                  <a:lnTo>
                    <a:pt x="823" y="1835"/>
                  </a:lnTo>
                  <a:lnTo>
                    <a:pt x="817" y="1841"/>
                  </a:lnTo>
                  <a:lnTo>
                    <a:pt x="814" y="1846"/>
                  </a:lnTo>
                  <a:lnTo>
                    <a:pt x="808" y="1858"/>
                  </a:lnTo>
                  <a:lnTo>
                    <a:pt x="805" y="1861"/>
                  </a:lnTo>
                  <a:lnTo>
                    <a:pt x="788" y="1869"/>
                  </a:lnTo>
                  <a:lnTo>
                    <a:pt x="759" y="1884"/>
                  </a:lnTo>
                  <a:lnTo>
                    <a:pt x="756" y="1887"/>
                  </a:lnTo>
                  <a:lnTo>
                    <a:pt x="754" y="1889"/>
                  </a:lnTo>
                  <a:lnTo>
                    <a:pt x="748" y="1887"/>
                  </a:lnTo>
                  <a:lnTo>
                    <a:pt x="742" y="1887"/>
                  </a:lnTo>
                  <a:lnTo>
                    <a:pt x="733" y="1884"/>
                  </a:lnTo>
                  <a:lnTo>
                    <a:pt x="728" y="1884"/>
                  </a:lnTo>
                  <a:lnTo>
                    <a:pt x="719" y="1887"/>
                  </a:lnTo>
                  <a:lnTo>
                    <a:pt x="713" y="1887"/>
                  </a:lnTo>
                  <a:lnTo>
                    <a:pt x="705" y="1889"/>
                  </a:lnTo>
                  <a:lnTo>
                    <a:pt x="699" y="1889"/>
                  </a:lnTo>
                  <a:lnTo>
                    <a:pt x="696" y="1887"/>
                  </a:lnTo>
                  <a:lnTo>
                    <a:pt x="693" y="1881"/>
                  </a:lnTo>
                  <a:lnTo>
                    <a:pt x="690" y="1875"/>
                  </a:lnTo>
                  <a:lnTo>
                    <a:pt x="687" y="1872"/>
                  </a:lnTo>
                  <a:lnTo>
                    <a:pt x="682" y="1872"/>
                  </a:lnTo>
                  <a:lnTo>
                    <a:pt x="679" y="1872"/>
                  </a:lnTo>
                  <a:lnTo>
                    <a:pt x="670" y="1872"/>
                  </a:lnTo>
                  <a:lnTo>
                    <a:pt x="667" y="1878"/>
                  </a:lnTo>
                  <a:lnTo>
                    <a:pt x="664" y="1884"/>
                  </a:lnTo>
                  <a:lnTo>
                    <a:pt x="656" y="1887"/>
                  </a:lnTo>
                  <a:lnTo>
                    <a:pt x="647" y="1889"/>
                  </a:lnTo>
                  <a:lnTo>
                    <a:pt x="636" y="1892"/>
                  </a:lnTo>
                  <a:lnTo>
                    <a:pt x="624" y="1898"/>
                  </a:lnTo>
                  <a:lnTo>
                    <a:pt x="616" y="1904"/>
                  </a:lnTo>
                  <a:lnTo>
                    <a:pt x="610" y="1910"/>
                  </a:lnTo>
                  <a:lnTo>
                    <a:pt x="598" y="1918"/>
                  </a:lnTo>
                  <a:lnTo>
                    <a:pt x="593" y="1927"/>
                  </a:lnTo>
                  <a:lnTo>
                    <a:pt x="595" y="1927"/>
                  </a:lnTo>
                  <a:lnTo>
                    <a:pt x="595" y="1930"/>
                  </a:lnTo>
                  <a:lnTo>
                    <a:pt x="598" y="1930"/>
                  </a:lnTo>
                  <a:lnTo>
                    <a:pt x="601" y="1933"/>
                  </a:lnTo>
                  <a:lnTo>
                    <a:pt x="601" y="1935"/>
                  </a:lnTo>
                  <a:lnTo>
                    <a:pt x="601" y="1938"/>
                  </a:lnTo>
                  <a:lnTo>
                    <a:pt x="601" y="1944"/>
                  </a:lnTo>
                  <a:lnTo>
                    <a:pt x="601" y="1947"/>
                  </a:lnTo>
                  <a:lnTo>
                    <a:pt x="598" y="1947"/>
                  </a:lnTo>
                  <a:lnTo>
                    <a:pt x="595" y="1953"/>
                  </a:lnTo>
                  <a:lnTo>
                    <a:pt x="593" y="1956"/>
                  </a:lnTo>
                  <a:lnTo>
                    <a:pt x="590" y="1958"/>
                  </a:lnTo>
                  <a:lnTo>
                    <a:pt x="587" y="1961"/>
                  </a:lnTo>
                  <a:lnTo>
                    <a:pt x="584" y="1961"/>
                  </a:lnTo>
                  <a:lnTo>
                    <a:pt x="581" y="1964"/>
                  </a:lnTo>
                  <a:lnTo>
                    <a:pt x="581" y="1967"/>
                  </a:lnTo>
                  <a:lnTo>
                    <a:pt x="578" y="1967"/>
                  </a:lnTo>
                  <a:lnTo>
                    <a:pt x="578" y="1970"/>
                  </a:lnTo>
                  <a:lnTo>
                    <a:pt x="575" y="1973"/>
                  </a:lnTo>
                  <a:lnTo>
                    <a:pt x="575" y="1976"/>
                  </a:lnTo>
                  <a:lnTo>
                    <a:pt x="575" y="1978"/>
                  </a:lnTo>
                  <a:lnTo>
                    <a:pt x="575" y="1981"/>
                  </a:lnTo>
                  <a:lnTo>
                    <a:pt x="572" y="1981"/>
                  </a:lnTo>
                  <a:lnTo>
                    <a:pt x="572" y="1984"/>
                  </a:lnTo>
                  <a:lnTo>
                    <a:pt x="572" y="1990"/>
                  </a:lnTo>
                  <a:lnTo>
                    <a:pt x="572" y="1993"/>
                  </a:lnTo>
                  <a:lnTo>
                    <a:pt x="572" y="1996"/>
                  </a:lnTo>
                  <a:lnTo>
                    <a:pt x="572" y="1999"/>
                  </a:lnTo>
                  <a:lnTo>
                    <a:pt x="572" y="2004"/>
                  </a:lnTo>
                  <a:lnTo>
                    <a:pt x="572" y="2007"/>
                  </a:lnTo>
                  <a:lnTo>
                    <a:pt x="572" y="2010"/>
                  </a:lnTo>
                  <a:lnTo>
                    <a:pt x="570" y="2013"/>
                  </a:lnTo>
                  <a:lnTo>
                    <a:pt x="572" y="2016"/>
                  </a:lnTo>
                  <a:lnTo>
                    <a:pt x="572" y="2019"/>
                  </a:lnTo>
                  <a:lnTo>
                    <a:pt x="572" y="2022"/>
                  </a:lnTo>
                  <a:lnTo>
                    <a:pt x="572" y="2024"/>
                  </a:lnTo>
                  <a:lnTo>
                    <a:pt x="570" y="2027"/>
                  </a:lnTo>
                  <a:lnTo>
                    <a:pt x="570" y="2030"/>
                  </a:lnTo>
                  <a:lnTo>
                    <a:pt x="570" y="2036"/>
                  </a:lnTo>
                  <a:lnTo>
                    <a:pt x="570" y="2039"/>
                  </a:lnTo>
                  <a:lnTo>
                    <a:pt x="570" y="2042"/>
                  </a:lnTo>
                  <a:lnTo>
                    <a:pt x="572" y="2045"/>
                  </a:lnTo>
                  <a:lnTo>
                    <a:pt x="572" y="2050"/>
                  </a:lnTo>
                  <a:lnTo>
                    <a:pt x="572" y="2053"/>
                  </a:lnTo>
                  <a:lnTo>
                    <a:pt x="570" y="2056"/>
                  </a:lnTo>
                  <a:lnTo>
                    <a:pt x="567" y="2059"/>
                  </a:lnTo>
                  <a:lnTo>
                    <a:pt x="564" y="2062"/>
                  </a:lnTo>
                  <a:lnTo>
                    <a:pt x="561" y="2062"/>
                  </a:lnTo>
                  <a:lnTo>
                    <a:pt x="558" y="2065"/>
                  </a:lnTo>
                  <a:lnTo>
                    <a:pt x="558" y="2068"/>
                  </a:lnTo>
                  <a:lnTo>
                    <a:pt x="558" y="2070"/>
                  </a:lnTo>
                  <a:lnTo>
                    <a:pt x="558" y="2073"/>
                  </a:lnTo>
                  <a:lnTo>
                    <a:pt x="558" y="2076"/>
                  </a:lnTo>
                  <a:lnTo>
                    <a:pt x="558" y="2082"/>
                  </a:lnTo>
                  <a:lnTo>
                    <a:pt x="561" y="2085"/>
                  </a:lnTo>
                  <a:lnTo>
                    <a:pt x="561" y="2088"/>
                  </a:lnTo>
                  <a:lnTo>
                    <a:pt x="564" y="2088"/>
                  </a:lnTo>
                  <a:lnTo>
                    <a:pt x="564" y="2090"/>
                  </a:lnTo>
                  <a:lnTo>
                    <a:pt x="570" y="2096"/>
                  </a:lnTo>
                  <a:lnTo>
                    <a:pt x="572" y="2099"/>
                  </a:lnTo>
                  <a:lnTo>
                    <a:pt x="575" y="2102"/>
                  </a:lnTo>
                  <a:lnTo>
                    <a:pt x="575" y="2105"/>
                  </a:lnTo>
                  <a:lnTo>
                    <a:pt x="575" y="2108"/>
                  </a:lnTo>
                  <a:lnTo>
                    <a:pt x="575" y="2111"/>
                  </a:lnTo>
                  <a:lnTo>
                    <a:pt x="578" y="2113"/>
                  </a:lnTo>
                  <a:lnTo>
                    <a:pt x="578" y="2116"/>
                  </a:lnTo>
                  <a:lnTo>
                    <a:pt x="578" y="2122"/>
                  </a:lnTo>
                  <a:lnTo>
                    <a:pt x="578" y="2125"/>
                  </a:lnTo>
                  <a:lnTo>
                    <a:pt x="575" y="2125"/>
                  </a:lnTo>
                  <a:lnTo>
                    <a:pt x="572" y="2128"/>
                  </a:lnTo>
                  <a:lnTo>
                    <a:pt x="570" y="2128"/>
                  </a:lnTo>
                  <a:lnTo>
                    <a:pt x="567" y="2125"/>
                  </a:lnTo>
                  <a:lnTo>
                    <a:pt x="564" y="2125"/>
                  </a:lnTo>
                  <a:lnTo>
                    <a:pt x="561" y="2125"/>
                  </a:lnTo>
                  <a:lnTo>
                    <a:pt x="558" y="2122"/>
                  </a:lnTo>
                  <a:lnTo>
                    <a:pt x="555" y="2122"/>
                  </a:lnTo>
                  <a:lnTo>
                    <a:pt x="549" y="2122"/>
                  </a:lnTo>
                  <a:lnTo>
                    <a:pt x="547" y="2125"/>
                  </a:lnTo>
                  <a:lnTo>
                    <a:pt x="544" y="2128"/>
                  </a:lnTo>
                  <a:lnTo>
                    <a:pt x="544" y="2131"/>
                  </a:lnTo>
                  <a:lnTo>
                    <a:pt x="544" y="2134"/>
                  </a:lnTo>
                  <a:lnTo>
                    <a:pt x="544" y="2136"/>
                  </a:lnTo>
                  <a:lnTo>
                    <a:pt x="547" y="2136"/>
                  </a:lnTo>
                  <a:lnTo>
                    <a:pt x="549" y="2134"/>
                  </a:lnTo>
                  <a:lnTo>
                    <a:pt x="552" y="2136"/>
                  </a:lnTo>
                  <a:lnTo>
                    <a:pt x="555" y="2136"/>
                  </a:lnTo>
                  <a:lnTo>
                    <a:pt x="555" y="2139"/>
                  </a:lnTo>
                  <a:lnTo>
                    <a:pt x="555" y="2142"/>
                  </a:lnTo>
                  <a:lnTo>
                    <a:pt x="552" y="2145"/>
                  </a:lnTo>
                  <a:lnTo>
                    <a:pt x="552" y="2148"/>
                  </a:lnTo>
                  <a:lnTo>
                    <a:pt x="549" y="2151"/>
                  </a:lnTo>
                  <a:lnTo>
                    <a:pt x="547" y="2151"/>
                  </a:lnTo>
                  <a:lnTo>
                    <a:pt x="547" y="2154"/>
                  </a:lnTo>
                  <a:lnTo>
                    <a:pt x="544" y="2154"/>
                  </a:lnTo>
                  <a:lnTo>
                    <a:pt x="541" y="2157"/>
                  </a:lnTo>
                  <a:lnTo>
                    <a:pt x="538" y="2159"/>
                  </a:lnTo>
                  <a:lnTo>
                    <a:pt x="535" y="2162"/>
                  </a:lnTo>
                  <a:lnTo>
                    <a:pt x="532" y="2165"/>
                  </a:lnTo>
                  <a:lnTo>
                    <a:pt x="532" y="2168"/>
                  </a:lnTo>
                  <a:lnTo>
                    <a:pt x="529" y="2171"/>
                  </a:lnTo>
                  <a:lnTo>
                    <a:pt x="526" y="2171"/>
                  </a:lnTo>
                  <a:lnTo>
                    <a:pt x="521" y="2171"/>
                  </a:lnTo>
                  <a:lnTo>
                    <a:pt x="518" y="2171"/>
                  </a:lnTo>
                  <a:lnTo>
                    <a:pt x="515" y="2174"/>
                  </a:lnTo>
                  <a:lnTo>
                    <a:pt x="512" y="2177"/>
                  </a:lnTo>
                  <a:lnTo>
                    <a:pt x="509" y="2177"/>
                  </a:lnTo>
                  <a:lnTo>
                    <a:pt x="506" y="2180"/>
                  </a:lnTo>
                  <a:lnTo>
                    <a:pt x="506" y="2182"/>
                  </a:lnTo>
                  <a:lnTo>
                    <a:pt x="503" y="2182"/>
                  </a:lnTo>
                  <a:lnTo>
                    <a:pt x="503" y="2185"/>
                  </a:lnTo>
                  <a:lnTo>
                    <a:pt x="501" y="2188"/>
                  </a:lnTo>
                  <a:lnTo>
                    <a:pt x="501" y="2191"/>
                  </a:lnTo>
                  <a:lnTo>
                    <a:pt x="498" y="2194"/>
                  </a:lnTo>
                  <a:lnTo>
                    <a:pt x="498" y="2197"/>
                  </a:lnTo>
                  <a:lnTo>
                    <a:pt x="495" y="2200"/>
                  </a:lnTo>
                  <a:lnTo>
                    <a:pt x="492" y="2200"/>
                  </a:lnTo>
                  <a:lnTo>
                    <a:pt x="492" y="2203"/>
                  </a:lnTo>
                  <a:lnTo>
                    <a:pt x="489" y="2203"/>
                  </a:lnTo>
                  <a:lnTo>
                    <a:pt x="486" y="2205"/>
                  </a:lnTo>
                  <a:lnTo>
                    <a:pt x="483" y="2205"/>
                  </a:lnTo>
                  <a:lnTo>
                    <a:pt x="480" y="2208"/>
                  </a:lnTo>
                  <a:lnTo>
                    <a:pt x="478" y="2208"/>
                  </a:lnTo>
                  <a:lnTo>
                    <a:pt x="475" y="2211"/>
                  </a:lnTo>
                  <a:lnTo>
                    <a:pt x="472" y="2211"/>
                  </a:lnTo>
                  <a:lnTo>
                    <a:pt x="472" y="2214"/>
                  </a:lnTo>
                  <a:lnTo>
                    <a:pt x="472" y="2217"/>
                  </a:lnTo>
                  <a:lnTo>
                    <a:pt x="443" y="2205"/>
                  </a:lnTo>
                  <a:lnTo>
                    <a:pt x="423" y="2197"/>
                  </a:lnTo>
                  <a:lnTo>
                    <a:pt x="420" y="2194"/>
                  </a:lnTo>
                  <a:lnTo>
                    <a:pt x="414" y="2197"/>
                  </a:lnTo>
                  <a:lnTo>
                    <a:pt x="406" y="2191"/>
                  </a:lnTo>
                  <a:lnTo>
                    <a:pt x="394" y="2185"/>
                  </a:lnTo>
                  <a:lnTo>
                    <a:pt x="383" y="2180"/>
                  </a:lnTo>
                  <a:lnTo>
                    <a:pt x="368" y="2177"/>
                  </a:lnTo>
                  <a:lnTo>
                    <a:pt x="348" y="2177"/>
                  </a:lnTo>
                  <a:lnTo>
                    <a:pt x="331" y="2177"/>
                  </a:lnTo>
                  <a:lnTo>
                    <a:pt x="331" y="2148"/>
                  </a:lnTo>
                  <a:lnTo>
                    <a:pt x="345" y="2134"/>
                  </a:lnTo>
                  <a:lnTo>
                    <a:pt x="363" y="2119"/>
                  </a:lnTo>
                  <a:lnTo>
                    <a:pt x="377" y="2108"/>
                  </a:lnTo>
                  <a:lnTo>
                    <a:pt x="383" y="2102"/>
                  </a:lnTo>
                  <a:lnTo>
                    <a:pt x="388" y="2102"/>
                  </a:lnTo>
                  <a:lnTo>
                    <a:pt x="394" y="2099"/>
                  </a:lnTo>
                  <a:lnTo>
                    <a:pt x="400" y="2102"/>
                  </a:lnTo>
                  <a:lnTo>
                    <a:pt x="411" y="2108"/>
                  </a:lnTo>
                  <a:lnTo>
                    <a:pt x="423" y="2119"/>
                  </a:lnTo>
                  <a:lnTo>
                    <a:pt x="437" y="2134"/>
                  </a:lnTo>
                  <a:lnTo>
                    <a:pt x="443" y="2136"/>
                  </a:lnTo>
                  <a:lnTo>
                    <a:pt x="446" y="2136"/>
                  </a:lnTo>
                  <a:lnTo>
                    <a:pt x="449" y="2128"/>
                  </a:lnTo>
                  <a:lnTo>
                    <a:pt x="452" y="2122"/>
                  </a:lnTo>
                  <a:lnTo>
                    <a:pt x="457" y="2116"/>
                  </a:lnTo>
                  <a:lnTo>
                    <a:pt x="466" y="2111"/>
                  </a:lnTo>
                  <a:lnTo>
                    <a:pt x="472" y="2105"/>
                  </a:lnTo>
                  <a:lnTo>
                    <a:pt x="472" y="2099"/>
                  </a:lnTo>
                  <a:lnTo>
                    <a:pt x="472" y="2090"/>
                  </a:lnTo>
                  <a:lnTo>
                    <a:pt x="472" y="2085"/>
                  </a:lnTo>
                  <a:lnTo>
                    <a:pt x="475" y="2073"/>
                  </a:lnTo>
                  <a:lnTo>
                    <a:pt x="478" y="2070"/>
                  </a:lnTo>
                  <a:lnTo>
                    <a:pt x="480" y="2062"/>
                  </a:lnTo>
                  <a:lnTo>
                    <a:pt x="486" y="2056"/>
                  </a:lnTo>
                  <a:lnTo>
                    <a:pt x="489" y="2042"/>
                  </a:lnTo>
                  <a:lnTo>
                    <a:pt x="495" y="2016"/>
                  </a:lnTo>
                  <a:lnTo>
                    <a:pt x="495" y="2001"/>
                  </a:lnTo>
                  <a:lnTo>
                    <a:pt x="492" y="1996"/>
                  </a:lnTo>
                  <a:lnTo>
                    <a:pt x="495" y="1981"/>
                  </a:lnTo>
                  <a:lnTo>
                    <a:pt x="498" y="1973"/>
                  </a:lnTo>
                  <a:lnTo>
                    <a:pt x="495" y="1964"/>
                  </a:lnTo>
                  <a:lnTo>
                    <a:pt x="492" y="1953"/>
                  </a:lnTo>
                  <a:lnTo>
                    <a:pt x="486" y="1950"/>
                  </a:lnTo>
                  <a:lnTo>
                    <a:pt x="480" y="1947"/>
                  </a:lnTo>
                  <a:lnTo>
                    <a:pt x="478" y="1941"/>
                  </a:lnTo>
                  <a:lnTo>
                    <a:pt x="475" y="1938"/>
                  </a:lnTo>
                  <a:lnTo>
                    <a:pt x="475" y="1933"/>
                  </a:lnTo>
                  <a:lnTo>
                    <a:pt x="469" y="1921"/>
                  </a:lnTo>
                  <a:lnTo>
                    <a:pt x="469" y="1907"/>
                  </a:lnTo>
                  <a:lnTo>
                    <a:pt x="469" y="1898"/>
                  </a:lnTo>
                  <a:lnTo>
                    <a:pt x="463" y="1889"/>
                  </a:lnTo>
                  <a:lnTo>
                    <a:pt x="457" y="1884"/>
                  </a:lnTo>
                  <a:lnTo>
                    <a:pt x="446" y="1884"/>
                  </a:lnTo>
                  <a:lnTo>
                    <a:pt x="434" y="1887"/>
                  </a:lnTo>
                  <a:lnTo>
                    <a:pt x="426" y="1884"/>
                  </a:lnTo>
                  <a:lnTo>
                    <a:pt x="423" y="1881"/>
                  </a:lnTo>
                  <a:lnTo>
                    <a:pt x="423" y="1875"/>
                  </a:lnTo>
                  <a:lnTo>
                    <a:pt x="423" y="1866"/>
                  </a:lnTo>
                  <a:lnTo>
                    <a:pt x="423" y="1858"/>
                  </a:lnTo>
                  <a:lnTo>
                    <a:pt x="423" y="1852"/>
                  </a:lnTo>
                  <a:lnTo>
                    <a:pt x="417" y="1846"/>
                  </a:lnTo>
                  <a:lnTo>
                    <a:pt x="411" y="1841"/>
                  </a:lnTo>
                  <a:lnTo>
                    <a:pt x="411" y="1832"/>
                  </a:lnTo>
                  <a:lnTo>
                    <a:pt x="411" y="1826"/>
                  </a:lnTo>
                  <a:lnTo>
                    <a:pt x="411" y="1821"/>
                  </a:lnTo>
                  <a:lnTo>
                    <a:pt x="409" y="1812"/>
                  </a:lnTo>
                  <a:lnTo>
                    <a:pt x="406" y="1803"/>
                  </a:lnTo>
                  <a:lnTo>
                    <a:pt x="397" y="1798"/>
                  </a:lnTo>
                  <a:lnTo>
                    <a:pt x="388" y="1795"/>
                  </a:lnTo>
                  <a:lnTo>
                    <a:pt x="380" y="1789"/>
                  </a:lnTo>
                  <a:lnTo>
                    <a:pt x="377" y="1786"/>
                  </a:lnTo>
                  <a:lnTo>
                    <a:pt x="374" y="1780"/>
                  </a:lnTo>
                  <a:lnTo>
                    <a:pt x="377" y="1775"/>
                  </a:lnTo>
                  <a:lnTo>
                    <a:pt x="380" y="1769"/>
                  </a:lnTo>
                  <a:lnTo>
                    <a:pt x="388" y="1757"/>
                  </a:lnTo>
                  <a:lnTo>
                    <a:pt x="397" y="1746"/>
                  </a:lnTo>
                  <a:lnTo>
                    <a:pt x="409" y="1731"/>
                  </a:lnTo>
                  <a:lnTo>
                    <a:pt x="414" y="1720"/>
                  </a:lnTo>
                  <a:lnTo>
                    <a:pt x="417" y="1708"/>
                  </a:lnTo>
                  <a:lnTo>
                    <a:pt x="420" y="1700"/>
                  </a:lnTo>
                  <a:lnTo>
                    <a:pt x="417" y="1694"/>
                  </a:lnTo>
                  <a:lnTo>
                    <a:pt x="414" y="1688"/>
                  </a:lnTo>
                  <a:lnTo>
                    <a:pt x="409" y="1680"/>
                  </a:lnTo>
                  <a:lnTo>
                    <a:pt x="403" y="1671"/>
                  </a:lnTo>
                  <a:lnTo>
                    <a:pt x="397" y="1660"/>
                  </a:lnTo>
                  <a:lnTo>
                    <a:pt x="397" y="1651"/>
                  </a:lnTo>
                  <a:lnTo>
                    <a:pt x="397" y="1640"/>
                  </a:lnTo>
                  <a:lnTo>
                    <a:pt x="400" y="1628"/>
                  </a:lnTo>
                  <a:lnTo>
                    <a:pt x="400" y="1614"/>
                  </a:lnTo>
                  <a:lnTo>
                    <a:pt x="403" y="1608"/>
                  </a:lnTo>
                  <a:lnTo>
                    <a:pt x="406" y="1602"/>
                  </a:lnTo>
                  <a:lnTo>
                    <a:pt x="409" y="1594"/>
                  </a:lnTo>
                  <a:lnTo>
                    <a:pt x="409" y="1588"/>
                  </a:lnTo>
                  <a:lnTo>
                    <a:pt x="409" y="1582"/>
                  </a:lnTo>
                  <a:lnTo>
                    <a:pt x="409" y="1579"/>
                  </a:lnTo>
                  <a:lnTo>
                    <a:pt x="406" y="1576"/>
                  </a:lnTo>
                  <a:lnTo>
                    <a:pt x="400" y="1568"/>
                  </a:lnTo>
                  <a:lnTo>
                    <a:pt x="394" y="1565"/>
                  </a:lnTo>
                  <a:lnTo>
                    <a:pt x="386" y="1565"/>
                  </a:lnTo>
                  <a:lnTo>
                    <a:pt x="383" y="1565"/>
                  </a:lnTo>
                  <a:lnTo>
                    <a:pt x="374" y="1565"/>
                  </a:lnTo>
                  <a:lnTo>
                    <a:pt x="368" y="1565"/>
                  </a:lnTo>
                  <a:lnTo>
                    <a:pt x="360" y="1565"/>
                  </a:lnTo>
                  <a:lnTo>
                    <a:pt x="357" y="1565"/>
                  </a:lnTo>
                  <a:lnTo>
                    <a:pt x="354" y="1562"/>
                  </a:lnTo>
                  <a:lnTo>
                    <a:pt x="351" y="1556"/>
                  </a:lnTo>
                  <a:lnTo>
                    <a:pt x="351" y="1553"/>
                  </a:lnTo>
                  <a:lnTo>
                    <a:pt x="351" y="1551"/>
                  </a:lnTo>
                  <a:lnTo>
                    <a:pt x="348" y="1545"/>
                  </a:lnTo>
                  <a:lnTo>
                    <a:pt x="348" y="1542"/>
                  </a:lnTo>
                  <a:lnTo>
                    <a:pt x="342" y="1539"/>
                  </a:lnTo>
                  <a:lnTo>
                    <a:pt x="337" y="1536"/>
                  </a:lnTo>
                  <a:lnTo>
                    <a:pt x="334" y="1533"/>
                  </a:lnTo>
                  <a:lnTo>
                    <a:pt x="331" y="1530"/>
                  </a:lnTo>
                  <a:lnTo>
                    <a:pt x="331" y="1528"/>
                  </a:lnTo>
                  <a:lnTo>
                    <a:pt x="328" y="1519"/>
                  </a:lnTo>
                  <a:lnTo>
                    <a:pt x="325" y="1513"/>
                  </a:lnTo>
                  <a:lnTo>
                    <a:pt x="319" y="1510"/>
                  </a:lnTo>
                  <a:lnTo>
                    <a:pt x="317" y="1505"/>
                  </a:lnTo>
                  <a:lnTo>
                    <a:pt x="314" y="1502"/>
                  </a:lnTo>
                  <a:lnTo>
                    <a:pt x="314" y="1493"/>
                  </a:lnTo>
                  <a:lnTo>
                    <a:pt x="314" y="1487"/>
                  </a:lnTo>
                  <a:lnTo>
                    <a:pt x="314" y="1479"/>
                  </a:lnTo>
                  <a:lnTo>
                    <a:pt x="314" y="1470"/>
                  </a:lnTo>
                  <a:lnTo>
                    <a:pt x="311" y="1464"/>
                  </a:lnTo>
                  <a:lnTo>
                    <a:pt x="305" y="1461"/>
                  </a:lnTo>
                  <a:lnTo>
                    <a:pt x="299" y="1461"/>
                  </a:lnTo>
                  <a:lnTo>
                    <a:pt x="297" y="1459"/>
                  </a:lnTo>
                  <a:lnTo>
                    <a:pt x="297" y="1450"/>
                  </a:lnTo>
                  <a:lnTo>
                    <a:pt x="299" y="1447"/>
                  </a:lnTo>
                  <a:lnTo>
                    <a:pt x="299" y="1444"/>
                  </a:lnTo>
                  <a:lnTo>
                    <a:pt x="305" y="1441"/>
                  </a:lnTo>
                  <a:lnTo>
                    <a:pt x="311" y="1439"/>
                  </a:lnTo>
                  <a:lnTo>
                    <a:pt x="317" y="1436"/>
                  </a:lnTo>
                  <a:lnTo>
                    <a:pt x="319" y="1433"/>
                  </a:lnTo>
                  <a:lnTo>
                    <a:pt x="319" y="1430"/>
                  </a:lnTo>
                  <a:lnTo>
                    <a:pt x="319" y="1424"/>
                  </a:lnTo>
                  <a:lnTo>
                    <a:pt x="319" y="1421"/>
                  </a:lnTo>
                  <a:lnTo>
                    <a:pt x="319" y="1416"/>
                  </a:lnTo>
                  <a:lnTo>
                    <a:pt x="317" y="1413"/>
                  </a:lnTo>
                  <a:lnTo>
                    <a:pt x="317" y="1410"/>
                  </a:lnTo>
                  <a:lnTo>
                    <a:pt x="317" y="1407"/>
                  </a:lnTo>
                  <a:lnTo>
                    <a:pt x="319" y="1404"/>
                  </a:lnTo>
                  <a:lnTo>
                    <a:pt x="322" y="1404"/>
                  </a:lnTo>
                  <a:lnTo>
                    <a:pt x="322" y="1398"/>
                  </a:lnTo>
                  <a:lnTo>
                    <a:pt x="325" y="1398"/>
                  </a:lnTo>
                  <a:lnTo>
                    <a:pt x="325" y="1393"/>
                  </a:lnTo>
                  <a:lnTo>
                    <a:pt x="322" y="1384"/>
                  </a:lnTo>
                  <a:lnTo>
                    <a:pt x="322" y="1381"/>
                  </a:lnTo>
                  <a:lnTo>
                    <a:pt x="317" y="1372"/>
                  </a:lnTo>
                  <a:lnTo>
                    <a:pt x="314" y="1370"/>
                  </a:lnTo>
                  <a:lnTo>
                    <a:pt x="314" y="1367"/>
                  </a:lnTo>
                  <a:lnTo>
                    <a:pt x="311" y="1358"/>
                  </a:lnTo>
                  <a:lnTo>
                    <a:pt x="314" y="1349"/>
                  </a:lnTo>
                  <a:lnTo>
                    <a:pt x="317" y="1344"/>
                  </a:lnTo>
                  <a:lnTo>
                    <a:pt x="317" y="1338"/>
                  </a:lnTo>
                  <a:lnTo>
                    <a:pt x="314" y="1332"/>
                  </a:lnTo>
                  <a:lnTo>
                    <a:pt x="308" y="1329"/>
                  </a:lnTo>
                  <a:lnTo>
                    <a:pt x="305" y="1329"/>
                  </a:lnTo>
                  <a:lnTo>
                    <a:pt x="299" y="1327"/>
                  </a:lnTo>
                  <a:lnTo>
                    <a:pt x="297" y="1327"/>
                  </a:lnTo>
                  <a:lnTo>
                    <a:pt x="297" y="1324"/>
                  </a:lnTo>
                  <a:lnTo>
                    <a:pt x="297" y="1321"/>
                  </a:lnTo>
                  <a:lnTo>
                    <a:pt x="294" y="1321"/>
                  </a:lnTo>
                  <a:lnTo>
                    <a:pt x="294" y="1306"/>
                  </a:lnTo>
                  <a:lnTo>
                    <a:pt x="294" y="1289"/>
                  </a:lnTo>
                  <a:lnTo>
                    <a:pt x="294" y="1281"/>
                  </a:lnTo>
                  <a:lnTo>
                    <a:pt x="291" y="1263"/>
                  </a:lnTo>
                  <a:lnTo>
                    <a:pt x="288" y="1246"/>
                  </a:lnTo>
                  <a:lnTo>
                    <a:pt x="282" y="1237"/>
                  </a:lnTo>
                  <a:lnTo>
                    <a:pt x="279" y="1217"/>
                  </a:lnTo>
                  <a:lnTo>
                    <a:pt x="282" y="1200"/>
                  </a:lnTo>
                  <a:lnTo>
                    <a:pt x="282" y="1183"/>
                  </a:lnTo>
                  <a:lnTo>
                    <a:pt x="285" y="1163"/>
                  </a:lnTo>
                  <a:lnTo>
                    <a:pt x="285" y="1160"/>
                  </a:lnTo>
                  <a:lnTo>
                    <a:pt x="282" y="1154"/>
                  </a:lnTo>
                  <a:lnTo>
                    <a:pt x="279" y="1146"/>
                  </a:lnTo>
                  <a:lnTo>
                    <a:pt x="274" y="1140"/>
                  </a:lnTo>
                  <a:lnTo>
                    <a:pt x="265" y="1137"/>
                  </a:lnTo>
                  <a:lnTo>
                    <a:pt x="256" y="1137"/>
                  </a:lnTo>
                  <a:lnTo>
                    <a:pt x="251" y="1140"/>
                  </a:lnTo>
                  <a:lnTo>
                    <a:pt x="245" y="1140"/>
                  </a:lnTo>
                  <a:lnTo>
                    <a:pt x="242" y="1143"/>
                  </a:lnTo>
                  <a:lnTo>
                    <a:pt x="233" y="1143"/>
                  </a:lnTo>
                  <a:lnTo>
                    <a:pt x="222" y="1143"/>
                  </a:lnTo>
                  <a:lnTo>
                    <a:pt x="213" y="1143"/>
                  </a:lnTo>
                  <a:lnTo>
                    <a:pt x="205" y="1143"/>
                  </a:lnTo>
                  <a:lnTo>
                    <a:pt x="193" y="1140"/>
                  </a:lnTo>
                  <a:lnTo>
                    <a:pt x="187" y="1137"/>
                  </a:lnTo>
                  <a:lnTo>
                    <a:pt x="184" y="1134"/>
                  </a:lnTo>
                  <a:lnTo>
                    <a:pt x="182" y="1128"/>
                  </a:lnTo>
                  <a:lnTo>
                    <a:pt x="182" y="1120"/>
                  </a:lnTo>
                  <a:lnTo>
                    <a:pt x="182" y="1114"/>
                  </a:lnTo>
                  <a:lnTo>
                    <a:pt x="184" y="1105"/>
                  </a:lnTo>
                  <a:lnTo>
                    <a:pt x="184" y="1097"/>
                  </a:lnTo>
                  <a:lnTo>
                    <a:pt x="187" y="1079"/>
                  </a:lnTo>
                  <a:lnTo>
                    <a:pt x="190" y="1062"/>
                  </a:lnTo>
                  <a:lnTo>
                    <a:pt x="190" y="1051"/>
                  </a:lnTo>
                  <a:lnTo>
                    <a:pt x="190" y="1039"/>
                  </a:lnTo>
                  <a:lnTo>
                    <a:pt x="187" y="1031"/>
                  </a:lnTo>
                  <a:lnTo>
                    <a:pt x="184" y="1022"/>
                  </a:lnTo>
                  <a:lnTo>
                    <a:pt x="179" y="1013"/>
                  </a:lnTo>
                  <a:lnTo>
                    <a:pt x="170" y="1002"/>
                  </a:lnTo>
                  <a:lnTo>
                    <a:pt x="164" y="996"/>
                  </a:lnTo>
                  <a:lnTo>
                    <a:pt x="153" y="985"/>
                  </a:lnTo>
                  <a:lnTo>
                    <a:pt x="138" y="976"/>
                  </a:lnTo>
                  <a:lnTo>
                    <a:pt x="130" y="970"/>
                  </a:lnTo>
                  <a:lnTo>
                    <a:pt x="118" y="967"/>
                  </a:lnTo>
                  <a:lnTo>
                    <a:pt x="104" y="965"/>
                  </a:lnTo>
                  <a:lnTo>
                    <a:pt x="95" y="965"/>
                  </a:lnTo>
                  <a:lnTo>
                    <a:pt x="84" y="965"/>
                  </a:lnTo>
                  <a:lnTo>
                    <a:pt x="72" y="962"/>
                  </a:lnTo>
                  <a:lnTo>
                    <a:pt x="67" y="956"/>
                  </a:lnTo>
                  <a:lnTo>
                    <a:pt x="58" y="950"/>
                  </a:lnTo>
                  <a:lnTo>
                    <a:pt x="49" y="939"/>
                  </a:lnTo>
                  <a:lnTo>
                    <a:pt x="44" y="930"/>
                  </a:lnTo>
                  <a:lnTo>
                    <a:pt x="35" y="919"/>
                  </a:lnTo>
                  <a:lnTo>
                    <a:pt x="29" y="913"/>
                  </a:lnTo>
                  <a:lnTo>
                    <a:pt x="23" y="907"/>
                  </a:lnTo>
                  <a:lnTo>
                    <a:pt x="18" y="907"/>
                  </a:lnTo>
                  <a:lnTo>
                    <a:pt x="18" y="884"/>
                  </a:lnTo>
                  <a:lnTo>
                    <a:pt x="15" y="867"/>
                  </a:lnTo>
                  <a:lnTo>
                    <a:pt x="15" y="850"/>
                  </a:lnTo>
                  <a:lnTo>
                    <a:pt x="9" y="841"/>
                  </a:lnTo>
                  <a:lnTo>
                    <a:pt x="3" y="835"/>
                  </a:lnTo>
                  <a:lnTo>
                    <a:pt x="0" y="827"/>
                  </a:lnTo>
                  <a:lnTo>
                    <a:pt x="0" y="821"/>
                  </a:lnTo>
                  <a:lnTo>
                    <a:pt x="0" y="812"/>
                  </a:lnTo>
                  <a:lnTo>
                    <a:pt x="6" y="807"/>
                  </a:lnTo>
                  <a:lnTo>
                    <a:pt x="9" y="801"/>
                  </a:lnTo>
                  <a:lnTo>
                    <a:pt x="15" y="795"/>
                  </a:lnTo>
                  <a:lnTo>
                    <a:pt x="15" y="789"/>
                  </a:lnTo>
                  <a:lnTo>
                    <a:pt x="18" y="781"/>
                  </a:lnTo>
                  <a:lnTo>
                    <a:pt x="15" y="772"/>
                  </a:lnTo>
                  <a:lnTo>
                    <a:pt x="12" y="761"/>
                  </a:lnTo>
                  <a:lnTo>
                    <a:pt x="12" y="732"/>
                  </a:lnTo>
                  <a:lnTo>
                    <a:pt x="58" y="732"/>
                  </a:lnTo>
                  <a:lnTo>
                    <a:pt x="115" y="732"/>
                  </a:lnTo>
                  <a:lnTo>
                    <a:pt x="176" y="732"/>
                  </a:lnTo>
                  <a:lnTo>
                    <a:pt x="207" y="732"/>
                  </a:lnTo>
                  <a:lnTo>
                    <a:pt x="176" y="677"/>
                  </a:lnTo>
                  <a:lnTo>
                    <a:pt x="164" y="654"/>
                  </a:lnTo>
                  <a:lnTo>
                    <a:pt x="164" y="643"/>
                  </a:lnTo>
                  <a:lnTo>
                    <a:pt x="167" y="637"/>
                  </a:lnTo>
                  <a:lnTo>
                    <a:pt x="173" y="631"/>
                  </a:lnTo>
                  <a:lnTo>
                    <a:pt x="179" y="629"/>
                  </a:lnTo>
                  <a:lnTo>
                    <a:pt x="190" y="623"/>
                  </a:lnTo>
                  <a:lnTo>
                    <a:pt x="202" y="617"/>
                  </a:lnTo>
                  <a:lnTo>
                    <a:pt x="213" y="608"/>
                  </a:lnTo>
                  <a:lnTo>
                    <a:pt x="219" y="603"/>
                  </a:lnTo>
                  <a:lnTo>
                    <a:pt x="222" y="597"/>
                  </a:lnTo>
                  <a:lnTo>
                    <a:pt x="222" y="594"/>
                  </a:lnTo>
                  <a:lnTo>
                    <a:pt x="222" y="583"/>
                  </a:lnTo>
                  <a:lnTo>
                    <a:pt x="233" y="583"/>
                  </a:lnTo>
                  <a:lnTo>
                    <a:pt x="242" y="580"/>
                  </a:lnTo>
                  <a:lnTo>
                    <a:pt x="253" y="580"/>
                  </a:lnTo>
                  <a:lnTo>
                    <a:pt x="259" y="583"/>
                  </a:lnTo>
                  <a:lnTo>
                    <a:pt x="265" y="583"/>
                  </a:lnTo>
                  <a:lnTo>
                    <a:pt x="274" y="588"/>
                  </a:lnTo>
                  <a:lnTo>
                    <a:pt x="282" y="591"/>
                  </a:lnTo>
                  <a:lnTo>
                    <a:pt x="288" y="594"/>
                  </a:lnTo>
                  <a:lnTo>
                    <a:pt x="294" y="594"/>
                  </a:lnTo>
                  <a:lnTo>
                    <a:pt x="297" y="585"/>
                  </a:lnTo>
                  <a:lnTo>
                    <a:pt x="299" y="577"/>
                  </a:lnTo>
                  <a:lnTo>
                    <a:pt x="302" y="571"/>
                  </a:lnTo>
                  <a:lnTo>
                    <a:pt x="305" y="565"/>
                  </a:lnTo>
                  <a:lnTo>
                    <a:pt x="311" y="565"/>
                  </a:lnTo>
                  <a:lnTo>
                    <a:pt x="319" y="565"/>
                  </a:lnTo>
                  <a:lnTo>
                    <a:pt x="325" y="565"/>
                  </a:lnTo>
                  <a:lnTo>
                    <a:pt x="334" y="563"/>
                  </a:lnTo>
                  <a:lnTo>
                    <a:pt x="342" y="557"/>
                  </a:lnTo>
                  <a:lnTo>
                    <a:pt x="354" y="551"/>
                  </a:lnTo>
                  <a:lnTo>
                    <a:pt x="365" y="542"/>
                  </a:lnTo>
                  <a:lnTo>
                    <a:pt x="368" y="537"/>
                  </a:lnTo>
                  <a:lnTo>
                    <a:pt x="386" y="534"/>
                  </a:lnTo>
                  <a:lnTo>
                    <a:pt x="391" y="534"/>
                  </a:lnTo>
                  <a:lnTo>
                    <a:pt x="394" y="537"/>
                  </a:lnTo>
                  <a:lnTo>
                    <a:pt x="397" y="540"/>
                  </a:lnTo>
                  <a:lnTo>
                    <a:pt x="397" y="542"/>
                  </a:lnTo>
                  <a:lnTo>
                    <a:pt x="397" y="548"/>
                  </a:lnTo>
                  <a:lnTo>
                    <a:pt x="400" y="551"/>
                  </a:lnTo>
                  <a:lnTo>
                    <a:pt x="406" y="560"/>
                  </a:lnTo>
                  <a:lnTo>
                    <a:pt x="411" y="565"/>
                  </a:lnTo>
                  <a:lnTo>
                    <a:pt x="417" y="568"/>
                  </a:lnTo>
                  <a:lnTo>
                    <a:pt x="429" y="574"/>
                  </a:lnTo>
                  <a:lnTo>
                    <a:pt x="432" y="577"/>
                  </a:lnTo>
                  <a:lnTo>
                    <a:pt x="437" y="585"/>
                  </a:lnTo>
                  <a:lnTo>
                    <a:pt x="440" y="597"/>
                  </a:lnTo>
                  <a:lnTo>
                    <a:pt x="443" y="606"/>
                  </a:lnTo>
                  <a:lnTo>
                    <a:pt x="446" y="614"/>
                  </a:lnTo>
                  <a:lnTo>
                    <a:pt x="457" y="617"/>
                  </a:lnTo>
                  <a:lnTo>
                    <a:pt x="469" y="617"/>
                  </a:lnTo>
                  <a:lnTo>
                    <a:pt x="486" y="611"/>
                  </a:lnTo>
                  <a:lnTo>
                    <a:pt x="509" y="608"/>
                  </a:lnTo>
                  <a:lnTo>
                    <a:pt x="524" y="603"/>
                  </a:lnTo>
                  <a:lnTo>
                    <a:pt x="526" y="600"/>
                  </a:lnTo>
                  <a:lnTo>
                    <a:pt x="526" y="594"/>
                  </a:lnTo>
                  <a:lnTo>
                    <a:pt x="524" y="588"/>
                  </a:lnTo>
                  <a:lnTo>
                    <a:pt x="521" y="585"/>
                  </a:lnTo>
                  <a:lnTo>
                    <a:pt x="518" y="583"/>
                  </a:lnTo>
                  <a:lnTo>
                    <a:pt x="512" y="580"/>
                  </a:lnTo>
                  <a:lnTo>
                    <a:pt x="506" y="574"/>
                  </a:lnTo>
                  <a:lnTo>
                    <a:pt x="503" y="568"/>
                  </a:lnTo>
                  <a:lnTo>
                    <a:pt x="503" y="563"/>
                  </a:lnTo>
                  <a:lnTo>
                    <a:pt x="506" y="554"/>
                  </a:lnTo>
                  <a:lnTo>
                    <a:pt x="512" y="542"/>
                  </a:lnTo>
                  <a:lnTo>
                    <a:pt x="515" y="534"/>
                  </a:lnTo>
                  <a:lnTo>
                    <a:pt x="521" y="525"/>
                  </a:lnTo>
                  <a:lnTo>
                    <a:pt x="526" y="517"/>
                  </a:lnTo>
                  <a:lnTo>
                    <a:pt x="529" y="505"/>
                  </a:lnTo>
                  <a:lnTo>
                    <a:pt x="529" y="494"/>
                  </a:lnTo>
                  <a:lnTo>
                    <a:pt x="529" y="482"/>
                  </a:lnTo>
                  <a:lnTo>
                    <a:pt x="524" y="473"/>
                  </a:lnTo>
                  <a:lnTo>
                    <a:pt x="518" y="465"/>
                  </a:lnTo>
                  <a:lnTo>
                    <a:pt x="512" y="456"/>
                  </a:lnTo>
                  <a:lnTo>
                    <a:pt x="506" y="448"/>
                  </a:lnTo>
                  <a:lnTo>
                    <a:pt x="506" y="439"/>
                  </a:lnTo>
                  <a:lnTo>
                    <a:pt x="503" y="425"/>
                  </a:lnTo>
                  <a:lnTo>
                    <a:pt x="506" y="410"/>
                  </a:lnTo>
                  <a:lnTo>
                    <a:pt x="509" y="402"/>
                  </a:lnTo>
                  <a:lnTo>
                    <a:pt x="512" y="393"/>
                  </a:lnTo>
                  <a:lnTo>
                    <a:pt x="524" y="382"/>
                  </a:lnTo>
                  <a:lnTo>
                    <a:pt x="529" y="376"/>
                  </a:lnTo>
                  <a:lnTo>
                    <a:pt x="535" y="376"/>
                  </a:lnTo>
                  <a:lnTo>
                    <a:pt x="547" y="370"/>
                  </a:lnTo>
                  <a:lnTo>
                    <a:pt x="561" y="367"/>
                  </a:lnTo>
                  <a:lnTo>
                    <a:pt x="572" y="364"/>
                  </a:lnTo>
                  <a:lnTo>
                    <a:pt x="584" y="367"/>
                  </a:lnTo>
                  <a:lnTo>
                    <a:pt x="590" y="370"/>
                  </a:lnTo>
                  <a:lnTo>
                    <a:pt x="595" y="379"/>
                  </a:lnTo>
                  <a:lnTo>
                    <a:pt x="607" y="384"/>
                  </a:lnTo>
                  <a:lnTo>
                    <a:pt x="618" y="387"/>
                  </a:lnTo>
                  <a:lnTo>
                    <a:pt x="630" y="390"/>
                  </a:lnTo>
                  <a:lnTo>
                    <a:pt x="659" y="390"/>
                  </a:lnTo>
                  <a:lnTo>
                    <a:pt x="693" y="393"/>
                  </a:lnTo>
                  <a:lnTo>
                    <a:pt x="713" y="393"/>
                  </a:lnTo>
                  <a:lnTo>
                    <a:pt x="725" y="396"/>
                  </a:lnTo>
                  <a:lnTo>
                    <a:pt x="739" y="399"/>
                  </a:lnTo>
                  <a:lnTo>
                    <a:pt x="745" y="399"/>
                  </a:lnTo>
                  <a:lnTo>
                    <a:pt x="748" y="399"/>
                  </a:lnTo>
                  <a:lnTo>
                    <a:pt x="751" y="396"/>
                  </a:lnTo>
                  <a:lnTo>
                    <a:pt x="754" y="390"/>
                  </a:lnTo>
                  <a:lnTo>
                    <a:pt x="759" y="384"/>
                  </a:lnTo>
                  <a:lnTo>
                    <a:pt x="774" y="384"/>
                  </a:lnTo>
                  <a:lnTo>
                    <a:pt x="779" y="382"/>
                  </a:lnTo>
                  <a:lnTo>
                    <a:pt x="785" y="379"/>
                  </a:lnTo>
                  <a:lnTo>
                    <a:pt x="794" y="379"/>
                  </a:lnTo>
                  <a:lnTo>
                    <a:pt x="802" y="382"/>
                  </a:lnTo>
                  <a:lnTo>
                    <a:pt x="808" y="384"/>
                  </a:lnTo>
                  <a:lnTo>
                    <a:pt x="814" y="390"/>
                  </a:lnTo>
                  <a:lnTo>
                    <a:pt x="820" y="390"/>
                  </a:lnTo>
                  <a:lnTo>
                    <a:pt x="828" y="390"/>
                  </a:lnTo>
                  <a:lnTo>
                    <a:pt x="834" y="387"/>
                  </a:lnTo>
                  <a:lnTo>
                    <a:pt x="837" y="387"/>
                  </a:lnTo>
                  <a:lnTo>
                    <a:pt x="843" y="384"/>
                  </a:lnTo>
                  <a:lnTo>
                    <a:pt x="848" y="379"/>
                  </a:lnTo>
                  <a:lnTo>
                    <a:pt x="851" y="373"/>
                  </a:lnTo>
                  <a:lnTo>
                    <a:pt x="860" y="367"/>
                  </a:lnTo>
                  <a:lnTo>
                    <a:pt x="863" y="359"/>
                  </a:lnTo>
                  <a:lnTo>
                    <a:pt x="871" y="353"/>
                  </a:lnTo>
                  <a:lnTo>
                    <a:pt x="880" y="347"/>
                  </a:lnTo>
                  <a:lnTo>
                    <a:pt x="894" y="338"/>
                  </a:lnTo>
                  <a:lnTo>
                    <a:pt x="909" y="327"/>
                  </a:lnTo>
                  <a:lnTo>
                    <a:pt x="917" y="324"/>
                  </a:lnTo>
                  <a:lnTo>
                    <a:pt x="926" y="321"/>
                  </a:lnTo>
                  <a:lnTo>
                    <a:pt x="932" y="318"/>
                  </a:lnTo>
                  <a:lnTo>
                    <a:pt x="1009" y="318"/>
                  </a:lnTo>
                  <a:lnTo>
                    <a:pt x="1021" y="313"/>
                  </a:lnTo>
                  <a:lnTo>
                    <a:pt x="1073" y="293"/>
                  </a:lnTo>
                  <a:lnTo>
                    <a:pt x="1081" y="290"/>
                  </a:lnTo>
                  <a:lnTo>
                    <a:pt x="1099" y="290"/>
                  </a:lnTo>
                  <a:lnTo>
                    <a:pt x="1116" y="284"/>
                  </a:lnTo>
                  <a:lnTo>
                    <a:pt x="1124" y="284"/>
                  </a:lnTo>
                  <a:lnTo>
                    <a:pt x="1130" y="287"/>
                  </a:lnTo>
                  <a:lnTo>
                    <a:pt x="1136" y="287"/>
                  </a:lnTo>
                  <a:lnTo>
                    <a:pt x="1142" y="290"/>
                  </a:lnTo>
                  <a:lnTo>
                    <a:pt x="1147" y="290"/>
                  </a:lnTo>
                  <a:lnTo>
                    <a:pt x="1153" y="287"/>
                  </a:lnTo>
                  <a:lnTo>
                    <a:pt x="1159" y="284"/>
                  </a:lnTo>
                  <a:lnTo>
                    <a:pt x="1162" y="281"/>
                  </a:lnTo>
                  <a:lnTo>
                    <a:pt x="1165" y="275"/>
                  </a:lnTo>
                  <a:lnTo>
                    <a:pt x="1168" y="270"/>
                  </a:lnTo>
                  <a:lnTo>
                    <a:pt x="1165" y="261"/>
                  </a:lnTo>
                  <a:lnTo>
                    <a:pt x="1165" y="238"/>
                  </a:lnTo>
                  <a:lnTo>
                    <a:pt x="1168" y="212"/>
                  </a:lnTo>
                  <a:lnTo>
                    <a:pt x="1170" y="203"/>
                  </a:lnTo>
                  <a:lnTo>
                    <a:pt x="1173" y="201"/>
                  </a:lnTo>
                  <a:lnTo>
                    <a:pt x="1179" y="195"/>
                  </a:lnTo>
                  <a:lnTo>
                    <a:pt x="1196" y="183"/>
                  </a:lnTo>
                  <a:lnTo>
                    <a:pt x="1222" y="166"/>
                  </a:lnTo>
                  <a:lnTo>
                    <a:pt x="1231" y="158"/>
                  </a:lnTo>
                  <a:lnTo>
                    <a:pt x="1237" y="155"/>
                  </a:lnTo>
                  <a:lnTo>
                    <a:pt x="1245" y="152"/>
                  </a:lnTo>
                  <a:lnTo>
                    <a:pt x="1251" y="152"/>
                  </a:lnTo>
                  <a:lnTo>
                    <a:pt x="1260" y="149"/>
                  </a:lnTo>
                  <a:lnTo>
                    <a:pt x="1265" y="149"/>
                  </a:lnTo>
                  <a:lnTo>
                    <a:pt x="1271" y="149"/>
                  </a:lnTo>
                  <a:lnTo>
                    <a:pt x="1277" y="149"/>
                  </a:lnTo>
                  <a:lnTo>
                    <a:pt x="1283" y="146"/>
                  </a:lnTo>
                  <a:lnTo>
                    <a:pt x="1291" y="140"/>
                  </a:lnTo>
                  <a:lnTo>
                    <a:pt x="1297" y="137"/>
                  </a:lnTo>
                  <a:lnTo>
                    <a:pt x="1303" y="132"/>
                  </a:lnTo>
                  <a:lnTo>
                    <a:pt x="1308" y="126"/>
                  </a:lnTo>
                  <a:lnTo>
                    <a:pt x="1308" y="123"/>
                  </a:lnTo>
                  <a:lnTo>
                    <a:pt x="1308" y="120"/>
                  </a:lnTo>
                  <a:lnTo>
                    <a:pt x="1311" y="112"/>
                  </a:lnTo>
                  <a:lnTo>
                    <a:pt x="1314" y="97"/>
                  </a:lnTo>
                  <a:lnTo>
                    <a:pt x="1317" y="80"/>
                  </a:lnTo>
                  <a:lnTo>
                    <a:pt x="1320" y="60"/>
                  </a:lnTo>
                  <a:lnTo>
                    <a:pt x="1323" y="40"/>
                  </a:lnTo>
                  <a:lnTo>
                    <a:pt x="1329" y="31"/>
                  </a:lnTo>
                  <a:lnTo>
                    <a:pt x="1334" y="23"/>
                  </a:lnTo>
                  <a:lnTo>
                    <a:pt x="1337" y="17"/>
                  </a:lnTo>
                  <a:lnTo>
                    <a:pt x="1346" y="11"/>
                  </a:lnTo>
                  <a:lnTo>
                    <a:pt x="1349" y="8"/>
                  </a:lnTo>
                  <a:lnTo>
                    <a:pt x="1357" y="5"/>
                  </a:lnTo>
                  <a:lnTo>
                    <a:pt x="1360" y="5"/>
                  </a:lnTo>
                  <a:lnTo>
                    <a:pt x="1363" y="2"/>
                  </a:lnTo>
                  <a:lnTo>
                    <a:pt x="1375" y="0"/>
                  </a:lnTo>
                  <a:lnTo>
                    <a:pt x="1380" y="0"/>
                  </a:lnTo>
                  <a:lnTo>
                    <a:pt x="1386" y="2"/>
                  </a:lnTo>
                  <a:lnTo>
                    <a:pt x="1392" y="2"/>
                  </a:lnTo>
                  <a:lnTo>
                    <a:pt x="1395" y="5"/>
                  </a:lnTo>
                  <a:lnTo>
                    <a:pt x="1389" y="14"/>
                  </a:lnTo>
                  <a:lnTo>
                    <a:pt x="1386" y="20"/>
                  </a:lnTo>
                  <a:lnTo>
                    <a:pt x="1386" y="25"/>
                  </a:lnTo>
                  <a:lnTo>
                    <a:pt x="1383" y="31"/>
                  </a:lnTo>
                  <a:lnTo>
                    <a:pt x="1383" y="37"/>
                  </a:lnTo>
                  <a:lnTo>
                    <a:pt x="1383" y="43"/>
                  </a:lnTo>
                  <a:lnTo>
                    <a:pt x="1386" y="48"/>
                  </a:lnTo>
                  <a:lnTo>
                    <a:pt x="1389" y="57"/>
                  </a:lnTo>
                  <a:lnTo>
                    <a:pt x="1400" y="60"/>
                  </a:lnTo>
                  <a:lnTo>
                    <a:pt x="1398" y="69"/>
                  </a:lnTo>
                  <a:lnTo>
                    <a:pt x="1398" y="74"/>
                  </a:lnTo>
                  <a:lnTo>
                    <a:pt x="1400" y="83"/>
                  </a:lnTo>
                  <a:lnTo>
                    <a:pt x="1400" y="89"/>
                  </a:lnTo>
                  <a:lnTo>
                    <a:pt x="1395" y="97"/>
                  </a:lnTo>
                  <a:lnTo>
                    <a:pt x="1392" y="103"/>
                  </a:lnTo>
                  <a:lnTo>
                    <a:pt x="1392" y="106"/>
                  </a:lnTo>
                  <a:lnTo>
                    <a:pt x="1392" y="117"/>
                  </a:lnTo>
                  <a:lnTo>
                    <a:pt x="1392" y="120"/>
                  </a:lnTo>
                  <a:lnTo>
                    <a:pt x="1386" y="129"/>
                  </a:lnTo>
                  <a:lnTo>
                    <a:pt x="1383" y="135"/>
                  </a:lnTo>
                  <a:lnTo>
                    <a:pt x="1386" y="137"/>
                  </a:lnTo>
                  <a:lnTo>
                    <a:pt x="1392" y="140"/>
                  </a:lnTo>
                  <a:lnTo>
                    <a:pt x="1392" y="143"/>
                  </a:lnTo>
                  <a:lnTo>
                    <a:pt x="1392" y="152"/>
                  </a:lnTo>
                  <a:lnTo>
                    <a:pt x="1395" y="155"/>
                  </a:lnTo>
                  <a:lnTo>
                    <a:pt x="1403" y="158"/>
                  </a:lnTo>
                  <a:lnTo>
                    <a:pt x="1409" y="163"/>
                  </a:lnTo>
                  <a:lnTo>
                    <a:pt x="1415" y="1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938" y="1040"/>
              <a:ext cx="2059" cy="2217"/>
            </a:xfrm>
            <a:custGeom>
              <a:avLst/>
              <a:gdLst>
                <a:gd name="T0" fmla="*/ 1435 w 2059"/>
                <a:gd name="T1" fmla="*/ 238 h 2217"/>
                <a:gd name="T2" fmla="*/ 1538 w 2059"/>
                <a:gd name="T3" fmla="*/ 307 h 2217"/>
                <a:gd name="T4" fmla="*/ 1720 w 2059"/>
                <a:gd name="T5" fmla="*/ 313 h 2217"/>
                <a:gd name="T6" fmla="*/ 1860 w 2059"/>
                <a:gd name="T7" fmla="*/ 330 h 2217"/>
                <a:gd name="T8" fmla="*/ 1823 w 2059"/>
                <a:gd name="T9" fmla="*/ 439 h 2217"/>
                <a:gd name="T10" fmla="*/ 1858 w 2059"/>
                <a:gd name="T11" fmla="*/ 565 h 2217"/>
                <a:gd name="T12" fmla="*/ 1967 w 2059"/>
                <a:gd name="T13" fmla="*/ 672 h 2217"/>
                <a:gd name="T14" fmla="*/ 1981 w 2059"/>
                <a:gd name="T15" fmla="*/ 812 h 2217"/>
                <a:gd name="T16" fmla="*/ 2004 w 2059"/>
                <a:gd name="T17" fmla="*/ 899 h 2217"/>
                <a:gd name="T18" fmla="*/ 2004 w 2059"/>
                <a:gd name="T19" fmla="*/ 962 h 2217"/>
                <a:gd name="T20" fmla="*/ 2042 w 2059"/>
                <a:gd name="T21" fmla="*/ 1016 h 2217"/>
                <a:gd name="T22" fmla="*/ 2047 w 2059"/>
                <a:gd name="T23" fmla="*/ 1057 h 2217"/>
                <a:gd name="T24" fmla="*/ 2021 w 2059"/>
                <a:gd name="T25" fmla="*/ 1105 h 2217"/>
                <a:gd name="T26" fmla="*/ 2016 w 2059"/>
                <a:gd name="T27" fmla="*/ 1163 h 2217"/>
                <a:gd name="T28" fmla="*/ 2039 w 2059"/>
                <a:gd name="T29" fmla="*/ 1197 h 2217"/>
                <a:gd name="T30" fmla="*/ 2030 w 2059"/>
                <a:gd name="T31" fmla="*/ 1258 h 2217"/>
                <a:gd name="T32" fmla="*/ 2030 w 2059"/>
                <a:gd name="T33" fmla="*/ 1312 h 2217"/>
                <a:gd name="T34" fmla="*/ 1987 w 2059"/>
                <a:gd name="T35" fmla="*/ 1338 h 2217"/>
                <a:gd name="T36" fmla="*/ 1927 w 2059"/>
                <a:gd name="T37" fmla="*/ 1344 h 2217"/>
                <a:gd name="T38" fmla="*/ 1904 w 2059"/>
                <a:gd name="T39" fmla="*/ 1381 h 2217"/>
                <a:gd name="T40" fmla="*/ 1898 w 2059"/>
                <a:gd name="T41" fmla="*/ 1416 h 2217"/>
                <a:gd name="T42" fmla="*/ 1892 w 2059"/>
                <a:gd name="T43" fmla="*/ 1450 h 2217"/>
                <a:gd name="T44" fmla="*/ 1573 w 2059"/>
                <a:gd name="T45" fmla="*/ 1622 h 2217"/>
                <a:gd name="T46" fmla="*/ 1409 w 2059"/>
                <a:gd name="T47" fmla="*/ 1717 h 2217"/>
                <a:gd name="T48" fmla="*/ 1366 w 2059"/>
                <a:gd name="T49" fmla="*/ 1752 h 2217"/>
                <a:gd name="T50" fmla="*/ 1326 w 2059"/>
                <a:gd name="T51" fmla="*/ 1789 h 2217"/>
                <a:gd name="T52" fmla="*/ 1291 w 2059"/>
                <a:gd name="T53" fmla="*/ 1815 h 2217"/>
                <a:gd name="T54" fmla="*/ 1130 w 2059"/>
                <a:gd name="T55" fmla="*/ 1823 h 2217"/>
                <a:gd name="T56" fmla="*/ 949 w 2059"/>
                <a:gd name="T57" fmla="*/ 1752 h 2217"/>
                <a:gd name="T58" fmla="*/ 808 w 2059"/>
                <a:gd name="T59" fmla="*/ 1858 h 2217"/>
                <a:gd name="T60" fmla="*/ 679 w 2059"/>
                <a:gd name="T61" fmla="*/ 1872 h 2217"/>
                <a:gd name="T62" fmla="*/ 601 w 2059"/>
                <a:gd name="T63" fmla="*/ 1947 h 2217"/>
                <a:gd name="T64" fmla="*/ 572 w 2059"/>
                <a:gd name="T65" fmla="*/ 1996 h 2217"/>
                <a:gd name="T66" fmla="*/ 567 w 2059"/>
                <a:gd name="T67" fmla="*/ 2059 h 2217"/>
                <a:gd name="T68" fmla="*/ 578 w 2059"/>
                <a:gd name="T69" fmla="*/ 2113 h 2217"/>
                <a:gd name="T70" fmla="*/ 549 w 2059"/>
                <a:gd name="T71" fmla="*/ 2134 h 2217"/>
                <a:gd name="T72" fmla="*/ 518 w 2059"/>
                <a:gd name="T73" fmla="*/ 2171 h 2217"/>
                <a:gd name="T74" fmla="*/ 478 w 2059"/>
                <a:gd name="T75" fmla="*/ 2208 h 2217"/>
                <a:gd name="T76" fmla="*/ 383 w 2059"/>
                <a:gd name="T77" fmla="*/ 2102 h 2217"/>
                <a:gd name="T78" fmla="*/ 480 w 2059"/>
                <a:gd name="T79" fmla="*/ 2062 h 2217"/>
                <a:gd name="T80" fmla="*/ 457 w 2059"/>
                <a:gd name="T81" fmla="*/ 1884 h 2217"/>
                <a:gd name="T82" fmla="*/ 377 w 2059"/>
                <a:gd name="T83" fmla="*/ 1786 h 2217"/>
                <a:gd name="T84" fmla="*/ 403 w 2059"/>
                <a:gd name="T85" fmla="*/ 1608 h 2217"/>
                <a:gd name="T86" fmla="*/ 348 w 2059"/>
                <a:gd name="T87" fmla="*/ 1545 h 2217"/>
                <a:gd name="T88" fmla="*/ 297 w 2059"/>
                <a:gd name="T89" fmla="*/ 1459 h 2217"/>
                <a:gd name="T90" fmla="*/ 325 w 2059"/>
                <a:gd name="T91" fmla="*/ 1393 h 2217"/>
                <a:gd name="T92" fmla="*/ 294 w 2059"/>
                <a:gd name="T93" fmla="*/ 1289 h 2217"/>
                <a:gd name="T94" fmla="*/ 222 w 2059"/>
                <a:gd name="T95" fmla="*/ 1143 h 2217"/>
                <a:gd name="T96" fmla="*/ 164 w 2059"/>
                <a:gd name="T97" fmla="*/ 996 h 2217"/>
                <a:gd name="T98" fmla="*/ 15 w 2059"/>
                <a:gd name="T99" fmla="*/ 850 h 2217"/>
                <a:gd name="T100" fmla="*/ 164 w 2059"/>
                <a:gd name="T101" fmla="*/ 654 h 2217"/>
                <a:gd name="T102" fmla="*/ 288 w 2059"/>
                <a:gd name="T103" fmla="*/ 594 h 2217"/>
                <a:gd name="T104" fmla="*/ 397 w 2059"/>
                <a:gd name="T105" fmla="*/ 548 h 2217"/>
                <a:gd name="T106" fmla="*/ 521 w 2059"/>
                <a:gd name="T107" fmla="*/ 585 h 2217"/>
                <a:gd name="T108" fmla="*/ 503 w 2059"/>
                <a:gd name="T109" fmla="*/ 425 h 2217"/>
                <a:gd name="T110" fmla="*/ 725 w 2059"/>
                <a:gd name="T111" fmla="*/ 396 h 2217"/>
                <a:gd name="T112" fmla="*/ 848 w 2059"/>
                <a:gd name="T113" fmla="*/ 379 h 2217"/>
                <a:gd name="T114" fmla="*/ 1136 w 2059"/>
                <a:gd name="T115" fmla="*/ 287 h 2217"/>
                <a:gd name="T116" fmla="*/ 1251 w 2059"/>
                <a:gd name="T117" fmla="*/ 152 h 2217"/>
                <a:gd name="T118" fmla="*/ 1337 w 2059"/>
                <a:gd name="T119" fmla="*/ 17 h 2217"/>
                <a:gd name="T120" fmla="*/ 1400 w 2059"/>
                <a:gd name="T121" fmla="*/ 60 h 2217"/>
                <a:gd name="T122" fmla="*/ 1415 w 2059"/>
                <a:gd name="T123" fmla="*/ 166 h 2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59" h="2217">
                  <a:moveTo>
                    <a:pt x="1415" y="166"/>
                  </a:moveTo>
                  <a:lnTo>
                    <a:pt x="1421" y="166"/>
                  </a:lnTo>
                  <a:lnTo>
                    <a:pt x="1432" y="163"/>
                  </a:lnTo>
                  <a:lnTo>
                    <a:pt x="1441" y="158"/>
                  </a:lnTo>
                  <a:lnTo>
                    <a:pt x="1455" y="137"/>
                  </a:lnTo>
                  <a:lnTo>
                    <a:pt x="1458" y="140"/>
                  </a:lnTo>
                  <a:lnTo>
                    <a:pt x="1464" y="146"/>
                  </a:lnTo>
                  <a:lnTo>
                    <a:pt x="1464" y="149"/>
                  </a:lnTo>
                  <a:lnTo>
                    <a:pt x="1467" y="155"/>
                  </a:lnTo>
                  <a:lnTo>
                    <a:pt x="1464" y="166"/>
                  </a:lnTo>
                  <a:lnTo>
                    <a:pt x="1467" y="172"/>
                  </a:lnTo>
                  <a:lnTo>
                    <a:pt x="1467" y="183"/>
                  </a:lnTo>
                  <a:lnTo>
                    <a:pt x="1464" y="192"/>
                  </a:lnTo>
                  <a:lnTo>
                    <a:pt x="1461" y="201"/>
                  </a:lnTo>
                  <a:lnTo>
                    <a:pt x="1455" y="212"/>
                  </a:lnTo>
                  <a:lnTo>
                    <a:pt x="1455" y="215"/>
                  </a:lnTo>
                  <a:lnTo>
                    <a:pt x="1452" y="218"/>
                  </a:lnTo>
                  <a:lnTo>
                    <a:pt x="1441" y="232"/>
                  </a:lnTo>
                  <a:lnTo>
                    <a:pt x="1435" y="238"/>
                  </a:lnTo>
                  <a:lnTo>
                    <a:pt x="1426" y="241"/>
                  </a:lnTo>
                  <a:lnTo>
                    <a:pt x="1421" y="247"/>
                  </a:lnTo>
                  <a:lnTo>
                    <a:pt x="1418" y="252"/>
                  </a:lnTo>
                  <a:lnTo>
                    <a:pt x="1418" y="258"/>
                  </a:lnTo>
                  <a:lnTo>
                    <a:pt x="1421" y="264"/>
                  </a:lnTo>
                  <a:lnTo>
                    <a:pt x="1418" y="278"/>
                  </a:lnTo>
                  <a:lnTo>
                    <a:pt x="1426" y="284"/>
                  </a:lnTo>
                  <a:lnTo>
                    <a:pt x="1426" y="304"/>
                  </a:lnTo>
                  <a:lnTo>
                    <a:pt x="1441" y="310"/>
                  </a:lnTo>
                  <a:lnTo>
                    <a:pt x="1446" y="310"/>
                  </a:lnTo>
                  <a:lnTo>
                    <a:pt x="1455" y="301"/>
                  </a:lnTo>
                  <a:lnTo>
                    <a:pt x="1461" y="295"/>
                  </a:lnTo>
                  <a:lnTo>
                    <a:pt x="1464" y="295"/>
                  </a:lnTo>
                  <a:lnTo>
                    <a:pt x="1478" y="293"/>
                  </a:lnTo>
                  <a:lnTo>
                    <a:pt x="1490" y="293"/>
                  </a:lnTo>
                  <a:lnTo>
                    <a:pt x="1495" y="295"/>
                  </a:lnTo>
                  <a:lnTo>
                    <a:pt x="1518" y="304"/>
                  </a:lnTo>
                  <a:lnTo>
                    <a:pt x="1536" y="307"/>
                  </a:lnTo>
                  <a:lnTo>
                    <a:pt x="1538" y="307"/>
                  </a:lnTo>
                  <a:lnTo>
                    <a:pt x="1550" y="310"/>
                  </a:lnTo>
                  <a:lnTo>
                    <a:pt x="1556" y="310"/>
                  </a:lnTo>
                  <a:lnTo>
                    <a:pt x="1582" y="301"/>
                  </a:lnTo>
                  <a:lnTo>
                    <a:pt x="1584" y="301"/>
                  </a:lnTo>
                  <a:lnTo>
                    <a:pt x="1587" y="301"/>
                  </a:lnTo>
                  <a:lnTo>
                    <a:pt x="1599" y="298"/>
                  </a:lnTo>
                  <a:lnTo>
                    <a:pt x="1602" y="298"/>
                  </a:lnTo>
                  <a:lnTo>
                    <a:pt x="1607" y="298"/>
                  </a:lnTo>
                  <a:lnTo>
                    <a:pt x="1633" y="310"/>
                  </a:lnTo>
                  <a:lnTo>
                    <a:pt x="1645" y="310"/>
                  </a:lnTo>
                  <a:lnTo>
                    <a:pt x="1651" y="307"/>
                  </a:lnTo>
                  <a:lnTo>
                    <a:pt x="1653" y="307"/>
                  </a:lnTo>
                  <a:lnTo>
                    <a:pt x="1674" y="301"/>
                  </a:lnTo>
                  <a:lnTo>
                    <a:pt x="1679" y="304"/>
                  </a:lnTo>
                  <a:lnTo>
                    <a:pt x="1691" y="304"/>
                  </a:lnTo>
                  <a:lnTo>
                    <a:pt x="1694" y="310"/>
                  </a:lnTo>
                  <a:lnTo>
                    <a:pt x="1705" y="316"/>
                  </a:lnTo>
                  <a:lnTo>
                    <a:pt x="1714" y="316"/>
                  </a:lnTo>
                  <a:lnTo>
                    <a:pt x="1720" y="313"/>
                  </a:lnTo>
                  <a:lnTo>
                    <a:pt x="1731" y="313"/>
                  </a:lnTo>
                  <a:lnTo>
                    <a:pt x="1745" y="318"/>
                  </a:lnTo>
                  <a:lnTo>
                    <a:pt x="1748" y="318"/>
                  </a:lnTo>
                  <a:lnTo>
                    <a:pt x="1768" y="321"/>
                  </a:lnTo>
                  <a:lnTo>
                    <a:pt x="1786" y="324"/>
                  </a:lnTo>
                  <a:lnTo>
                    <a:pt x="1791" y="324"/>
                  </a:lnTo>
                  <a:lnTo>
                    <a:pt x="1806" y="316"/>
                  </a:lnTo>
                  <a:lnTo>
                    <a:pt x="1812" y="316"/>
                  </a:lnTo>
                  <a:lnTo>
                    <a:pt x="1820" y="321"/>
                  </a:lnTo>
                  <a:lnTo>
                    <a:pt x="1823" y="324"/>
                  </a:lnTo>
                  <a:lnTo>
                    <a:pt x="1826" y="327"/>
                  </a:lnTo>
                  <a:lnTo>
                    <a:pt x="1829" y="327"/>
                  </a:lnTo>
                  <a:lnTo>
                    <a:pt x="1835" y="324"/>
                  </a:lnTo>
                  <a:lnTo>
                    <a:pt x="1840" y="318"/>
                  </a:lnTo>
                  <a:lnTo>
                    <a:pt x="1846" y="313"/>
                  </a:lnTo>
                  <a:lnTo>
                    <a:pt x="1852" y="313"/>
                  </a:lnTo>
                  <a:lnTo>
                    <a:pt x="1858" y="313"/>
                  </a:lnTo>
                  <a:lnTo>
                    <a:pt x="1863" y="318"/>
                  </a:lnTo>
                  <a:lnTo>
                    <a:pt x="1860" y="330"/>
                  </a:lnTo>
                  <a:lnTo>
                    <a:pt x="1858" y="336"/>
                  </a:lnTo>
                  <a:lnTo>
                    <a:pt x="1855" y="338"/>
                  </a:lnTo>
                  <a:lnTo>
                    <a:pt x="1849" y="350"/>
                  </a:lnTo>
                  <a:lnTo>
                    <a:pt x="1846" y="359"/>
                  </a:lnTo>
                  <a:lnTo>
                    <a:pt x="1846" y="361"/>
                  </a:lnTo>
                  <a:lnTo>
                    <a:pt x="1849" y="367"/>
                  </a:lnTo>
                  <a:lnTo>
                    <a:pt x="1852" y="373"/>
                  </a:lnTo>
                  <a:lnTo>
                    <a:pt x="1858" y="376"/>
                  </a:lnTo>
                  <a:lnTo>
                    <a:pt x="1863" y="382"/>
                  </a:lnTo>
                  <a:lnTo>
                    <a:pt x="1866" y="384"/>
                  </a:lnTo>
                  <a:lnTo>
                    <a:pt x="1866" y="387"/>
                  </a:lnTo>
                  <a:lnTo>
                    <a:pt x="1860" y="390"/>
                  </a:lnTo>
                  <a:lnTo>
                    <a:pt x="1855" y="396"/>
                  </a:lnTo>
                  <a:lnTo>
                    <a:pt x="1846" y="405"/>
                  </a:lnTo>
                  <a:lnTo>
                    <a:pt x="1832" y="422"/>
                  </a:lnTo>
                  <a:lnTo>
                    <a:pt x="1832" y="425"/>
                  </a:lnTo>
                  <a:lnTo>
                    <a:pt x="1829" y="425"/>
                  </a:lnTo>
                  <a:lnTo>
                    <a:pt x="1829" y="428"/>
                  </a:lnTo>
                  <a:lnTo>
                    <a:pt x="1823" y="439"/>
                  </a:lnTo>
                  <a:lnTo>
                    <a:pt x="1809" y="448"/>
                  </a:lnTo>
                  <a:lnTo>
                    <a:pt x="1809" y="453"/>
                  </a:lnTo>
                  <a:lnTo>
                    <a:pt x="1806" y="459"/>
                  </a:lnTo>
                  <a:lnTo>
                    <a:pt x="1806" y="468"/>
                  </a:lnTo>
                  <a:lnTo>
                    <a:pt x="1803" y="476"/>
                  </a:lnTo>
                  <a:lnTo>
                    <a:pt x="1803" y="488"/>
                  </a:lnTo>
                  <a:lnTo>
                    <a:pt x="1800" y="502"/>
                  </a:lnTo>
                  <a:lnTo>
                    <a:pt x="1797" y="505"/>
                  </a:lnTo>
                  <a:lnTo>
                    <a:pt x="1800" y="514"/>
                  </a:lnTo>
                  <a:lnTo>
                    <a:pt x="1803" y="522"/>
                  </a:lnTo>
                  <a:lnTo>
                    <a:pt x="1806" y="522"/>
                  </a:lnTo>
                  <a:lnTo>
                    <a:pt x="1812" y="528"/>
                  </a:lnTo>
                  <a:lnTo>
                    <a:pt x="1814" y="537"/>
                  </a:lnTo>
                  <a:lnTo>
                    <a:pt x="1826" y="548"/>
                  </a:lnTo>
                  <a:lnTo>
                    <a:pt x="1829" y="554"/>
                  </a:lnTo>
                  <a:lnTo>
                    <a:pt x="1837" y="557"/>
                  </a:lnTo>
                  <a:lnTo>
                    <a:pt x="1840" y="560"/>
                  </a:lnTo>
                  <a:lnTo>
                    <a:pt x="1849" y="565"/>
                  </a:lnTo>
                  <a:lnTo>
                    <a:pt x="1858" y="565"/>
                  </a:lnTo>
                  <a:lnTo>
                    <a:pt x="1860" y="568"/>
                  </a:lnTo>
                  <a:lnTo>
                    <a:pt x="1869" y="571"/>
                  </a:lnTo>
                  <a:lnTo>
                    <a:pt x="1881" y="591"/>
                  </a:lnTo>
                  <a:lnTo>
                    <a:pt x="1906" y="614"/>
                  </a:lnTo>
                  <a:lnTo>
                    <a:pt x="1921" y="626"/>
                  </a:lnTo>
                  <a:lnTo>
                    <a:pt x="1929" y="629"/>
                  </a:lnTo>
                  <a:lnTo>
                    <a:pt x="1935" y="631"/>
                  </a:lnTo>
                  <a:lnTo>
                    <a:pt x="1941" y="631"/>
                  </a:lnTo>
                  <a:lnTo>
                    <a:pt x="1944" y="634"/>
                  </a:lnTo>
                  <a:lnTo>
                    <a:pt x="1950" y="634"/>
                  </a:lnTo>
                  <a:lnTo>
                    <a:pt x="1952" y="637"/>
                  </a:lnTo>
                  <a:lnTo>
                    <a:pt x="1955" y="643"/>
                  </a:lnTo>
                  <a:lnTo>
                    <a:pt x="1955" y="652"/>
                  </a:lnTo>
                  <a:lnTo>
                    <a:pt x="1955" y="657"/>
                  </a:lnTo>
                  <a:lnTo>
                    <a:pt x="1955" y="663"/>
                  </a:lnTo>
                  <a:lnTo>
                    <a:pt x="1955" y="666"/>
                  </a:lnTo>
                  <a:lnTo>
                    <a:pt x="1958" y="669"/>
                  </a:lnTo>
                  <a:lnTo>
                    <a:pt x="1964" y="669"/>
                  </a:lnTo>
                  <a:lnTo>
                    <a:pt x="1967" y="672"/>
                  </a:lnTo>
                  <a:lnTo>
                    <a:pt x="1970" y="675"/>
                  </a:lnTo>
                  <a:lnTo>
                    <a:pt x="1973" y="677"/>
                  </a:lnTo>
                  <a:lnTo>
                    <a:pt x="1975" y="680"/>
                  </a:lnTo>
                  <a:lnTo>
                    <a:pt x="1978" y="683"/>
                  </a:lnTo>
                  <a:lnTo>
                    <a:pt x="1984" y="686"/>
                  </a:lnTo>
                  <a:lnTo>
                    <a:pt x="1987" y="689"/>
                  </a:lnTo>
                  <a:lnTo>
                    <a:pt x="1990" y="689"/>
                  </a:lnTo>
                  <a:lnTo>
                    <a:pt x="1993" y="698"/>
                  </a:lnTo>
                  <a:lnTo>
                    <a:pt x="1993" y="720"/>
                  </a:lnTo>
                  <a:lnTo>
                    <a:pt x="1987" y="741"/>
                  </a:lnTo>
                  <a:lnTo>
                    <a:pt x="1984" y="755"/>
                  </a:lnTo>
                  <a:lnTo>
                    <a:pt x="1981" y="761"/>
                  </a:lnTo>
                  <a:lnTo>
                    <a:pt x="1975" y="766"/>
                  </a:lnTo>
                  <a:lnTo>
                    <a:pt x="1973" y="772"/>
                  </a:lnTo>
                  <a:lnTo>
                    <a:pt x="1975" y="775"/>
                  </a:lnTo>
                  <a:lnTo>
                    <a:pt x="1978" y="778"/>
                  </a:lnTo>
                  <a:lnTo>
                    <a:pt x="1981" y="784"/>
                  </a:lnTo>
                  <a:lnTo>
                    <a:pt x="1981" y="801"/>
                  </a:lnTo>
                  <a:lnTo>
                    <a:pt x="1981" y="812"/>
                  </a:lnTo>
                  <a:lnTo>
                    <a:pt x="1984" y="827"/>
                  </a:lnTo>
                  <a:lnTo>
                    <a:pt x="1987" y="838"/>
                  </a:lnTo>
                  <a:lnTo>
                    <a:pt x="1996" y="853"/>
                  </a:lnTo>
                  <a:lnTo>
                    <a:pt x="1996" y="855"/>
                  </a:lnTo>
                  <a:lnTo>
                    <a:pt x="1996" y="858"/>
                  </a:lnTo>
                  <a:lnTo>
                    <a:pt x="1996" y="861"/>
                  </a:lnTo>
                  <a:lnTo>
                    <a:pt x="1996" y="864"/>
                  </a:lnTo>
                  <a:lnTo>
                    <a:pt x="1993" y="867"/>
                  </a:lnTo>
                  <a:lnTo>
                    <a:pt x="1993" y="870"/>
                  </a:lnTo>
                  <a:lnTo>
                    <a:pt x="1993" y="876"/>
                  </a:lnTo>
                  <a:lnTo>
                    <a:pt x="1993" y="878"/>
                  </a:lnTo>
                  <a:lnTo>
                    <a:pt x="1993" y="881"/>
                  </a:lnTo>
                  <a:lnTo>
                    <a:pt x="1993" y="884"/>
                  </a:lnTo>
                  <a:lnTo>
                    <a:pt x="1996" y="887"/>
                  </a:lnTo>
                  <a:lnTo>
                    <a:pt x="1998" y="887"/>
                  </a:lnTo>
                  <a:lnTo>
                    <a:pt x="1998" y="890"/>
                  </a:lnTo>
                  <a:lnTo>
                    <a:pt x="2001" y="893"/>
                  </a:lnTo>
                  <a:lnTo>
                    <a:pt x="2001" y="896"/>
                  </a:lnTo>
                  <a:lnTo>
                    <a:pt x="2004" y="899"/>
                  </a:lnTo>
                  <a:lnTo>
                    <a:pt x="2004" y="901"/>
                  </a:lnTo>
                  <a:lnTo>
                    <a:pt x="2004" y="904"/>
                  </a:lnTo>
                  <a:lnTo>
                    <a:pt x="2004" y="910"/>
                  </a:lnTo>
                  <a:lnTo>
                    <a:pt x="2004" y="913"/>
                  </a:lnTo>
                  <a:lnTo>
                    <a:pt x="2004" y="916"/>
                  </a:lnTo>
                  <a:lnTo>
                    <a:pt x="2001" y="919"/>
                  </a:lnTo>
                  <a:lnTo>
                    <a:pt x="2001" y="922"/>
                  </a:lnTo>
                  <a:lnTo>
                    <a:pt x="2001" y="924"/>
                  </a:lnTo>
                  <a:lnTo>
                    <a:pt x="1998" y="927"/>
                  </a:lnTo>
                  <a:lnTo>
                    <a:pt x="1998" y="930"/>
                  </a:lnTo>
                  <a:lnTo>
                    <a:pt x="1998" y="933"/>
                  </a:lnTo>
                  <a:lnTo>
                    <a:pt x="1998" y="939"/>
                  </a:lnTo>
                  <a:lnTo>
                    <a:pt x="2001" y="942"/>
                  </a:lnTo>
                  <a:lnTo>
                    <a:pt x="2001" y="945"/>
                  </a:lnTo>
                  <a:lnTo>
                    <a:pt x="2001" y="947"/>
                  </a:lnTo>
                  <a:lnTo>
                    <a:pt x="2001" y="950"/>
                  </a:lnTo>
                  <a:lnTo>
                    <a:pt x="2004" y="953"/>
                  </a:lnTo>
                  <a:lnTo>
                    <a:pt x="2004" y="956"/>
                  </a:lnTo>
                  <a:lnTo>
                    <a:pt x="2004" y="962"/>
                  </a:lnTo>
                  <a:lnTo>
                    <a:pt x="2004" y="965"/>
                  </a:lnTo>
                  <a:lnTo>
                    <a:pt x="2007" y="965"/>
                  </a:lnTo>
                  <a:lnTo>
                    <a:pt x="2010" y="967"/>
                  </a:lnTo>
                  <a:lnTo>
                    <a:pt x="2010" y="970"/>
                  </a:lnTo>
                  <a:lnTo>
                    <a:pt x="2013" y="973"/>
                  </a:lnTo>
                  <a:lnTo>
                    <a:pt x="2019" y="979"/>
                  </a:lnTo>
                  <a:lnTo>
                    <a:pt x="2019" y="982"/>
                  </a:lnTo>
                  <a:lnTo>
                    <a:pt x="2021" y="985"/>
                  </a:lnTo>
                  <a:lnTo>
                    <a:pt x="2021" y="988"/>
                  </a:lnTo>
                  <a:lnTo>
                    <a:pt x="2024" y="990"/>
                  </a:lnTo>
                  <a:lnTo>
                    <a:pt x="2024" y="993"/>
                  </a:lnTo>
                  <a:lnTo>
                    <a:pt x="2024" y="996"/>
                  </a:lnTo>
                  <a:lnTo>
                    <a:pt x="2027" y="999"/>
                  </a:lnTo>
                  <a:lnTo>
                    <a:pt x="2027" y="1002"/>
                  </a:lnTo>
                  <a:lnTo>
                    <a:pt x="2027" y="1005"/>
                  </a:lnTo>
                  <a:lnTo>
                    <a:pt x="2027" y="1008"/>
                  </a:lnTo>
                  <a:lnTo>
                    <a:pt x="2030" y="1011"/>
                  </a:lnTo>
                  <a:lnTo>
                    <a:pt x="2033" y="1011"/>
                  </a:lnTo>
                  <a:lnTo>
                    <a:pt x="2042" y="1016"/>
                  </a:lnTo>
                  <a:lnTo>
                    <a:pt x="2036" y="1019"/>
                  </a:lnTo>
                  <a:lnTo>
                    <a:pt x="2036" y="1022"/>
                  </a:lnTo>
                  <a:lnTo>
                    <a:pt x="2039" y="1025"/>
                  </a:lnTo>
                  <a:lnTo>
                    <a:pt x="2042" y="1025"/>
                  </a:lnTo>
                  <a:lnTo>
                    <a:pt x="2044" y="1028"/>
                  </a:lnTo>
                  <a:lnTo>
                    <a:pt x="2047" y="1028"/>
                  </a:lnTo>
                  <a:lnTo>
                    <a:pt x="2050" y="1031"/>
                  </a:lnTo>
                  <a:lnTo>
                    <a:pt x="2053" y="1034"/>
                  </a:lnTo>
                  <a:lnTo>
                    <a:pt x="2056" y="1034"/>
                  </a:lnTo>
                  <a:lnTo>
                    <a:pt x="2059" y="1034"/>
                  </a:lnTo>
                  <a:lnTo>
                    <a:pt x="2059" y="1036"/>
                  </a:lnTo>
                  <a:lnTo>
                    <a:pt x="2056" y="1039"/>
                  </a:lnTo>
                  <a:lnTo>
                    <a:pt x="2053" y="1039"/>
                  </a:lnTo>
                  <a:lnTo>
                    <a:pt x="2053" y="1042"/>
                  </a:lnTo>
                  <a:lnTo>
                    <a:pt x="2050" y="1045"/>
                  </a:lnTo>
                  <a:lnTo>
                    <a:pt x="2050" y="1048"/>
                  </a:lnTo>
                  <a:lnTo>
                    <a:pt x="2050" y="1051"/>
                  </a:lnTo>
                  <a:lnTo>
                    <a:pt x="2047" y="1054"/>
                  </a:lnTo>
                  <a:lnTo>
                    <a:pt x="2047" y="1057"/>
                  </a:lnTo>
                  <a:lnTo>
                    <a:pt x="2047" y="1059"/>
                  </a:lnTo>
                  <a:lnTo>
                    <a:pt x="2044" y="1062"/>
                  </a:lnTo>
                  <a:lnTo>
                    <a:pt x="2044" y="1065"/>
                  </a:lnTo>
                  <a:lnTo>
                    <a:pt x="2042" y="1068"/>
                  </a:lnTo>
                  <a:lnTo>
                    <a:pt x="2042" y="1071"/>
                  </a:lnTo>
                  <a:lnTo>
                    <a:pt x="2042" y="1074"/>
                  </a:lnTo>
                  <a:lnTo>
                    <a:pt x="2039" y="1077"/>
                  </a:lnTo>
                  <a:lnTo>
                    <a:pt x="2036" y="1077"/>
                  </a:lnTo>
                  <a:lnTo>
                    <a:pt x="2033" y="1077"/>
                  </a:lnTo>
                  <a:lnTo>
                    <a:pt x="2033" y="1079"/>
                  </a:lnTo>
                  <a:lnTo>
                    <a:pt x="2033" y="1085"/>
                  </a:lnTo>
                  <a:lnTo>
                    <a:pt x="2033" y="1088"/>
                  </a:lnTo>
                  <a:lnTo>
                    <a:pt x="2030" y="1091"/>
                  </a:lnTo>
                  <a:lnTo>
                    <a:pt x="2030" y="1094"/>
                  </a:lnTo>
                  <a:lnTo>
                    <a:pt x="2027" y="1094"/>
                  </a:lnTo>
                  <a:lnTo>
                    <a:pt x="2024" y="1094"/>
                  </a:lnTo>
                  <a:lnTo>
                    <a:pt x="2024" y="1100"/>
                  </a:lnTo>
                  <a:lnTo>
                    <a:pt x="2024" y="1102"/>
                  </a:lnTo>
                  <a:lnTo>
                    <a:pt x="2021" y="1105"/>
                  </a:lnTo>
                  <a:lnTo>
                    <a:pt x="2021" y="1108"/>
                  </a:lnTo>
                  <a:lnTo>
                    <a:pt x="2021" y="1111"/>
                  </a:lnTo>
                  <a:lnTo>
                    <a:pt x="2019" y="1114"/>
                  </a:lnTo>
                  <a:lnTo>
                    <a:pt x="2016" y="1117"/>
                  </a:lnTo>
                  <a:lnTo>
                    <a:pt x="2013" y="1120"/>
                  </a:lnTo>
                  <a:lnTo>
                    <a:pt x="2013" y="1123"/>
                  </a:lnTo>
                  <a:lnTo>
                    <a:pt x="2010" y="1125"/>
                  </a:lnTo>
                  <a:lnTo>
                    <a:pt x="2010" y="1128"/>
                  </a:lnTo>
                  <a:lnTo>
                    <a:pt x="2010" y="1131"/>
                  </a:lnTo>
                  <a:lnTo>
                    <a:pt x="2010" y="1134"/>
                  </a:lnTo>
                  <a:lnTo>
                    <a:pt x="2010" y="1137"/>
                  </a:lnTo>
                  <a:lnTo>
                    <a:pt x="2010" y="1140"/>
                  </a:lnTo>
                  <a:lnTo>
                    <a:pt x="2010" y="1146"/>
                  </a:lnTo>
                  <a:lnTo>
                    <a:pt x="2010" y="1148"/>
                  </a:lnTo>
                  <a:lnTo>
                    <a:pt x="2013" y="1151"/>
                  </a:lnTo>
                  <a:lnTo>
                    <a:pt x="2013" y="1154"/>
                  </a:lnTo>
                  <a:lnTo>
                    <a:pt x="2016" y="1157"/>
                  </a:lnTo>
                  <a:lnTo>
                    <a:pt x="2016" y="1160"/>
                  </a:lnTo>
                  <a:lnTo>
                    <a:pt x="2016" y="1163"/>
                  </a:lnTo>
                  <a:lnTo>
                    <a:pt x="2013" y="1163"/>
                  </a:lnTo>
                  <a:lnTo>
                    <a:pt x="2010" y="1166"/>
                  </a:lnTo>
                  <a:lnTo>
                    <a:pt x="2010" y="1169"/>
                  </a:lnTo>
                  <a:lnTo>
                    <a:pt x="2010" y="1171"/>
                  </a:lnTo>
                  <a:lnTo>
                    <a:pt x="2010" y="1174"/>
                  </a:lnTo>
                  <a:lnTo>
                    <a:pt x="2013" y="1177"/>
                  </a:lnTo>
                  <a:lnTo>
                    <a:pt x="2016" y="1177"/>
                  </a:lnTo>
                  <a:lnTo>
                    <a:pt x="2019" y="1177"/>
                  </a:lnTo>
                  <a:lnTo>
                    <a:pt x="2019" y="1174"/>
                  </a:lnTo>
                  <a:lnTo>
                    <a:pt x="2021" y="1174"/>
                  </a:lnTo>
                  <a:lnTo>
                    <a:pt x="2027" y="1174"/>
                  </a:lnTo>
                  <a:lnTo>
                    <a:pt x="2027" y="1180"/>
                  </a:lnTo>
                  <a:lnTo>
                    <a:pt x="2027" y="1183"/>
                  </a:lnTo>
                  <a:lnTo>
                    <a:pt x="2024" y="1189"/>
                  </a:lnTo>
                  <a:lnTo>
                    <a:pt x="2024" y="1192"/>
                  </a:lnTo>
                  <a:lnTo>
                    <a:pt x="2027" y="1194"/>
                  </a:lnTo>
                  <a:lnTo>
                    <a:pt x="2033" y="1194"/>
                  </a:lnTo>
                  <a:lnTo>
                    <a:pt x="2036" y="1197"/>
                  </a:lnTo>
                  <a:lnTo>
                    <a:pt x="2039" y="1197"/>
                  </a:lnTo>
                  <a:lnTo>
                    <a:pt x="2039" y="1200"/>
                  </a:lnTo>
                  <a:lnTo>
                    <a:pt x="2039" y="1203"/>
                  </a:lnTo>
                  <a:lnTo>
                    <a:pt x="2039" y="1206"/>
                  </a:lnTo>
                  <a:lnTo>
                    <a:pt x="2036" y="1209"/>
                  </a:lnTo>
                  <a:lnTo>
                    <a:pt x="2033" y="1212"/>
                  </a:lnTo>
                  <a:lnTo>
                    <a:pt x="2033" y="1214"/>
                  </a:lnTo>
                  <a:lnTo>
                    <a:pt x="2033" y="1220"/>
                  </a:lnTo>
                  <a:lnTo>
                    <a:pt x="2033" y="1223"/>
                  </a:lnTo>
                  <a:lnTo>
                    <a:pt x="2033" y="1226"/>
                  </a:lnTo>
                  <a:lnTo>
                    <a:pt x="2033" y="1229"/>
                  </a:lnTo>
                  <a:lnTo>
                    <a:pt x="2036" y="1232"/>
                  </a:lnTo>
                  <a:lnTo>
                    <a:pt x="2036" y="1237"/>
                  </a:lnTo>
                  <a:lnTo>
                    <a:pt x="2036" y="1240"/>
                  </a:lnTo>
                  <a:lnTo>
                    <a:pt x="2036" y="1243"/>
                  </a:lnTo>
                  <a:lnTo>
                    <a:pt x="2036" y="1246"/>
                  </a:lnTo>
                  <a:lnTo>
                    <a:pt x="2033" y="1249"/>
                  </a:lnTo>
                  <a:lnTo>
                    <a:pt x="2033" y="1252"/>
                  </a:lnTo>
                  <a:lnTo>
                    <a:pt x="2030" y="1255"/>
                  </a:lnTo>
                  <a:lnTo>
                    <a:pt x="2030" y="1258"/>
                  </a:lnTo>
                  <a:lnTo>
                    <a:pt x="2027" y="1260"/>
                  </a:lnTo>
                  <a:lnTo>
                    <a:pt x="2027" y="1263"/>
                  </a:lnTo>
                  <a:lnTo>
                    <a:pt x="2027" y="1266"/>
                  </a:lnTo>
                  <a:lnTo>
                    <a:pt x="2027" y="1269"/>
                  </a:lnTo>
                  <a:lnTo>
                    <a:pt x="2030" y="1272"/>
                  </a:lnTo>
                  <a:lnTo>
                    <a:pt x="2030" y="1275"/>
                  </a:lnTo>
                  <a:lnTo>
                    <a:pt x="2033" y="1278"/>
                  </a:lnTo>
                  <a:lnTo>
                    <a:pt x="2033" y="1281"/>
                  </a:lnTo>
                  <a:lnTo>
                    <a:pt x="2033" y="1283"/>
                  </a:lnTo>
                  <a:lnTo>
                    <a:pt x="2036" y="1286"/>
                  </a:lnTo>
                  <a:lnTo>
                    <a:pt x="2036" y="1289"/>
                  </a:lnTo>
                  <a:lnTo>
                    <a:pt x="2036" y="1292"/>
                  </a:lnTo>
                  <a:lnTo>
                    <a:pt x="2036" y="1298"/>
                  </a:lnTo>
                  <a:lnTo>
                    <a:pt x="2036" y="1301"/>
                  </a:lnTo>
                  <a:lnTo>
                    <a:pt x="2036" y="1304"/>
                  </a:lnTo>
                  <a:lnTo>
                    <a:pt x="2033" y="1304"/>
                  </a:lnTo>
                  <a:lnTo>
                    <a:pt x="2033" y="1306"/>
                  </a:lnTo>
                  <a:lnTo>
                    <a:pt x="2030" y="1309"/>
                  </a:lnTo>
                  <a:lnTo>
                    <a:pt x="2030" y="1312"/>
                  </a:lnTo>
                  <a:lnTo>
                    <a:pt x="2030" y="1315"/>
                  </a:lnTo>
                  <a:lnTo>
                    <a:pt x="2027" y="1318"/>
                  </a:lnTo>
                  <a:lnTo>
                    <a:pt x="2024" y="1318"/>
                  </a:lnTo>
                  <a:lnTo>
                    <a:pt x="2021" y="1318"/>
                  </a:lnTo>
                  <a:lnTo>
                    <a:pt x="2019" y="1315"/>
                  </a:lnTo>
                  <a:lnTo>
                    <a:pt x="2016" y="1312"/>
                  </a:lnTo>
                  <a:lnTo>
                    <a:pt x="2013" y="1315"/>
                  </a:lnTo>
                  <a:lnTo>
                    <a:pt x="2013" y="1318"/>
                  </a:lnTo>
                  <a:lnTo>
                    <a:pt x="2010" y="1321"/>
                  </a:lnTo>
                  <a:lnTo>
                    <a:pt x="2007" y="1324"/>
                  </a:lnTo>
                  <a:lnTo>
                    <a:pt x="2004" y="1327"/>
                  </a:lnTo>
                  <a:lnTo>
                    <a:pt x="2004" y="1329"/>
                  </a:lnTo>
                  <a:lnTo>
                    <a:pt x="2001" y="1332"/>
                  </a:lnTo>
                  <a:lnTo>
                    <a:pt x="2001" y="1335"/>
                  </a:lnTo>
                  <a:lnTo>
                    <a:pt x="1998" y="1335"/>
                  </a:lnTo>
                  <a:lnTo>
                    <a:pt x="1996" y="1335"/>
                  </a:lnTo>
                  <a:lnTo>
                    <a:pt x="1993" y="1335"/>
                  </a:lnTo>
                  <a:lnTo>
                    <a:pt x="1990" y="1338"/>
                  </a:lnTo>
                  <a:lnTo>
                    <a:pt x="1987" y="1338"/>
                  </a:lnTo>
                  <a:lnTo>
                    <a:pt x="1984" y="1338"/>
                  </a:lnTo>
                  <a:lnTo>
                    <a:pt x="1978" y="1338"/>
                  </a:lnTo>
                  <a:lnTo>
                    <a:pt x="1975" y="1338"/>
                  </a:lnTo>
                  <a:lnTo>
                    <a:pt x="1973" y="1338"/>
                  </a:lnTo>
                  <a:lnTo>
                    <a:pt x="1970" y="1338"/>
                  </a:lnTo>
                  <a:lnTo>
                    <a:pt x="1967" y="1335"/>
                  </a:lnTo>
                  <a:lnTo>
                    <a:pt x="1964" y="1335"/>
                  </a:lnTo>
                  <a:lnTo>
                    <a:pt x="1961" y="1335"/>
                  </a:lnTo>
                  <a:lnTo>
                    <a:pt x="1958" y="1335"/>
                  </a:lnTo>
                  <a:lnTo>
                    <a:pt x="1955" y="1335"/>
                  </a:lnTo>
                  <a:lnTo>
                    <a:pt x="1952" y="1335"/>
                  </a:lnTo>
                  <a:lnTo>
                    <a:pt x="1947" y="1335"/>
                  </a:lnTo>
                  <a:lnTo>
                    <a:pt x="1944" y="1338"/>
                  </a:lnTo>
                  <a:lnTo>
                    <a:pt x="1941" y="1338"/>
                  </a:lnTo>
                  <a:lnTo>
                    <a:pt x="1938" y="1341"/>
                  </a:lnTo>
                  <a:lnTo>
                    <a:pt x="1935" y="1341"/>
                  </a:lnTo>
                  <a:lnTo>
                    <a:pt x="1932" y="1344"/>
                  </a:lnTo>
                  <a:lnTo>
                    <a:pt x="1929" y="1344"/>
                  </a:lnTo>
                  <a:lnTo>
                    <a:pt x="1927" y="1344"/>
                  </a:lnTo>
                  <a:lnTo>
                    <a:pt x="1924" y="1341"/>
                  </a:lnTo>
                  <a:lnTo>
                    <a:pt x="1921" y="1341"/>
                  </a:lnTo>
                  <a:lnTo>
                    <a:pt x="1918" y="1341"/>
                  </a:lnTo>
                  <a:lnTo>
                    <a:pt x="1915" y="1344"/>
                  </a:lnTo>
                  <a:lnTo>
                    <a:pt x="1912" y="1347"/>
                  </a:lnTo>
                  <a:lnTo>
                    <a:pt x="1912" y="1349"/>
                  </a:lnTo>
                  <a:lnTo>
                    <a:pt x="1912" y="1352"/>
                  </a:lnTo>
                  <a:lnTo>
                    <a:pt x="1912" y="1355"/>
                  </a:lnTo>
                  <a:lnTo>
                    <a:pt x="1909" y="1358"/>
                  </a:lnTo>
                  <a:lnTo>
                    <a:pt x="1906" y="1358"/>
                  </a:lnTo>
                  <a:lnTo>
                    <a:pt x="1901" y="1358"/>
                  </a:lnTo>
                  <a:lnTo>
                    <a:pt x="1898" y="1358"/>
                  </a:lnTo>
                  <a:lnTo>
                    <a:pt x="1898" y="1361"/>
                  </a:lnTo>
                  <a:lnTo>
                    <a:pt x="1898" y="1364"/>
                  </a:lnTo>
                  <a:lnTo>
                    <a:pt x="1901" y="1370"/>
                  </a:lnTo>
                  <a:lnTo>
                    <a:pt x="1901" y="1372"/>
                  </a:lnTo>
                  <a:lnTo>
                    <a:pt x="1901" y="1375"/>
                  </a:lnTo>
                  <a:lnTo>
                    <a:pt x="1901" y="1378"/>
                  </a:lnTo>
                  <a:lnTo>
                    <a:pt x="1904" y="1381"/>
                  </a:lnTo>
                  <a:lnTo>
                    <a:pt x="1904" y="1384"/>
                  </a:lnTo>
                  <a:lnTo>
                    <a:pt x="1906" y="1384"/>
                  </a:lnTo>
                  <a:lnTo>
                    <a:pt x="1909" y="1384"/>
                  </a:lnTo>
                  <a:lnTo>
                    <a:pt x="1912" y="1387"/>
                  </a:lnTo>
                  <a:lnTo>
                    <a:pt x="1915" y="1390"/>
                  </a:lnTo>
                  <a:lnTo>
                    <a:pt x="1915" y="1393"/>
                  </a:lnTo>
                  <a:lnTo>
                    <a:pt x="1912" y="1393"/>
                  </a:lnTo>
                  <a:lnTo>
                    <a:pt x="1909" y="1393"/>
                  </a:lnTo>
                  <a:lnTo>
                    <a:pt x="1906" y="1393"/>
                  </a:lnTo>
                  <a:lnTo>
                    <a:pt x="1901" y="1393"/>
                  </a:lnTo>
                  <a:lnTo>
                    <a:pt x="1901" y="1395"/>
                  </a:lnTo>
                  <a:lnTo>
                    <a:pt x="1901" y="1398"/>
                  </a:lnTo>
                  <a:lnTo>
                    <a:pt x="1898" y="1401"/>
                  </a:lnTo>
                  <a:lnTo>
                    <a:pt x="1901" y="1404"/>
                  </a:lnTo>
                  <a:lnTo>
                    <a:pt x="1901" y="1407"/>
                  </a:lnTo>
                  <a:lnTo>
                    <a:pt x="1904" y="1410"/>
                  </a:lnTo>
                  <a:lnTo>
                    <a:pt x="1904" y="1413"/>
                  </a:lnTo>
                  <a:lnTo>
                    <a:pt x="1901" y="1416"/>
                  </a:lnTo>
                  <a:lnTo>
                    <a:pt x="1898" y="1416"/>
                  </a:lnTo>
                  <a:lnTo>
                    <a:pt x="1898" y="1418"/>
                  </a:lnTo>
                  <a:lnTo>
                    <a:pt x="1895" y="1421"/>
                  </a:lnTo>
                  <a:lnTo>
                    <a:pt x="1892" y="1421"/>
                  </a:lnTo>
                  <a:lnTo>
                    <a:pt x="1889" y="1421"/>
                  </a:lnTo>
                  <a:lnTo>
                    <a:pt x="1886" y="1424"/>
                  </a:lnTo>
                  <a:lnTo>
                    <a:pt x="1883" y="1424"/>
                  </a:lnTo>
                  <a:lnTo>
                    <a:pt x="1878" y="1424"/>
                  </a:lnTo>
                  <a:lnTo>
                    <a:pt x="1875" y="1424"/>
                  </a:lnTo>
                  <a:lnTo>
                    <a:pt x="1875" y="1427"/>
                  </a:lnTo>
                  <a:lnTo>
                    <a:pt x="1875" y="1433"/>
                  </a:lnTo>
                  <a:lnTo>
                    <a:pt x="1878" y="1436"/>
                  </a:lnTo>
                  <a:lnTo>
                    <a:pt x="1881" y="1436"/>
                  </a:lnTo>
                  <a:lnTo>
                    <a:pt x="1883" y="1436"/>
                  </a:lnTo>
                  <a:lnTo>
                    <a:pt x="1883" y="1439"/>
                  </a:lnTo>
                  <a:lnTo>
                    <a:pt x="1883" y="1444"/>
                  </a:lnTo>
                  <a:lnTo>
                    <a:pt x="1883" y="1447"/>
                  </a:lnTo>
                  <a:lnTo>
                    <a:pt x="1886" y="1447"/>
                  </a:lnTo>
                  <a:lnTo>
                    <a:pt x="1889" y="1447"/>
                  </a:lnTo>
                  <a:lnTo>
                    <a:pt x="1892" y="1450"/>
                  </a:lnTo>
                  <a:lnTo>
                    <a:pt x="1892" y="1453"/>
                  </a:lnTo>
                  <a:lnTo>
                    <a:pt x="1889" y="1456"/>
                  </a:lnTo>
                  <a:lnTo>
                    <a:pt x="1886" y="1456"/>
                  </a:lnTo>
                  <a:lnTo>
                    <a:pt x="1883" y="1459"/>
                  </a:lnTo>
                  <a:lnTo>
                    <a:pt x="1881" y="1459"/>
                  </a:lnTo>
                  <a:lnTo>
                    <a:pt x="1878" y="1456"/>
                  </a:lnTo>
                  <a:lnTo>
                    <a:pt x="1875" y="1456"/>
                  </a:lnTo>
                  <a:lnTo>
                    <a:pt x="1872" y="1453"/>
                  </a:lnTo>
                  <a:lnTo>
                    <a:pt x="1869" y="1453"/>
                  </a:lnTo>
                  <a:lnTo>
                    <a:pt x="1866" y="1453"/>
                  </a:lnTo>
                  <a:lnTo>
                    <a:pt x="1866" y="1456"/>
                  </a:lnTo>
                  <a:lnTo>
                    <a:pt x="1863" y="1459"/>
                  </a:lnTo>
                  <a:lnTo>
                    <a:pt x="1863" y="1461"/>
                  </a:lnTo>
                  <a:lnTo>
                    <a:pt x="1863" y="1464"/>
                  </a:lnTo>
                  <a:lnTo>
                    <a:pt x="1863" y="1467"/>
                  </a:lnTo>
                  <a:lnTo>
                    <a:pt x="1766" y="1516"/>
                  </a:lnTo>
                  <a:lnTo>
                    <a:pt x="1702" y="1551"/>
                  </a:lnTo>
                  <a:lnTo>
                    <a:pt x="1642" y="1585"/>
                  </a:lnTo>
                  <a:lnTo>
                    <a:pt x="1573" y="1622"/>
                  </a:lnTo>
                  <a:lnTo>
                    <a:pt x="1510" y="1660"/>
                  </a:lnTo>
                  <a:lnTo>
                    <a:pt x="1452" y="1688"/>
                  </a:lnTo>
                  <a:lnTo>
                    <a:pt x="1452" y="1691"/>
                  </a:lnTo>
                  <a:lnTo>
                    <a:pt x="1449" y="1694"/>
                  </a:lnTo>
                  <a:lnTo>
                    <a:pt x="1446" y="1694"/>
                  </a:lnTo>
                  <a:lnTo>
                    <a:pt x="1446" y="1697"/>
                  </a:lnTo>
                  <a:lnTo>
                    <a:pt x="1444" y="1697"/>
                  </a:lnTo>
                  <a:lnTo>
                    <a:pt x="1441" y="1700"/>
                  </a:lnTo>
                  <a:lnTo>
                    <a:pt x="1438" y="1700"/>
                  </a:lnTo>
                  <a:lnTo>
                    <a:pt x="1435" y="1703"/>
                  </a:lnTo>
                  <a:lnTo>
                    <a:pt x="1432" y="1703"/>
                  </a:lnTo>
                  <a:lnTo>
                    <a:pt x="1429" y="1706"/>
                  </a:lnTo>
                  <a:lnTo>
                    <a:pt x="1426" y="1708"/>
                  </a:lnTo>
                  <a:lnTo>
                    <a:pt x="1423" y="1708"/>
                  </a:lnTo>
                  <a:lnTo>
                    <a:pt x="1421" y="1711"/>
                  </a:lnTo>
                  <a:lnTo>
                    <a:pt x="1418" y="1711"/>
                  </a:lnTo>
                  <a:lnTo>
                    <a:pt x="1415" y="1714"/>
                  </a:lnTo>
                  <a:lnTo>
                    <a:pt x="1412" y="1714"/>
                  </a:lnTo>
                  <a:lnTo>
                    <a:pt x="1409" y="1717"/>
                  </a:lnTo>
                  <a:lnTo>
                    <a:pt x="1406" y="1720"/>
                  </a:lnTo>
                  <a:lnTo>
                    <a:pt x="1403" y="1723"/>
                  </a:lnTo>
                  <a:lnTo>
                    <a:pt x="1403" y="1726"/>
                  </a:lnTo>
                  <a:lnTo>
                    <a:pt x="1400" y="1726"/>
                  </a:lnTo>
                  <a:lnTo>
                    <a:pt x="1398" y="1729"/>
                  </a:lnTo>
                  <a:lnTo>
                    <a:pt x="1395" y="1729"/>
                  </a:lnTo>
                  <a:lnTo>
                    <a:pt x="1392" y="1729"/>
                  </a:lnTo>
                  <a:lnTo>
                    <a:pt x="1389" y="1731"/>
                  </a:lnTo>
                  <a:lnTo>
                    <a:pt x="1386" y="1731"/>
                  </a:lnTo>
                  <a:lnTo>
                    <a:pt x="1383" y="1734"/>
                  </a:lnTo>
                  <a:lnTo>
                    <a:pt x="1380" y="1734"/>
                  </a:lnTo>
                  <a:lnTo>
                    <a:pt x="1377" y="1737"/>
                  </a:lnTo>
                  <a:lnTo>
                    <a:pt x="1377" y="1740"/>
                  </a:lnTo>
                  <a:lnTo>
                    <a:pt x="1377" y="1743"/>
                  </a:lnTo>
                  <a:lnTo>
                    <a:pt x="1375" y="1743"/>
                  </a:lnTo>
                  <a:lnTo>
                    <a:pt x="1372" y="1746"/>
                  </a:lnTo>
                  <a:lnTo>
                    <a:pt x="1369" y="1749"/>
                  </a:lnTo>
                  <a:lnTo>
                    <a:pt x="1369" y="1752"/>
                  </a:lnTo>
                  <a:lnTo>
                    <a:pt x="1366" y="1752"/>
                  </a:lnTo>
                  <a:lnTo>
                    <a:pt x="1366" y="1754"/>
                  </a:lnTo>
                  <a:lnTo>
                    <a:pt x="1363" y="1757"/>
                  </a:lnTo>
                  <a:lnTo>
                    <a:pt x="1363" y="1760"/>
                  </a:lnTo>
                  <a:lnTo>
                    <a:pt x="1363" y="1766"/>
                  </a:lnTo>
                  <a:lnTo>
                    <a:pt x="1363" y="1769"/>
                  </a:lnTo>
                  <a:lnTo>
                    <a:pt x="1363" y="1772"/>
                  </a:lnTo>
                  <a:lnTo>
                    <a:pt x="1363" y="1775"/>
                  </a:lnTo>
                  <a:lnTo>
                    <a:pt x="1360" y="1777"/>
                  </a:lnTo>
                  <a:lnTo>
                    <a:pt x="1360" y="1780"/>
                  </a:lnTo>
                  <a:lnTo>
                    <a:pt x="1357" y="1783"/>
                  </a:lnTo>
                  <a:lnTo>
                    <a:pt x="1354" y="1786"/>
                  </a:lnTo>
                  <a:lnTo>
                    <a:pt x="1352" y="1786"/>
                  </a:lnTo>
                  <a:lnTo>
                    <a:pt x="1346" y="1786"/>
                  </a:lnTo>
                  <a:lnTo>
                    <a:pt x="1343" y="1786"/>
                  </a:lnTo>
                  <a:lnTo>
                    <a:pt x="1340" y="1786"/>
                  </a:lnTo>
                  <a:lnTo>
                    <a:pt x="1337" y="1789"/>
                  </a:lnTo>
                  <a:lnTo>
                    <a:pt x="1331" y="1789"/>
                  </a:lnTo>
                  <a:lnTo>
                    <a:pt x="1329" y="1789"/>
                  </a:lnTo>
                  <a:lnTo>
                    <a:pt x="1326" y="1789"/>
                  </a:lnTo>
                  <a:lnTo>
                    <a:pt x="1323" y="1789"/>
                  </a:lnTo>
                  <a:lnTo>
                    <a:pt x="1320" y="1786"/>
                  </a:lnTo>
                  <a:lnTo>
                    <a:pt x="1320" y="1783"/>
                  </a:lnTo>
                  <a:lnTo>
                    <a:pt x="1317" y="1783"/>
                  </a:lnTo>
                  <a:lnTo>
                    <a:pt x="1311" y="1783"/>
                  </a:lnTo>
                  <a:lnTo>
                    <a:pt x="1308" y="1783"/>
                  </a:lnTo>
                  <a:lnTo>
                    <a:pt x="1308" y="1786"/>
                  </a:lnTo>
                  <a:lnTo>
                    <a:pt x="1306" y="1786"/>
                  </a:lnTo>
                  <a:lnTo>
                    <a:pt x="1303" y="1789"/>
                  </a:lnTo>
                  <a:lnTo>
                    <a:pt x="1306" y="1792"/>
                  </a:lnTo>
                  <a:lnTo>
                    <a:pt x="1306" y="1798"/>
                  </a:lnTo>
                  <a:lnTo>
                    <a:pt x="1303" y="1800"/>
                  </a:lnTo>
                  <a:lnTo>
                    <a:pt x="1303" y="1803"/>
                  </a:lnTo>
                  <a:lnTo>
                    <a:pt x="1300" y="1803"/>
                  </a:lnTo>
                  <a:lnTo>
                    <a:pt x="1297" y="1803"/>
                  </a:lnTo>
                  <a:lnTo>
                    <a:pt x="1294" y="1806"/>
                  </a:lnTo>
                  <a:lnTo>
                    <a:pt x="1291" y="1806"/>
                  </a:lnTo>
                  <a:lnTo>
                    <a:pt x="1291" y="1809"/>
                  </a:lnTo>
                  <a:lnTo>
                    <a:pt x="1291" y="1815"/>
                  </a:lnTo>
                  <a:lnTo>
                    <a:pt x="1291" y="1818"/>
                  </a:lnTo>
                  <a:lnTo>
                    <a:pt x="1294" y="1821"/>
                  </a:lnTo>
                  <a:lnTo>
                    <a:pt x="1294" y="1823"/>
                  </a:lnTo>
                  <a:lnTo>
                    <a:pt x="1294" y="1826"/>
                  </a:lnTo>
                  <a:lnTo>
                    <a:pt x="1291" y="1826"/>
                  </a:lnTo>
                  <a:lnTo>
                    <a:pt x="1291" y="1829"/>
                  </a:lnTo>
                  <a:lnTo>
                    <a:pt x="1291" y="1835"/>
                  </a:lnTo>
                  <a:lnTo>
                    <a:pt x="1291" y="1838"/>
                  </a:lnTo>
                  <a:lnTo>
                    <a:pt x="1291" y="1841"/>
                  </a:lnTo>
                  <a:lnTo>
                    <a:pt x="1294" y="1843"/>
                  </a:lnTo>
                  <a:lnTo>
                    <a:pt x="1294" y="1849"/>
                  </a:lnTo>
                  <a:lnTo>
                    <a:pt x="1291" y="1849"/>
                  </a:lnTo>
                  <a:lnTo>
                    <a:pt x="1288" y="1852"/>
                  </a:lnTo>
                  <a:lnTo>
                    <a:pt x="1285" y="1852"/>
                  </a:lnTo>
                  <a:lnTo>
                    <a:pt x="1283" y="1855"/>
                  </a:lnTo>
                  <a:lnTo>
                    <a:pt x="1283" y="1858"/>
                  </a:lnTo>
                  <a:lnTo>
                    <a:pt x="1280" y="1861"/>
                  </a:lnTo>
                  <a:lnTo>
                    <a:pt x="1211" y="1843"/>
                  </a:lnTo>
                  <a:lnTo>
                    <a:pt x="1130" y="1823"/>
                  </a:lnTo>
                  <a:lnTo>
                    <a:pt x="1044" y="1800"/>
                  </a:lnTo>
                  <a:lnTo>
                    <a:pt x="1038" y="1786"/>
                  </a:lnTo>
                  <a:lnTo>
                    <a:pt x="1032" y="1775"/>
                  </a:lnTo>
                  <a:lnTo>
                    <a:pt x="1030" y="1769"/>
                  </a:lnTo>
                  <a:lnTo>
                    <a:pt x="1027" y="1763"/>
                  </a:lnTo>
                  <a:lnTo>
                    <a:pt x="1024" y="1757"/>
                  </a:lnTo>
                  <a:lnTo>
                    <a:pt x="1018" y="1754"/>
                  </a:lnTo>
                  <a:lnTo>
                    <a:pt x="1015" y="1752"/>
                  </a:lnTo>
                  <a:lnTo>
                    <a:pt x="1009" y="1749"/>
                  </a:lnTo>
                  <a:lnTo>
                    <a:pt x="1004" y="1749"/>
                  </a:lnTo>
                  <a:lnTo>
                    <a:pt x="998" y="1749"/>
                  </a:lnTo>
                  <a:lnTo>
                    <a:pt x="992" y="1752"/>
                  </a:lnTo>
                  <a:lnTo>
                    <a:pt x="989" y="1752"/>
                  </a:lnTo>
                  <a:lnTo>
                    <a:pt x="984" y="1754"/>
                  </a:lnTo>
                  <a:lnTo>
                    <a:pt x="978" y="1754"/>
                  </a:lnTo>
                  <a:lnTo>
                    <a:pt x="972" y="1757"/>
                  </a:lnTo>
                  <a:lnTo>
                    <a:pt x="963" y="1757"/>
                  </a:lnTo>
                  <a:lnTo>
                    <a:pt x="955" y="1754"/>
                  </a:lnTo>
                  <a:lnTo>
                    <a:pt x="949" y="1752"/>
                  </a:lnTo>
                  <a:lnTo>
                    <a:pt x="938" y="1749"/>
                  </a:lnTo>
                  <a:lnTo>
                    <a:pt x="932" y="1749"/>
                  </a:lnTo>
                  <a:lnTo>
                    <a:pt x="920" y="1752"/>
                  </a:lnTo>
                  <a:lnTo>
                    <a:pt x="912" y="1754"/>
                  </a:lnTo>
                  <a:lnTo>
                    <a:pt x="900" y="1757"/>
                  </a:lnTo>
                  <a:lnTo>
                    <a:pt x="886" y="1757"/>
                  </a:lnTo>
                  <a:lnTo>
                    <a:pt x="871" y="1760"/>
                  </a:lnTo>
                  <a:lnTo>
                    <a:pt x="860" y="1763"/>
                  </a:lnTo>
                  <a:lnTo>
                    <a:pt x="851" y="1766"/>
                  </a:lnTo>
                  <a:lnTo>
                    <a:pt x="846" y="1772"/>
                  </a:lnTo>
                  <a:lnTo>
                    <a:pt x="840" y="1783"/>
                  </a:lnTo>
                  <a:lnTo>
                    <a:pt x="834" y="1795"/>
                  </a:lnTo>
                  <a:lnTo>
                    <a:pt x="828" y="1803"/>
                  </a:lnTo>
                  <a:lnTo>
                    <a:pt x="825" y="1815"/>
                  </a:lnTo>
                  <a:lnTo>
                    <a:pt x="825" y="1823"/>
                  </a:lnTo>
                  <a:lnTo>
                    <a:pt x="823" y="1835"/>
                  </a:lnTo>
                  <a:lnTo>
                    <a:pt x="817" y="1841"/>
                  </a:lnTo>
                  <a:lnTo>
                    <a:pt x="814" y="1846"/>
                  </a:lnTo>
                  <a:lnTo>
                    <a:pt x="808" y="1858"/>
                  </a:lnTo>
                  <a:lnTo>
                    <a:pt x="805" y="1861"/>
                  </a:lnTo>
                  <a:lnTo>
                    <a:pt x="788" y="1869"/>
                  </a:lnTo>
                  <a:lnTo>
                    <a:pt x="759" y="1884"/>
                  </a:lnTo>
                  <a:lnTo>
                    <a:pt x="756" y="1887"/>
                  </a:lnTo>
                  <a:lnTo>
                    <a:pt x="754" y="1889"/>
                  </a:lnTo>
                  <a:lnTo>
                    <a:pt x="748" y="1887"/>
                  </a:lnTo>
                  <a:lnTo>
                    <a:pt x="742" y="1887"/>
                  </a:lnTo>
                  <a:lnTo>
                    <a:pt x="733" y="1884"/>
                  </a:lnTo>
                  <a:lnTo>
                    <a:pt x="728" y="1884"/>
                  </a:lnTo>
                  <a:lnTo>
                    <a:pt x="719" y="1887"/>
                  </a:lnTo>
                  <a:lnTo>
                    <a:pt x="713" y="1887"/>
                  </a:lnTo>
                  <a:lnTo>
                    <a:pt x="705" y="1889"/>
                  </a:lnTo>
                  <a:lnTo>
                    <a:pt x="699" y="1889"/>
                  </a:lnTo>
                  <a:lnTo>
                    <a:pt x="696" y="1887"/>
                  </a:lnTo>
                  <a:lnTo>
                    <a:pt x="693" y="1881"/>
                  </a:lnTo>
                  <a:lnTo>
                    <a:pt x="690" y="1875"/>
                  </a:lnTo>
                  <a:lnTo>
                    <a:pt x="687" y="1872"/>
                  </a:lnTo>
                  <a:lnTo>
                    <a:pt x="682" y="1872"/>
                  </a:lnTo>
                  <a:lnTo>
                    <a:pt x="679" y="1872"/>
                  </a:lnTo>
                  <a:lnTo>
                    <a:pt x="670" y="1872"/>
                  </a:lnTo>
                  <a:lnTo>
                    <a:pt x="667" y="1878"/>
                  </a:lnTo>
                  <a:lnTo>
                    <a:pt x="664" y="1884"/>
                  </a:lnTo>
                  <a:lnTo>
                    <a:pt x="656" y="1887"/>
                  </a:lnTo>
                  <a:lnTo>
                    <a:pt x="647" y="1889"/>
                  </a:lnTo>
                  <a:lnTo>
                    <a:pt x="636" y="1892"/>
                  </a:lnTo>
                  <a:lnTo>
                    <a:pt x="624" y="1898"/>
                  </a:lnTo>
                  <a:lnTo>
                    <a:pt x="616" y="1904"/>
                  </a:lnTo>
                  <a:lnTo>
                    <a:pt x="610" y="1910"/>
                  </a:lnTo>
                  <a:lnTo>
                    <a:pt x="598" y="1918"/>
                  </a:lnTo>
                  <a:lnTo>
                    <a:pt x="593" y="1927"/>
                  </a:lnTo>
                  <a:lnTo>
                    <a:pt x="595" y="1927"/>
                  </a:lnTo>
                  <a:lnTo>
                    <a:pt x="595" y="1930"/>
                  </a:lnTo>
                  <a:lnTo>
                    <a:pt x="598" y="1930"/>
                  </a:lnTo>
                  <a:lnTo>
                    <a:pt x="601" y="1933"/>
                  </a:lnTo>
                  <a:lnTo>
                    <a:pt x="601" y="1935"/>
                  </a:lnTo>
                  <a:lnTo>
                    <a:pt x="601" y="1938"/>
                  </a:lnTo>
                  <a:lnTo>
                    <a:pt x="601" y="1944"/>
                  </a:lnTo>
                  <a:lnTo>
                    <a:pt x="601" y="1947"/>
                  </a:lnTo>
                  <a:lnTo>
                    <a:pt x="598" y="1947"/>
                  </a:lnTo>
                  <a:lnTo>
                    <a:pt x="595" y="1953"/>
                  </a:lnTo>
                  <a:lnTo>
                    <a:pt x="593" y="1956"/>
                  </a:lnTo>
                  <a:lnTo>
                    <a:pt x="590" y="1958"/>
                  </a:lnTo>
                  <a:lnTo>
                    <a:pt x="587" y="1961"/>
                  </a:lnTo>
                  <a:lnTo>
                    <a:pt x="584" y="1961"/>
                  </a:lnTo>
                  <a:lnTo>
                    <a:pt x="581" y="1964"/>
                  </a:lnTo>
                  <a:lnTo>
                    <a:pt x="581" y="1967"/>
                  </a:lnTo>
                  <a:lnTo>
                    <a:pt x="578" y="1967"/>
                  </a:lnTo>
                  <a:lnTo>
                    <a:pt x="578" y="1970"/>
                  </a:lnTo>
                  <a:lnTo>
                    <a:pt x="575" y="1973"/>
                  </a:lnTo>
                  <a:lnTo>
                    <a:pt x="575" y="1976"/>
                  </a:lnTo>
                  <a:lnTo>
                    <a:pt x="575" y="1978"/>
                  </a:lnTo>
                  <a:lnTo>
                    <a:pt x="575" y="1981"/>
                  </a:lnTo>
                  <a:lnTo>
                    <a:pt x="572" y="1981"/>
                  </a:lnTo>
                  <a:lnTo>
                    <a:pt x="572" y="1984"/>
                  </a:lnTo>
                  <a:lnTo>
                    <a:pt x="572" y="1990"/>
                  </a:lnTo>
                  <a:lnTo>
                    <a:pt x="572" y="1993"/>
                  </a:lnTo>
                  <a:lnTo>
                    <a:pt x="572" y="1996"/>
                  </a:lnTo>
                  <a:lnTo>
                    <a:pt x="572" y="1999"/>
                  </a:lnTo>
                  <a:lnTo>
                    <a:pt x="572" y="2004"/>
                  </a:lnTo>
                  <a:lnTo>
                    <a:pt x="572" y="2007"/>
                  </a:lnTo>
                  <a:lnTo>
                    <a:pt x="572" y="2010"/>
                  </a:lnTo>
                  <a:lnTo>
                    <a:pt x="570" y="2013"/>
                  </a:lnTo>
                  <a:lnTo>
                    <a:pt x="572" y="2016"/>
                  </a:lnTo>
                  <a:lnTo>
                    <a:pt x="572" y="2019"/>
                  </a:lnTo>
                  <a:lnTo>
                    <a:pt x="572" y="2022"/>
                  </a:lnTo>
                  <a:lnTo>
                    <a:pt x="572" y="2024"/>
                  </a:lnTo>
                  <a:lnTo>
                    <a:pt x="570" y="2027"/>
                  </a:lnTo>
                  <a:lnTo>
                    <a:pt x="570" y="2030"/>
                  </a:lnTo>
                  <a:lnTo>
                    <a:pt x="570" y="2036"/>
                  </a:lnTo>
                  <a:lnTo>
                    <a:pt x="570" y="2039"/>
                  </a:lnTo>
                  <a:lnTo>
                    <a:pt x="570" y="2042"/>
                  </a:lnTo>
                  <a:lnTo>
                    <a:pt x="572" y="2045"/>
                  </a:lnTo>
                  <a:lnTo>
                    <a:pt x="572" y="2050"/>
                  </a:lnTo>
                  <a:lnTo>
                    <a:pt x="572" y="2053"/>
                  </a:lnTo>
                  <a:lnTo>
                    <a:pt x="570" y="2056"/>
                  </a:lnTo>
                  <a:lnTo>
                    <a:pt x="567" y="2059"/>
                  </a:lnTo>
                  <a:lnTo>
                    <a:pt x="564" y="2062"/>
                  </a:lnTo>
                  <a:lnTo>
                    <a:pt x="561" y="2062"/>
                  </a:lnTo>
                  <a:lnTo>
                    <a:pt x="558" y="2065"/>
                  </a:lnTo>
                  <a:lnTo>
                    <a:pt x="558" y="2068"/>
                  </a:lnTo>
                  <a:lnTo>
                    <a:pt x="558" y="2070"/>
                  </a:lnTo>
                  <a:lnTo>
                    <a:pt x="558" y="2073"/>
                  </a:lnTo>
                  <a:lnTo>
                    <a:pt x="558" y="2076"/>
                  </a:lnTo>
                  <a:lnTo>
                    <a:pt x="558" y="2082"/>
                  </a:lnTo>
                  <a:lnTo>
                    <a:pt x="561" y="2085"/>
                  </a:lnTo>
                  <a:lnTo>
                    <a:pt x="561" y="2088"/>
                  </a:lnTo>
                  <a:lnTo>
                    <a:pt x="564" y="2088"/>
                  </a:lnTo>
                  <a:lnTo>
                    <a:pt x="564" y="2090"/>
                  </a:lnTo>
                  <a:lnTo>
                    <a:pt x="570" y="2096"/>
                  </a:lnTo>
                  <a:lnTo>
                    <a:pt x="572" y="2099"/>
                  </a:lnTo>
                  <a:lnTo>
                    <a:pt x="575" y="2102"/>
                  </a:lnTo>
                  <a:lnTo>
                    <a:pt x="575" y="2105"/>
                  </a:lnTo>
                  <a:lnTo>
                    <a:pt x="575" y="2108"/>
                  </a:lnTo>
                  <a:lnTo>
                    <a:pt x="575" y="2111"/>
                  </a:lnTo>
                  <a:lnTo>
                    <a:pt x="578" y="2113"/>
                  </a:lnTo>
                  <a:lnTo>
                    <a:pt x="578" y="2116"/>
                  </a:lnTo>
                  <a:lnTo>
                    <a:pt x="578" y="2122"/>
                  </a:lnTo>
                  <a:lnTo>
                    <a:pt x="578" y="2125"/>
                  </a:lnTo>
                  <a:lnTo>
                    <a:pt x="575" y="2125"/>
                  </a:lnTo>
                  <a:lnTo>
                    <a:pt x="572" y="2128"/>
                  </a:lnTo>
                  <a:lnTo>
                    <a:pt x="570" y="2128"/>
                  </a:lnTo>
                  <a:lnTo>
                    <a:pt x="567" y="2125"/>
                  </a:lnTo>
                  <a:lnTo>
                    <a:pt x="564" y="2125"/>
                  </a:lnTo>
                  <a:lnTo>
                    <a:pt x="561" y="2125"/>
                  </a:lnTo>
                  <a:lnTo>
                    <a:pt x="558" y="2122"/>
                  </a:lnTo>
                  <a:lnTo>
                    <a:pt x="555" y="2122"/>
                  </a:lnTo>
                  <a:lnTo>
                    <a:pt x="549" y="2122"/>
                  </a:lnTo>
                  <a:lnTo>
                    <a:pt x="547" y="2125"/>
                  </a:lnTo>
                  <a:lnTo>
                    <a:pt x="544" y="2128"/>
                  </a:lnTo>
                  <a:lnTo>
                    <a:pt x="544" y="2131"/>
                  </a:lnTo>
                  <a:lnTo>
                    <a:pt x="544" y="2134"/>
                  </a:lnTo>
                  <a:lnTo>
                    <a:pt x="544" y="2136"/>
                  </a:lnTo>
                  <a:lnTo>
                    <a:pt x="547" y="2136"/>
                  </a:lnTo>
                  <a:lnTo>
                    <a:pt x="549" y="2134"/>
                  </a:lnTo>
                  <a:lnTo>
                    <a:pt x="552" y="2136"/>
                  </a:lnTo>
                  <a:lnTo>
                    <a:pt x="555" y="2136"/>
                  </a:lnTo>
                  <a:lnTo>
                    <a:pt x="555" y="2139"/>
                  </a:lnTo>
                  <a:lnTo>
                    <a:pt x="555" y="2142"/>
                  </a:lnTo>
                  <a:lnTo>
                    <a:pt x="552" y="2145"/>
                  </a:lnTo>
                  <a:lnTo>
                    <a:pt x="552" y="2148"/>
                  </a:lnTo>
                  <a:lnTo>
                    <a:pt x="549" y="2151"/>
                  </a:lnTo>
                  <a:lnTo>
                    <a:pt x="547" y="2151"/>
                  </a:lnTo>
                  <a:lnTo>
                    <a:pt x="547" y="2154"/>
                  </a:lnTo>
                  <a:lnTo>
                    <a:pt x="544" y="2154"/>
                  </a:lnTo>
                  <a:lnTo>
                    <a:pt x="541" y="2157"/>
                  </a:lnTo>
                  <a:lnTo>
                    <a:pt x="538" y="2159"/>
                  </a:lnTo>
                  <a:lnTo>
                    <a:pt x="535" y="2162"/>
                  </a:lnTo>
                  <a:lnTo>
                    <a:pt x="532" y="2165"/>
                  </a:lnTo>
                  <a:lnTo>
                    <a:pt x="532" y="2168"/>
                  </a:lnTo>
                  <a:lnTo>
                    <a:pt x="529" y="2171"/>
                  </a:lnTo>
                  <a:lnTo>
                    <a:pt x="526" y="2171"/>
                  </a:lnTo>
                  <a:lnTo>
                    <a:pt x="521" y="2171"/>
                  </a:lnTo>
                  <a:lnTo>
                    <a:pt x="518" y="2171"/>
                  </a:lnTo>
                  <a:lnTo>
                    <a:pt x="515" y="2174"/>
                  </a:lnTo>
                  <a:lnTo>
                    <a:pt x="512" y="2177"/>
                  </a:lnTo>
                  <a:lnTo>
                    <a:pt x="509" y="2177"/>
                  </a:lnTo>
                  <a:lnTo>
                    <a:pt x="506" y="2180"/>
                  </a:lnTo>
                  <a:lnTo>
                    <a:pt x="506" y="2182"/>
                  </a:lnTo>
                  <a:lnTo>
                    <a:pt x="503" y="2182"/>
                  </a:lnTo>
                  <a:lnTo>
                    <a:pt x="503" y="2185"/>
                  </a:lnTo>
                  <a:lnTo>
                    <a:pt x="501" y="2188"/>
                  </a:lnTo>
                  <a:lnTo>
                    <a:pt x="501" y="2191"/>
                  </a:lnTo>
                  <a:lnTo>
                    <a:pt x="498" y="2194"/>
                  </a:lnTo>
                  <a:lnTo>
                    <a:pt x="498" y="2197"/>
                  </a:lnTo>
                  <a:lnTo>
                    <a:pt x="495" y="2200"/>
                  </a:lnTo>
                  <a:lnTo>
                    <a:pt x="492" y="2200"/>
                  </a:lnTo>
                  <a:lnTo>
                    <a:pt x="492" y="2203"/>
                  </a:lnTo>
                  <a:lnTo>
                    <a:pt x="489" y="2203"/>
                  </a:lnTo>
                  <a:lnTo>
                    <a:pt x="486" y="2205"/>
                  </a:lnTo>
                  <a:lnTo>
                    <a:pt x="483" y="2205"/>
                  </a:lnTo>
                  <a:lnTo>
                    <a:pt x="480" y="2208"/>
                  </a:lnTo>
                  <a:lnTo>
                    <a:pt x="478" y="2208"/>
                  </a:lnTo>
                  <a:lnTo>
                    <a:pt x="475" y="2211"/>
                  </a:lnTo>
                  <a:lnTo>
                    <a:pt x="472" y="2211"/>
                  </a:lnTo>
                  <a:lnTo>
                    <a:pt x="472" y="2214"/>
                  </a:lnTo>
                  <a:lnTo>
                    <a:pt x="472" y="2217"/>
                  </a:lnTo>
                  <a:lnTo>
                    <a:pt x="443" y="2205"/>
                  </a:lnTo>
                  <a:lnTo>
                    <a:pt x="423" y="2197"/>
                  </a:lnTo>
                  <a:lnTo>
                    <a:pt x="420" y="2194"/>
                  </a:lnTo>
                  <a:lnTo>
                    <a:pt x="414" y="2197"/>
                  </a:lnTo>
                  <a:lnTo>
                    <a:pt x="406" y="2191"/>
                  </a:lnTo>
                  <a:lnTo>
                    <a:pt x="394" y="2185"/>
                  </a:lnTo>
                  <a:lnTo>
                    <a:pt x="383" y="2180"/>
                  </a:lnTo>
                  <a:lnTo>
                    <a:pt x="368" y="2177"/>
                  </a:lnTo>
                  <a:lnTo>
                    <a:pt x="348" y="2177"/>
                  </a:lnTo>
                  <a:lnTo>
                    <a:pt x="331" y="2177"/>
                  </a:lnTo>
                  <a:lnTo>
                    <a:pt x="331" y="2148"/>
                  </a:lnTo>
                  <a:lnTo>
                    <a:pt x="345" y="2134"/>
                  </a:lnTo>
                  <a:lnTo>
                    <a:pt x="363" y="2119"/>
                  </a:lnTo>
                  <a:lnTo>
                    <a:pt x="377" y="2108"/>
                  </a:lnTo>
                  <a:lnTo>
                    <a:pt x="383" y="2102"/>
                  </a:lnTo>
                  <a:lnTo>
                    <a:pt x="388" y="2102"/>
                  </a:lnTo>
                  <a:lnTo>
                    <a:pt x="394" y="2099"/>
                  </a:lnTo>
                  <a:lnTo>
                    <a:pt x="400" y="2102"/>
                  </a:lnTo>
                  <a:lnTo>
                    <a:pt x="411" y="2108"/>
                  </a:lnTo>
                  <a:lnTo>
                    <a:pt x="423" y="2119"/>
                  </a:lnTo>
                  <a:lnTo>
                    <a:pt x="437" y="2134"/>
                  </a:lnTo>
                  <a:lnTo>
                    <a:pt x="443" y="2136"/>
                  </a:lnTo>
                  <a:lnTo>
                    <a:pt x="446" y="2136"/>
                  </a:lnTo>
                  <a:lnTo>
                    <a:pt x="449" y="2128"/>
                  </a:lnTo>
                  <a:lnTo>
                    <a:pt x="452" y="2122"/>
                  </a:lnTo>
                  <a:lnTo>
                    <a:pt x="457" y="2116"/>
                  </a:lnTo>
                  <a:lnTo>
                    <a:pt x="466" y="2111"/>
                  </a:lnTo>
                  <a:lnTo>
                    <a:pt x="472" y="2105"/>
                  </a:lnTo>
                  <a:lnTo>
                    <a:pt x="472" y="2099"/>
                  </a:lnTo>
                  <a:lnTo>
                    <a:pt x="472" y="2090"/>
                  </a:lnTo>
                  <a:lnTo>
                    <a:pt x="472" y="2085"/>
                  </a:lnTo>
                  <a:lnTo>
                    <a:pt x="475" y="2073"/>
                  </a:lnTo>
                  <a:lnTo>
                    <a:pt x="478" y="2070"/>
                  </a:lnTo>
                  <a:lnTo>
                    <a:pt x="480" y="2062"/>
                  </a:lnTo>
                  <a:lnTo>
                    <a:pt x="486" y="2056"/>
                  </a:lnTo>
                  <a:lnTo>
                    <a:pt x="489" y="2042"/>
                  </a:lnTo>
                  <a:lnTo>
                    <a:pt x="495" y="2016"/>
                  </a:lnTo>
                  <a:lnTo>
                    <a:pt x="495" y="2001"/>
                  </a:lnTo>
                  <a:lnTo>
                    <a:pt x="492" y="1996"/>
                  </a:lnTo>
                  <a:lnTo>
                    <a:pt x="495" y="1981"/>
                  </a:lnTo>
                  <a:lnTo>
                    <a:pt x="498" y="1973"/>
                  </a:lnTo>
                  <a:lnTo>
                    <a:pt x="495" y="1964"/>
                  </a:lnTo>
                  <a:lnTo>
                    <a:pt x="492" y="1953"/>
                  </a:lnTo>
                  <a:lnTo>
                    <a:pt x="486" y="1950"/>
                  </a:lnTo>
                  <a:lnTo>
                    <a:pt x="480" y="1947"/>
                  </a:lnTo>
                  <a:lnTo>
                    <a:pt x="478" y="1941"/>
                  </a:lnTo>
                  <a:lnTo>
                    <a:pt x="475" y="1938"/>
                  </a:lnTo>
                  <a:lnTo>
                    <a:pt x="475" y="1933"/>
                  </a:lnTo>
                  <a:lnTo>
                    <a:pt x="469" y="1921"/>
                  </a:lnTo>
                  <a:lnTo>
                    <a:pt x="469" y="1907"/>
                  </a:lnTo>
                  <a:lnTo>
                    <a:pt x="469" y="1898"/>
                  </a:lnTo>
                  <a:lnTo>
                    <a:pt x="463" y="1889"/>
                  </a:lnTo>
                  <a:lnTo>
                    <a:pt x="457" y="1884"/>
                  </a:lnTo>
                  <a:lnTo>
                    <a:pt x="446" y="1884"/>
                  </a:lnTo>
                  <a:lnTo>
                    <a:pt x="434" y="1887"/>
                  </a:lnTo>
                  <a:lnTo>
                    <a:pt x="426" y="1884"/>
                  </a:lnTo>
                  <a:lnTo>
                    <a:pt x="423" y="1881"/>
                  </a:lnTo>
                  <a:lnTo>
                    <a:pt x="423" y="1875"/>
                  </a:lnTo>
                  <a:lnTo>
                    <a:pt x="423" y="1866"/>
                  </a:lnTo>
                  <a:lnTo>
                    <a:pt x="423" y="1858"/>
                  </a:lnTo>
                  <a:lnTo>
                    <a:pt x="423" y="1852"/>
                  </a:lnTo>
                  <a:lnTo>
                    <a:pt x="417" y="1846"/>
                  </a:lnTo>
                  <a:lnTo>
                    <a:pt x="411" y="1841"/>
                  </a:lnTo>
                  <a:lnTo>
                    <a:pt x="411" y="1832"/>
                  </a:lnTo>
                  <a:lnTo>
                    <a:pt x="411" y="1826"/>
                  </a:lnTo>
                  <a:lnTo>
                    <a:pt x="411" y="1821"/>
                  </a:lnTo>
                  <a:lnTo>
                    <a:pt x="409" y="1812"/>
                  </a:lnTo>
                  <a:lnTo>
                    <a:pt x="406" y="1803"/>
                  </a:lnTo>
                  <a:lnTo>
                    <a:pt x="397" y="1798"/>
                  </a:lnTo>
                  <a:lnTo>
                    <a:pt x="388" y="1795"/>
                  </a:lnTo>
                  <a:lnTo>
                    <a:pt x="380" y="1789"/>
                  </a:lnTo>
                  <a:lnTo>
                    <a:pt x="377" y="1786"/>
                  </a:lnTo>
                  <a:lnTo>
                    <a:pt x="374" y="1780"/>
                  </a:lnTo>
                  <a:lnTo>
                    <a:pt x="377" y="1775"/>
                  </a:lnTo>
                  <a:lnTo>
                    <a:pt x="380" y="1769"/>
                  </a:lnTo>
                  <a:lnTo>
                    <a:pt x="388" y="1757"/>
                  </a:lnTo>
                  <a:lnTo>
                    <a:pt x="397" y="1746"/>
                  </a:lnTo>
                  <a:lnTo>
                    <a:pt x="409" y="1731"/>
                  </a:lnTo>
                  <a:lnTo>
                    <a:pt x="414" y="1720"/>
                  </a:lnTo>
                  <a:lnTo>
                    <a:pt x="417" y="1708"/>
                  </a:lnTo>
                  <a:lnTo>
                    <a:pt x="420" y="1700"/>
                  </a:lnTo>
                  <a:lnTo>
                    <a:pt x="417" y="1694"/>
                  </a:lnTo>
                  <a:lnTo>
                    <a:pt x="414" y="1688"/>
                  </a:lnTo>
                  <a:lnTo>
                    <a:pt x="409" y="1680"/>
                  </a:lnTo>
                  <a:lnTo>
                    <a:pt x="403" y="1671"/>
                  </a:lnTo>
                  <a:lnTo>
                    <a:pt x="397" y="1660"/>
                  </a:lnTo>
                  <a:lnTo>
                    <a:pt x="397" y="1651"/>
                  </a:lnTo>
                  <a:lnTo>
                    <a:pt x="397" y="1640"/>
                  </a:lnTo>
                  <a:lnTo>
                    <a:pt x="400" y="1628"/>
                  </a:lnTo>
                  <a:lnTo>
                    <a:pt x="400" y="1614"/>
                  </a:lnTo>
                  <a:lnTo>
                    <a:pt x="403" y="1608"/>
                  </a:lnTo>
                  <a:lnTo>
                    <a:pt x="406" y="1602"/>
                  </a:lnTo>
                  <a:lnTo>
                    <a:pt x="409" y="1594"/>
                  </a:lnTo>
                  <a:lnTo>
                    <a:pt x="409" y="1588"/>
                  </a:lnTo>
                  <a:lnTo>
                    <a:pt x="409" y="1582"/>
                  </a:lnTo>
                  <a:lnTo>
                    <a:pt x="409" y="1579"/>
                  </a:lnTo>
                  <a:lnTo>
                    <a:pt x="406" y="1576"/>
                  </a:lnTo>
                  <a:lnTo>
                    <a:pt x="400" y="1568"/>
                  </a:lnTo>
                  <a:lnTo>
                    <a:pt x="394" y="1565"/>
                  </a:lnTo>
                  <a:lnTo>
                    <a:pt x="386" y="1565"/>
                  </a:lnTo>
                  <a:lnTo>
                    <a:pt x="383" y="1565"/>
                  </a:lnTo>
                  <a:lnTo>
                    <a:pt x="374" y="1565"/>
                  </a:lnTo>
                  <a:lnTo>
                    <a:pt x="368" y="1565"/>
                  </a:lnTo>
                  <a:lnTo>
                    <a:pt x="360" y="1565"/>
                  </a:lnTo>
                  <a:lnTo>
                    <a:pt x="357" y="1565"/>
                  </a:lnTo>
                  <a:lnTo>
                    <a:pt x="354" y="1562"/>
                  </a:lnTo>
                  <a:lnTo>
                    <a:pt x="351" y="1556"/>
                  </a:lnTo>
                  <a:lnTo>
                    <a:pt x="351" y="1553"/>
                  </a:lnTo>
                  <a:lnTo>
                    <a:pt x="351" y="1551"/>
                  </a:lnTo>
                  <a:lnTo>
                    <a:pt x="348" y="1545"/>
                  </a:lnTo>
                  <a:lnTo>
                    <a:pt x="348" y="1542"/>
                  </a:lnTo>
                  <a:lnTo>
                    <a:pt x="342" y="1539"/>
                  </a:lnTo>
                  <a:lnTo>
                    <a:pt x="337" y="1536"/>
                  </a:lnTo>
                  <a:lnTo>
                    <a:pt x="334" y="1533"/>
                  </a:lnTo>
                  <a:lnTo>
                    <a:pt x="331" y="1530"/>
                  </a:lnTo>
                  <a:lnTo>
                    <a:pt x="331" y="1528"/>
                  </a:lnTo>
                  <a:lnTo>
                    <a:pt x="328" y="1519"/>
                  </a:lnTo>
                  <a:lnTo>
                    <a:pt x="325" y="1513"/>
                  </a:lnTo>
                  <a:lnTo>
                    <a:pt x="319" y="1510"/>
                  </a:lnTo>
                  <a:lnTo>
                    <a:pt x="317" y="1505"/>
                  </a:lnTo>
                  <a:lnTo>
                    <a:pt x="314" y="1502"/>
                  </a:lnTo>
                  <a:lnTo>
                    <a:pt x="314" y="1493"/>
                  </a:lnTo>
                  <a:lnTo>
                    <a:pt x="314" y="1487"/>
                  </a:lnTo>
                  <a:lnTo>
                    <a:pt x="314" y="1479"/>
                  </a:lnTo>
                  <a:lnTo>
                    <a:pt x="314" y="1470"/>
                  </a:lnTo>
                  <a:lnTo>
                    <a:pt x="311" y="1464"/>
                  </a:lnTo>
                  <a:lnTo>
                    <a:pt x="305" y="1461"/>
                  </a:lnTo>
                  <a:lnTo>
                    <a:pt x="299" y="1461"/>
                  </a:lnTo>
                  <a:lnTo>
                    <a:pt x="297" y="1459"/>
                  </a:lnTo>
                  <a:lnTo>
                    <a:pt x="297" y="1450"/>
                  </a:lnTo>
                  <a:lnTo>
                    <a:pt x="299" y="1447"/>
                  </a:lnTo>
                  <a:lnTo>
                    <a:pt x="299" y="1444"/>
                  </a:lnTo>
                  <a:lnTo>
                    <a:pt x="305" y="1441"/>
                  </a:lnTo>
                  <a:lnTo>
                    <a:pt x="311" y="1439"/>
                  </a:lnTo>
                  <a:lnTo>
                    <a:pt x="317" y="1436"/>
                  </a:lnTo>
                  <a:lnTo>
                    <a:pt x="319" y="1433"/>
                  </a:lnTo>
                  <a:lnTo>
                    <a:pt x="319" y="1430"/>
                  </a:lnTo>
                  <a:lnTo>
                    <a:pt x="319" y="1424"/>
                  </a:lnTo>
                  <a:lnTo>
                    <a:pt x="319" y="1421"/>
                  </a:lnTo>
                  <a:lnTo>
                    <a:pt x="319" y="1416"/>
                  </a:lnTo>
                  <a:lnTo>
                    <a:pt x="317" y="1413"/>
                  </a:lnTo>
                  <a:lnTo>
                    <a:pt x="317" y="1410"/>
                  </a:lnTo>
                  <a:lnTo>
                    <a:pt x="317" y="1407"/>
                  </a:lnTo>
                  <a:lnTo>
                    <a:pt x="319" y="1404"/>
                  </a:lnTo>
                  <a:lnTo>
                    <a:pt x="322" y="1404"/>
                  </a:lnTo>
                  <a:lnTo>
                    <a:pt x="322" y="1398"/>
                  </a:lnTo>
                  <a:lnTo>
                    <a:pt x="325" y="1398"/>
                  </a:lnTo>
                  <a:lnTo>
                    <a:pt x="325" y="1393"/>
                  </a:lnTo>
                  <a:lnTo>
                    <a:pt x="322" y="1384"/>
                  </a:lnTo>
                  <a:lnTo>
                    <a:pt x="322" y="1381"/>
                  </a:lnTo>
                  <a:lnTo>
                    <a:pt x="317" y="1372"/>
                  </a:lnTo>
                  <a:lnTo>
                    <a:pt x="314" y="1370"/>
                  </a:lnTo>
                  <a:lnTo>
                    <a:pt x="314" y="1367"/>
                  </a:lnTo>
                  <a:lnTo>
                    <a:pt x="311" y="1358"/>
                  </a:lnTo>
                  <a:lnTo>
                    <a:pt x="314" y="1349"/>
                  </a:lnTo>
                  <a:lnTo>
                    <a:pt x="317" y="1344"/>
                  </a:lnTo>
                  <a:lnTo>
                    <a:pt x="317" y="1338"/>
                  </a:lnTo>
                  <a:lnTo>
                    <a:pt x="314" y="1332"/>
                  </a:lnTo>
                  <a:lnTo>
                    <a:pt x="308" y="1329"/>
                  </a:lnTo>
                  <a:lnTo>
                    <a:pt x="305" y="1329"/>
                  </a:lnTo>
                  <a:lnTo>
                    <a:pt x="299" y="1327"/>
                  </a:lnTo>
                  <a:lnTo>
                    <a:pt x="297" y="1327"/>
                  </a:lnTo>
                  <a:lnTo>
                    <a:pt x="297" y="1324"/>
                  </a:lnTo>
                  <a:lnTo>
                    <a:pt x="297" y="1321"/>
                  </a:lnTo>
                  <a:lnTo>
                    <a:pt x="294" y="1321"/>
                  </a:lnTo>
                  <a:lnTo>
                    <a:pt x="294" y="1306"/>
                  </a:lnTo>
                  <a:lnTo>
                    <a:pt x="294" y="1289"/>
                  </a:lnTo>
                  <a:lnTo>
                    <a:pt x="294" y="1281"/>
                  </a:lnTo>
                  <a:lnTo>
                    <a:pt x="291" y="1263"/>
                  </a:lnTo>
                  <a:lnTo>
                    <a:pt x="288" y="1246"/>
                  </a:lnTo>
                  <a:lnTo>
                    <a:pt x="282" y="1237"/>
                  </a:lnTo>
                  <a:lnTo>
                    <a:pt x="279" y="1217"/>
                  </a:lnTo>
                  <a:lnTo>
                    <a:pt x="282" y="1200"/>
                  </a:lnTo>
                  <a:lnTo>
                    <a:pt x="282" y="1183"/>
                  </a:lnTo>
                  <a:lnTo>
                    <a:pt x="285" y="1163"/>
                  </a:lnTo>
                  <a:lnTo>
                    <a:pt x="285" y="1160"/>
                  </a:lnTo>
                  <a:lnTo>
                    <a:pt x="282" y="1154"/>
                  </a:lnTo>
                  <a:lnTo>
                    <a:pt x="279" y="1146"/>
                  </a:lnTo>
                  <a:lnTo>
                    <a:pt x="274" y="1140"/>
                  </a:lnTo>
                  <a:lnTo>
                    <a:pt x="265" y="1137"/>
                  </a:lnTo>
                  <a:lnTo>
                    <a:pt x="256" y="1137"/>
                  </a:lnTo>
                  <a:lnTo>
                    <a:pt x="251" y="1140"/>
                  </a:lnTo>
                  <a:lnTo>
                    <a:pt x="245" y="1140"/>
                  </a:lnTo>
                  <a:lnTo>
                    <a:pt x="242" y="1143"/>
                  </a:lnTo>
                  <a:lnTo>
                    <a:pt x="233" y="1143"/>
                  </a:lnTo>
                  <a:lnTo>
                    <a:pt x="222" y="1143"/>
                  </a:lnTo>
                  <a:lnTo>
                    <a:pt x="213" y="1143"/>
                  </a:lnTo>
                  <a:lnTo>
                    <a:pt x="205" y="1143"/>
                  </a:lnTo>
                  <a:lnTo>
                    <a:pt x="193" y="1140"/>
                  </a:lnTo>
                  <a:lnTo>
                    <a:pt x="187" y="1137"/>
                  </a:lnTo>
                  <a:lnTo>
                    <a:pt x="184" y="1134"/>
                  </a:lnTo>
                  <a:lnTo>
                    <a:pt x="182" y="1128"/>
                  </a:lnTo>
                  <a:lnTo>
                    <a:pt x="182" y="1120"/>
                  </a:lnTo>
                  <a:lnTo>
                    <a:pt x="182" y="1114"/>
                  </a:lnTo>
                  <a:lnTo>
                    <a:pt x="184" y="1105"/>
                  </a:lnTo>
                  <a:lnTo>
                    <a:pt x="184" y="1097"/>
                  </a:lnTo>
                  <a:lnTo>
                    <a:pt x="187" y="1079"/>
                  </a:lnTo>
                  <a:lnTo>
                    <a:pt x="190" y="1062"/>
                  </a:lnTo>
                  <a:lnTo>
                    <a:pt x="190" y="1051"/>
                  </a:lnTo>
                  <a:lnTo>
                    <a:pt x="190" y="1039"/>
                  </a:lnTo>
                  <a:lnTo>
                    <a:pt x="187" y="1031"/>
                  </a:lnTo>
                  <a:lnTo>
                    <a:pt x="184" y="1022"/>
                  </a:lnTo>
                  <a:lnTo>
                    <a:pt x="179" y="1013"/>
                  </a:lnTo>
                  <a:lnTo>
                    <a:pt x="170" y="1002"/>
                  </a:lnTo>
                  <a:lnTo>
                    <a:pt x="164" y="996"/>
                  </a:lnTo>
                  <a:lnTo>
                    <a:pt x="153" y="985"/>
                  </a:lnTo>
                  <a:lnTo>
                    <a:pt x="138" y="976"/>
                  </a:lnTo>
                  <a:lnTo>
                    <a:pt x="130" y="970"/>
                  </a:lnTo>
                  <a:lnTo>
                    <a:pt x="118" y="967"/>
                  </a:lnTo>
                  <a:lnTo>
                    <a:pt x="104" y="965"/>
                  </a:lnTo>
                  <a:lnTo>
                    <a:pt x="95" y="965"/>
                  </a:lnTo>
                  <a:lnTo>
                    <a:pt x="84" y="965"/>
                  </a:lnTo>
                  <a:lnTo>
                    <a:pt x="72" y="962"/>
                  </a:lnTo>
                  <a:lnTo>
                    <a:pt x="67" y="956"/>
                  </a:lnTo>
                  <a:lnTo>
                    <a:pt x="58" y="950"/>
                  </a:lnTo>
                  <a:lnTo>
                    <a:pt x="49" y="939"/>
                  </a:lnTo>
                  <a:lnTo>
                    <a:pt x="44" y="930"/>
                  </a:lnTo>
                  <a:lnTo>
                    <a:pt x="35" y="919"/>
                  </a:lnTo>
                  <a:lnTo>
                    <a:pt x="29" y="913"/>
                  </a:lnTo>
                  <a:lnTo>
                    <a:pt x="23" y="907"/>
                  </a:lnTo>
                  <a:lnTo>
                    <a:pt x="18" y="907"/>
                  </a:lnTo>
                  <a:lnTo>
                    <a:pt x="18" y="884"/>
                  </a:lnTo>
                  <a:lnTo>
                    <a:pt x="15" y="867"/>
                  </a:lnTo>
                  <a:lnTo>
                    <a:pt x="15" y="850"/>
                  </a:lnTo>
                  <a:lnTo>
                    <a:pt x="9" y="841"/>
                  </a:lnTo>
                  <a:lnTo>
                    <a:pt x="3" y="835"/>
                  </a:lnTo>
                  <a:lnTo>
                    <a:pt x="0" y="827"/>
                  </a:lnTo>
                  <a:lnTo>
                    <a:pt x="0" y="821"/>
                  </a:lnTo>
                  <a:lnTo>
                    <a:pt x="0" y="812"/>
                  </a:lnTo>
                  <a:lnTo>
                    <a:pt x="6" y="807"/>
                  </a:lnTo>
                  <a:lnTo>
                    <a:pt x="9" y="801"/>
                  </a:lnTo>
                  <a:lnTo>
                    <a:pt x="15" y="795"/>
                  </a:lnTo>
                  <a:lnTo>
                    <a:pt x="15" y="789"/>
                  </a:lnTo>
                  <a:lnTo>
                    <a:pt x="18" y="781"/>
                  </a:lnTo>
                  <a:lnTo>
                    <a:pt x="15" y="772"/>
                  </a:lnTo>
                  <a:lnTo>
                    <a:pt x="12" y="761"/>
                  </a:lnTo>
                  <a:lnTo>
                    <a:pt x="12" y="732"/>
                  </a:lnTo>
                  <a:lnTo>
                    <a:pt x="58" y="732"/>
                  </a:lnTo>
                  <a:lnTo>
                    <a:pt x="115" y="732"/>
                  </a:lnTo>
                  <a:lnTo>
                    <a:pt x="176" y="732"/>
                  </a:lnTo>
                  <a:lnTo>
                    <a:pt x="207" y="732"/>
                  </a:lnTo>
                  <a:lnTo>
                    <a:pt x="176" y="677"/>
                  </a:lnTo>
                  <a:lnTo>
                    <a:pt x="164" y="654"/>
                  </a:lnTo>
                  <a:lnTo>
                    <a:pt x="164" y="643"/>
                  </a:lnTo>
                  <a:lnTo>
                    <a:pt x="167" y="637"/>
                  </a:lnTo>
                  <a:lnTo>
                    <a:pt x="173" y="631"/>
                  </a:lnTo>
                  <a:lnTo>
                    <a:pt x="179" y="629"/>
                  </a:lnTo>
                  <a:lnTo>
                    <a:pt x="190" y="623"/>
                  </a:lnTo>
                  <a:lnTo>
                    <a:pt x="202" y="617"/>
                  </a:lnTo>
                  <a:lnTo>
                    <a:pt x="213" y="608"/>
                  </a:lnTo>
                  <a:lnTo>
                    <a:pt x="219" y="603"/>
                  </a:lnTo>
                  <a:lnTo>
                    <a:pt x="222" y="597"/>
                  </a:lnTo>
                  <a:lnTo>
                    <a:pt x="222" y="594"/>
                  </a:lnTo>
                  <a:lnTo>
                    <a:pt x="222" y="583"/>
                  </a:lnTo>
                  <a:lnTo>
                    <a:pt x="233" y="583"/>
                  </a:lnTo>
                  <a:lnTo>
                    <a:pt x="242" y="580"/>
                  </a:lnTo>
                  <a:lnTo>
                    <a:pt x="253" y="580"/>
                  </a:lnTo>
                  <a:lnTo>
                    <a:pt x="259" y="583"/>
                  </a:lnTo>
                  <a:lnTo>
                    <a:pt x="265" y="583"/>
                  </a:lnTo>
                  <a:lnTo>
                    <a:pt x="274" y="588"/>
                  </a:lnTo>
                  <a:lnTo>
                    <a:pt x="282" y="591"/>
                  </a:lnTo>
                  <a:lnTo>
                    <a:pt x="288" y="594"/>
                  </a:lnTo>
                  <a:lnTo>
                    <a:pt x="294" y="594"/>
                  </a:lnTo>
                  <a:lnTo>
                    <a:pt x="297" y="585"/>
                  </a:lnTo>
                  <a:lnTo>
                    <a:pt x="299" y="577"/>
                  </a:lnTo>
                  <a:lnTo>
                    <a:pt x="302" y="571"/>
                  </a:lnTo>
                  <a:lnTo>
                    <a:pt x="305" y="565"/>
                  </a:lnTo>
                  <a:lnTo>
                    <a:pt x="311" y="565"/>
                  </a:lnTo>
                  <a:lnTo>
                    <a:pt x="319" y="565"/>
                  </a:lnTo>
                  <a:lnTo>
                    <a:pt x="325" y="565"/>
                  </a:lnTo>
                  <a:lnTo>
                    <a:pt x="334" y="563"/>
                  </a:lnTo>
                  <a:lnTo>
                    <a:pt x="342" y="557"/>
                  </a:lnTo>
                  <a:lnTo>
                    <a:pt x="354" y="551"/>
                  </a:lnTo>
                  <a:lnTo>
                    <a:pt x="365" y="542"/>
                  </a:lnTo>
                  <a:lnTo>
                    <a:pt x="368" y="537"/>
                  </a:lnTo>
                  <a:lnTo>
                    <a:pt x="386" y="534"/>
                  </a:lnTo>
                  <a:lnTo>
                    <a:pt x="391" y="534"/>
                  </a:lnTo>
                  <a:lnTo>
                    <a:pt x="394" y="537"/>
                  </a:lnTo>
                  <a:lnTo>
                    <a:pt x="397" y="540"/>
                  </a:lnTo>
                  <a:lnTo>
                    <a:pt x="397" y="542"/>
                  </a:lnTo>
                  <a:lnTo>
                    <a:pt x="397" y="548"/>
                  </a:lnTo>
                  <a:lnTo>
                    <a:pt x="400" y="551"/>
                  </a:lnTo>
                  <a:lnTo>
                    <a:pt x="406" y="560"/>
                  </a:lnTo>
                  <a:lnTo>
                    <a:pt x="411" y="565"/>
                  </a:lnTo>
                  <a:lnTo>
                    <a:pt x="417" y="568"/>
                  </a:lnTo>
                  <a:lnTo>
                    <a:pt x="429" y="574"/>
                  </a:lnTo>
                  <a:lnTo>
                    <a:pt x="432" y="577"/>
                  </a:lnTo>
                  <a:lnTo>
                    <a:pt x="437" y="585"/>
                  </a:lnTo>
                  <a:lnTo>
                    <a:pt x="440" y="597"/>
                  </a:lnTo>
                  <a:lnTo>
                    <a:pt x="443" y="606"/>
                  </a:lnTo>
                  <a:lnTo>
                    <a:pt x="446" y="614"/>
                  </a:lnTo>
                  <a:lnTo>
                    <a:pt x="457" y="617"/>
                  </a:lnTo>
                  <a:lnTo>
                    <a:pt x="469" y="617"/>
                  </a:lnTo>
                  <a:lnTo>
                    <a:pt x="486" y="611"/>
                  </a:lnTo>
                  <a:lnTo>
                    <a:pt x="509" y="608"/>
                  </a:lnTo>
                  <a:lnTo>
                    <a:pt x="524" y="603"/>
                  </a:lnTo>
                  <a:lnTo>
                    <a:pt x="526" y="600"/>
                  </a:lnTo>
                  <a:lnTo>
                    <a:pt x="526" y="594"/>
                  </a:lnTo>
                  <a:lnTo>
                    <a:pt x="524" y="588"/>
                  </a:lnTo>
                  <a:lnTo>
                    <a:pt x="521" y="585"/>
                  </a:lnTo>
                  <a:lnTo>
                    <a:pt x="518" y="583"/>
                  </a:lnTo>
                  <a:lnTo>
                    <a:pt x="512" y="580"/>
                  </a:lnTo>
                  <a:lnTo>
                    <a:pt x="506" y="574"/>
                  </a:lnTo>
                  <a:lnTo>
                    <a:pt x="503" y="568"/>
                  </a:lnTo>
                  <a:lnTo>
                    <a:pt x="503" y="563"/>
                  </a:lnTo>
                  <a:lnTo>
                    <a:pt x="506" y="554"/>
                  </a:lnTo>
                  <a:lnTo>
                    <a:pt x="512" y="542"/>
                  </a:lnTo>
                  <a:lnTo>
                    <a:pt x="515" y="534"/>
                  </a:lnTo>
                  <a:lnTo>
                    <a:pt x="521" y="525"/>
                  </a:lnTo>
                  <a:lnTo>
                    <a:pt x="526" y="517"/>
                  </a:lnTo>
                  <a:lnTo>
                    <a:pt x="529" y="505"/>
                  </a:lnTo>
                  <a:lnTo>
                    <a:pt x="529" y="494"/>
                  </a:lnTo>
                  <a:lnTo>
                    <a:pt x="529" y="482"/>
                  </a:lnTo>
                  <a:lnTo>
                    <a:pt x="524" y="473"/>
                  </a:lnTo>
                  <a:lnTo>
                    <a:pt x="518" y="465"/>
                  </a:lnTo>
                  <a:lnTo>
                    <a:pt x="512" y="456"/>
                  </a:lnTo>
                  <a:lnTo>
                    <a:pt x="506" y="448"/>
                  </a:lnTo>
                  <a:lnTo>
                    <a:pt x="506" y="439"/>
                  </a:lnTo>
                  <a:lnTo>
                    <a:pt x="503" y="425"/>
                  </a:lnTo>
                  <a:lnTo>
                    <a:pt x="506" y="410"/>
                  </a:lnTo>
                  <a:lnTo>
                    <a:pt x="509" y="402"/>
                  </a:lnTo>
                  <a:lnTo>
                    <a:pt x="512" y="393"/>
                  </a:lnTo>
                  <a:lnTo>
                    <a:pt x="524" y="382"/>
                  </a:lnTo>
                  <a:lnTo>
                    <a:pt x="529" y="376"/>
                  </a:lnTo>
                  <a:lnTo>
                    <a:pt x="535" y="376"/>
                  </a:lnTo>
                  <a:lnTo>
                    <a:pt x="547" y="370"/>
                  </a:lnTo>
                  <a:lnTo>
                    <a:pt x="561" y="367"/>
                  </a:lnTo>
                  <a:lnTo>
                    <a:pt x="572" y="364"/>
                  </a:lnTo>
                  <a:lnTo>
                    <a:pt x="584" y="367"/>
                  </a:lnTo>
                  <a:lnTo>
                    <a:pt x="590" y="370"/>
                  </a:lnTo>
                  <a:lnTo>
                    <a:pt x="595" y="379"/>
                  </a:lnTo>
                  <a:lnTo>
                    <a:pt x="607" y="384"/>
                  </a:lnTo>
                  <a:lnTo>
                    <a:pt x="618" y="387"/>
                  </a:lnTo>
                  <a:lnTo>
                    <a:pt x="630" y="390"/>
                  </a:lnTo>
                  <a:lnTo>
                    <a:pt x="659" y="390"/>
                  </a:lnTo>
                  <a:lnTo>
                    <a:pt x="693" y="393"/>
                  </a:lnTo>
                  <a:lnTo>
                    <a:pt x="713" y="393"/>
                  </a:lnTo>
                  <a:lnTo>
                    <a:pt x="725" y="396"/>
                  </a:lnTo>
                  <a:lnTo>
                    <a:pt x="739" y="399"/>
                  </a:lnTo>
                  <a:lnTo>
                    <a:pt x="745" y="399"/>
                  </a:lnTo>
                  <a:lnTo>
                    <a:pt x="748" y="399"/>
                  </a:lnTo>
                  <a:lnTo>
                    <a:pt x="751" y="396"/>
                  </a:lnTo>
                  <a:lnTo>
                    <a:pt x="754" y="390"/>
                  </a:lnTo>
                  <a:lnTo>
                    <a:pt x="759" y="384"/>
                  </a:lnTo>
                  <a:lnTo>
                    <a:pt x="774" y="384"/>
                  </a:lnTo>
                  <a:lnTo>
                    <a:pt x="779" y="382"/>
                  </a:lnTo>
                  <a:lnTo>
                    <a:pt x="785" y="379"/>
                  </a:lnTo>
                  <a:lnTo>
                    <a:pt x="794" y="379"/>
                  </a:lnTo>
                  <a:lnTo>
                    <a:pt x="802" y="382"/>
                  </a:lnTo>
                  <a:lnTo>
                    <a:pt x="808" y="384"/>
                  </a:lnTo>
                  <a:lnTo>
                    <a:pt x="814" y="390"/>
                  </a:lnTo>
                  <a:lnTo>
                    <a:pt x="820" y="390"/>
                  </a:lnTo>
                  <a:lnTo>
                    <a:pt x="828" y="390"/>
                  </a:lnTo>
                  <a:lnTo>
                    <a:pt x="834" y="387"/>
                  </a:lnTo>
                  <a:lnTo>
                    <a:pt x="837" y="387"/>
                  </a:lnTo>
                  <a:lnTo>
                    <a:pt x="843" y="384"/>
                  </a:lnTo>
                  <a:lnTo>
                    <a:pt x="848" y="379"/>
                  </a:lnTo>
                  <a:lnTo>
                    <a:pt x="851" y="373"/>
                  </a:lnTo>
                  <a:lnTo>
                    <a:pt x="860" y="367"/>
                  </a:lnTo>
                  <a:lnTo>
                    <a:pt x="863" y="359"/>
                  </a:lnTo>
                  <a:lnTo>
                    <a:pt x="871" y="353"/>
                  </a:lnTo>
                  <a:lnTo>
                    <a:pt x="880" y="347"/>
                  </a:lnTo>
                  <a:lnTo>
                    <a:pt x="894" y="338"/>
                  </a:lnTo>
                  <a:lnTo>
                    <a:pt x="909" y="327"/>
                  </a:lnTo>
                  <a:lnTo>
                    <a:pt x="917" y="324"/>
                  </a:lnTo>
                  <a:lnTo>
                    <a:pt x="926" y="321"/>
                  </a:lnTo>
                  <a:lnTo>
                    <a:pt x="932" y="318"/>
                  </a:lnTo>
                  <a:lnTo>
                    <a:pt x="1009" y="318"/>
                  </a:lnTo>
                  <a:lnTo>
                    <a:pt x="1021" y="313"/>
                  </a:lnTo>
                  <a:lnTo>
                    <a:pt x="1073" y="293"/>
                  </a:lnTo>
                  <a:lnTo>
                    <a:pt x="1081" y="290"/>
                  </a:lnTo>
                  <a:lnTo>
                    <a:pt x="1099" y="290"/>
                  </a:lnTo>
                  <a:lnTo>
                    <a:pt x="1116" y="284"/>
                  </a:lnTo>
                  <a:lnTo>
                    <a:pt x="1124" y="284"/>
                  </a:lnTo>
                  <a:lnTo>
                    <a:pt x="1130" y="287"/>
                  </a:lnTo>
                  <a:lnTo>
                    <a:pt x="1136" y="287"/>
                  </a:lnTo>
                  <a:lnTo>
                    <a:pt x="1142" y="290"/>
                  </a:lnTo>
                  <a:lnTo>
                    <a:pt x="1147" y="290"/>
                  </a:lnTo>
                  <a:lnTo>
                    <a:pt x="1153" y="287"/>
                  </a:lnTo>
                  <a:lnTo>
                    <a:pt x="1159" y="284"/>
                  </a:lnTo>
                  <a:lnTo>
                    <a:pt x="1162" y="281"/>
                  </a:lnTo>
                  <a:lnTo>
                    <a:pt x="1165" y="275"/>
                  </a:lnTo>
                  <a:lnTo>
                    <a:pt x="1168" y="270"/>
                  </a:lnTo>
                  <a:lnTo>
                    <a:pt x="1165" y="261"/>
                  </a:lnTo>
                  <a:lnTo>
                    <a:pt x="1165" y="238"/>
                  </a:lnTo>
                  <a:lnTo>
                    <a:pt x="1168" y="212"/>
                  </a:lnTo>
                  <a:lnTo>
                    <a:pt x="1170" y="203"/>
                  </a:lnTo>
                  <a:lnTo>
                    <a:pt x="1173" y="201"/>
                  </a:lnTo>
                  <a:lnTo>
                    <a:pt x="1179" y="195"/>
                  </a:lnTo>
                  <a:lnTo>
                    <a:pt x="1196" y="183"/>
                  </a:lnTo>
                  <a:lnTo>
                    <a:pt x="1222" y="166"/>
                  </a:lnTo>
                  <a:lnTo>
                    <a:pt x="1231" y="158"/>
                  </a:lnTo>
                  <a:lnTo>
                    <a:pt x="1237" y="155"/>
                  </a:lnTo>
                  <a:lnTo>
                    <a:pt x="1245" y="152"/>
                  </a:lnTo>
                  <a:lnTo>
                    <a:pt x="1251" y="152"/>
                  </a:lnTo>
                  <a:lnTo>
                    <a:pt x="1260" y="149"/>
                  </a:lnTo>
                  <a:lnTo>
                    <a:pt x="1265" y="149"/>
                  </a:lnTo>
                  <a:lnTo>
                    <a:pt x="1271" y="149"/>
                  </a:lnTo>
                  <a:lnTo>
                    <a:pt x="1277" y="149"/>
                  </a:lnTo>
                  <a:lnTo>
                    <a:pt x="1283" y="146"/>
                  </a:lnTo>
                  <a:lnTo>
                    <a:pt x="1291" y="140"/>
                  </a:lnTo>
                  <a:lnTo>
                    <a:pt x="1297" y="137"/>
                  </a:lnTo>
                  <a:lnTo>
                    <a:pt x="1303" y="132"/>
                  </a:lnTo>
                  <a:lnTo>
                    <a:pt x="1308" y="126"/>
                  </a:lnTo>
                  <a:lnTo>
                    <a:pt x="1308" y="123"/>
                  </a:lnTo>
                  <a:lnTo>
                    <a:pt x="1308" y="120"/>
                  </a:lnTo>
                  <a:lnTo>
                    <a:pt x="1311" y="112"/>
                  </a:lnTo>
                  <a:lnTo>
                    <a:pt x="1314" y="97"/>
                  </a:lnTo>
                  <a:lnTo>
                    <a:pt x="1317" y="80"/>
                  </a:lnTo>
                  <a:lnTo>
                    <a:pt x="1320" y="60"/>
                  </a:lnTo>
                  <a:lnTo>
                    <a:pt x="1323" y="40"/>
                  </a:lnTo>
                  <a:lnTo>
                    <a:pt x="1329" y="31"/>
                  </a:lnTo>
                  <a:lnTo>
                    <a:pt x="1334" y="23"/>
                  </a:lnTo>
                  <a:lnTo>
                    <a:pt x="1337" y="17"/>
                  </a:lnTo>
                  <a:lnTo>
                    <a:pt x="1346" y="11"/>
                  </a:lnTo>
                  <a:lnTo>
                    <a:pt x="1349" y="8"/>
                  </a:lnTo>
                  <a:lnTo>
                    <a:pt x="1357" y="5"/>
                  </a:lnTo>
                  <a:lnTo>
                    <a:pt x="1360" y="5"/>
                  </a:lnTo>
                  <a:lnTo>
                    <a:pt x="1363" y="2"/>
                  </a:lnTo>
                  <a:lnTo>
                    <a:pt x="1375" y="0"/>
                  </a:lnTo>
                  <a:lnTo>
                    <a:pt x="1380" y="0"/>
                  </a:lnTo>
                  <a:lnTo>
                    <a:pt x="1386" y="2"/>
                  </a:lnTo>
                  <a:lnTo>
                    <a:pt x="1392" y="2"/>
                  </a:lnTo>
                  <a:lnTo>
                    <a:pt x="1395" y="5"/>
                  </a:lnTo>
                  <a:lnTo>
                    <a:pt x="1389" y="14"/>
                  </a:lnTo>
                  <a:lnTo>
                    <a:pt x="1386" y="20"/>
                  </a:lnTo>
                  <a:lnTo>
                    <a:pt x="1386" y="25"/>
                  </a:lnTo>
                  <a:lnTo>
                    <a:pt x="1383" y="31"/>
                  </a:lnTo>
                  <a:lnTo>
                    <a:pt x="1383" y="37"/>
                  </a:lnTo>
                  <a:lnTo>
                    <a:pt x="1383" y="43"/>
                  </a:lnTo>
                  <a:lnTo>
                    <a:pt x="1386" y="48"/>
                  </a:lnTo>
                  <a:lnTo>
                    <a:pt x="1389" y="57"/>
                  </a:lnTo>
                  <a:lnTo>
                    <a:pt x="1400" y="60"/>
                  </a:lnTo>
                  <a:lnTo>
                    <a:pt x="1398" y="69"/>
                  </a:lnTo>
                  <a:lnTo>
                    <a:pt x="1398" y="74"/>
                  </a:lnTo>
                  <a:lnTo>
                    <a:pt x="1400" y="83"/>
                  </a:lnTo>
                  <a:lnTo>
                    <a:pt x="1400" y="89"/>
                  </a:lnTo>
                  <a:lnTo>
                    <a:pt x="1395" y="97"/>
                  </a:lnTo>
                  <a:lnTo>
                    <a:pt x="1392" y="103"/>
                  </a:lnTo>
                  <a:lnTo>
                    <a:pt x="1392" y="106"/>
                  </a:lnTo>
                  <a:lnTo>
                    <a:pt x="1392" y="117"/>
                  </a:lnTo>
                  <a:lnTo>
                    <a:pt x="1392" y="120"/>
                  </a:lnTo>
                  <a:lnTo>
                    <a:pt x="1386" y="129"/>
                  </a:lnTo>
                  <a:lnTo>
                    <a:pt x="1383" y="135"/>
                  </a:lnTo>
                  <a:lnTo>
                    <a:pt x="1386" y="137"/>
                  </a:lnTo>
                  <a:lnTo>
                    <a:pt x="1392" y="140"/>
                  </a:lnTo>
                  <a:lnTo>
                    <a:pt x="1392" y="143"/>
                  </a:lnTo>
                  <a:lnTo>
                    <a:pt x="1392" y="152"/>
                  </a:lnTo>
                  <a:lnTo>
                    <a:pt x="1395" y="155"/>
                  </a:lnTo>
                  <a:lnTo>
                    <a:pt x="1403" y="158"/>
                  </a:lnTo>
                  <a:lnTo>
                    <a:pt x="1409" y="163"/>
                  </a:lnTo>
                  <a:lnTo>
                    <a:pt x="1415" y="166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488" y="2082"/>
              <a:ext cx="1132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Hautte-Kotto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772" y="0"/>
              <a:ext cx="1696" cy="1430"/>
            </a:xfrm>
            <a:custGeom>
              <a:avLst/>
              <a:gdLst>
                <a:gd name="T0" fmla="*/ 1106 w 1696"/>
                <a:gd name="T1" fmla="*/ 20 h 1430"/>
                <a:gd name="T2" fmla="*/ 1213 w 1696"/>
                <a:gd name="T3" fmla="*/ 54 h 1430"/>
                <a:gd name="T4" fmla="*/ 1288 w 1696"/>
                <a:gd name="T5" fmla="*/ 169 h 1430"/>
                <a:gd name="T6" fmla="*/ 1411 w 1696"/>
                <a:gd name="T7" fmla="*/ 264 h 1430"/>
                <a:gd name="T8" fmla="*/ 1497 w 1696"/>
                <a:gd name="T9" fmla="*/ 370 h 1430"/>
                <a:gd name="T10" fmla="*/ 1679 w 1696"/>
                <a:gd name="T11" fmla="*/ 658 h 1430"/>
                <a:gd name="T12" fmla="*/ 1673 w 1696"/>
                <a:gd name="T13" fmla="*/ 867 h 1430"/>
                <a:gd name="T14" fmla="*/ 1681 w 1696"/>
                <a:gd name="T15" fmla="*/ 933 h 1430"/>
                <a:gd name="T16" fmla="*/ 1650 w 1696"/>
                <a:gd name="T17" fmla="*/ 1031 h 1430"/>
                <a:gd name="T18" fmla="*/ 1575 w 1696"/>
                <a:gd name="T19" fmla="*/ 1094 h 1430"/>
                <a:gd name="T20" fmla="*/ 1541 w 1696"/>
                <a:gd name="T21" fmla="*/ 1040 h 1430"/>
                <a:gd name="T22" fmla="*/ 1474 w 1696"/>
                <a:gd name="T23" fmla="*/ 1160 h 1430"/>
                <a:gd name="T24" fmla="*/ 1397 w 1696"/>
                <a:gd name="T25" fmla="*/ 1198 h 1430"/>
                <a:gd name="T26" fmla="*/ 1313 w 1696"/>
                <a:gd name="T27" fmla="*/ 1330 h 1430"/>
                <a:gd name="T28" fmla="*/ 1075 w 1696"/>
                <a:gd name="T29" fmla="*/ 1367 h 1430"/>
                <a:gd name="T30" fmla="*/ 974 w 1696"/>
                <a:gd name="T31" fmla="*/ 1424 h 1430"/>
                <a:gd name="T32" fmla="*/ 888 w 1696"/>
                <a:gd name="T33" fmla="*/ 1370 h 1430"/>
                <a:gd name="T34" fmla="*/ 773 w 1696"/>
                <a:gd name="T35" fmla="*/ 1327 h 1430"/>
                <a:gd name="T36" fmla="*/ 733 w 1696"/>
                <a:gd name="T37" fmla="*/ 1192 h 1430"/>
                <a:gd name="T38" fmla="*/ 661 w 1696"/>
                <a:gd name="T39" fmla="*/ 1123 h 1430"/>
                <a:gd name="T40" fmla="*/ 592 w 1696"/>
                <a:gd name="T41" fmla="*/ 1028 h 1430"/>
                <a:gd name="T42" fmla="*/ 531 w 1696"/>
                <a:gd name="T43" fmla="*/ 919 h 1430"/>
                <a:gd name="T44" fmla="*/ 454 w 1696"/>
                <a:gd name="T45" fmla="*/ 833 h 1430"/>
                <a:gd name="T46" fmla="*/ 402 w 1696"/>
                <a:gd name="T47" fmla="*/ 775 h 1430"/>
                <a:gd name="T48" fmla="*/ 376 w 1696"/>
                <a:gd name="T49" fmla="*/ 727 h 1430"/>
                <a:gd name="T50" fmla="*/ 348 w 1696"/>
                <a:gd name="T51" fmla="*/ 761 h 1430"/>
                <a:gd name="T52" fmla="*/ 310 w 1696"/>
                <a:gd name="T53" fmla="*/ 781 h 1430"/>
                <a:gd name="T54" fmla="*/ 281 w 1696"/>
                <a:gd name="T55" fmla="*/ 816 h 1430"/>
                <a:gd name="T56" fmla="*/ 250 w 1696"/>
                <a:gd name="T57" fmla="*/ 844 h 1430"/>
                <a:gd name="T58" fmla="*/ 207 w 1696"/>
                <a:gd name="T59" fmla="*/ 850 h 1430"/>
                <a:gd name="T60" fmla="*/ 164 w 1696"/>
                <a:gd name="T61" fmla="*/ 859 h 1430"/>
                <a:gd name="T62" fmla="*/ 126 w 1696"/>
                <a:gd name="T63" fmla="*/ 879 h 1430"/>
                <a:gd name="T64" fmla="*/ 106 w 1696"/>
                <a:gd name="T65" fmla="*/ 916 h 1430"/>
                <a:gd name="T66" fmla="*/ 66 w 1696"/>
                <a:gd name="T67" fmla="*/ 930 h 1430"/>
                <a:gd name="T68" fmla="*/ 40 w 1696"/>
                <a:gd name="T69" fmla="*/ 962 h 1430"/>
                <a:gd name="T70" fmla="*/ 0 w 1696"/>
                <a:gd name="T71" fmla="*/ 930 h 1430"/>
                <a:gd name="T72" fmla="*/ 34 w 1696"/>
                <a:gd name="T73" fmla="*/ 879 h 1430"/>
                <a:gd name="T74" fmla="*/ 69 w 1696"/>
                <a:gd name="T75" fmla="*/ 847 h 1430"/>
                <a:gd name="T76" fmla="*/ 86 w 1696"/>
                <a:gd name="T77" fmla="*/ 807 h 1430"/>
                <a:gd name="T78" fmla="*/ 97 w 1696"/>
                <a:gd name="T79" fmla="*/ 775 h 1430"/>
                <a:gd name="T80" fmla="*/ 118 w 1696"/>
                <a:gd name="T81" fmla="*/ 755 h 1430"/>
                <a:gd name="T82" fmla="*/ 152 w 1696"/>
                <a:gd name="T83" fmla="*/ 724 h 1430"/>
                <a:gd name="T84" fmla="*/ 218 w 1696"/>
                <a:gd name="T85" fmla="*/ 658 h 1430"/>
                <a:gd name="T86" fmla="*/ 250 w 1696"/>
                <a:gd name="T87" fmla="*/ 612 h 1430"/>
                <a:gd name="T88" fmla="*/ 293 w 1696"/>
                <a:gd name="T89" fmla="*/ 603 h 1430"/>
                <a:gd name="T90" fmla="*/ 336 w 1696"/>
                <a:gd name="T91" fmla="*/ 594 h 1430"/>
                <a:gd name="T92" fmla="*/ 365 w 1696"/>
                <a:gd name="T93" fmla="*/ 557 h 1430"/>
                <a:gd name="T94" fmla="*/ 382 w 1696"/>
                <a:gd name="T95" fmla="*/ 514 h 1430"/>
                <a:gd name="T96" fmla="*/ 425 w 1696"/>
                <a:gd name="T97" fmla="*/ 459 h 1430"/>
                <a:gd name="T98" fmla="*/ 488 w 1696"/>
                <a:gd name="T99" fmla="*/ 457 h 1430"/>
                <a:gd name="T100" fmla="*/ 508 w 1696"/>
                <a:gd name="T101" fmla="*/ 431 h 1430"/>
                <a:gd name="T102" fmla="*/ 543 w 1696"/>
                <a:gd name="T103" fmla="*/ 385 h 1430"/>
                <a:gd name="T104" fmla="*/ 546 w 1696"/>
                <a:gd name="T105" fmla="*/ 319 h 1430"/>
                <a:gd name="T106" fmla="*/ 540 w 1696"/>
                <a:gd name="T107" fmla="*/ 207 h 1430"/>
                <a:gd name="T108" fmla="*/ 572 w 1696"/>
                <a:gd name="T109" fmla="*/ 175 h 1430"/>
                <a:gd name="T110" fmla="*/ 589 w 1696"/>
                <a:gd name="T111" fmla="*/ 109 h 1430"/>
                <a:gd name="T112" fmla="*/ 644 w 1696"/>
                <a:gd name="T113" fmla="*/ 80 h 1430"/>
                <a:gd name="T114" fmla="*/ 690 w 1696"/>
                <a:gd name="T115" fmla="*/ 80 h 1430"/>
                <a:gd name="T116" fmla="*/ 759 w 1696"/>
                <a:gd name="T117" fmla="*/ 75 h 1430"/>
                <a:gd name="T118" fmla="*/ 839 w 1696"/>
                <a:gd name="T119" fmla="*/ 49 h 1430"/>
                <a:gd name="T120" fmla="*/ 940 w 1696"/>
                <a:gd name="T121" fmla="*/ 23 h 1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96" h="1430">
                  <a:moveTo>
                    <a:pt x="1003" y="0"/>
                  </a:moveTo>
                  <a:lnTo>
                    <a:pt x="1020" y="8"/>
                  </a:lnTo>
                  <a:lnTo>
                    <a:pt x="1026" y="11"/>
                  </a:lnTo>
                  <a:lnTo>
                    <a:pt x="1032" y="14"/>
                  </a:lnTo>
                  <a:lnTo>
                    <a:pt x="1035" y="14"/>
                  </a:lnTo>
                  <a:lnTo>
                    <a:pt x="1035" y="11"/>
                  </a:lnTo>
                  <a:lnTo>
                    <a:pt x="1040" y="11"/>
                  </a:lnTo>
                  <a:lnTo>
                    <a:pt x="1052" y="8"/>
                  </a:lnTo>
                  <a:lnTo>
                    <a:pt x="1058" y="6"/>
                  </a:lnTo>
                  <a:lnTo>
                    <a:pt x="1069" y="11"/>
                  </a:lnTo>
                  <a:lnTo>
                    <a:pt x="1081" y="17"/>
                  </a:lnTo>
                  <a:lnTo>
                    <a:pt x="1098" y="17"/>
                  </a:lnTo>
                  <a:lnTo>
                    <a:pt x="1104" y="20"/>
                  </a:lnTo>
                  <a:lnTo>
                    <a:pt x="1106" y="20"/>
                  </a:lnTo>
                  <a:lnTo>
                    <a:pt x="1109" y="23"/>
                  </a:lnTo>
                  <a:lnTo>
                    <a:pt x="1115" y="23"/>
                  </a:lnTo>
                  <a:lnTo>
                    <a:pt x="1129" y="20"/>
                  </a:lnTo>
                  <a:lnTo>
                    <a:pt x="1135" y="23"/>
                  </a:lnTo>
                  <a:lnTo>
                    <a:pt x="1141" y="29"/>
                  </a:lnTo>
                  <a:lnTo>
                    <a:pt x="1144" y="34"/>
                  </a:lnTo>
                  <a:lnTo>
                    <a:pt x="1150" y="37"/>
                  </a:lnTo>
                  <a:lnTo>
                    <a:pt x="1152" y="37"/>
                  </a:lnTo>
                  <a:lnTo>
                    <a:pt x="1178" y="43"/>
                  </a:lnTo>
                  <a:lnTo>
                    <a:pt x="1196" y="43"/>
                  </a:lnTo>
                  <a:lnTo>
                    <a:pt x="1198" y="46"/>
                  </a:lnTo>
                  <a:lnTo>
                    <a:pt x="1207" y="46"/>
                  </a:lnTo>
                  <a:lnTo>
                    <a:pt x="1216" y="46"/>
                  </a:lnTo>
                  <a:lnTo>
                    <a:pt x="1213" y="54"/>
                  </a:lnTo>
                  <a:lnTo>
                    <a:pt x="1219" y="66"/>
                  </a:lnTo>
                  <a:lnTo>
                    <a:pt x="1221" y="72"/>
                  </a:lnTo>
                  <a:lnTo>
                    <a:pt x="1224" y="75"/>
                  </a:lnTo>
                  <a:lnTo>
                    <a:pt x="1230" y="80"/>
                  </a:lnTo>
                  <a:lnTo>
                    <a:pt x="1233" y="83"/>
                  </a:lnTo>
                  <a:lnTo>
                    <a:pt x="1239" y="86"/>
                  </a:lnTo>
                  <a:lnTo>
                    <a:pt x="1239" y="95"/>
                  </a:lnTo>
                  <a:lnTo>
                    <a:pt x="1247" y="106"/>
                  </a:lnTo>
                  <a:lnTo>
                    <a:pt x="1267" y="135"/>
                  </a:lnTo>
                  <a:lnTo>
                    <a:pt x="1270" y="135"/>
                  </a:lnTo>
                  <a:lnTo>
                    <a:pt x="1279" y="155"/>
                  </a:lnTo>
                  <a:lnTo>
                    <a:pt x="1282" y="161"/>
                  </a:lnTo>
                  <a:lnTo>
                    <a:pt x="1285" y="166"/>
                  </a:lnTo>
                  <a:lnTo>
                    <a:pt x="1288" y="169"/>
                  </a:lnTo>
                  <a:lnTo>
                    <a:pt x="1290" y="172"/>
                  </a:lnTo>
                  <a:lnTo>
                    <a:pt x="1316" y="187"/>
                  </a:lnTo>
                  <a:lnTo>
                    <a:pt x="1325" y="195"/>
                  </a:lnTo>
                  <a:lnTo>
                    <a:pt x="1328" y="195"/>
                  </a:lnTo>
                  <a:lnTo>
                    <a:pt x="1331" y="198"/>
                  </a:lnTo>
                  <a:lnTo>
                    <a:pt x="1336" y="204"/>
                  </a:lnTo>
                  <a:lnTo>
                    <a:pt x="1348" y="210"/>
                  </a:lnTo>
                  <a:lnTo>
                    <a:pt x="1362" y="218"/>
                  </a:lnTo>
                  <a:lnTo>
                    <a:pt x="1365" y="221"/>
                  </a:lnTo>
                  <a:lnTo>
                    <a:pt x="1380" y="241"/>
                  </a:lnTo>
                  <a:lnTo>
                    <a:pt x="1397" y="244"/>
                  </a:lnTo>
                  <a:lnTo>
                    <a:pt x="1405" y="255"/>
                  </a:lnTo>
                  <a:lnTo>
                    <a:pt x="1408" y="261"/>
                  </a:lnTo>
                  <a:lnTo>
                    <a:pt x="1411" y="264"/>
                  </a:lnTo>
                  <a:lnTo>
                    <a:pt x="1417" y="264"/>
                  </a:lnTo>
                  <a:lnTo>
                    <a:pt x="1426" y="267"/>
                  </a:lnTo>
                  <a:lnTo>
                    <a:pt x="1431" y="273"/>
                  </a:lnTo>
                  <a:lnTo>
                    <a:pt x="1440" y="281"/>
                  </a:lnTo>
                  <a:lnTo>
                    <a:pt x="1451" y="287"/>
                  </a:lnTo>
                  <a:lnTo>
                    <a:pt x="1460" y="296"/>
                  </a:lnTo>
                  <a:lnTo>
                    <a:pt x="1466" y="304"/>
                  </a:lnTo>
                  <a:lnTo>
                    <a:pt x="1469" y="316"/>
                  </a:lnTo>
                  <a:lnTo>
                    <a:pt x="1474" y="333"/>
                  </a:lnTo>
                  <a:lnTo>
                    <a:pt x="1477" y="339"/>
                  </a:lnTo>
                  <a:lnTo>
                    <a:pt x="1486" y="350"/>
                  </a:lnTo>
                  <a:lnTo>
                    <a:pt x="1489" y="356"/>
                  </a:lnTo>
                  <a:lnTo>
                    <a:pt x="1492" y="359"/>
                  </a:lnTo>
                  <a:lnTo>
                    <a:pt x="1497" y="370"/>
                  </a:lnTo>
                  <a:lnTo>
                    <a:pt x="1512" y="390"/>
                  </a:lnTo>
                  <a:lnTo>
                    <a:pt x="1515" y="393"/>
                  </a:lnTo>
                  <a:lnTo>
                    <a:pt x="1515" y="399"/>
                  </a:lnTo>
                  <a:lnTo>
                    <a:pt x="1538" y="428"/>
                  </a:lnTo>
                  <a:lnTo>
                    <a:pt x="1538" y="434"/>
                  </a:lnTo>
                  <a:lnTo>
                    <a:pt x="1572" y="485"/>
                  </a:lnTo>
                  <a:lnTo>
                    <a:pt x="1572" y="488"/>
                  </a:lnTo>
                  <a:lnTo>
                    <a:pt x="1578" y="497"/>
                  </a:lnTo>
                  <a:lnTo>
                    <a:pt x="1581" y="500"/>
                  </a:lnTo>
                  <a:lnTo>
                    <a:pt x="1615" y="560"/>
                  </a:lnTo>
                  <a:lnTo>
                    <a:pt x="1630" y="583"/>
                  </a:lnTo>
                  <a:lnTo>
                    <a:pt x="1638" y="594"/>
                  </a:lnTo>
                  <a:lnTo>
                    <a:pt x="1656" y="623"/>
                  </a:lnTo>
                  <a:lnTo>
                    <a:pt x="1679" y="658"/>
                  </a:lnTo>
                  <a:lnTo>
                    <a:pt x="1684" y="689"/>
                  </a:lnTo>
                  <a:lnTo>
                    <a:pt x="1693" y="764"/>
                  </a:lnTo>
                  <a:lnTo>
                    <a:pt x="1696" y="784"/>
                  </a:lnTo>
                  <a:lnTo>
                    <a:pt x="1696" y="790"/>
                  </a:lnTo>
                  <a:lnTo>
                    <a:pt x="1687" y="804"/>
                  </a:lnTo>
                  <a:lnTo>
                    <a:pt x="1679" y="818"/>
                  </a:lnTo>
                  <a:lnTo>
                    <a:pt x="1676" y="830"/>
                  </a:lnTo>
                  <a:lnTo>
                    <a:pt x="1676" y="833"/>
                  </a:lnTo>
                  <a:lnTo>
                    <a:pt x="1670" y="839"/>
                  </a:lnTo>
                  <a:lnTo>
                    <a:pt x="1667" y="847"/>
                  </a:lnTo>
                  <a:lnTo>
                    <a:pt x="1658" y="856"/>
                  </a:lnTo>
                  <a:lnTo>
                    <a:pt x="1656" y="864"/>
                  </a:lnTo>
                  <a:lnTo>
                    <a:pt x="1670" y="864"/>
                  </a:lnTo>
                  <a:lnTo>
                    <a:pt x="1673" y="867"/>
                  </a:lnTo>
                  <a:lnTo>
                    <a:pt x="1667" y="873"/>
                  </a:lnTo>
                  <a:lnTo>
                    <a:pt x="1664" y="879"/>
                  </a:lnTo>
                  <a:lnTo>
                    <a:pt x="1664" y="884"/>
                  </a:lnTo>
                  <a:lnTo>
                    <a:pt x="1661" y="887"/>
                  </a:lnTo>
                  <a:lnTo>
                    <a:pt x="1658" y="905"/>
                  </a:lnTo>
                  <a:lnTo>
                    <a:pt x="1658" y="907"/>
                  </a:lnTo>
                  <a:lnTo>
                    <a:pt x="1664" y="922"/>
                  </a:lnTo>
                  <a:lnTo>
                    <a:pt x="1670" y="916"/>
                  </a:lnTo>
                  <a:lnTo>
                    <a:pt x="1676" y="913"/>
                  </a:lnTo>
                  <a:lnTo>
                    <a:pt x="1679" y="913"/>
                  </a:lnTo>
                  <a:lnTo>
                    <a:pt x="1681" y="916"/>
                  </a:lnTo>
                  <a:lnTo>
                    <a:pt x="1684" y="925"/>
                  </a:lnTo>
                  <a:lnTo>
                    <a:pt x="1681" y="930"/>
                  </a:lnTo>
                  <a:lnTo>
                    <a:pt x="1681" y="933"/>
                  </a:lnTo>
                  <a:lnTo>
                    <a:pt x="1676" y="945"/>
                  </a:lnTo>
                  <a:lnTo>
                    <a:pt x="1670" y="951"/>
                  </a:lnTo>
                  <a:lnTo>
                    <a:pt x="1670" y="956"/>
                  </a:lnTo>
                  <a:lnTo>
                    <a:pt x="1667" y="959"/>
                  </a:lnTo>
                  <a:lnTo>
                    <a:pt x="1661" y="982"/>
                  </a:lnTo>
                  <a:lnTo>
                    <a:pt x="1661" y="994"/>
                  </a:lnTo>
                  <a:lnTo>
                    <a:pt x="1664" y="999"/>
                  </a:lnTo>
                  <a:lnTo>
                    <a:pt x="1670" y="1011"/>
                  </a:lnTo>
                  <a:lnTo>
                    <a:pt x="1670" y="1014"/>
                  </a:lnTo>
                  <a:lnTo>
                    <a:pt x="1670" y="1022"/>
                  </a:lnTo>
                  <a:lnTo>
                    <a:pt x="1667" y="1025"/>
                  </a:lnTo>
                  <a:lnTo>
                    <a:pt x="1661" y="1022"/>
                  </a:lnTo>
                  <a:lnTo>
                    <a:pt x="1658" y="1022"/>
                  </a:lnTo>
                  <a:lnTo>
                    <a:pt x="1650" y="1031"/>
                  </a:lnTo>
                  <a:lnTo>
                    <a:pt x="1647" y="1040"/>
                  </a:lnTo>
                  <a:lnTo>
                    <a:pt x="1647" y="1042"/>
                  </a:lnTo>
                  <a:lnTo>
                    <a:pt x="1644" y="1048"/>
                  </a:lnTo>
                  <a:lnTo>
                    <a:pt x="1638" y="1051"/>
                  </a:lnTo>
                  <a:lnTo>
                    <a:pt x="1635" y="1054"/>
                  </a:lnTo>
                  <a:lnTo>
                    <a:pt x="1621" y="1065"/>
                  </a:lnTo>
                  <a:lnTo>
                    <a:pt x="1607" y="1080"/>
                  </a:lnTo>
                  <a:lnTo>
                    <a:pt x="1604" y="1080"/>
                  </a:lnTo>
                  <a:lnTo>
                    <a:pt x="1595" y="1080"/>
                  </a:lnTo>
                  <a:lnTo>
                    <a:pt x="1587" y="1077"/>
                  </a:lnTo>
                  <a:lnTo>
                    <a:pt x="1584" y="1080"/>
                  </a:lnTo>
                  <a:lnTo>
                    <a:pt x="1578" y="1083"/>
                  </a:lnTo>
                  <a:lnTo>
                    <a:pt x="1575" y="1083"/>
                  </a:lnTo>
                  <a:lnTo>
                    <a:pt x="1575" y="1094"/>
                  </a:lnTo>
                  <a:lnTo>
                    <a:pt x="1566" y="1100"/>
                  </a:lnTo>
                  <a:lnTo>
                    <a:pt x="1555" y="1097"/>
                  </a:lnTo>
                  <a:lnTo>
                    <a:pt x="1552" y="1088"/>
                  </a:lnTo>
                  <a:lnTo>
                    <a:pt x="1549" y="1083"/>
                  </a:lnTo>
                  <a:lnTo>
                    <a:pt x="1549" y="1077"/>
                  </a:lnTo>
                  <a:lnTo>
                    <a:pt x="1549" y="1071"/>
                  </a:lnTo>
                  <a:lnTo>
                    <a:pt x="1552" y="1065"/>
                  </a:lnTo>
                  <a:lnTo>
                    <a:pt x="1552" y="1060"/>
                  </a:lnTo>
                  <a:lnTo>
                    <a:pt x="1555" y="1054"/>
                  </a:lnTo>
                  <a:lnTo>
                    <a:pt x="1561" y="1045"/>
                  </a:lnTo>
                  <a:lnTo>
                    <a:pt x="1558" y="1042"/>
                  </a:lnTo>
                  <a:lnTo>
                    <a:pt x="1552" y="1042"/>
                  </a:lnTo>
                  <a:lnTo>
                    <a:pt x="1546" y="1040"/>
                  </a:lnTo>
                  <a:lnTo>
                    <a:pt x="1541" y="1040"/>
                  </a:lnTo>
                  <a:lnTo>
                    <a:pt x="1529" y="1042"/>
                  </a:lnTo>
                  <a:lnTo>
                    <a:pt x="1526" y="1045"/>
                  </a:lnTo>
                  <a:lnTo>
                    <a:pt x="1523" y="1045"/>
                  </a:lnTo>
                  <a:lnTo>
                    <a:pt x="1515" y="1048"/>
                  </a:lnTo>
                  <a:lnTo>
                    <a:pt x="1512" y="1051"/>
                  </a:lnTo>
                  <a:lnTo>
                    <a:pt x="1503" y="1057"/>
                  </a:lnTo>
                  <a:lnTo>
                    <a:pt x="1500" y="1063"/>
                  </a:lnTo>
                  <a:lnTo>
                    <a:pt x="1495" y="1071"/>
                  </a:lnTo>
                  <a:lnTo>
                    <a:pt x="1489" y="1080"/>
                  </a:lnTo>
                  <a:lnTo>
                    <a:pt x="1486" y="1100"/>
                  </a:lnTo>
                  <a:lnTo>
                    <a:pt x="1483" y="1120"/>
                  </a:lnTo>
                  <a:lnTo>
                    <a:pt x="1480" y="1137"/>
                  </a:lnTo>
                  <a:lnTo>
                    <a:pt x="1477" y="1152"/>
                  </a:lnTo>
                  <a:lnTo>
                    <a:pt x="1474" y="1160"/>
                  </a:lnTo>
                  <a:lnTo>
                    <a:pt x="1474" y="1163"/>
                  </a:lnTo>
                  <a:lnTo>
                    <a:pt x="1474" y="1166"/>
                  </a:lnTo>
                  <a:lnTo>
                    <a:pt x="1469" y="1172"/>
                  </a:lnTo>
                  <a:lnTo>
                    <a:pt x="1463" y="1177"/>
                  </a:lnTo>
                  <a:lnTo>
                    <a:pt x="1457" y="1180"/>
                  </a:lnTo>
                  <a:lnTo>
                    <a:pt x="1449" y="1186"/>
                  </a:lnTo>
                  <a:lnTo>
                    <a:pt x="1443" y="1189"/>
                  </a:lnTo>
                  <a:lnTo>
                    <a:pt x="1437" y="1189"/>
                  </a:lnTo>
                  <a:lnTo>
                    <a:pt x="1431" y="1189"/>
                  </a:lnTo>
                  <a:lnTo>
                    <a:pt x="1426" y="1189"/>
                  </a:lnTo>
                  <a:lnTo>
                    <a:pt x="1417" y="1192"/>
                  </a:lnTo>
                  <a:lnTo>
                    <a:pt x="1411" y="1192"/>
                  </a:lnTo>
                  <a:lnTo>
                    <a:pt x="1403" y="1195"/>
                  </a:lnTo>
                  <a:lnTo>
                    <a:pt x="1397" y="1198"/>
                  </a:lnTo>
                  <a:lnTo>
                    <a:pt x="1388" y="1206"/>
                  </a:lnTo>
                  <a:lnTo>
                    <a:pt x="1362" y="1223"/>
                  </a:lnTo>
                  <a:lnTo>
                    <a:pt x="1345" y="1235"/>
                  </a:lnTo>
                  <a:lnTo>
                    <a:pt x="1339" y="1241"/>
                  </a:lnTo>
                  <a:lnTo>
                    <a:pt x="1336" y="1243"/>
                  </a:lnTo>
                  <a:lnTo>
                    <a:pt x="1334" y="1252"/>
                  </a:lnTo>
                  <a:lnTo>
                    <a:pt x="1331" y="1278"/>
                  </a:lnTo>
                  <a:lnTo>
                    <a:pt x="1331" y="1301"/>
                  </a:lnTo>
                  <a:lnTo>
                    <a:pt x="1334" y="1310"/>
                  </a:lnTo>
                  <a:lnTo>
                    <a:pt x="1331" y="1315"/>
                  </a:lnTo>
                  <a:lnTo>
                    <a:pt x="1328" y="1321"/>
                  </a:lnTo>
                  <a:lnTo>
                    <a:pt x="1325" y="1324"/>
                  </a:lnTo>
                  <a:lnTo>
                    <a:pt x="1319" y="1327"/>
                  </a:lnTo>
                  <a:lnTo>
                    <a:pt x="1313" y="1330"/>
                  </a:lnTo>
                  <a:lnTo>
                    <a:pt x="1308" y="1330"/>
                  </a:lnTo>
                  <a:lnTo>
                    <a:pt x="1302" y="1327"/>
                  </a:lnTo>
                  <a:lnTo>
                    <a:pt x="1296" y="1327"/>
                  </a:lnTo>
                  <a:lnTo>
                    <a:pt x="1290" y="1324"/>
                  </a:lnTo>
                  <a:lnTo>
                    <a:pt x="1282" y="1324"/>
                  </a:lnTo>
                  <a:lnTo>
                    <a:pt x="1265" y="1330"/>
                  </a:lnTo>
                  <a:lnTo>
                    <a:pt x="1247" y="1330"/>
                  </a:lnTo>
                  <a:lnTo>
                    <a:pt x="1239" y="1333"/>
                  </a:lnTo>
                  <a:lnTo>
                    <a:pt x="1187" y="1353"/>
                  </a:lnTo>
                  <a:lnTo>
                    <a:pt x="1175" y="1358"/>
                  </a:lnTo>
                  <a:lnTo>
                    <a:pt x="1098" y="1358"/>
                  </a:lnTo>
                  <a:lnTo>
                    <a:pt x="1092" y="1361"/>
                  </a:lnTo>
                  <a:lnTo>
                    <a:pt x="1083" y="1364"/>
                  </a:lnTo>
                  <a:lnTo>
                    <a:pt x="1075" y="1367"/>
                  </a:lnTo>
                  <a:lnTo>
                    <a:pt x="1060" y="1378"/>
                  </a:lnTo>
                  <a:lnTo>
                    <a:pt x="1046" y="1387"/>
                  </a:lnTo>
                  <a:lnTo>
                    <a:pt x="1037" y="1393"/>
                  </a:lnTo>
                  <a:lnTo>
                    <a:pt x="1029" y="1399"/>
                  </a:lnTo>
                  <a:lnTo>
                    <a:pt x="1026" y="1407"/>
                  </a:lnTo>
                  <a:lnTo>
                    <a:pt x="1017" y="1413"/>
                  </a:lnTo>
                  <a:lnTo>
                    <a:pt x="1014" y="1419"/>
                  </a:lnTo>
                  <a:lnTo>
                    <a:pt x="1009" y="1424"/>
                  </a:lnTo>
                  <a:lnTo>
                    <a:pt x="1003" y="1427"/>
                  </a:lnTo>
                  <a:lnTo>
                    <a:pt x="1000" y="1427"/>
                  </a:lnTo>
                  <a:lnTo>
                    <a:pt x="994" y="1430"/>
                  </a:lnTo>
                  <a:lnTo>
                    <a:pt x="986" y="1430"/>
                  </a:lnTo>
                  <a:lnTo>
                    <a:pt x="980" y="1430"/>
                  </a:lnTo>
                  <a:lnTo>
                    <a:pt x="974" y="1424"/>
                  </a:lnTo>
                  <a:lnTo>
                    <a:pt x="968" y="1422"/>
                  </a:lnTo>
                  <a:lnTo>
                    <a:pt x="960" y="1419"/>
                  </a:lnTo>
                  <a:lnTo>
                    <a:pt x="951" y="1419"/>
                  </a:lnTo>
                  <a:lnTo>
                    <a:pt x="945" y="1422"/>
                  </a:lnTo>
                  <a:lnTo>
                    <a:pt x="940" y="1424"/>
                  </a:lnTo>
                  <a:lnTo>
                    <a:pt x="925" y="1424"/>
                  </a:lnTo>
                  <a:lnTo>
                    <a:pt x="928" y="1401"/>
                  </a:lnTo>
                  <a:lnTo>
                    <a:pt x="928" y="1393"/>
                  </a:lnTo>
                  <a:lnTo>
                    <a:pt x="928" y="1390"/>
                  </a:lnTo>
                  <a:lnTo>
                    <a:pt x="925" y="1384"/>
                  </a:lnTo>
                  <a:lnTo>
                    <a:pt x="920" y="1378"/>
                  </a:lnTo>
                  <a:lnTo>
                    <a:pt x="914" y="1376"/>
                  </a:lnTo>
                  <a:lnTo>
                    <a:pt x="902" y="1373"/>
                  </a:lnTo>
                  <a:lnTo>
                    <a:pt x="888" y="1370"/>
                  </a:lnTo>
                  <a:lnTo>
                    <a:pt x="876" y="1373"/>
                  </a:lnTo>
                  <a:lnTo>
                    <a:pt x="862" y="1370"/>
                  </a:lnTo>
                  <a:lnTo>
                    <a:pt x="851" y="1367"/>
                  </a:lnTo>
                  <a:lnTo>
                    <a:pt x="842" y="1364"/>
                  </a:lnTo>
                  <a:lnTo>
                    <a:pt x="828" y="1361"/>
                  </a:lnTo>
                  <a:lnTo>
                    <a:pt x="819" y="1358"/>
                  </a:lnTo>
                  <a:lnTo>
                    <a:pt x="813" y="1353"/>
                  </a:lnTo>
                  <a:lnTo>
                    <a:pt x="810" y="1350"/>
                  </a:lnTo>
                  <a:lnTo>
                    <a:pt x="807" y="1344"/>
                  </a:lnTo>
                  <a:lnTo>
                    <a:pt x="802" y="1341"/>
                  </a:lnTo>
                  <a:lnTo>
                    <a:pt x="793" y="1338"/>
                  </a:lnTo>
                  <a:lnTo>
                    <a:pt x="784" y="1335"/>
                  </a:lnTo>
                  <a:lnTo>
                    <a:pt x="776" y="1333"/>
                  </a:lnTo>
                  <a:lnTo>
                    <a:pt x="773" y="1327"/>
                  </a:lnTo>
                  <a:lnTo>
                    <a:pt x="767" y="1321"/>
                  </a:lnTo>
                  <a:lnTo>
                    <a:pt x="764" y="1315"/>
                  </a:lnTo>
                  <a:lnTo>
                    <a:pt x="764" y="1304"/>
                  </a:lnTo>
                  <a:lnTo>
                    <a:pt x="759" y="1281"/>
                  </a:lnTo>
                  <a:lnTo>
                    <a:pt x="756" y="1266"/>
                  </a:lnTo>
                  <a:lnTo>
                    <a:pt x="753" y="1252"/>
                  </a:lnTo>
                  <a:lnTo>
                    <a:pt x="747" y="1235"/>
                  </a:lnTo>
                  <a:lnTo>
                    <a:pt x="744" y="1221"/>
                  </a:lnTo>
                  <a:lnTo>
                    <a:pt x="747" y="1212"/>
                  </a:lnTo>
                  <a:lnTo>
                    <a:pt x="747" y="1206"/>
                  </a:lnTo>
                  <a:lnTo>
                    <a:pt x="747" y="1200"/>
                  </a:lnTo>
                  <a:lnTo>
                    <a:pt x="744" y="1198"/>
                  </a:lnTo>
                  <a:lnTo>
                    <a:pt x="738" y="1192"/>
                  </a:lnTo>
                  <a:lnTo>
                    <a:pt x="733" y="1192"/>
                  </a:lnTo>
                  <a:lnTo>
                    <a:pt x="727" y="1189"/>
                  </a:lnTo>
                  <a:lnTo>
                    <a:pt x="718" y="1183"/>
                  </a:lnTo>
                  <a:lnTo>
                    <a:pt x="713" y="1183"/>
                  </a:lnTo>
                  <a:lnTo>
                    <a:pt x="707" y="1180"/>
                  </a:lnTo>
                  <a:lnTo>
                    <a:pt x="704" y="1175"/>
                  </a:lnTo>
                  <a:lnTo>
                    <a:pt x="704" y="1169"/>
                  </a:lnTo>
                  <a:lnTo>
                    <a:pt x="701" y="1160"/>
                  </a:lnTo>
                  <a:lnTo>
                    <a:pt x="698" y="1149"/>
                  </a:lnTo>
                  <a:lnTo>
                    <a:pt x="695" y="1143"/>
                  </a:lnTo>
                  <a:lnTo>
                    <a:pt x="690" y="1134"/>
                  </a:lnTo>
                  <a:lnTo>
                    <a:pt x="681" y="1131"/>
                  </a:lnTo>
                  <a:lnTo>
                    <a:pt x="672" y="1129"/>
                  </a:lnTo>
                  <a:lnTo>
                    <a:pt x="667" y="1126"/>
                  </a:lnTo>
                  <a:lnTo>
                    <a:pt x="661" y="1123"/>
                  </a:lnTo>
                  <a:lnTo>
                    <a:pt x="655" y="1117"/>
                  </a:lnTo>
                  <a:lnTo>
                    <a:pt x="649" y="1103"/>
                  </a:lnTo>
                  <a:lnTo>
                    <a:pt x="644" y="1100"/>
                  </a:lnTo>
                  <a:lnTo>
                    <a:pt x="638" y="1091"/>
                  </a:lnTo>
                  <a:lnTo>
                    <a:pt x="632" y="1086"/>
                  </a:lnTo>
                  <a:lnTo>
                    <a:pt x="626" y="1086"/>
                  </a:lnTo>
                  <a:lnTo>
                    <a:pt x="618" y="1080"/>
                  </a:lnTo>
                  <a:lnTo>
                    <a:pt x="612" y="1080"/>
                  </a:lnTo>
                  <a:lnTo>
                    <a:pt x="606" y="1077"/>
                  </a:lnTo>
                  <a:lnTo>
                    <a:pt x="606" y="1074"/>
                  </a:lnTo>
                  <a:lnTo>
                    <a:pt x="600" y="1054"/>
                  </a:lnTo>
                  <a:lnTo>
                    <a:pt x="600" y="1051"/>
                  </a:lnTo>
                  <a:lnTo>
                    <a:pt x="598" y="1040"/>
                  </a:lnTo>
                  <a:lnTo>
                    <a:pt x="592" y="1028"/>
                  </a:lnTo>
                  <a:lnTo>
                    <a:pt x="589" y="1022"/>
                  </a:lnTo>
                  <a:lnTo>
                    <a:pt x="583" y="1014"/>
                  </a:lnTo>
                  <a:lnTo>
                    <a:pt x="577" y="1011"/>
                  </a:lnTo>
                  <a:lnTo>
                    <a:pt x="572" y="1005"/>
                  </a:lnTo>
                  <a:lnTo>
                    <a:pt x="572" y="1002"/>
                  </a:lnTo>
                  <a:lnTo>
                    <a:pt x="572" y="982"/>
                  </a:lnTo>
                  <a:lnTo>
                    <a:pt x="569" y="974"/>
                  </a:lnTo>
                  <a:lnTo>
                    <a:pt x="566" y="956"/>
                  </a:lnTo>
                  <a:lnTo>
                    <a:pt x="563" y="945"/>
                  </a:lnTo>
                  <a:lnTo>
                    <a:pt x="560" y="942"/>
                  </a:lnTo>
                  <a:lnTo>
                    <a:pt x="554" y="936"/>
                  </a:lnTo>
                  <a:lnTo>
                    <a:pt x="546" y="930"/>
                  </a:lnTo>
                  <a:lnTo>
                    <a:pt x="537" y="925"/>
                  </a:lnTo>
                  <a:lnTo>
                    <a:pt x="531" y="919"/>
                  </a:lnTo>
                  <a:lnTo>
                    <a:pt x="526" y="910"/>
                  </a:lnTo>
                  <a:lnTo>
                    <a:pt x="526" y="905"/>
                  </a:lnTo>
                  <a:lnTo>
                    <a:pt x="523" y="896"/>
                  </a:lnTo>
                  <a:lnTo>
                    <a:pt x="523" y="890"/>
                  </a:lnTo>
                  <a:lnTo>
                    <a:pt x="508" y="876"/>
                  </a:lnTo>
                  <a:lnTo>
                    <a:pt x="500" y="870"/>
                  </a:lnTo>
                  <a:lnTo>
                    <a:pt x="483" y="859"/>
                  </a:lnTo>
                  <a:lnTo>
                    <a:pt x="477" y="850"/>
                  </a:lnTo>
                  <a:lnTo>
                    <a:pt x="474" y="841"/>
                  </a:lnTo>
                  <a:lnTo>
                    <a:pt x="471" y="836"/>
                  </a:lnTo>
                  <a:lnTo>
                    <a:pt x="468" y="833"/>
                  </a:lnTo>
                  <a:lnTo>
                    <a:pt x="465" y="833"/>
                  </a:lnTo>
                  <a:lnTo>
                    <a:pt x="460" y="833"/>
                  </a:lnTo>
                  <a:lnTo>
                    <a:pt x="454" y="833"/>
                  </a:lnTo>
                  <a:lnTo>
                    <a:pt x="445" y="833"/>
                  </a:lnTo>
                  <a:lnTo>
                    <a:pt x="437" y="836"/>
                  </a:lnTo>
                  <a:lnTo>
                    <a:pt x="428" y="836"/>
                  </a:lnTo>
                  <a:lnTo>
                    <a:pt x="425" y="836"/>
                  </a:lnTo>
                  <a:lnTo>
                    <a:pt x="422" y="836"/>
                  </a:lnTo>
                  <a:lnTo>
                    <a:pt x="417" y="833"/>
                  </a:lnTo>
                  <a:lnTo>
                    <a:pt x="414" y="830"/>
                  </a:lnTo>
                  <a:lnTo>
                    <a:pt x="411" y="824"/>
                  </a:lnTo>
                  <a:lnTo>
                    <a:pt x="411" y="818"/>
                  </a:lnTo>
                  <a:lnTo>
                    <a:pt x="411" y="813"/>
                  </a:lnTo>
                  <a:lnTo>
                    <a:pt x="411" y="807"/>
                  </a:lnTo>
                  <a:lnTo>
                    <a:pt x="411" y="801"/>
                  </a:lnTo>
                  <a:lnTo>
                    <a:pt x="411" y="798"/>
                  </a:lnTo>
                  <a:lnTo>
                    <a:pt x="402" y="775"/>
                  </a:lnTo>
                  <a:lnTo>
                    <a:pt x="402" y="770"/>
                  </a:lnTo>
                  <a:lnTo>
                    <a:pt x="402" y="767"/>
                  </a:lnTo>
                  <a:lnTo>
                    <a:pt x="405" y="758"/>
                  </a:lnTo>
                  <a:lnTo>
                    <a:pt x="408" y="752"/>
                  </a:lnTo>
                  <a:lnTo>
                    <a:pt x="405" y="749"/>
                  </a:lnTo>
                  <a:lnTo>
                    <a:pt x="405" y="747"/>
                  </a:lnTo>
                  <a:lnTo>
                    <a:pt x="399" y="729"/>
                  </a:lnTo>
                  <a:lnTo>
                    <a:pt x="396" y="729"/>
                  </a:lnTo>
                  <a:lnTo>
                    <a:pt x="391" y="729"/>
                  </a:lnTo>
                  <a:lnTo>
                    <a:pt x="388" y="729"/>
                  </a:lnTo>
                  <a:lnTo>
                    <a:pt x="385" y="729"/>
                  </a:lnTo>
                  <a:lnTo>
                    <a:pt x="382" y="729"/>
                  </a:lnTo>
                  <a:lnTo>
                    <a:pt x="379" y="727"/>
                  </a:lnTo>
                  <a:lnTo>
                    <a:pt x="376" y="727"/>
                  </a:lnTo>
                  <a:lnTo>
                    <a:pt x="373" y="727"/>
                  </a:lnTo>
                  <a:lnTo>
                    <a:pt x="371" y="729"/>
                  </a:lnTo>
                  <a:lnTo>
                    <a:pt x="368" y="732"/>
                  </a:lnTo>
                  <a:lnTo>
                    <a:pt x="368" y="735"/>
                  </a:lnTo>
                  <a:lnTo>
                    <a:pt x="365" y="738"/>
                  </a:lnTo>
                  <a:lnTo>
                    <a:pt x="365" y="741"/>
                  </a:lnTo>
                  <a:lnTo>
                    <a:pt x="365" y="744"/>
                  </a:lnTo>
                  <a:lnTo>
                    <a:pt x="362" y="747"/>
                  </a:lnTo>
                  <a:lnTo>
                    <a:pt x="362" y="749"/>
                  </a:lnTo>
                  <a:lnTo>
                    <a:pt x="359" y="752"/>
                  </a:lnTo>
                  <a:lnTo>
                    <a:pt x="356" y="752"/>
                  </a:lnTo>
                  <a:lnTo>
                    <a:pt x="353" y="755"/>
                  </a:lnTo>
                  <a:lnTo>
                    <a:pt x="350" y="758"/>
                  </a:lnTo>
                  <a:lnTo>
                    <a:pt x="348" y="761"/>
                  </a:lnTo>
                  <a:lnTo>
                    <a:pt x="345" y="761"/>
                  </a:lnTo>
                  <a:lnTo>
                    <a:pt x="339" y="761"/>
                  </a:lnTo>
                  <a:lnTo>
                    <a:pt x="336" y="761"/>
                  </a:lnTo>
                  <a:lnTo>
                    <a:pt x="333" y="764"/>
                  </a:lnTo>
                  <a:lnTo>
                    <a:pt x="330" y="764"/>
                  </a:lnTo>
                  <a:lnTo>
                    <a:pt x="330" y="767"/>
                  </a:lnTo>
                  <a:lnTo>
                    <a:pt x="327" y="770"/>
                  </a:lnTo>
                  <a:lnTo>
                    <a:pt x="325" y="770"/>
                  </a:lnTo>
                  <a:lnTo>
                    <a:pt x="322" y="772"/>
                  </a:lnTo>
                  <a:lnTo>
                    <a:pt x="319" y="772"/>
                  </a:lnTo>
                  <a:lnTo>
                    <a:pt x="316" y="772"/>
                  </a:lnTo>
                  <a:lnTo>
                    <a:pt x="313" y="775"/>
                  </a:lnTo>
                  <a:lnTo>
                    <a:pt x="310" y="778"/>
                  </a:lnTo>
                  <a:lnTo>
                    <a:pt x="310" y="781"/>
                  </a:lnTo>
                  <a:lnTo>
                    <a:pt x="307" y="784"/>
                  </a:lnTo>
                  <a:lnTo>
                    <a:pt x="304" y="787"/>
                  </a:lnTo>
                  <a:lnTo>
                    <a:pt x="304" y="790"/>
                  </a:lnTo>
                  <a:lnTo>
                    <a:pt x="302" y="793"/>
                  </a:lnTo>
                  <a:lnTo>
                    <a:pt x="299" y="793"/>
                  </a:lnTo>
                  <a:lnTo>
                    <a:pt x="296" y="793"/>
                  </a:lnTo>
                  <a:lnTo>
                    <a:pt x="293" y="795"/>
                  </a:lnTo>
                  <a:lnTo>
                    <a:pt x="290" y="795"/>
                  </a:lnTo>
                  <a:lnTo>
                    <a:pt x="287" y="798"/>
                  </a:lnTo>
                  <a:lnTo>
                    <a:pt x="287" y="801"/>
                  </a:lnTo>
                  <a:lnTo>
                    <a:pt x="284" y="804"/>
                  </a:lnTo>
                  <a:lnTo>
                    <a:pt x="284" y="807"/>
                  </a:lnTo>
                  <a:lnTo>
                    <a:pt x="284" y="813"/>
                  </a:lnTo>
                  <a:lnTo>
                    <a:pt x="281" y="816"/>
                  </a:lnTo>
                  <a:lnTo>
                    <a:pt x="281" y="818"/>
                  </a:lnTo>
                  <a:lnTo>
                    <a:pt x="279" y="821"/>
                  </a:lnTo>
                  <a:lnTo>
                    <a:pt x="276" y="824"/>
                  </a:lnTo>
                  <a:lnTo>
                    <a:pt x="273" y="824"/>
                  </a:lnTo>
                  <a:lnTo>
                    <a:pt x="270" y="827"/>
                  </a:lnTo>
                  <a:lnTo>
                    <a:pt x="270" y="830"/>
                  </a:lnTo>
                  <a:lnTo>
                    <a:pt x="267" y="830"/>
                  </a:lnTo>
                  <a:lnTo>
                    <a:pt x="264" y="833"/>
                  </a:lnTo>
                  <a:lnTo>
                    <a:pt x="261" y="836"/>
                  </a:lnTo>
                  <a:lnTo>
                    <a:pt x="261" y="839"/>
                  </a:lnTo>
                  <a:lnTo>
                    <a:pt x="258" y="839"/>
                  </a:lnTo>
                  <a:lnTo>
                    <a:pt x="256" y="841"/>
                  </a:lnTo>
                  <a:lnTo>
                    <a:pt x="253" y="841"/>
                  </a:lnTo>
                  <a:lnTo>
                    <a:pt x="250" y="844"/>
                  </a:lnTo>
                  <a:lnTo>
                    <a:pt x="247" y="844"/>
                  </a:lnTo>
                  <a:lnTo>
                    <a:pt x="244" y="844"/>
                  </a:lnTo>
                  <a:lnTo>
                    <a:pt x="241" y="844"/>
                  </a:lnTo>
                  <a:lnTo>
                    <a:pt x="238" y="847"/>
                  </a:lnTo>
                  <a:lnTo>
                    <a:pt x="235" y="847"/>
                  </a:lnTo>
                  <a:lnTo>
                    <a:pt x="233" y="850"/>
                  </a:lnTo>
                  <a:lnTo>
                    <a:pt x="230" y="850"/>
                  </a:lnTo>
                  <a:lnTo>
                    <a:pt x="227" y="850"/>
                  </a:lnTo>
                  <a:lnTo>
                    <a:pt x="224" y="850"/>
                  </a:lnTo>
                  <a:lnTo>
                    <a:pt x="218" y="853"/>
                  </a:lnTo>
                  <a:lnTo>
                    <a:pt x="215" y="850"/>
                  </a:lnTo>
                  <a:lnTo>
                    <a:pt x="212" y="850"/>
                  </a:lnTo>
                  <a:lnTo>
                    <a:pt x="210" y="850"/>
                  </a:lnTo>
                  <a:lnTo>
                    <a:pt x="207" y="850"/>
                  </a:lnTo>
                  <a:lnTo>
                    <a:pt x="204" y="850"/>
                  </a:lnTo>
                  <a:lnTo>
                    <a:pt x="201" y="850"/>
                  </a:lnTo>
                  <a:lnTo>
                    <a:pt x="198" y="853"/>
                  </a:lnTo>
                  <a:lnTo>
                    <a:pt x="195" y="856"/>
                  </a:lnTo>
                  <a:lnTo>
                    <a:pt x="192" y="856"/>
                  </a:lnTo>
                  <a:lnTo>
                    <a:pt x="189" y="856"/>
                  </a:lnTo>
                  <a:lnTo>
                    <a:pt x="187" y="859"/>
                  </a:lnTo>
                  <a:lnTo>
                    <a:pt x="184" y="859"/>
                  </a:lnTo>
                  <a:lnTo>
                    <a:pt x="178" y="859"/>
                  </a:lnTo>
                  <a:lnTo>
                    <a:pt x="175" y="856"/>
                  </a:lnTo>
                  <a:lnTo>
                    <a:pt x="172" y="856"/>
                  </a:lnTo>
                  <a:lnTo>
                    <a:pt x="166" y="856"/>
                  </a:lnTo>
                  <a:lnTo>
                    <a:pt x="166" y="859"/>
                  </a:lnTo>
                  <a:lnTo>
                    <a:pt x="164" y="859"/>
                  </a:lnTo>
                  <a:lnTo>
                    <a:pt x="161" y="861"/>
                  </a:lnTo>
                  <a:lnTo>
                    <a:pt x="158" y="861"/>
                  </a:lnTo>
                  <a:lnTo>
                    <a:pt x="155" y="861"/>
                  </a:lnTo>
                  <a:lnTo>
                    <a:pt x="152" y="864"/>
                  </a:lnTo>
                  <a:lnTo>
                    <a:pt x="149" y="867"/>
                  </a:lnTo>
                  <a:lnTo>
                    <a:pt x="146" y="867"/>
                  </a:lnTo>
                  <a:lnTo>
                    <a:pt x="146" y="870"/>
                  </a:lnTo>
                  <a:lnTo>
                    <a:pt x="143" y="870"/>
                  </a:lnTo>
                  <a:lnTo>
                    <a:pt x="138" y="870"/>
                  </a:lnTo>
                  <a:lnTo>
                    <a:pt x="135" y="873"/>
                  </a:lnTo>
                  <a:lnTo>
                    <a:pt x="132" y="873"/>
                  </a:lnTo>
                  <a:lnTo>
                    <a:pt x="132" y="876"/>
                  </a:lnTo>
                  <a:lnTo>
                    <a:pt x="129" y="879"/>
                  </a:lnTo>
                  <a:lnTo>
                    <a:pt x="126" y="879"/>
                  </a:lnTo>
                  <a:lnTo>
                    <a:pt x="126" y="884"/>
                  </a:lnTo>
                  <a:lnTo>
                    <a:pt x="123" y="884"/>
                  </a:lnTo>
                  <a:lnTo>
                    <a:pt x="123" y="887"/>
                  </a:lnTo>
                  <a:lnTo>
                    <a:pt x="120" y="890"/>
                  </a:lnTo>
                  <a:lnTo>
                    <a:pt x="118" y="893"/>
                  </a:lnTo>
                  <a:lnTo>
                    <a:pt x="118" y="896"/>
                  </a:lnTo>
                  <a:lnTo>
                    <a:pt x="118" y="899"/>
                  </a:lnTo>
                  <a:lnTo>
                    <a:pt x="115" y="902"/>
                  </a:lnTo>
                  <a:lnTo>
                    <a:pt x="115" y="905"/>
                  </a:lnTo>
                  <a:lnTo>
                    <a:pt x="115" y="907"/>
                  </a:lnTo>
                  <a:lnTo>
                    <a:pt x="112" y="910"/>
                  </a:lnTo>
                  <a:lnTo>
                    <a:pt x="109" y="913"/>
                  </a:lnTo>
                  <a:lnTo>
                    <a:pt x="106" y="913"/>
                  </a:lnTo>
                  <a:lnTo>
                    <a:pt x="106" y="916"/>
                  </a:lnTo>
                  <a:lnTo>
                    <a:pt x="103" y="919"/>
                  </a:lnTo>
                  <a:lnTo>
                    <a:pt x="100" y="919"/>
                  </a:lnTo>
                  <a:lnTo>
                    <a:pt x="97" y="922"/>
                  </a:lnTo>
                  <a:lnTo>
                    <a:pt x="95" y="922"/>
                  </a:lnTo>
                  <a:lnTo>
                    <a:pt x="92" y="922"/>
                  </a:lnTo>
                  <a:lnTo>
                    <a:pt x="89" y="922"/>
                  </a:lnTo>
                  <a:lnTo>
                    <a:pt x="86" y="919"/>
                  </a:lnTo>
                  <a:lnTo>
                    <a:pt x="80" y="922"/>
                  </a:lnTo>
                  <a:lnTo>
                    <a:pt x="77" y="922"/>
                  </a:lnTo>
                  <a:lnTo>
                    <a:pt x="74" y="922"/>
                  </a:lnTo>
                  <a:lnTo>
                    <a:pt x="74" y="925"/>
                  </a:lnTo>
                  <a:lnTo>
                    <a:pt x="72" y="928"/>
                  </a:lnTo>
                  <a:lnTo>
                    <a:pt x="69" y="928"/>
                  </a:lnTo>
                  <a:lnTo>
                    <a:pt x="66" y="930"/>
                  </a:lnTo>
                  <a:lnTo>
                    <a:pt x="63" y="930"/>
                  </a:lnTo>
                  <a:lnTo>
                    <a:pt x="63" y="933"/>
                  </a:lnTo>
                  <a:lnTo>
                    <a:pt x="60" y="936"/>
                  </a:lnTo>
                  <a:lnTo>
                    <a:pt x="60" y="939"/>
                  </a:lnTo>
                  <a:lnTo>
                    <a:pt x="57" y="942"/>
                  </a:lnTo>
                  <a:lnTo>
                    <a:pt x="54" y="945"/>
                  </a:lnTo>
                  <a:lnTo>
                    <a:pt x="51" y="945"/>
                  </a:lnTo>
                  <a:lnTo>
                    <a:pt x="51" y="948"/>
                  </a:lnTo>
                  <a:lnTo>
                    <a:pt x="49" y="951"/>
                  </a:lnTo>
                  <a:lnTo>
                    <a:pt x="49" y="953"/>
                  </a:lnTo>
                  <a:lnTo>
                    <a:pt x="46" y="956"/>
                  </a:lnTo>
                  <a:lnTo>
                    <a:pt x="46" y="959"/>
                  </a:lnTo>
                  <a:lnTo>
                    <a:pt x="43" y="959"/>
                  </a:lnTo>
                  <a:lnTo>
                    <a:pt x="40" y="962"/>
                  </a:lnTo>
                  <a:lnTo>
                    <a:pt x="34" y="959"/>
                  </a:lnTo>
                  <a:lnTo>
                    <a:pt x="31" y="959"/>
                  </a:lnTo>
                  <a:lnTo>
                    <a:pt x="28" y="956"/>
                  </a:lnTo>
                  <a:lnTo>
                    <a:pt x="26" y="956"/>
                  </a:lnTo>
                  <a:lnTo>
                    <a:pt x="23" y="956"/>
                  </a:lnTo>
                  <a:lnTo>
                    <a:pt x="14" y="956"/>
                  </a:lnTo>
                  <a:lnTo>
                    <a:pt x="11" y="951"/>
                  </a:lnTo>
                  <a:lnTo>
                    <a:pt x="8" y="948"/>
                  </a:lnTo>
                  <a:lnTo>
                    <a:pt x="5" y="945"/>
                  </a:lnTo>
                  <a:lnTo>
                    <a:pt x="3" y="942"/>
                  </a:lnTo>
                  <a:lnTo>
                    <a:pt x="3" y="939"/>
                  </a:lnTo>
                  <a:lnTo>
                    <a:pt x="3" y="936"/>
                  </a:lnTo>
                  <a:lnTo>
                    <a:pt x="0" y="933"/>
                  </a:lnTo>
                  <a:lnTo>
                    <a:pt x="0" y="930"/>
                  </a:lnTo>
                  <a:lnTo>
                    <a:pt x="5" y="930"/>
                  </a:lnTo>
                  <a:lnTo>
                    <a:pt x="5" y="925"/>
                  </a:lnTo>
                  <a:lnTo>
                    <a:pt x="3" y="919"/>
                  </a:lnTo>
                  <a:lnTo>
                    <a:pt x="3" y="910"/>
                  </a:lnTo>
                  <a:lnTo>
                    <a:pt x="11" y="902"/>
                  </a:lnTo>
                  <a:lnTo>
                    <a:pt x="14" y="899"/>
                  </a:lnTo>
                  <a:lnTo>
                    <a:pt x="17" y="896"/>
                  </a:lnTo>
                  <a:lnTo>
                    <a:pt x="20" y="899"/>
                  </a:lnTo>
                  <a:lnTo>
                    <a:pt x="26" y="899"/>
                  </a:lnTo>
                  <a:lnTo>
                    <a:pt x="28" y="896"/>
                  </a:lnTo>
                  <a:lnTo>
                    <a:pt x="26" y="890"/>
                  </a:lnTo>
                  <a:lnTo>
                    <a:pt x="28" y="884"/>
                  </a:lnTo>
                  <a:lnTo>
                    <a:pt x="31" y="882"/>
                  </a:lnTo>
                  <a:lnTo>
                    <a:pt x="34" y="879"/>
                  </a:lnTo>
                  <a:lnTo>
                    <a:pt x="31" y="876"/>
                  </a:lnTo>
                  <a:lnTo>
                    <a:pt x="34" y="873"/>
                  </a:lnTo>
                  <a:lnTo>
                    <a:pt x="43" y="873"/>
                  </a:lnTo>
                  <a:lnTo>
                    <a:pt x="46" y="873"/>
                  </a:lnTo>
                  <a:lnTo>
                    <a:pt x="51" y="873"/>
                  </a:lnTo>
                  <a:lnTo>
                    <a:pt x="57" y="873"/>
                  </a:lnTo>
                  <a:lnTo>
                    <a:pt x="60" y="870"/>
                  </a:lnTo>
                  <a:lnTo>
                    <a:pt x="57" y="864"/>
                  </a:lnTo>
                  <a:lnTo>
                    <a:pt x="57" y="861"/>
                  </a:lnTo>
                  <a:lnTo>
                    <a:pt x="60" y="856"/>
                  </a:lnTo>
                  <a:lnTo>
                    <a:pt x="60" y="850"/>
                  </a:lnTo>
                  <a:lnTo>
                    <a:pt x="63" y="847"/>
                  </a:lnTo>
                  <a:lnTo>
                    <a:pt x="66" y="847"/>
                  </a:lnTo>
                  <a:lnTo>
                    <a:pt x="69" y="847"/>
                  </a:lnTo>
                  <a:lnTo>
                    <a:pt x="74" y="850"/>
                  </a:lnTo>
                  <a:lnTo>
                    <a:pt x="77" y="850"/>
                  </a:lnTo>
                  <a:lnTo>
                    <a:pt x="77" y="847"/>
                  </a:lnTo>
                  <a:lnTo>
                    <a:pt x="80" y="844"/>
                  </a:lnTo>
                  <a:lnTo>
                    <a:pt x="80" y="839"/>
                  </a:lnTo>
                  <a:lnTo>
                    <a:pt x="77" y="821"/>
                  </a:lnTo>
                  <a:lnTo>
                    <a:pt x="80" y="818"/>
                  </a:lnTo>
                  <a:lnTo>
                    <a:pt x="83" y="818"/>
                  </a:lnTo>
                  <a:lnTo>
                    <a:pt x="95" y="818"/>
                  </a:lnTo>
                  <a:lnTo>
                    <a:pt x="97" y="818"/>
                  </a:lnTo>
                  <a:lnTo>
                    <a:pt x="100" y="813"/>
                  </a:lnTo>
                  <a:lnTo>
                    <a:pt x="97" y="810"/>
                  </a:lnTo>
                  <a:lnTo>
                    <a:pt x="89" y="810"/>
                  </a:lnTo>
                  <a:lnTo>
                    <a:pt x="86" y="807"/>
                  </a:lnTo>
                  <a:lnTo>
                    <a:pt x="86" y="804"/>
                  </a:lnTo>
                  <a:lnTo>
                    <a:pt x="89" y="801"/>
                  </a:lnTo>
                  <a:lnTo>
                    <a:pt x="92" y="801"/>
                  </a:lnTo>
                  <a:lnTo>
                    <a:pt x="95" y="804"/>
                  </a:lnTo>
                  <a:lnTo>
                    <a:pt x="100" y="804"/>
                  </a:lnTo>
                  <a:lnTo>
                    <a:pt x="103" y="804"/>
                  </a:lnTo>
                  <a:lnTo>
                    <a:pt x="103" y="801"/>
                  </a:lnTo>
                  <a:lnTo>
                    <a:pt x="103" y="798"/>
                  </a:lnTo>
                  <a:lnTo>
                    <a:pt x="97" y="795"/>
                  </a:lnTo>
                  <a:lnTo>
                    <a:pt x="95" y="793"/>
                  </a:lnTo>
                  <a:lnTo>
                    <a:pt x="103" y="784"/>
                  </a:lnTo>
                  <a:lnTo>
                    <a:pt x="106" y="781"/>
                  </a:lnTo>
                  <a:lnTo>
                    <a:pt x="103" y="775"/>
                  </a:lnTo>
                  <a:lnTo>
                    <a:pt x="97" y="775"/>
                  </a:lnTo>
                  <a:lnTo>
                    <a:pt x="92" y="772"/>
                  </a:lnTo>
                  <a:lnTo>
                    <a:pt x="89" y="772"/>
                  </a:lnTo>
                  <a:lnTo>
                    <a:pt x="86" y="770"/>
                  </a:lnTo>
                  <a:lnTo>
                    <a:pt x="89" y="767"/>
                  </a:lnTo>
                  <a:lnTo>
                    <a:pt x="92" y="767"/>
                  </a:lnTo>
                  <a:lnTo>
                    <a:pt x="95" y="770"/>
                  </a:lnTo>
                  <a:lnTo>
                    <a:pt x="106" y="770"/>
                  </a:lnTo>
                  <a:lnTo>
                    <a:pt x="109" y="767"/>
                  </a:lnTo>
                  <a:lnTo>
                    <a:pt x="106" y="761"/>
                  </a:lnTo>
                  <a:lnTo>
                    <a:pt x="103" y="755"/>
                  </a:lnTo>
                  <a:lnTo>
                    <a:pt x="100" y="749"/>
                  </a:lnTo>
                  <a:lnTo>
                    <a:pt x="103" y="744"/>
                  </a:lnTo>
                  <a:lnTo>
                    <a:pt x="112" y="752"/>
                  </a:lnTo>
                  <a:lnTo>
                    <a:pt x="118" y="755"/>
                  </a:lnTo>
                  <a:lnTo>
                    <a:pt x="123" y="755"/>
                  </a:lnTo>
                  <a:lnTo>
                    <a:pt x="126" y="752"/>
                  </a:lnTo>
                  <a:lnTo>
                    <a:pt x="129" y="749"/>
                  </a:lnTo>
                  <a:lnTo>
                    <a:pt x="129" y="747"/>
                  </a:lnTo>
                  <a:lnTo>
                    <a:pt x="120" y="735"/>
                  </a:lnTo>
                  <a:lnTo>
                    <a:pt x="120" y="732"/>
                  </a:lnTo>
                  <a:lnTo>
                    <a:pt x="120" y="729"/>
                  </a:lnTo>
                  <a:lnTo>
                    <a:pt x="123" y="727"/>
                  </a:lnTo>
                  <a:lnTo>
                    <a:pt x="129" y="727"/>
                  </a:lnTo>
                  <a:lnTo>
                    <a:pt x="135" y="729"/>
                  </a:lnTo>
                  <a:lnTo>
                    <a:pt x="141" y="732"/>
                  </a:lnTo>
                  <a:lnTo>
                    <a:pt x="143" y="732"/>
                  </a:lnTo>
                  <a:lnTo>
                    <a:pt x="149" y="724"/>
                  </a:lnTo>
                  <a:lnTo>
                    <a:pt x="152" y="724"/>
                  </a:lnTo>
                  <a:lnTo>
                    <a:pt x="155" y="727"/>
                  </a:lnTo>
                  <a:lnTo>
                    <a:pt x="161" y="727"/>
                  </a:lnTo>
                  <a:lnTo>
                    <a:pt x="169" y="721"/>
                  </a:lnTo>
                  <a:lnTo>
                    <a:pt x="175" y="718"/>
                  </a:lnTo>
                  <a:lnTo>
                    <a:pt x="175" y="712"/>
                  </a:lnTo>
                  <a:lnTo>
                    <a:pt x="175" y="706"/>
                  </a:lnTo>
                  <a:lnTo>
                    <a:pt x="175" y="701"/>
                  </a:lnTo>
                  <a:lnTo>
                    <a:pt x="178" y="692"/>
                  </a:lnTo>
                  <a:lnTo>
                    <a:pt x="184" y="683"/>
                  </a:lnTo>
                  <a:lnTo>
                    <a:pt x="195" y="672"/>
                  </a:lnTo>
                  <a:lnTo>
                    <a:pt x="210" y="663"/>
                  </a:lnTo>
                  <a:lnTo>
                    <a:pt x="215" y="658"/>
                  </a:lnTo>
                  <a:lnTo>
                    <a:pt x="218" y="660"/>
                  </a:lnTo>
                  <a:lnTo>
                    <a:pt x="218" y="658"/>
                  </a:lnTo>
                  <a:lnTo>
                    <a:pt x="224" y="655"/>
                  </a:lnTo>
                  <a:lnTo>
                    <a:pt x="227" y="652"/>
                  </a:lnTo>
                  <a:lnTo>
                    <a:pt x="227" y="649"/>
                  </a:lnTo>
                  <a:lnTo>
                    <a:pt x="224" y="637"/>
                  </a:lnTo>
                  <a:lnTo>
                    <a:pt x="224" y="635"/>
                  </a:lnTo>
                  <a:lnTo>
                    <a:pt x="227" y="635"/>
                  </a:lnTo>
                  <a:lnTo>
                    <a:pt x="230" y="632"/>
                  </a:lnTo>
                  <a:lnTo>
                    <a:pt x="233" y="629"/>
                  </a:lnTo>
                  <a:lnTo>
                    <a:pt x="233" y="626"/>
                  </a:lnTo>
                  <a:lnTo>
                    <a:pt x="233" y="623"/>
                  </a:lnTo>
                  <a:lnTo>
                    <a:pt x="244" y="620"/>
                  </a:lnTo>
                  <a:lnTo>
                    <a:pt x="247" y="617"/>
                  </a:lnTo>
                  <a:lnTo>
                    <a:pt x="250" y="614"/>
                  </a:lnTo>
                  <a:lnTo>
                    <a:pt x="250" y="612"/>
                  </a:lnTo>
                  <a:lnTo>
                    <a:pt x="253" y="609"/>
                  </a:lnTo>
                  <a:lnTo>
                    <a:pt x="253" y="603"/>
                  </a:lnTo>
                  <a:lnTo>
                    <a:pt x="256" y="600"/>
                  </a:lnTo>
                  <a:lnTo>
                    <a:pt x="261" y="597"/>
                  </a:lnTo>
                  <a:lnTo>
                    <a:pt x="273" y="603"/>
                  </a:lnTo>
                  <a:lnTo>
                    <a:pt x="276" y="606"/>
                  </a:lnTo>
                  <a:lnTo>
                    <a:pt x="276" y="609"/>
                  </a:lnTo>
                  <a:lnTo>
                    <a:pt x="279" y="609"/>
                  </a:lnTo>
                  <a:lnTo>
                    <a:pt x="279" y="612"/>
                  </a:lnTo>
                  <a:lnTo>
                    <a:pt x="281" y="612"/>
                  </a:lnTo>
                  <a:lnTo>
                    <a:pt x="284" y="612"/>
                  </a:lnTo>
                  <a:lnTo>
                    <a:pt x="284" y="609"/>
                  </a:lnTo>
                  <a:lnTo>
                    <a:pt x="287" y="600"/>
                  </a:lnTo>
                  <a:lnTo>
                    <a:pt x="293" y="603"/>
                  </a:lnTo>
                  <a:lnTo>
                    <a:pt x="293" y="609"/>
                  </a:lnTo>
                  <a:lnTo>
                    <a:pt x="296" y="612"/>
                  </a:lnTo>
                  <a:lnTo>
                    <a:pt x="302" y="612"/>
                  </a:lnTo>
                  <a:lnTo>
                    <a:pt x="304" y="614"/>
                  </a:lnTo>
                  <a:lnTo>
                    <a:pt x="307" y="614"/>
                  </a:lnTo>
                  <a:lnTo>
                    <a:pt x="310" y="614"/>
                  </a:lnTo>
                  <a:lnTo>
                    <a:pt x="316" y="612"/>
                  </a:lnTo>
                  <a:lnTo>
                    <a:pt x="319" y="603"/>
                  </a:lnTo>
                  <a:lnTo>
                    <a:pt x="319" y="600"/>
                  </a:lnTo>
                  <a:lnTo>
                    <a:pt x="322" y="600"/>
                  </a:lnTo>
                  <a:lnTo>
                    <a:pt x="325" y="603"/>
                  </a:lnTo>
                  <a:lnTo>
                    <a:pt x="327" y="603"/>
                  </a:lnTo>
                  <a:lnTo>
                    <a:pt x="333" y="600"/>
                  </a:lnTo>
                  <a:lnTo>
                    <a:pt x="336" y="594"/>
                  </a:lnTo>
                  <a:lnTo>
                    <a:pt x="339" y="594"/>
                  </a:lnTo>
                  <a:lnTo>
                    <a:pt x="339" y="586"/>
                  </a:lnTo>
                  <a:lnTo>
                    <a:pt x="342" y="586"/>
                  </a:lnTo>
                  <a:lnTo>
                    <a:pt x="345" y="583"/>
                  </a:lnTo>
                  <a:lnTo>
                    <a:pt x="345" y="577"/>
                  </a:lnTo>
                  <a:lnTo>
                    <a:pt x="345" y="574"/>
                  </a:lnTo>
                  <a:lnTo>
                    <a:pt x="348" y="571"/>
                  </a:lnTo>
                  <a:lnTo>
                    <a:pt x="350" y="566"/>
                  </a:lnTo>
                  <a:lnTo>
                    <a:pt x="353" y="566"/>
                  </a:lnTo>
                  <a:lnTo>
                    <a:pt x="359" y="566"/>
                  </a:lnTo>
                  <a:lnTo>
                    <a:pt x="362" y="566"/>
                  </a:lnTo>
                  <a:lnTo>
                    <a:pt x="362" y="563"/>
                  </a:lnTo>
                  <a:lnTo>
                    <a:pt x="365" y="560"/>
                  </a:lnTo>
                  <a:lnTo>
                    <a:pt x="365" y="557"/>
                  </a:lnTo>
                  <a:lnTo>
                    <a:pt x="365" y="551"/>
                  </a:lnTo>
                  <a:lnTo>
                    <a:pt x="365" y="546"/>
                  </a:lnTo>
                  <a:lnTo>
                    <a:pt x="368" y="546"/>
                  </a:lnTo>
                  <a:lnTo>
                    <a:pt x="373" y="546"/>
                  </a:lnTo>
                  <a:lnTo>
                    <a:pt x="373" y="543"/>
                  </a:lnTo>
                  <a:lnTo>
                    <a:pt x="373" y="534"/>
                  </a:lnTo>
                  <a:lnTo>
                    <a:pt x="373" y="531"/>
                  </a:lnTo>
                  <a:lnTo>
                    <a:pt x="373" y="528"/>
                  </a:lnTo>
                  <a:lnTo>
                    <a:pt x="371" y="528"/>
                  </a:lnTo>
                  <a:lnTo>
                    <a:pt x="371" y="525"/>
                  </a:lnTo>
                  <a:lnTo>
                    <a:pt x="371" y="523"/>
                  </a:lnTo>
                  <a:lnTo>
                    <a:pt x="373" y="520"/>
                  </a:lnTo>
                  <a:lnTo>
                    <a:pt x="379" y="520"/>
                  </a:lnTo>
                  <a:lnTo>
                    <a:pt x="382" y="514"/>
                  </a:lnTo>
                  <a:lnTo>
                    <a:pt x="385" y="508"/>
                  </a:lnTo>
                  <a:lnTo>
                    <a:pt x="385" y="505"/>
                  </a:lnTo>
                  <a:lnTo>
                    <a:pt x="382" y="505"/>
                  </a:lnTo>
                  <a:lnTo>
                    <a:pt x="388" y="500"/>
                  </a:lnTo>
                  <a:lnTo>
                    <a:pt x="391" y="497"/>
                  </a:lnTo>
                  <a:lnTo>
                    <a:pt x="394" y="497"/>
                  </a:lnTo>
                  <a:lnTo>
                    <a:pt x="396" y="494"/>
                  </a:lnTo>
                  <a:lnTo>
                    <a:pt x="396" y="485"/>
                  </a:lnTo>
                  <a:lnTo>
                    <a:pt x="402" y="485"/>
                  </a:lnTo>
                  <a:lnTo>
                    <a:pt x="408" y="482"/>
                  </a:lnTo>
                  <a:lnTo>
                    <a:pt x="408" y="480"/>
                  </a:lnTo>
                  <a:lnTo>
                    <a:pt x="414" y="468"/>
                  </a:lnTo>
                  <a:lnTo>
                    <a:pt x="422" y="459"/>
                  </a:lnTo>
                  <a:lnTo>
                    <a:pt x="425" y="459"/>
                  </a:lnTo>
                  <a:lnTo>
                    <a:pt x="428" y="462"/>
                  </a:lnTo>
                  <a:lnTo>
                    <a:pt x="434" y="468"/>
                  </a:lnTo>
                  <a:lnTo>
                    <a:pt x="437" y="471"/>
                  </a:lnTo>
                  <a:lnTo>
                    <a:pt x="448" y="468"/>
                  </a:lnTo>
                  <a:lnTo>
                    <a:pt x="451" y="468"/>
                  </a:lnTo>
                  <a:lnTo>
                    <a:pt x="454" y="471"/>
                  </a:lnTo>
                  <a:lnTo>
                    <a:pt x="454" y="468"/>
                  </a:lnTo>
                  <a:lnTo>
                    <a:pt x="457" y="468"/>
                  </a:lnTo>
                  <a:lnTo>
                    <a:pt x="465" y="465"/>
                  </a:lnTo>
                  <a:lnTo>
                    <a:pt x="474" y="457"/>
                  </a:lnTo>
                  <a:lnTo>
                    <a:pt x="477" y="459"/>
                  </a:lnTo>
                  <a:lnTo>
                    <a:pt x="480" y="459"/>
                  </a:lnTo>
                  <a:lnTo>
                    <a:pt x="483" y="459"/>
                  </a:lnTo>
                  <a:lnTo>
                    <a:pt x="488" y="457"/>
                  </a:lnTo>
                  <a:lnTo>
                    <a:pt x="500" y="457"/>
                  </a:lnTo>
                  <a:lnTo>
                    <a:pt x="503" y="457"/>
                  </a:lnTo>
                  <a:lnTo>
                    <a:pt x="506" y="454"/>
                  </a:lnTo>
                  <a:lnTo>
                    <a:pt x="503" y="451"/>
                  </a:lnTo>
                  <a:lnTo>
                    <a:pt x="500" y="448"/>
                  </a:lnTo>
                  <a:lnTo>
                    <a:pt x="497" y="448"/>
                  </a:lnTo>
                  <a:lnTo>
                    <a:pt x="494" y="445"/>
                  </a:lnTo>
                  <a:lnTo>
                    <a:pt x="497" y="442"/>
                  </a:lnTo>
                  <a:lnTo>
                    <a:pt x="503" y="442"/>
                  </a:lnTo>
                  <a:lnTo>
                    <a:pt x="506" y="439"/>
                  </a:lnTo>
                  <a:lnTo>
                    <a:pt x="508" y="439"/>
                  </a:lnTo>
                  <a:lnTo>
                    <a:pt x="503" y="434"/>
                  </a:lnTo>
                  <a:lnTo>
                    <a:pt x="506" y="431"/>
                  </a:lnTo>
                  <a:lnTo>
                    <a:pt x="508" y="431"/>
                  </a:lnTo>
                  <a:lnTo>
                    <a:pt x="514" y="431"/>
                  </a:lnTo>
                  <a:lnTo>
                    <a:pt x="523" y="431"/>
                  </a:lnTo>
                  <a:lnTo>
                    <a:pt x="529" y="419"/>
                  </a:lnTo>
                  <a:lnTo>
                    <a:pt x="534" y="419"/>
                  </a:lnTo>
                  <a:lnTo>
                    <a:pt x="534" y="416"/>
                  </a:lnTo>
                  <a:lnTo>
                    <a:pt x="537" y="413"/>
                  </a:lnTo>
                  <a:lnTo>
                    <a:pt x="537" y="408"/>
                  </a:lnTo>
                  <a:lnTo>
                    <a:pt x="540" y="408"/>
                  </a:lnTo>
                  <a:lnTo>
                    <a:pt x="540" y="405"/>
                  </a:lnTo>
                  <a:lnTo>
                    <a:pt x="537" y="399"/>
                  </a:lnTo>
                  <a:lnTo>
                    <a:pt x="531" y="393"/>
                  </a:lnTo>
                  <a:lnTo>
                    <a:pt x="531" y="390"/>
                  </a:lnTo>
                  <a:lnTo>
                    <a:pt x="534" y="385"/>
                  </a:lnTo>
                  <a:lnTo>
                    <a:pt x="543" y="385"/>
                  </a:lnTo>
                  <a:lnTo>
                    <a:pt x="543" y="379"/>
                  </a:lnTo>
                  <a:lnTo>
                    <a:pt x="543" y="376"/>
                  </a:lnTo>
                  <a:lnTo>
                    <a:pt x="543" y="370"/>
                  </a:lnTo>
                  <a:lnTo>
                    <a:pt x="557" y="356"/>
                  </a:lnTo>
                  <a:lnTo>
                    <a:pt x="560" y="353"/>
                  </a:lnTo>
                  <a:lnTo>
                    <a:pt x="560" y="347"/>
                  </a:lnTo>
                  <a:lnTo>
                    <a:pt x="552" y="347"/>
                  </a:lnTo>
                  <a:lnTo>
                    <a:pt x="552" y="342"/>
                  </a:lnTo>
                  <a:lnTo>
                    <a:pt x="552" y="336"/>
                  </a:lnTo>
                  <a:lnTo>
                    <a:pt x="552" y="333"/>
                  </a:lnTo>
                  <a:lnTo>
                    <a:pt x="549" y="327"/>
                  </a:lnTo>
                  <a:lnTo>
                    <a:pt x="549" y="324"/>
                  </a:lnTo>
                  <a:lnTo>
                    <a:pt x="549" y="322"/>
                  </a:lnTo>
                  <a:lnTo>
                    <a:pt x="546" y="319"/>
                  </a:lnTo>
                  <a:lnTo>
                    <a:pt x="537" y="313"/>
                  </a:lnTo>
                  <a:lnTo>
                    <a:pt x="531" y="299"/>
                  </a:lnTo>
                  <a:lnTo>
                    <a:pt x="529" y="296"/>
                  </a:lnTo>
                  <a:lnTo>
                    <a:pt x="531" y="284"/>
                  </a:lnTo>
                  <a:lnTo>
                    <a:pt x="537" y="276"/>
                  </a:lnTo>
                  <a:lnTo>
                    <a:pt x="537" y="267"/>
                  </a:lnTo>
                  <a:lnTo>
                    <a:pt x="537" y="264"/>
                  </a:lnTo>
                  <a:lnTo>
                    <a:pt x="534" y="255"/>
                  </a:lnTo>
                  <a:lnTo>
                    <a:pt x="534" y="241"/>
                  </a:lnTo>
                  <a:lnTo>
                    <a:pt x="537" y="235"/>
                  </a:lnTo>
                  <a:lnTo>
                    <a:pt x="537" y="224"/>
                  </a:lnTo>
                  <a:lnTo>
                    <a:pt x="537" y="212"/>
                  </a:lnTo>
                  <a:lnTo>
                    <a:pt x="537" y="210"/>
                  </a:lnTo>
                  <a:lnTo>
                    <a:pt x="540" y="207"/>
                  </a:lnTo>
                  <a:lnTo>
                    <a:pt x="543" y="207"/>
                  </a:lnTo>
                  <a:lnTo>
                    <a:pt x="549" y="215"/>
                  </a:lnTo>
                  <a:lnTo>
                    <a:pt x="554" y="215"/>
                  </a:lnTo>
                  <a:lnTo>
                    <a:pt x="557" y="212"/>
                  </a:lnTo>
                  <a:lnTo>
                    <a:pt x="560" y="210"/>
                  </a:lnTo>
                  <a:lnTo>
                    <a:pt x="566" y="207"/>
                  </a:lnTo>
                  <a:lnTo>
                    <a:pt x="566" y="204"/>
                  </a:lnTo>
                  <a:lnTo>
                    <a:pt x="572" y="201"/>
                  </a:lnTo>
                  <a:lnTo>
                    <a:pt x="569" y="195"/>
                  </a:lnTo>
                  <a:lnTo>
                    <a:pt x="572" y="189"/>
                  </a:lnTo>
                  <a:lnTo>
                    <a:pt x="572" y="184"/>
                  </a:lnTo>
                  <a:lnTo>
                    <a:pt x="569" y="181"/>
                  </a:lnTo>
                  <a:lnTo>
                    <a:pt x="569" y="178"/>
                  </a:lnTo>
                  <a:lnTo>
                    <a:pt x="572" y="175"/>
                  </a:lnTo>
                  <a:lnTo>
                    <a:pt x="569" y="169"/>
                  </a:lnTo>
                  <a:lnTo>
                    <a:pt x="572" y="164"/>
                  </a:lnTo>
                  <a:lnTo>
                    <a:pt x="572" y="158"/>
                  </a:lnTo>
                  <a:lnTo>
                    <a:pt x="569" y="152"/>
                  </a:lnTo>
                  <a:lnTo>
                    <a:pt x="569" y="146"/>
                  </a:lnTo>
                  <a:lnTo>
                    <a:pt x="572" y="138"/>
                  </a:lnTo>
                  <a:lnTo>
                    <a:pt x="572" y="129"/>
                  </a:lnTo>
                  <a:lnTo>
                    <a:pt x="572" y="126"/>
                  </a:lnTo>
                  <a:lnTo>
                    <a:pt x="572" y="123"/>
                  </a:lnTo>
                  <a:lnTo>
                    <a:pt x="580" y="120"/>
                  </a:lnTo>
                  <a:lnTo>
                    <a:pt x="583" y="118"/>
                  </a:lnTo>
                  <a:lnTo>
                    <a:pt x="586" y="118"/>
                  </a:lnTo>
                  <a:lnTo>
                    <a:pt x="589" y="112"/>
                  </a:lnTo>
                  <a:lnTo>
                    <a:pt x="589" y="109"/>
                  </a:lnTo>
                  <a:lnTo>
                    <a:pt x="598" y="100"/>
                  </a:lnTo>
                  <a:lnTo>
                    <a:pt x="603" y="100"/>
                  </a:lnTo>
                  <a:lnTo>
                    <a:pt x="603" y="95"/>
                  </a:lnTo>
                  <a:lnTo>
                    <a:pt x="606" y="95"/>
                  </a:lnTo>
                  <a:lnTo>
                    <a:pt x="612" y="98"/>
                  </a:lnTo>
                  <a:lnTo>
                    <a:pt x="615" y="95"/>
                  </a:lnTo>
                  <a:lnTo>
                    <a:pt x="621" y="92"/>
                  </a:lnTo>
                  <a:lnTo>
                    <a:pt x="623" y="83"/>
                  </a:lnTo>
                  <a:lnTo>
                    <a:pt x="626" y="83"/>
                  </a:lnTo>
                  <a:lnTo>
                    <a:pt x="629" y="80"/>
                  </a:lnTo>
                  <a:lnTo>
                    <a:pt x="635" y="86"/>
                  </a:lnTo>
                  <a:lnTo>
                    <a:pt x="638" y="86"/>
                  </a:lnTo>
                  <a:lnTo>
                    <a:pt x="641" y="83"/>
                  </a:lnTo>
                  <a:lnTo>
                    <a:pt x="644" y="80"/>
                  </a:lnTo>
                  <a:lnTo>
                    <a:pt x="649" y="80"/>
                  </a:lnTo>
                  <a:lnTo>
                    <a:pt x="652" y="89"/>
                  </a:lnTo>
                  <a:lnTo>
                    <a:pt x="655" y="92"/>
                  </a:lnTo>
                  <a:lnTo>
                    <a:pt x="661" y="92"/>
                  </a:lnTo>
                  <a:lnTo>
                    <a:pt x="661" y="89"/>
                  </a:lnTo>
                  <a:lnTo>
                    <a:pt x="661" y="83"/>
                  </a:lnTo>
                  <a:lnTo>
                    <a:pt x="664" y="83"/>
                  </a:lnTo>
                  <a:lnTo>
                    <a:pt x="667" y="89"/>
                  </a:lnTo>
                  <a:lnTo>
                    <a:pt x="672" y="89"/>
                  </a:lnTo>
                  <a:lnTo>
                    <a:pt x="675" y="89"/>
                  </a:lnTo>
                  <a:lnTo>
                    <a:pt x="672" y="80"/>
                  </a:lnTo>
                  <a:lnTo>
                    <a:pt x="678" y="83"/>
                  </a:lnTo>
                  <a:lnTo>
                    <a:pt x="684" y="86"/>
                  </a:lnTo>
                  <a:lnTo>
                    <a:pt x="690" y="80"/>
                  </a:lnTo>
                  <a:lnTo>
                    <a:pt x="695" y="80"/>
                  </a:lnTo>
                  <a:lnTo>
                    <a:pt x="704" y="72"/>
                  </a:lnTo>
                  <a:lnTo>
                    <a:pt x="707" y="72"/>
                  </a:lnTo>
                  <a:lnTo>
                    <a:pt x="710" y="72"/>
                  </a:lnTo>
                  <a:lnTo>
                    <a:pt x="713" y="72"/>
                  </a:lnTo>
                  <a:lnTo>
                    <a:pt x="715" y="75"/>
                  </a:lnTo>
                  <a:lnTo>
                    <a:pt x="721" y="75"/>
                  </a:lnTo>
                  <a:lnTo>
                    <a:pt x="724" y="72"/>
                  </a:lnTo>
                  <a:lnTo>
                    <a:pt x="730" y="72"/>
                  </a:lnTo>
                  <a:lnTo>
                    <a:pt x="738" y="66"/>
                  </a:lnTo>
                  <a:lnTo>
                    <a:pt x="744" y="66"/>
                  </a:lnTo>
                  <a:lnTo>
                    <a:pt x="747" y="69"/>
                  </a:lnTo>
                  <a:lnTo>
                    <a:pt x="753" y="75"/>
                  </a:lnTo>
                  <a:lnTo>
                    <a:pt x="759" y="75"/>
                  </a:lnTo>
                  <a:lnTo>
                    <a:pt x="761" y="75"/>
                  </a:lnTo>
                  <a:lnTo>
                    <a:pt x="764" y="75"/>
                  </a:lnTo>
                  <a:lnTo>
                    <a:pt x="767" y="75"/>
                  </a:lnTo>
                  <a:lnTo>
                    <a:pt x="782" y="77"/>
                  </a:lnTo>
                  <a:lnTo>
                    <a:pt x="784" y="77"/>
                  </a:lnTo>
                  <a:lnTo>
                    <a:pt x="787" y="77"/>
                  </a:lnTo>
                  <a:lnTo>
                    <a:pt x="790" y="75"/>
                  </a:lnTo>
                  <a:lnTo>
                    <a:pt x="799" y="75"/>
                  </a:lnTo>
                  <a:lnTo>
                    <a:pt x="802" y="63"/>
                  </a:lnTo>
                  <a:lnTo>
                    <a:pt x="810" y="60"/>
                  </a:lnTo>
                  <a:lnTo>
                    <a:pt x="816" y="57"/>
                  </a:lnTo>
                  <a:lnTo>
                    <a:pt x="828" y="57"/>
                  </a:lnTo>
                  <a:lnTo>
                    <a:pt x="833" y="54"/>
                  </a:lnTo>
                  <a:lnTo>
                    <a:pt x="839" y="49"/>
                  </a:lnTo>
                  <a:lnTo>
                    <a:pt x="845" y="49"/>
                  </a:lnTo>
                  <a:lnTo>
                    <a:pt x="851" y="52"/>
                  </a:lnTo>
                  <a:lnTo>
                    <a:pt x="862" y="46"/>
                  </a:lnTo>
                  <a:lnTo>
                    <a:pt x="865" y="46"/>
                  </a:lnTo>
                  <a:lnTo>
                    <a:pt x="871" y="43"/>
                  </a:lnTo>
                  <a:lnTo>
                    <a:pt x="879" y="37"/>
                  </a:lnTo>
                  <a:lnTo>
                    <a:pt x="885" y="31"/>
                  </a:lnTo>
                  <a:lnTo>
                    <a:pt x="888" y="31"/>
                  </a:lnTo>
                  <a:lnTo>
                    <a:pt x="905" y="31"/>
                  </a:lnTo>
                  <a:lnTo>
                    <a:pt x="914" y="29"/>
                  </a:lnTo>
                  <a:lnTo>
                    <a:pt x="917" y="23"/>
                  </a:lnTo>
                  <a:lnTo>
                    <a:pt x="922" y="29"/>
                  </a:lnTo>
                  <a:lnTo>
                    <a:pt x="934" y="23"/>
                  </a:lnTo>
                  <a:lnTo>
                    <a:pt x="940" y="23"/>
                  </a:lnTo>
                  <a:lnTo>
                    <a:pt x="945" y="23"/>
                  </a:lnTo>
                  <a:lnTo>
                    <a:pt x="948" y="20"/>
                  </a:lnTo>
                  <a:lnTo>
                    <a:pt x="951" y="17"/>
                  </a:lnTo>
                  <a:lnTo>
                    <a:pt x="957" y="11"/>
                  </a:lnTo>
                  <a:lnTo>
                    <a:pt x="966" y="11"/>
                  </a:lnTo>
                  <a:lnTo>
                    <a:pt x="968" y="11"/>
                  </a:lnTo>
                  <a:lnTo>
                    <a:pt x="971" y="6"/>
                  </a:lnTo>
                  <a:lnTo>
                    <a:pt x="977" y="6"/>
                  </a:lnTo>
                  <a:lnTo>
                    <a:pt x="983" y="6"/>
                  </a:lnTo>
                  <a:lnTo>
                    <a:pt x="986" y="6"/>
                  </a:lnTo>
                  <a:lnTo>
                    <a:pt x="989" y="3"/>
                  </a:lnTo>
                  <a:lnTo>
                    <a:pt x="994" y="0"/>
                  </a:lnTo>
                  <a:lnTo>
                    <a:pt x="100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772" y="0"/>
              <a:ext cx="1696" cy="1430"/>
            </a:xfrm>
            <a:custGeom>
              <a:avLst/>
              <a:gdLst>
                <a:gd name="T0" fmla="*/ 1106 w 1696"/>
                <a:gd name="T1" fmla="*/ 20 h 1430"/>
                <a:gd name="T2" fmla="*/ 1213 w 1696"/>
                <a:gd name="T3" fmla="*/ 54 h 1430"/>
                <a:gd name="T4" fmla="*/ 1288 w 1696"/>
                <a:gd name="T5" fmla="*/ 169 h 1430"/>
                <a:gd name="T6" fmla="*/ 1411 w 1696"/>
                <a:gd name="T7" fmla="*/ 264 h 1430"/>
                <a:gd name="T8" fmla="*/ 1497 w 1696"/>
                <a:gd name="T9" fmla="*/ 370 h 1430"/>
                <a:gd name="T10" fmla="*/ 1679 w 1696"/>
                <a:gd name="T11" fmla="*/ 658 h 1430"/>
                <a:gd name="T12" fmla="*/ 1673 w 1696"/>
                <a:gd name="T13" fmla="*/ 867 h 1430"/>
                <a:gd name="T14" fmla="*/ 1681 w 1696"/>
                <a:gd name="T15" fmla="*/ 933 h 1430"/>
                <a:gd name="T16" fmla="*/ 1650 w 1696"/>
                <a:gd name="T17" fmla="*/ 1031 h 1430"/>
                <a:gd name="T18" fmla="*/ 1575 w 1696"/>
                <a:gd name="T19" fmla="*/ 1094 h 1430"/>
                <a:gd name="T20" fmla="*/ 1541 w 1696"/>
                <a:gd name="T21" fmla="*/ 1040 h 1430"/>
                <a:gd name="T22" fmla="*/ 1474 w 1696"/>
                <a:gd name="T23" fmla="*/ 1160 h 1430"/>
                <a:gd name="T24" fmla="*/ 1397 w 1696"/>
                <a:gd name="T25" fmla="*/ 1198 h 1430"/>
                <a:gd name="T26" fmla="*/ 1313 w 1696"/>
                <a:gd name="T27" fmla="*/ 1330 h 1430"/>
                <a:gd name="T28" fmla="*/ 1075 w 1696"/>
                <a:gd name="T29" fmla="*/ 1367 h 1430"/>
                <a:gd name="T30" fmla="*/ 974 w 1696"/>
                <a:gd name="T31" fmla="*/ 1424 h 1430"/>
                <a:gd name="T32" fmla="*/ 888 w 1696"/>
                <a:gd name="T33" fmla="*/ 1370 h 1430"/>
                <a:gd name="T34" fmla="*/ 773 w 1696"/>
                <a:gd name="T35" fmla="*/ 1327 h 1430"/>
                <a:gd name="T36" fmla="*/ 733 w 1696"/>
                <a:gd name="T37" fmla="*/ 1192 h 1430"/>
                <a:gd name="T38" fmla="*/ 661 w 1696"/>
                <a:gd name="T39" fmla="*/ 1123 h 1430"/>
                <a:gd name="T40" fmla="*/ 592 w 1696"/>
                <a:gd name="T41" fmla="*/ 1028 h 1430"/>
                <a:gd name="T42" fmla="*/ 531 w 1696"/>
                <a:gd name="T43" fmla="*/ 919 h 1430"/>
                <a:gd name="T44" fmla="*/ 454 w 1696"/>
                <a:gd name="T45" fmla="*/ 833 h 1430"/>
                <a:gd name="T46" fmla="*/ 402 w 1696"/>
                <a:gd name="T47" fmla="*/ 775 h 1430"/>
                <a:gd name="T48" fmla="*/ 376 w 1696"/>
                <a:gd name="T49" fmla="*/ 727 h 1430"/>
                <a:gd name="T50" fmla="*/ 348 w 1696"/>
                <a:gd name="T51" fmla="*/ 761 h 1430"/>
                <a:gd name="T52" fmla="*/ 310 w 1696"/>
                <a:gd name="T53" fmla="*/ 781 h 1430"/>
                <a:gd name="T54" fmla="*/ 281 w 1696"/>
                <a:gd name="T55" fmla="*/ 816 h 1430"/>
                <a:gd name="T56" fmla="*/ 250 w 1696"/>
                <a:gd name="T57" fmla="*/ 844 h 1430"/>
                <a:gd name="T58" fmla="*/ 207 w 1696"/>
                <a:gd name="T59" fmla="*/ 850 h 1430"/>
                <a:gd name="T60" fmla="*/ 164 w 1696"/>
                <a:gd name="T61" fmla="*/ 859 h 1430"/>
                <a:gd name="T62" fmla="*/ 126 w 1696"/>
                <a:gd name="T63" fmla="*/ 879 h 1430"/>
                <a:gd name="T64" fmla="*/ 106 w 1696"/>
                <a:gd name="T65" fmla="*/ 916 h 1430"/>
                <a:gd name="T66" fmla="*/ 66 w 1696"/>
                <a:gd name="T67" fmla="*/ 930 h 1430"/>
                <a:gd name="T68" fmla="*/ 40 w 1696"/>
                <a:gd name="T69" fmla="*/ 962 h 1430"/>
                <a:gd name="T70" fmla="*/ 0 w 1696"/>
                <a:gd name="T71" fmla="*/ 930 h 1430"/>
                <a:gd name="T72" fmla="*/ 34 w 1696"/>
                <a:gd name="T73" fmla="*/ 879 h 1430"/>
                <a:gd name="T74" fmla="*/ 69 w 1696"/>
                <a:gd name="T75" fmla="*/ 847 h 1430"/>
                <a:gd name="T76" fmla="*/ 86 w 1696"/>
                <a:gd name="T77" fmla="*/ 807 h 1430"/>
                <a:gd name="T78" fmla="*/ 97 w 1696"/>
                <a:gd name="T79" fmla="*/ 775 h 1430"/>
                <a:gd name="T80" fmla="*/ 118 w 1696"/>
                <a:gd name="T81" fmla="*/ 755 h 1430"/>
                <a:gd name="T82" fmla="*/ 152 w 1696"/>
                <a:gd name="T83" fmla="*/ 724 h 1430"/>
                <a:gd name="T84" fmla="*/ 218 w 1696"/>
                <a:gd name="T85" fmla="*/ 658 h 1430"/>
                <a:gd name="T86" fmla="*/ 250 w 1696"/>
                <a:gd name="T87" fmla="*/ 612 h 1430"/>
                <a:gd name="T88" fmla="*/ 293 w 1696"/>
                <a:gd name="T89" fmla="*/ 603 h 1430"/>
                <a:gd name="T90" fmla="*/ 336 w 1696"/>
                <a:gd name="T91" fmla="*/ 594 h 1430"/>
                <a:gd name="T92" fmla="*/ 365 w 1696"/>
                <a:gd name="T93" fmla="*/ 557 h 1430"/>
                <a:gd name="T94" fmla="*/ 382 w 1696"/>
                <a:gd name="T95" fmla="*/ 514 h 1430"/>
                <a:gd name="T96" fmla="*/ 425 w 1696"/>
                <a:gd name="T97" fmla="*/ 459 h 1430"/>
                <a:gd name="T98" fmla="*/ 488 w 1696"/>
                <a:gd name="T99" fmla="*/ 457 h 1430"/>
                <a:gd name="T100" fmla="*/ 508 w 1696"/>
                <a:gd name="T101" fmla="*/ 431 h 1430"/>
                <a:gd name="T102" fmla="*/ 543 w 1696"/>
                <a:gd name="T103" fmla="*/ 385 h 1430"/>
                <a:gd name="T104" fmla="*/ 546 w 1696"/>
                <a:gd name="T105" fmla="*/ 319 h 1430"/>
                <a:gd name="T106" fmla="*/ 540 w 1696"/>
                <a:gd name="T107" fmla="*/ 207 h 1430"/>
                <a:gd name="T108" fmla="*/ 572 w 1696"/>
                <a:gd name="T109" fmla="*/ 175 h 1430"/>
                <a:gd name="T110" fmla="*/ 589 w 1696"/>
                <a:gd name="T111" fmla="*/ 109 h 1430"/>
                <a:gd name="T112" fmla="*/ 644 w 1696"/>
                <a:gd name="T113" fmla="*/ 80 h 1430"/>
                <a:gd name="T114" fmla="*/ 690 w 1696"/>
                <a:gd name="T115" fmla="*/ 80 h 1430"/>
                <a:gd name="T116" fmla="*/ 759 w 1696"/>
                <a:gd name="T117" fmla="*/ 75 h 1430"/>
                <a:gd name="T118" fmla="*/ 839 w 1696"/>
                <a:gd name="T119" fmla="*/ 49 h 1430"/>
                <a:gd name="T120" fmla="*/ 940 w 1696"/>
                <a:gd name="T121" fmla="*/ 23 h 1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96" h="1430">
                  <a:moveTo>
                    <a:pt x="1003" y="0"/>
                  </a:moveTo>
                  <a:lnTo>
                    <a:pt x="1020" y="8"/>
                  </a:lnTo>
                  <a:lnTo>
                    <a:pt x="1026" y="11"/>
                  </a:lnTo>
                  <a:lnTo>
                    <a:pt x="1032" y="14"/>
                  </a:lnTo>
                  <a:lnTo>
                    <a:pt x="1035" y="14"/>
                  </a:lnTo>
                  <a:lnTo>
                    <a:pt x="1035" y="11"/>
                  </a:lnTo>
                  <a:lnTo>
                    <a:pt x="1040" y="11"/>
                  </a:lnTo>
                  <a:lnTo>
                    <a:pt x="1052" y="8"/>
                  </a:lnTo>
                  <a:lnTo>
                    <a:pt x="1058" y="6"/>
                  </a:lnTo>
                  <a:lnTo>
                    <a:pt x="1069" y="11"/>
                  </a:lnTo>
                  <a:lnTo>
                    <a:pt x="1081" y="17"/>
                  </a:lnTo>
                  <a:lnTo>
                    <a:pt x="1098" y="17"/>
                  </a:lnTo>
                  <a:lnTo>
                    <a:pt x="1104" y="20"/>
                  </a:lnTo>
                  <a:lnTo>
                    <a:pt x="1106" y="20"/>
                  </a:lnTo>
                  <a:lnTo>
                    <a:pt x="1109" y="23"/>
                  </a:lnTo>
                  <a:lnTo>
                    <a:pt x="1115" y="23"/>
                  </a:lnTo>
                  <a:lnTo>
                    <a:pt x="1129" y="20"/>
                  </a:lnTo>
                  <a:lnTo>
                    <a:pt x="1135" y="23"/>
                  </a:lnTo>
                  <a:lnTo>
                    <a:pt x="1141" y="29"/>
                  </a:lnTo>
                  <a:lnTo>
                    <a:pt x="1144" y="34"/>
                  </a:lnTo>
                  <a:lnTo>
                    <a:pt x="1150" y="37"/>
                  </a:lnTo>
                  <a:lnTo>
                    <a:pt x="1152" y="37"/>
                  </a:lnTo>
                  <a:lnTo>
                    <a:pt x="1178" y="43"/>
                  </a:lnTo>
                  <a:lnTo>
                    <a:pt x="1196" y="43"/>
                  </a:lnTo>
                  <a:lnTo>
                    <a:pt x="1198" y="46"/>
                  </a:lnTo>
                  <a:lnTo>
                    <a:pt x="1207" y="46"/>
                  </a:lnTo>
                  <a:lnTo>
                    <a:pt x="1216" y="46"/>
                  </a:lnTo>
                  <a:lnTo>
                    <a:pt x="1213" y="54"/>
                  </a:lnTo>
                  <a:lnTo>
                    <a:pt x="1219" y="66"/>
                  </a:lnTo>
                  <a:lnTo>
                    <a:pt x="1221" y="72"/>
                  </a:lnTo>
                  <a:lnTo>
                    <a:pt x="1224" y="75"/>
                  </a:lnTo>
                  <a:lnTo>
                    <a:pt x="1230" y="80"/>
                  </a:lnTo>
                  <a:lnTo>
                    <a:pt x="1233" y="83"/>
                  </a:lnTo>
                  <a:lnTo>
                    <a:pt x="1239" y="86"/>
                  </a:lnTo>
                  <a:lnTo>
                    <a:pt x="1239" y="95"/>
                  </a:lnTo>
                  <a:lnTo>
                    <a:pt x="1247" y="106"/>
                  </a:lnTo>
                  <a:lnTo>
                    <a:pt x="1267" y="135"/>
                  </a:lnTo>
                  <a:lnTo>
                    <a:pt x="1270" y="135"/>
                  </a:lnTo>
                  <a:lnTo>
                    <a:pt x="1279" y="155"/>
                  </a:lnTo>
                  <a:lnTo>
                    <a:pt x="1282" y="161"/>
                  </a:lnTo>
                  <a:lnTo>
                    <a:pt x="1285" y="166"/>
                  </a:lnTo>
                  <a:lnTo>
                    <a:pt x="1288" y="169"/>
                  </a:lnTo>
                  <a:lnTo>
                    <a:pt x="1290" y="172"/>
                  </a:lnTo>
                  <a:lnTo>
                    <a:pt x="1316" y="187"/>
                  </a:lnTo>
                  <a:lnTo>
                    <a:pt x="1325" y="195"/>
                  </a:lnTo>
                  <a:lnTo>
                    <a:pt x="1328" y="195"/>
                  </a:lnTo>
                  <a:lnTo>
                    <a:pt x="1331" y="198"/>
                  </a:lnTo>
                  <a:lnTo>
                    <a:pt x="1336" y="204"/>
                  </a:lnTo>
                  <a:lnTo>
                    <a:pt x="1348" y="210"/>
                  </a:lnTo>
                  <a:lnTo>
                    <a:pt x="1362" y="218"/>
                  </a:lnTo>
                  <a:lnTo>
                    <a:pt x="1365" y="221"/>
                  </a:lnTo>
                  <a:lnTo>
                    <a:pt x="1380" y="241"/>
                  </a:lnTo>
                  <a:lnTo>
                    <a:pt x="1397" y="244"/>
                  </a:lnTo>
                  <a:lnTo>
                    <a:pt x="1405" y="255"/>
                  </a:lnTo>
                  <a:lnTo>
                    <a:pt x="1408" y="261"/>
                  </a:lnTo>
                  <a:lnTo>
                    <a:pt x="1411" y="264"/>
                  </a:lnTo>
                  <a:lnTo>
                    <a:pt x="1417" y="264"/>
                  </a:lnTo>
                  <a:lnTo>
                    <a:pt x="1426" y="267"/>
                  </a:lnTo>
                  <a:lnTo>
                    <a:pt x="1431" y="273"/>
                  </a:lnTo>
                  <a:lnTo>
                    <a:pt x="1440" y="281"/>
                  </a:lnTo>
                  <a:lnTo>
                    <a:pt x="1451" y="287"/>
                  </a:lnTo>
                  <a:lnTo>
                    <a:pt x="1460" y="296"/>
                  </a:lnTo>
                  <a:lnTo>
                    <a:pt x="1466" y="304"/>
                  </a:lnTo>
                  <a:lnTo>
                    <a:pt x="1469" y="316"/>
                  </a:lnTo>
                  <a:lnTo>
                    <a:pt x="1474" y="333"/>
                  </a:lnTo>
                  <a:lnTo>
                    <a:pt x="1477" y="339"/>
                  </a:lnTo>
                  <a:lnTo>
                    <a:pt x="1486" y="350"/>
                  </a:lnTo>
                  <a:lnTo>
                    <a:pt x="1489" y="356"/>
                  </a:lnTo>
                  <a:lnTo>
                    <a:pt x="1492" y="359"/>
                  </a:lnTo>
                  <a:lnTo>
                    <a:pt x="1497" y="370"/>
                  </a:lnTo>
                  <a:lnTo>
                    <a:pt x="1512" y="390"/>
                  </a:lnTo>
                  <a:lnTo>
                    <a:pt x="1515" y="393"/>
                  </a:lnTo>
                  <a:lnTo>
                    <a:pt x="1515" y="399"/>
                  </a:lnTo>
                  <a:lnTo>
                    <a:pt x="1538" y="428"/>
                  </a:lnTo>
                  <a:lnTo>
                    <a:pt x="1538" y="434"/>
                  </a:lnTo>
                  <a:lnTo>
                    <a:pt x="1572" y="485"/>
                  </a:lnTo>
                  <a:lnTo>
                    <a:pt x="1572" y="488"/>
                  </a:lnTo>
                  <a:lnTo>
                    <a:pt x="1578" y="497"/>
                  </a:lnTo>
                  <a:lnTo>
                    <a:pt x="1581" y="500"/>
                  </a:lnTo>
                  <a:lnTo>
                    <a:pt x="1615" y="560"/>
                  </a:lnTo>
                  <a:lnTo>
                    <a:pt x="1630" y="583"/>
                  </a:lnTo>
                  <a:lnTo>
                    <a:pt x="1638" y="594"/>
                  </a:lnTo>
                  <a:lnTo>
                    <a:pt x="1656" y="623"/>
                  </a:lnTo>
                  <a:lnTo>
                    <a:pt x="1679" y="658"/>
                  </a:lnTo>
                  <a:lnTo>
                    <a:pt x="1684" y="689"/>
                  </a:lnTo>
                  <a:lnTo>
                    <a:pt x="1693" y="764"/>
                  </a:lnTo>
                  <a:lnTo>
                    <a:pt x="1696" y="784"/>
                  </a:lnTo>
                  <a:lnTo>
                    <a:pt x="1696" y="790"/>
                  </a:lnTo>
                  <a:lnTo>
                    <a:pt x="1687" y="804"/>
                  </a:lnTo>
                  <a:lnTo>
                    <a:pt x="1679" y="818"/>
                  </a:lnTo>
                  <a:lnTo>
                    <a:pt x="1676" y="830"/>
                  </a:lnTo>
                  <a:lnTo>
                    <a:pt x="1676" y="833"/>
                  </a:lnTo>
                  <a:lnTo>
                    <a:pt x="1670" y="839"/>
                  </a:lnTo>
                  <a:lnTo>
                    <a:pt x="1667" y="847"/>
                  </a:lnTo>
                  <a:lnTo>
                    <a:pt x="1658" y="856"/>
                  </a:lnTo>
                  <a:lnTo>
                    <a:pt x="1656" y="864"/>
                  </a:lnTo>
                  <a:lnTo>
                    <a:pt x="1670" y="864"/>
                  </a:lnTo>
                  <a:lnTo>
                    <a:pt x="1673" y="867"/>
                  </a:lnTo>
                  <a:lnTo>
                    <a:pt x="1667" y="873"/>
                  </a:lnTo>
                  <a:lnTo>
                    <a:pt x="1664" y="879"/>
                  </a:lnTo>
                  <a:lnTo>
                    <a:pt x="1664" y="884"/>
                  </a:lnTo>
                  <a:lnTo>
                    <a:pt x="1661" y="887"/>
                  </a:lnTo>
                  <a:lnTo>
                    <a:pt x="1658" y="905"/>
                  </a:lnTo>
                  <a:lnTo>
                    <a:pt x="1658" y="907"/>
                  </a:lnTo>
                  <a:lnTo>
                    <a:pt x="1664" y="922"/>
                  </a:lnTo>
                  <a:lnTo>
                    <a:pt x="1670" y="916"/>
                  </a:lnTo>
                  <a:lnTo>
                    <a:pt x="1676" y="913"/>
                  </a:lnTo>
                  <a:lnTo>
                    <a:pt x="1679" y="913"/>
                  </a:lnTo>
                  <a:lnTo>
                    <a:pt x="1681" y="916"/>
                  </a:lnTo>
                  <a:lnTo>
                    <a:pt x="1684" y="925"/>
                  </a:lnTo>
                  <a:lnTo>
                    <a:pt x="1681" y="930"/>
                  </a:lnTo>
                  <a:lnTo>
                    <a:pt x="1681" y="933"/>
                  </a:lnTo>
                  <a:lnTo>
                    <a:pt x="1676" y="945"/>
                  </a:lnTo>
                  <a:lnTo>
                    <a:pt x="1670" y="951"/>
                  </a:lnTo>
                  <a:lnTo>
                    <a:pt x="1670" y="956"/>
                  </a:lnTo>
                  <a:lnTo>
                    <a:pt x="1667" y="959"/>
                  </a:lnTo>
                  <a:lnTo>
                    <a:pt x="1661" y="982"/>
                  </a:lnTo>
                  <a:lnTo>
                    <a:pt x="1661" y="994"/>
                  </a:lnTo>
                  <a:lnTo>
                    <a:pt x="1664" y="999"/>
                  </a:lnTo>
                  <a:lnTo>
                    <a:pt x="1670" y="1011"/>
                  </a:lnTo>
                  <a:lnTo>
                    <a:pt x="1670" y="1014"/>
                  </a:lnTo>
                  <a:lnTo>
                    <a:pt x="1670" y="1022"/>
                  </a:lnTo>
                  <a:lnTo>
                    <a:pt x="1667" y="1025"/>
                  </a:lnTo>
                  <a:lnTo>
                    <a:pt x="1661" y="1022"/>
                  </a:lnTo>
                  <a:lnTo>
                    <a:pt x="1658" y="1022"/>
                  </a:lnTo>
                  <a:lnTo>
                    <a:pt x="1650" y="1031"/>
                  </a:lnTo>
                  <a:lnTo>
                    <a:pt x="1647" y="1040"/>
                  </a:lnTo>
                  <a:lnTo>
                    <a:pt x="1647" y="1042"/>
                  </a:lnTo>
                  <a:lnTo>
                    <a:pt x="1644" y="1048"/>
                  </a:lnTo>
                  <a:lnTo>
                    <a:pt x="1638" y="1051"/>
                  </a:lnTo>
                  <a:lnTo>
                    <a:pt x="1635" y="1054"/>
                  </a:lnTo>
                  <a:lnTo>
                    <a:pt x="1621" y="1065"/>
                  </a:lnTo>
                  <a:lnTo>
                    <a:pt x="1607" y="1080"/>
                  </a:lnTo>
                  <a:lnTo>
                    <a:pt x="1604" y="1080"/>
                  </a:lnTo>
                  <a:lnTo>
                    <a:pt x="1595" y="1080"/>
                  </a:lnTo>
                  <a:lnTo>
                    <a:pt x="1587" y="1077"/>
                  </a:lnTo>
                  <a:lnTo>
                    <a:pt x="1584" y="1080"/>
                  </a:lnTo>
                  <a:lnTo>
                    <a:pt x="1578" y="1083"/>
                  </a:lnTo>
                  <a:lnTo>
                    <a:pt x="1575" y="1083"/>
                  </a:lnTo>
                  <a:lnTo>
                    <a:pt x="1575" y="1094"/>
                  </a:lnTo>
                  <a:lnTo>
                    <a:pt x="1566" y="1100"/>
                  </a:lnTo>
                  <a:lnTo>
                    <a:pt x="1555" y="1097"/>
                  </a:lnTo>
                  <a:lnTo>
                    <a:pt x="1552" y="1088"/>
                  </a:lnTo>
                  <a:lnTo>
                    <a:pt x="1549" y="1083"/>
                  </a:lnTo>
                  <a:lnTo>
                    <a:pt x="1549" y="1077"/>
                  </a:lnTo>
                  <a:lnTo>
                    <a:pt x="1549" y="1071"/>
                  </a:lnTo>
                  <a:lnTo>
                    <a:pt x="1552" y="1065"/>
                  </a:lnTo>
                  <a:lnTo>
                    <a:pt x="1552" y="1060"/>
                  </a:lnTo>
                  <a:lnTo>
                    <a:pt x="1555" y="1054"/>
                  </a:lnTo>
                  <a:lnTo>
                    <a:pt x="1561" y="1045"/>
                  </a:lnTo>
                  <a:lnTo>
                    <a:pt x="1558" y="1042"/>
                  </a:lnTo>
                  <a:lnTo>
                    <a:pt x="1552" y="1042"/>
                  </a:lnTo>
                  <a:lnTo>
                    <a:pt x="1546" y="1040"/>
                  </a:lnTo>
                  <a:lnTo>
                    <a:pt x="1541" y="1040"/>
                  </a:lnTo>
                  <a:lnTo>
                    <a:pt x="1529" y="1042"/>
                  </a:lnTo>
                  <a:lnTo>
                    <a:pt x="1526" y="1045"/>
                  </a:lnTo>
                  <a:lnTo>
                    <a:pt x="1523" y="1045"/>
                  </a:lnTo>
                  <a:lnTo>
                    <a:pt x="1515" y="1048"/>
                  </a:lnTo>
                  <a:lnTo>
                    <a:pt x="1512" y="1051"/>
                  </a:lnTo>
                  <a:lnTo>
                    <a:pt x="1503" y="1057"/>
                  </a:lnTo>
                  <a:lnTo>
                    <a:pt x="1500" y="1063"/>
                  </a:lnTo>
                  <a:lnTo>
                    <a:pt x="1495" y="1071"/>
                  </a:lnTo>
                  <a:lnTo>
                    <a:pt x="1489" y="1080"/>
                  </a:lnTo>
                  <a:lnTo>
                    <a:pt x="1486" y="1100"/>
                  </a:lnTo>
                  <a:lnTo>
                    <a:pt x="1483" y="1120"/>
                  </a:lnTo>
                  <a:lnTo>
                    <a:pt x="1480" y="1137"/>
                  </a:lnTo>
                  <a:lnTo>
                    <a:pt x="1477" y="1152"/>
                  </a:lnTo>
                  <a:lnTo>
                    <a:pt x="1474" y="1160"/>
                  </a:lnTo>
                  <a:lnTo>
                    <a:pt x="1474" y="1163"/>
                  </a:lnTo>
                  <a:lnTo>
                    <a:pt x="1474" y="1166"/>
                  </a:lnTo>
                  <a:lnTo>
                    <a:pt x="1469" y="1172"/>
                  </a:lnTo>
                  <a:lnTo>
                    <a:pt x="1463" y="1177"/>
                  </a:lnTo>
                  <a:lnTo>
                    <a:pt x="1457" y="1180"/>
                  </a:lnTo>
                  <a:lnTo>
                    <a:pt x="1449" y="1186"/>
                  </a:lnTo>
                  <a:lnTo>
                    <a:pt x="1443" y="1189"/>
                  </a:lnTo>
                  <a:lnTo>
                    <a:pt x="1437" y="1189"/>
                  </a:lnTo>
                  <a:lnTo>
                    <a:pt x="1431" y="1189"/>
                  </a:lnTo>
                  <a:lnTo>
                    <a:pt x="1426" y="1189"/>
                  </a:lnTo>
                  <a:lnTo>
                    <a:pt x="1417" y="1192"/>
                  </a:lnTo>
                  <a:lnTo>
                    <a:pt x="1411" y="1192"/>
                  </a:lnTo>
                  <a:lnTo>
                    <a:pt x="1403" y="1195"/>
                  </a:lnTo>
                  <a:lnTo>
                    <a:pt x="1397" y="1198"/>
                  </a:lnTo>
                  <a:lnTo>
                    <a:pt x="1388" y="1206"/>
                  </a:lnTo>
                  <a:lnTo>
                    <a:pt x="1362" y="1223"/>
                  </a:lnTo>
                  <a:lnTo>
                    <a:pt x="1345" y="1235"/>
                  </a:lnTo>
                  <a:lnTo>
                    <a:pt x="1339" y="1241"/>
                  </a:lnTo>
                  <a:lnTo>
                    <a:pt x="1336" y="1243"/>
                  </a:lnTo>
                  <a:lnTo>
                    <a:pt x="1334" y="1252"/>
                  </a:lnTo>
                  <a:lnTo>
                    <a:pt x="1331" y="1278"/>
                  </a:lnTo>
                  <a:lnTo>
                    <a:pt x="1331" y="1301"/>
                  </a:lnTo>
                  <a:lnTo>
                    <a:pt x="1334" y="1310"/>
                  </a:lnTo>
                  <a:lnTo>
                    <a:pt x="1331" y="1315"/>
                  </a:lnTo>
                  <a:lnTo>
                    <a:pt x="1328" y="1321"/>
                  </a:lnTo>
                  <a:lnTo>
                    <a:pt x="1325" y="1324"/>
                  </a:lnTo>
                  <a:lnTo>
                    <a:pt x="1319" y="1327"/>
                  </a:lnTo>
                  <a:lnTo>
                    <a:pt x="1313" y="1330"/>
                  </a:lnTo>
                  <a:lnTo>
                    <a:pt x="1308" y="1330"/>
                  </a:lnTo>
                  <a:lnTo>
                    <a:pt x="1302" y="1327"/>
                  </a:lnTo>
                  <a:lnTo>
                    <a:pt x="1296" y="1327"/>
                  </a:lnTo>
                  <a:lnTo>
                    <a:pt x="1290" y="1324"/>
                  </a:lnTo>
                  <a:lnTo>
                    <a:pt x="1282" y="1324"/>
                  </a:lnTo>
                  <a:lnTo>
                    <a:pt x="1265" y="1330"/>
                  </a:lnTo>
                  <a:lnTo>
                    <a:pt x="1247" y="1330"/>
                  </a:lnTo>
                  <a:lnTo>
                    <a:pt x="1239" y="1333"/>
                  </a:lnTo>
                  <a:lnTo>
                    <a:pt x="1187" y="1353"/>
                  </a:lnTo>
                  <a:lnTo>
                    <a:pt x="1175" y="1358"/>
                  </a:lnTo>
                  <a:lnTo>
                    <a:pt x="1098" y="1358"/>
                  </a:lnTo>
                  <a:lnTo>
                    <a:pt x="1092" y="1361"/>
                  </a:lnTo>
                  <a:lnTo>
                    <a:pt x="1083" y="1364"/>
                  </a:lnTo>
                  <a:lnTo>
                    <a:pt x="1075" y="1367"/>
                  </a:lnTo>
                  <a:lnTo>
                    <a:pt x="1060" y="1378"/>
                  </a:lnTo>
                  <a:lnTo>
                    <a:pt x="1046" y="1387"/>
                  </a:lnTo>
                  <a:lnTo>
                    <a:pt x="1037" y="1393"/>
                  </a:lnTo>
                  <a:lnTo>
                    <a:pt x="1029" y="1399"/>
                  </a:lnTo>
                  <a:lnTo>
                    <a:pt x="1026" y="1407"/>
                  </a:lnTo>
                  <a:lnTo>
                    <a:pt x="1017" y="1413"/>
                  </a:lnTo>
                  <a:lnTo>
                    <a:pt x="1014" y="1419"/>
                  </a:lnTo>
                  <a:lnTo>
                    <a:pt x="1009" y="1424"/>
                  </a:lnTo>
                  <a:lnTo>
                    <a:pt x="1003" y="1427"/>
                  </a:lnTo>
                  <a:lnTo>
                    <a:pt x="1000" y="1427"/>
                  </a:lnTo>
                  <a:lnTo>
                    <a:pt x="994" y="1430"/>
                  </a:lnTo>
                  <a:lnTo>
                    <a:pt x="986" y="1430"/>
                  </a:lnTo>
                  <a:lnTo>
                    <a:pt x="980" y="1430"/>
                  </a:lnTo>
                  <a:lnTo>
                    <a:pt x="974" y="1424"/>
                  </a:lnTo>
                  <a:lnTo>
                    <a:pt x="968" y="1422"/>
                  </a:lnTo>
                  <a:lnTo>
                    <a:pt x="960" y="1419"/>
                  </a:lnTo>
                  <a:lnTo>
                    <a:pt x="951" y="1419"/>
                  </a:lnTo>
                  <a:lnTo>
                    <a:pt x="945" y="1422"/>
                  </a:lnTo>
                  <a:lnTo>
                    <a:pt x="940" y="1424"/>
                  </a:lnTo>
                  <a:lnTo>
                    <a:pt x="925" y="1424"/>
                  </a:lnTo>
                  <a:lnTo>
                    <a:pt x="928" y="1401"/>
                  </a:lnTo>
                  <a:lnTo>
                    <a:pt x="928" y="1393"/>
                  </a:lnTo>
                  <a:lnTo>
                    <a:pt x="928" y="1390"/>
                  </a:lnTo>
                  <a:lnTo>
                    <a:pt x="925" y="1384"/>
                  </a:lnTo>
                  <a:lnTo>
                    <a:pt x="920" y="1378"/>
                  </a:lnTo>
                  <a:lnTo>
                    <a:pt x="914" y="1376"/>
                  </a:lnTo>
                  <a:lnTo>
                    <a:pt x="902" y="1373"/>
                  </a:lnTo>
                  <a:lnTo>
                    <a:pt x="888" y="1370"/>
                  </a:lnTo>
                  <a:lnTo>
                    <a:pt x="876" y="1373"/>
                  </a:lnTo>
                  <a:lnTo>
                    <a:pt x="862" y="1370"/>
                  </a:lnTo>
                  <a:lnTo>
                    <a:pt x="851" y="1367"/>
                  </a:lnTo>
                  <a:lnTo>
                    <a:pt x="842" y="1364"/>
                  </a:lnTo>
                  <a:lnTo>
                    <a:pt x="828" y="1361"/>
                  </a:lnTo>
                  <a:lnTo>
                    <a:pt x="819" y="1358"/>
                  </a:lnTo>
                  <a:lnTo>
                    <a:pt x="813" y="1353"/>
                  </a:lnTo>
                  <a:lnTo>
                    <a:pt x="810" y="1350"/>
                  </a:lnTo>
                  <a:lnTo>
                    <a:pt x="807" y="1344"/>
                  </a:lnTo>
                  <a:lnTo>
                    <a:pt x="802" y="1341"/>
                  </a:lnTo>
                  <a:lnTo>
                    <a:pt x="793" y="1338"/>
                  </a:lnTo>
                  <a:lnTo>
                    <a:pt x="784" y="1335"/>
                  </a:lnTo>
                  <a:lnTo>
                    <a:pt x="776" y="1333"/>
                  </a:lnTo>
                  <a:lnTo>
                    <a:pt x="773" y="1327"/>
                  </a:lnTo>
                  <a:lnTo>
                    <a:pt x="767" y="1321"/>
                  </a:lnTo>
                  <a:lnTo>
                    <a:pt x="764" y="1315"/>
                  </a:lnTo>
                  <a:lnTo>
                    <a:pt x="764" y="1304"/>
                  </a:lnTo>
                  <a:lnTo>
                    <a:pt x="759" y="1281"/>
                  </a:lnTo>
                  <a:lnTo>
                    <a:pt x="756" y="1266"/>
                  </a:lnTo>
                  <a:lnTo>
                    <a:pt x="753" y="1252"/>
                  </a:lnTo>
                  <a:lnTo>
                    <a:pt x="747" y="1235"/>
                  </a:lnTo>
                  <a:lnTo>
                    <a:pt x="744" y="1221"/>
                  </a:lnTo>
                  <a:lnTo>
                    <a:pt x="747" y="1212"/>
                  </a:lnTo>
                  <a:lnTo>
                    <a:pt x="747" y="1206"/>
                  </a:lnTo>
                  <a:lnTo>
                    <a:pt x="747" y="1200"/>
                  </a:lnTo>
                  <a:lnTo>
                    <a:pt x="744" y="1198"/>
                  </a:lnTo>
                  <a:lnTo>
                    <a:pt x="738" y="1192"/>
                  </a:lnTo>
                  <a:lnTo>
                    <a:pt x="733" y="1192"/>
                  </a:lnTo>
                  <a:lnTo>
                    <a:pt x="727" y="1189"/>
                  </a:lnTo>
                  <a:lnTo>
                    <a:pt x="718" y="1183"/>
                  </a:lnTo>
                  <a:lnTo>
                    <a:pt x="713" y="1183"/>
                  </a:lnTo>
                  <a:lnTo>
                    <a:pt x="707" y="1180"/>
                  </a:lnTo>
                  <a:lnTo>
                    <a:pt x="704" y="1175"/>
                  </a:lnTo>
                  <a:lnTo>
                    <a:pt x="704" y="1169"/>
                  </a:lnTo>
                  <a:lnTo>
                    <a:pt x="701" y="1160"/>
                  </a:lnTo>
                  <a:lnTo>
                    <a:pt x="698" y="1149"/>
                  </a:lnTo>
                  <a:lnTo>
                    <a:pt x="695" y="1143"/>
                  </a:lnTo>
                  <a:lnTo>
                    <a:pt x="690" y="1134"/>
                  </a:lnTo>
                  <a:lnTo>
                    <a:pt x="681" y="1131"/>
                  </a:lnTo>
                  <a:lnTo>
                    <a:pt x="672" y="1129"/>
                  </a:lnTo>
                  <a:lnTo>
                    <a:pt x="667" y="1126"/>
                  </a:lnTo>
                  <a:lnTo>
                    <a:pt x="661" y="1123"/>
                  </a:lnTo>
                  <a:lnTo>
                    <a:pt x="655" y="1117"/>
                  </a:lnTo>
                  <a:lnTo>
                    <a:pt x="649" y="1103"/>
                  </a:lnTo>
                  <a:lnTo>
                    <a:pt x="644" y="1100"/>
                  </a:lnTo>
                  <a:lnTo>
                    <a:pt x="638" y="1091"/>
                  </a:lnTo>
                  <a:lnTo>
                    <a:pt x="632" y="1086"/>
                  </a:lnTo>
                  <a:lnTo>
                    <a:pt x="626" y="1086"/>
                  </a:lnTo>
                  <a:lnTo>
                    <a:pt x="618" y="1080"/>
                  </a:lnTo>
                  <a:lnTo>
                    <a:pt x="612" y="1080"/>
                  </a:lnTo>
                  <a:lnTo>
                    <a:pt x="606" y="1077"/>
                  </a:lnTo>
                  <a:lnTo>
                    <a:pt x="606" y="1074"/>
                  </a:lnTo>
                  <a:lnTo>
                    <a:pt x="600" y="1054"/>
                  </a:lnTo>
                  <a:lnTo>
                    <a:pt x="600" y="1051"/>
                  </a:lnTo>
                  <a:lnTo>
                    <a:pt x="598" y="1040"/>
                  </a:lnTo>
                  <a:lnTo>
                    <a:pt x="592" y="1028"/>
                  </a:lnTo>
                  <a:lnTo>
                    <a:pt x="589" y="1022"/>
                  </a:lnTo>
                  <a:lnTo>
                    <a:pt x="583" y="1014"/>
                  </a:lnTo>
                  <a:lnTo>
                    <a:pt x="577" y="1011"/>
                  </a:lnTo>
                  <a:lnTo>
                    <a:pt x="572" y="1005"/>
                  </a:lnTo>
                  <a:lnTo>
                    <a:pt x="572" y="1002"/>
                  </a:lnTo>
                  <a:lnTo>
                    <a:pt x="572" y="982"/>
                  </a:lnTo>
                  <a:lnTo>
                    <a:pt x="569" y="974"/>
                  </a:lnTo>
                  <a:lnTo>
                    <a:pt x="566" y="956"/>
                  </a:lnTo>
                  <a:lnTo>
                    <a:pt x="563" y="945"/>
                  </a:lnTo>
                  <a:lnTo>
                    <a:pt x="560" y="942"/>
                  </a:lnTo>
                  <a:lnTo>
                    <a:pt x="554" y="936"/>
                  </a:lnTo>
                  <a:lnTo>
                    <a:pt x="546" y="930"/>
                  </a:lnTo>
                  <a:lnTo>
                    <a:pt x="537" y="925"/>
                  </a:lnTo>
                  <a:lnTo>
                    <a:pt x="531" y="919"/>
                  </a:lnTo>
                  <a:lnTo>
                    <a:pt x="526" y="910"/>
                  </a:lnTo>
                  <a:lnTo>
                    <a:pt x="526" y="905"/>
                  </a:lnTo>
                  <a:lnTo>
                    <a:pt x="523" y="896"/>
                  </a:lnTo>
                  <a:lnTo>
                    <a:pt x="523" y="890"/>
                  </a:lnTo>
                  <a:lnTo>
                    <a:pt x="508" y="876"/>
                  </a:lnTo>
                  <a:lnTo>
                    <a:pt x="500" y="870"/>
                  </a:lnTo>
                  <a:lnTo>
                    <a:pt x="483" y="859"/>
                  </a:lnTo>
                  <a:lnTo>
                    <a:pt x="477" y="850"/>
                  </a:lnTo>
                  <a:lnTo>
                    <a:pt x="474" y="841"/>
                  </a:lnTo>
                  <a:lnTo>
                    <a:pt x="471" y="836"/>
                  </a:lnTo>
                  <a:lnTo>
                    <a:pt x="468" y="833"/>
                  </a:lnTo>
                  <a:lnTo>
                    <a:pt x="465" y="833"/>
                  </a:lnTo>
                  <a:lnTo>
                    <a:pt x="460" y="833"/>
                  </a:lnTo>
                  <a:lnTo>
                    <a:pt x="454" y="833"/>
                  </a:lnTo>
                  <a:lnTo>
                    <a:pt x="445" y="833"/>
                  </a:lnTo>
                  <a:lnTo>
                    <a:pt x="437" y="836"/>
                  </a:lnTo>
                  <a:lnTo>
                    <a:pt x="428" y="836"/>
                  </a:lnTo>
                  <a:lnTo>
                    <a:pt x="425" y="836"/>
                  </a:lnTo>
                  <a:lnTo>
                    <a:pt x="422" y="836"/>
                  </a:lnTo>
                  <a:lnTo>
                    <a:pt x="417" y="833"/>
                  </a:lnTo>
                  <a:lnTo>
                    <a:pt x="414" y="830"/>
                  </a:lnTo>
                  <a:lnTo>
                    <a:pt x="411" y="824"/>
                  </a:lnTo>
                  <a:lnTo>
                    <a:pt x="411" y="818"/>
                  </a:lnTo>
                  <a:lnTo>
                    <a:pt x="411" y="813"/>
                  </a:lnTo>
                  <a:lnTo>
                    <a:pt x="411" y="807"/>
                  </a:lnTo>
                  <a:lnTo>
                    <a:pt x="411" y="801"/>
                  </a:lnTo>
                  <a:lnTo>
                    <a:pt x="411" y="798"/>
                  </a:lnTo>
                  <a:lnTo>
                    <a:pt x="402" y="775"/>
                  </a:lnTo>
                  <a:lnTo>
                    <a:pt x="402" y="770"/>
                  </a:lnTo>
                  <a:lnTo>
                    <a:pt x="402" y="767"/>
                  </a:lnTo>
                  <a:lnTo>
                    <a:pt x="405" y="758"/>
                  </a:lnTo>
                  <a:lnTo>
                    <a:pt x="408" y="752"/>
                  </a:lnTo>
                  <a:lnTo>
                    <a:pt x="405" y="749"/>
                  </a:lnTo>
                  <a:lnTo>
                    <a:pt x="405" y="747"/>
                  </a:lnTo>
                  <a:lnTo>
                    <a:pt x="399" y="729"/>
                  </a:lnTo>
                  <a:lnTo>
                    <a:pt x="396" y="729"/>
                  </a:lnTo>
                  <a:lnTo>
                    <a:pt x="391" y="729"/>
                  </a:lnTo>
                  <a:lnTo>
                    <a:pt x="388" y="729"/>
                  </a:lnTo>
                  <a:lnTo>
                    <a:pt x="385" y="729"/>
                  </a:lnTo>
                  <a:lnTo>
                    <a:pt x="382" y="729"/>
                  </a:lnTo>
                  <a:lnTo>
                    <a:pt x="379" y="727"/>
                  </a:lnTo>
                  <a:lnTo>
                    <a:pt x="376" y="727"/>
                  </a:lnTo>
                  <a:lnTo>
                    <a:pt x="373" y="727"/>
                  </a:lnTo>
                  <a:lnTo>
                    <a:pt x="371" y="729"/>
                  </a:lnTo>
                  <a:lnTo>
                    <a:pt x="368" y="732"/>
                  </a:lnTo>
                  <a:lnTo>
                    <a:pt x="368" y="735"/>
                  </a:lnTo>
                  <a:lnTo>
                    <a:pt x="365" y="738"/>
                  </a:lnTo>
                  <a:lnTo>
                    <a:pt x="365" y="741"/>
                  </a:lnTo>
                  <a:lnTo>
                    <a:pt x="365" y="744"/>
                  </a:lnTo>
                  <a:lnTo>
                    <a:pt x="362" y="747"/>
                  </a:lnTo>
                  <a:lnTo>
                    <a:pt x="362" y="749"/>
                  </a:lnTo>
                  <a:lnTo>
                    <a:pt x="359" y="752"/>
                  </a:lnTo>
                  <a:lnTo>
                    <a:pt x="356" y="752"/>
                  </a:lnTo>
                  <a:lnTo>
                    <a:pt x="353" y="755"/>
                  </a:lnTo>
                  <a:lnTo>
                    <a:pt x="350" y="758"/>
                  </a:lnTo>
                  <a:lnTo>
                    <a:pt x="348" y="761"/>
                  </a:lnTo>
                  <a:lnTo>
                    <a:pt x="345" y="761"/>
                  </a:lnTo>
                  <a:lnTo>
                    <a:pt x="339" y="761"/>
                  </a:lnTo>
                  <a:lnTo>
                    <a:pt x="336" y="761"/>
                  </a:lnTo>
                  <a:lnTo>
                    <a:pt x="333" y="764"/>
                  </a:lnTo>
                  <a:lnTo>
                    <a:pt x="330" y="764"/>
                  </a:lnTo>
                  <a:lnTo>
                    <a:pt x="330" y="767"/>
                  </a:lnTo>
                  <a:lnTo>
                    <a:pt x="327" y="770"/>
                  </a:lnTo>
                  <a:lnTo>
                    <a:pt x="325" y="770"/>
                  </a:lnTo>
                  <a:lnTo>
                    <a:pt x="322" y="772"/>
                  </a:lnTo>
                  <a:lnTo>
                    <a:pt x="319" y="772"/>
                  </a:lnTo>
                  <a:lnTo>
                    <a:pt x="316" y="772"/>
                  </a:lnTo>
                  <a:lnTo>
                    <a:pt x="313" y="775"/>
                  </a:lnTo>
                  <a:lnTo>
                    <a:pt x="310" y="778"/>
                  </a:lnTo>
                  <a:lnTo>
                    <a:pt x="310" y="781"/>
                  </a:lnTo>
                  <a:lnTo>
                    <a:pt x="307" y="784"/>
                  </a:lnTo>
                  <a:lnTo>
                    <a:pt x="304" y="787"/>
                  </a:lnTo>
                  <a:lnTo>
                    <a:pt x="304" y="790"/>
                  </a:lnTo>
                  <a:lnTo>
                    <a:pt x="302" y="793"/>
                  </a:lnTo>
                  <a:lnTo>
                    <a:pt x="299" y="793"/>
                  </a:lnTo>
                  <a:lnTo>
                    <a:pt x="296" y="793"/>
                  </a:lnTo>
                  <a:lnTo>
                    <a:pt x="293" y="795"/>
                  </a:lnTo>
                  <a:lnTo>
                    <a:pt x="290" y="795"/>
                  </a:lnTo>
                  <a:lnTo>
                    <a:pt x="287" y="798"/>
                  </a:lnTo>
                  <a:lnTo>
                    <a:pt x="287" y="801"/>
                  </a:lnTo>
                  <a:lnTo>
                    <a:pt x="284" y="804"/>
                  </a:lnTo>
                  <a:lnTo>
                    <a:pt x="284" y="807"/>
                  </a:lnTo>
                  <a:lnTo>
                    <a:pt x="284" y="813"/>
                  </a:lnTo>
                  <a:lnTo>
                    <a:pt x="281" y="816"/>
                  </a:lnTo>
                  <a:lnTo>
                    <a:pt x="281" y="818"/>
                  </a:lnTo>
                  <a:lnTo>
                    <a:pt x="279" y="821"/>
                  </a:lnTo>
                  <a:lnTo>
                    <a:pt x="276" y="824"/>
                  </a:lnTo>
                  <a:lnTo>
                    <a:pt x="273" y="824"/>
                  </a:lnTo>
                  <a:lnTo>
                    <a:pt x="270" y="827"/>
                  </a:lnTo>
                  <a:lnTo>
                    <a:pt x="270" y="830"/>
                  </a:lnTo>
                  <a:lnTo>
                    <a:pt x="267" y="830"/>
                  </a:lnTo>
                  <a:lnTo>
                    <a:pt x="264" y="833"/>
                  </a:lnTo>
                  <a:lnTo>
                    <a:pt x="261" y="836"/>
                  </a:lnTo>
                  <a:lnTo>
                    <a:pt x="261" y="839"/>
                  </a:lnTo>
                  <a:lnTo>
                    <a:pt x="258" y="839"/>
                  </a:lnTo>
                  <a:lnTo>
                    <a:pt x="256" y="841"/>
                  </a:lnTo>
                  <a:lnTo>
                    <a:pt x="253" y="841"/>
                  </a:lnTo>
                  <a:lnTo>
                    <a:pt x="250" y="844"/>
                  </a:lnTo>
                  <a:lnTo>
                    <a:pt x="247" y="844"/>
                  </a:lnTo>
                  <a:lnTo>
                    <a:pt x="244" y="844"/>
                  </a:lnTo>
                  <a:lnTo>
                    <a:pt x="241" y="844"/>
                  </a:lnTo>
                  <a:lnTo>
                    <a:pt x="238" y="847"/>
                  </a:lnTo>
                  <a:lnTo>
                    <a:pt x="235" y="847"/>
                  </a:lnTo>
                  <a:lnTo>
                    <a:pt x="233" y="850"/>
                  </a:lnTo>
                  <a:lnTo>
                    <a:pt x="230" y="850"/>
                  </a:lnTo>
                  <a:lnTo>
                    <a:pt x="227" y="850"/>
                  </a:lnTo>
                  <a:lnTo>
                    <a:pt x="224" y="850"/>
                  </a:lnTo>
                  <a:lnTo>
                    <a:pt x="218" y="853"/>
                  </a:lnTo>
                  <a:lnTo>
                    <a:pt x="215" y="850"/>
                  </a:lnTo>
                  <a:lnTo>
                    <a:pt x="212" y="850"/>
                  </a:lnTo>
                  <a:lnTo>
                    <a:pt x="210" y="850"/>
                  </a:lnTo>
                  <a:lnTo>
                    <a:pt x="207" y="850"/>
                  </a:lnTo>
                  <a:lnTo>
                    <a:pt x="204" y="850"/>
                  </a:lnTo>
                  <a:lnTo>
                    <a:pt x="201" y="850"/>
                  </a:lnTo>
                  <a:lnTo>
                    <a:pt x="198" y="853"/>
                  </a:lnTo>
                  <a:lnTo>
                    <a:pt x="195" y="856"/>
                  </a:lnTo>
                  <a:lnTo>
                    <a:pt x="192" y="856"/>
                  </a:lnTo>
                  <a:lnTo>
                    <a:pt x="189" y="856"/>
                  </a:lnTo>
                  <a:lnTo>
                    <a:pt x="187" y="859"/>
                  </a:lnTo>
                  <a:lnTo>
                    <a:pt x="184" y="859"/>
                  </a:lnTo>
                  <a:lnTo>
                    <a:pt x="178" y="859"/>
                  </a:lnTo>
                  <a:lnTo>
                    <a:pt x="175" y="856"/>
                  </a:lnTo>
                  <a:lnTo>
                    <a:pt x="172" y="856"/>
                  </a:lnTo>
                  <a:lnTo>
                    <a:pt x="166" y="856"/>
                  </a:lnTo>
                  <a:lnTo>
                    <a:pt x="166" y="859"/>
                  </a:lnTo>
                  <a:lnTo>
                    <a:pt x="164" y="859"/>
                  </a:lnTo>
                  <a:lnTo>
                    <a:pt x="161" y="861"/>
                  </a:lnTo>
                  <a:lnTo>
                    <a:pt x="158" y="861"/>
                  </a:lnTo>
                  <a:lnTo>
                    <a:pt x="155" y="861"/>
                  </a:lnTo>
                  <a:lnTo>
                    <a:pt x="152" y="864"/>
                  </a:lnTo>
                  <a:lnTo>
                    <a:pt x="149" y="867"/>
                  </a:lnTo>
                  <a:lnTo>
                    <a:pt x="146" y="867"/>
                  </a:lnTo>
                  <a:lnTo>
                    <a:pt x="146" y="870"/>
                  </a:lnTo>
                  <a:lnTo>
                    <a:pt x="143" y="870"/>
                  </a:lnTo>
                  <a:lnTo>
                    <a:pt x="138" y="870"/>
                  </a:lnTo>
                  <a:lnTo>
                    <a:pt x="135" y="873"/>
                  </a:lnTo>
                  <a:lnTo>
                    <a:pt x="132" y="873"/>
                  </a:lnTo>
                  <a:lnTo>
                    <a:pt x="132" y="876"/>
                  </a:lnTo>
                  <a:lnTo>
                    <a:pt x="129" y="879"/>
                  </a:lnTo>
                  <a:lnTo>
                    <a:pt x="126" y="879"/>
                  </a:lnTo>
                  <a:lnTo>
                    <a:pt x="126" y="884"/>
                  </a:lnTo>
                  <a:lnTo>
                    <a:pt x="123" y="884"/>
                  </a:lnTo>
                  <a:lnTo>
                    <a:pt x="123" y="887"/>
                  </a:lnTo>
                  <a:lnTo>
                    <a:pt x="120" y="890"/>
                  </a:lnTo>
                  <a:lnTo>
                    <a:pt x="118" y="893"/>
                  </a:lnTo>
                  <a:lnTo>
                    <a:pt x="118" y="896"/>
                  </a:lnTo>
                  <a:lnTo>
                    <a:pt x="118" y="899"/>
                  </a:lnTo>
                  <a:lnTo>
                    <a:pt x="115" y="902"/>
                  </a:lnTo>
                  <a:lnTo>
                    <a:pt x="115" y="905"/>
                  </a:lnTo>
                  <a:lnTo>
                    <a:pt x="115" y="907"/>
                  </a:lnTo>
                  <a:lnTo>
                    <a:pt x="112" y="910"/>
                  </a:lnTo>
                  <a:lnTo>
                    <a:pt x="109" y="913"/>
                  </a:lnTo>
                  <a:lnTo>
                    <a:pt x="106" y="913"/>
                  </a:lnTo>
                  <a:lnTo>
                    <a:pt x="106" y="916"/>
                  </a:lnTo>
                  <a:lnTo>
                    <a:pt x="103" y="919"/>
                  </a:lnTo>
                  <a:lnTo>
                    <a:pt x="100" y="919"/>
                  </a:lnTo>
                  <a:lnTo>
                    <a:pt x="97" y="922"/>
                  </a:lnTo>
                  <a:lnTo>
                    <a:pt x="95" y="922"/>
                  </a:lnTo>
                  <a:lnTo>
                    <a:pt x="92" y="922"/>
                  </a:lnTo>
                  <a:lnTo>
                    <a:pt x="89" y="922"/>
                  </a:lnTo>
                  <a:lnTo>
                    <a:pt x="86" y="919"/>
                  </a:lnTo>
                  <a:lnTo>
                    <a:pt x="80" y="922"/>
                  </a:lnTo>
                  <a:lnTo>
                    <a:pt x="77" y="922"/>
                  </a:lnTo>
                  <a:lnTo>
                    <a:pt x="74" y="922"/>
                  </a:lnTo>
                  <a:lnTo>
                    <a:pt x="74" y="925"/>
                  </a:lnTo>
                  <a:lnTo>
                    <a:pt x="72" y="928"/>
                  </a:lnTo>
                  <a:lnTo>
                    <a:pt x="69" y="928"/>
                  </a:lnTo>
                  <a:lnTo>
                    <a:pt x="66" y="930"/>
                  </a:lnTo>
                  <a:lnTo>
                    <a:pt x="63" y="930"/>
                  </a:lnTo>
                  <a:lnTo>
                    <a:pt x="63" y="933"/>
                  </a:lnTo>
                  <a:lnTo>
                    <a:pt x="60" y="936"/>
                  </a:lnTo>
                  <a:lnTo>
                    <a:pt x="60" y="939"/>
                  </a:lnTo>
                  <a:lnTo>
                    <a:pt x="57" y="942"/>
                  </a:lnTo>
                  <a:lnTo>
                    <a:pt x="54" y="945"/>
                  </a:lnTo>
                  <a:lnTo>
                    <a:pt x="51" y="945"/>
                  </a:lnTo>
                  <a:lnTo>
                    <a:pt x="51" y="948"/>
                  </a:lnTo>
                  <a:lnTo>
                    <a:pt x="49" y="951"/>
                  </a:lnTo>
                  <a:lnTo>
                    <a:pt x="49" y="953"/>
                  </a:lnTo>
                  <a:lnTo>
                    <a:pt x="46" y="956"/>
                  </a:lnTo>
                  <a:lnTo>
                    <a:pt x="46" y="959"/>
                  </a:lnTo>
                  <a:lnTo>
                    <a:pt x="43" y="959"/>
                  </a:lnTo>
                  <a:lnTo>
                    <a:pt x="40" y="962"/>
                  </a:lnTo>
                  <a:lnTo>
                    <a:pt x="34" y="959"/>
                  </a:lnTo>
                  <a:lnTo>
                    <a:pt x="31" y="959"/>
                  </a:lnTo>
                  <a:lnTo>
                    <a:pt x="28" y="956"/>
                  </a:lnTo>
                  <a:lnTo>
                    <a:pt x="26" y="956"/>
                  </a:lnTo>
                  <a:lnTo>
                    <a:pt x="23" y="956"/>
                  </a:lnTo>
                  <a:lnTo>
                    <a:pt x="14" y="956"/>
                  </a:lnTo>
                  <a:lnTo>
                    <a:pt x="11" y="951"/>
                  </a:lnTo>
                  <a:lnTo>
                    <a:pt x="8" y="948"/>
                  </a:lnTo>
                  <a:lnTo>
                    <a:pt x="5" y="945"/>
                  </a:lnTo>
                  <a:lnTo>
                    <a:pt x="3" y="942"/>
                  </a:lnTo>
                  <a:lnTo>
                    <a:pt x="3" y="939"/>
                  </a:lnTo>
                  <a:lnTo>
                    <a:pt x="3" y="936"/>
                  </a:lnTo>
                  <a:lnTo>
                    <a:pt x="0" y="933"/>
                  </a:lnTo>
                  <a:lnTo>
                    <a:pt x="0" y="930"/>
                  </a:lnTo>
                  <a:lnTo>
                    <a:pt x="5" y="930"/>
                  </a:lnTo>
                  <a:lnTo>
                    <a:pt x="5" y="925"/>
                  </a:lnTo>
                  <a:lnTo>
                    <a:pt x="3" y="919"/>
                  </a:lnTo>
                  <a:lnTo>
                    <a:pt x="3" y="910"/>
                  </a:lnTo>
                  <a:lnTo>
                    <a:pt x="11" y="902"/>
                  </a:lnTo>
                  <a:lnTo>
                    <a:pt x="14" y="899"/>
                  </a:lnTo>
                  <a:lnTo>
                    <a:pt x="17" y="896"/>
                  </a:lnTo>
                  <a:lnTo>
                    <a:pt x="20" y="899"/>
                  </a:lnTo>
                  <a:lnTo>
                    <a:pt x="26" y="899"/>
                  </a:lnTo>
                  <a:lnTo>
                    <a:pt x="28" y="896"/>
                  </a:lnTo>
                  <a:lnTo>
                    <a:pt x="26" y="890"/>
                  </a:lnTo>
                  <a:lnTo>
                    <a:pt x="28" y="884"/>
                  </a:lnTo>
                  <a:lnTo>
                    <a:pt x="31" y="882"/>
                  </a:lnTo>
                  <a:lnTo>
                    <a:pt x="34" y="879"/>
                  </a:lnTo>
                  <a:lnTo>
                    <a:pt x="31" y="876"/>
                  </a:lnTo>
                  <a:lnTo>
                    <a:pt x="34" y="873"/>
                  </a:lnTo>
                  <a:lnTo>
                    <a:pt x="43" y="873"/>
                  </a:lnTo>
                  <a:lnTo>
                    <a:pt x="46" y="873"/>
                  </a:lnTo>
                  <a:lnTo>
                    <a:pt x="51" y="873"/>
                  </a:lnTo>
                  <a:lnTo>
                    <a:pt x="57" y="873"/>
                  </a:lnTo>
                  <a:lnTo>
                    <a:pt x="60" y="870"/>
                  </a:lnTo>
                  <a:lnTo>
                    <a:pt x="57" y="864"/>
                  </a:lnTo>
                  <a:lnTo>
                    <a:pt x="57" y="861"/>
                  </a:lnTo>
                  <a:lnTo>
                    <a:pt x="60" y="856"/>
                  </a:lnTo>
                  <a:lnTo>
                    <a:pt x="60" y="850"/>
                  </a:lnTo>
                  <a:lnTo>
                    <a:pt x="63" y="847"/>
                  </a:lnTo>
                  <a:lnTo>
                    <a:pt x="66" y="847"/>
                  </a:lnTo>
                  <a:lnTo>
                    <a:pt x="69" y="847"/>
                  </a:lnTo>
                  <a:lnTo>
                    <a:pt x="74" y="850"/>
                  </a:lnTo>
                  <a:lnTo>
                    <a:pt x="77" y="850"/>
                  </a:lnTo>
                  <a:lnTo>
                    <a:pt x="77" y="847"/>
                  </a:lnTo>
                  <a:lnTo>
                    <a:pt x="80" y="844"/>
                  </a:lnTo>
                  <a:lnTo>
                    <a:pt x="80" y="839"/>
                  </a:lnTo>
                  <a:lnTo>
                    <a:pt x="77" y="821"/>
                  </a:lnTo>
                  <a:lnTo>
                    <a:pt x="80" y="818"/>
                  </a:lnTo>
                  <a:lnTo>
                    <a:pt x="83" y="818"/>
                  </a:lnTo>
                  <a:lnTo>
                    <a:pt x="95" y="818"/>
                  </a:lnTo>
                  <a:lnTo>
                    <a:pt x="97" y="818"/>
                  </a:lnTo>
                  <a:lnTo>
                    <a:pt x="100" y="813"/>
                  </a:lnTo>
                  <a:lnTo>
                    <a:pt x="97" y="810"/>
                  </a:lnTo>
                  <a:lnTo>
                    <a:pt x="89" y="810"/>
                  </a:lnTo>
                  <a:lnTo>
                    <a:pt x="86" y="807"/>
                  </a:lnTo>
                  <a:lnTo>
                    <a:pt x="86" y="804"/>
                  </a:lnTo>
                  <a:lnTo>
                    <a:pt x="89" y="801"/>
                  </a:lnTo>
                  <a:lnTo>
                    <a:pt x="92" y="801"/>
                  </a:lnTo>
                  <a:lnTo>
                    <a:pt x="95" y="804"/>
                  </a:lnTo>
                  <a:lnTo>
                    <a:pt x="100" y="804"/>
                  </a:lnTo>
                  <a:lnTo>
                    <a:pt x="103" y="804"/>
                  </a:lnTo>
                  <a:lnTo>
                    <a:pt x="103" y="801"/>
                  </a:lnTo>
                  <a:lnTo>
                    <a:pt x="103" y="798"/>
                  </a:lnTo>
                  <a:lnTo>
                    <a:pt x="97" y="795"/>
                  </a:lnTo>
                  <a:lnTo>
                    <a:pt x="95" y="793"/>
                  </a:lnTo>
                  <a:lnTo>
                    <a:pt x="103" y="784"/>
                  </a:lnTo>
                  <a:lnTo>
                    <a:pt x="106" y="781"/>
                  </a:lnTo>
                  <a:lnTo>
                    <a:pt x="103" y="775"/>
                  </a:lnTo>
                  <a:lnTo>
                    <a:pt x="97" y="775"/>
                  </a:lnTo>
                  <a:lnTo>
                    <a:pt x="92" y="772"/>
                  </a:lnTo>
                  <a:lnTo>
                    <a:pt x="89" y="772"/>
                  </a:lnTo>
                  <a:lnTo>
                    <a:pt x="86" y="770"/>
                  </a:lnTo>
                  <a:lnTo>
                    <a:pt x="89" y="767"/>
                  </a:lnTo>
                  <a:lnTo>
                    <a:pt x="92" y="767"/>
                  </a:lnTo>
                  <a:lnTo>
                    <a:pt x="95" y="770"/>
                  </a:lnTo>
                  <a:lnTo>
                    <a:pt x="106" y="770"/>
                  </a:lnTo>
                  <a:lnTo>
                    <a:pt x="109" y="767"/>
                  </a:lnTo>
                  <a:lnTo>
                    <a:pt x="106" y="761"/>
                  </a:lnTo>
                  <a:lnTo>
                    <a:pt x="103" y="755"/>
                  </a:lnTo>
                  <a:lnTo>
                    <a:pt x="100" y="749"/>
                  </a:lnTo>
                  <a:lnTo>
                    <a:pt x="103" y="744"/>
                  </a:lnTo>
                  <a:lnTo>
                    <a:pt x="112" y="752"/>
                  </a:lnTo>
                  <a:lnTo>
                    <a:pt x="118" y="755"/>
                  </a:lnTo>
                  <a:lnTo>
                    <a:pt x="123" y="755"/>
                  </a:lnTo>
                  <a:lnTo>
                    <a:pt x="126" y="752"/>
                  </a:lnTo>
                  <a:lnTo>
                    <a:pt x="129" y="749"/>
                  </a:lnTo>
                  <a:lnTo>
                    <a:pt x="129" y="747"/>
                  </a:lnTo>
                  <a:lnTo>
                    <a:pt x="120" y="735"/>
                  </a:lnTo>
                  <a:lnTo>
                    <a:pt x="120" y="732"/>
                  </a:lnTo>
                  <a:lnTo>
                    <a:pt x="120" y="729"/>
                  </a:lnTo>
                  <a:lnTo>
                    <a:pt x="123" y="727"/>
                  </a:lnTo>
                  <a:lnTo>
                    <a:pt x="129" y="727"/>
                  </a:lnTo>
                  <a:lnTo>
                    <a:pt x="135" y="729"/>
                  </a:lnTo>
                  <a:lnTo>
                    <a:pt x="141" y="732"/>
                  </a:lnTo>
                  <a:lnTo>
                    <a:pt x="143" y="732"/>
                  </a:lnTo>
                  <a:lnTo>
                    <a:pt x="149" y="724"/>
                  </a:lnTo>
                  <a:lnTo>
                    <a:pt x="152" y="724"/>
                  </a:lnTo>
                  <a:lnTo>
                    <a:pt x="155" y="727"/>
                  </a:lnTo>
                  <a:lnTo>
                    <a:pt x="161" y="727"/>
                  </a:lnTo>
                  <a:lnTo>
                    <a:pt x="169" y="721"/>
                  </a:lnTo>
                  <a:lnTo>
                    <a:pt x="175" y="718"/>
                  </a:lnTo>
                  <a:lnTo>
                    <a:pt x="175" y="712"/>
                  </a:lnTo>
                  <a:lnTo>
                    <a:pt x="175" y="706"/>
                  </a:lnTo>
                  <a:lnTo>
                    <a:pt x="175" y="701"/>
                  </a:lnTo>
                  <a:lnTo>
                    <a:pt x="178" y="692"/>
                  </a:lnTo>
                  <a:lnTo>
                    <a:pt x="184" y="683"/>
                  </a:lnTo>
                  <a:lnTo>
                    <a:pt x="195" y="672"/>
                  </a:lnTo>
                  <a:lnTo>
                    <a:pt x="210" y="663"/>
                  </a:lnTo>
                  <a:lnTo>
                    <a:pt x="215" y="658"/>
                  </a:lnTo>
                  <a:lnTo>
                    <a:pt x="218" y="660"/>
                  </a:lnTo>
                  <a:lnTo>
                    <a:pt x="218" y="658"/>
                  </a:lnTo>
                  <a:lnTo>
                    <a:pt x="224" y="655"/>
                  </a:lnTo>
                  <a:lnTo>
                    <a:pt x="227" y="652"/>
                  </a:lnTo>
                  <a:lnTo>
                    <a:pt x="227" y="649"/>
                  </a:lnTo>
                  <a:lnTo>
                    <a:pt x="224" y="637"/>
                  </a:lnTo>
                  <a:lnTo>
                    <a:pt x="224" y="635"/>
                  </a:lnTo>
                  <a:lnTo>
                    <a:pt x="227" y="635"/>
                  </a:lnTo>
                  <a:lnTo>
                    <a:pt x="230" y="632"/>
                  </a:lnTo>
                  <a:lnTo>
                    <a:pt x="233" y="629"/>
                  </a:lnTo>
                  <a:lnTo>
                    <a:pt x="233" y="626"/>
                  </a:lnTo>
                  <a:lnTo>
                    <a:pt x="233" y="623"/>
                  </a:lnTo>
                  <a:lnTo>
                    <a:pt x="244" y="620"/>
                  </a:lnTo>
                  <a:lnTo>
                    <a:pt x="247" y="617"/>
                  </a:lnTo>
                  <a:lnTo>
                    <a:pt x="250" y="614"/>
                  </a:lnTo>
                  <a:lnTo>
                    <a:pt x="250" y="612"/>
                  </a:lnTo>
                  <a:lnTo>
                    <a:pt x="253" y="609"/>
                  </a:lnTo>
                  <a:lnTo>
                    <a:pt x="253" y="603"/>
                  </a:lnTo>
                  <a:lnTo>
                    <a:pt x="256" y="600"/>
                  </a:lnTo>
                  <a:lnTo>
                    <a:pt x="261" y="597"/>
                  </a:lnTo>
                  <a:lnTo>
                    <a:pt x="273" y="603"/>
                  </a:lnTo>
                  <a:lnTo>
                    <a:pt x="276" y="606"/>
                  </a:lnTo>
                  <a:lnTo>
                    <a:pt x="276" y="609"/>
                  </a:lnTo>
                  <a:lnTo>
                    <a:pt x="279" y="609"/>
                  </a:lnTo>
                  <a:lnTo>
                    <a:pt x="279" y="612"/>
                  </a:lnTo>
                  <a:lnTo>
                    <a:pt x="281" y="612"/>
                  </a:lnTo>
                  <a:lnTo>
                    <a:pt x="284" y="612"/>
                  </a:lnTo>
                  <a:lnTo>
                    <a:pt x="284" y="609"/>
                  </a:lnTo>
                  <a:lnTo>
                    <a:pt x="287" y="600"/>
                  </a:lnTo>
                  <a:lnTo>
                    <a:pt x="293" y="603"/>
                  </a:lnTo>
                  <a:lnTo>
                    <a:pt x="293" y="609"/>
                  </a:lnTo>
                  <a:lnTo>
                    <a:pt x="296" y="612"/>
                  </a:lnTo>
                  <a:lnTo>
                    <a:pt x="302" y="612"/>
                  </a:lnTo>
                  <a:lnTo>
                    <a:pt x="304" y="614"/>
                  </a:lnTo>
                  <a:lnTo>
                    <a:pt x="307" y="614"/>
                  </a:lnTo>
                  <a:lnTo>
                    <a:pt x="310" y="614"/>
                  </a:lnTo>
                  <a:lnTo>
                    <a:pt x="316" y="612"/>
                  </a:lnTo>
                  <a:lnTo>
                    <a:pt x="319" y="603"/>
                  </a:lnTo>
                  <a:lnTo>
                    <a:pt x="319" y="600"/>
                  </a:lnTo>
                  <a:lnTo>
                    <a:pt x="322" y="600"/>
                  </a:lnTo>
                  <a:lnTo>
                    <a:pt x="325" y="603"/>
                  </a:lnTo>
                  <a:lnTo>
                    <a:pt x="327" y="603"/>
                  </a:lnTo>
                  <a:lnTo>
                    <a:pt x="333" y="600"/>
                  </a:lnTo>
                  <a:lnTo>
                    <a:pt x="336" y="594"/>
                  </a:lnTo>
                  <a:lnTo>
                    <a:pt x="339" y="594"/>
                  </a:lnTo>
                  <a:lnTo>
                    <a:pt x="339" y="586"/>
                  </a:lnTo>
                  <a:lnTo>
                    <a:pt x="342" y="586"/>
                  </a:lnTo>
                  <a:lnTo>
                    <a:pt x="345" y="583"/>
                  </a:lnTo>
                  <a:lnTo>
                    <a:pt x="345" y="577"/>
                  </a:lnTo>
                  <a:lnTo>
                    <a:pt x="345" y="574"/>
                  </a:lnTo>
                  <a:lnTo>
                    <a:pt x="348" y="571"/>
                  </a:lnTo>
                  <a:lnTo>
                    <a:pt x="350" y="566"/>
                  </a:lnTo>
                  <a:lnTo>
                    <a:pt x="353" y="566"/>
                  </a:lnTo>
                  <a:lnTo>
                    <a:pt x="359" y="566"/>
                  </a:lnTo>
                  <a:lnTo>
                    <a:pt x="362" y="566"/>
                  </a:lnTo>
                  <a:lnTo>
                    <a:pt x="362" y="563"/>
                  </a:lnTo>
                  <a:lnTo>
                    <a:pt x="365" y="560"/>
                  </a:lnTo>
                  <a:lnTo>
                    <a:pt x="365" y="557"/>
                  </a:lnTo>
                  <a:lnTo>
                    <a:pt x="365" y="551"/>
                  </a:lnTo>
                  <a:lnTo>
                    <a:pt x="365" y="546"/>
                  </a:lnTo>
                  <a:lnTo>
                    <a:pt x="368" y="546"/>
                  </a:lnTo>
                  <a:lnTo>
                    <a:pt x="373" y="546"/>
                  </a:lnTo>
                  <a:lnTo>
                    <a:pt x="373" y="543"/>
                  </a:lnTo>
                  <a:lnTo>
                    <a:pt x="373" y="534"/>
                  </a:lnTo>
                  <a:lnTo>
                    <a:pt x="373" y="531"/>
                  </a:lnTo>
                  <a:lnTo>
                    <a:pt x="373" y="528"/>
                  </a:lnTo>
                  <a:lnTo>
                    <a:pt x="371" y="528"/>
                  </a:lnTo>
                  <a:lnTo>
                    <a:pt x="371" y="525"/>
                  </a:lnTo>
                  <a:lnTo>
                    <a:pt x="371" y="523"/>
                  </a:lnTo>
                  <a:lnTo>
                    <a:pt x="373" y="520"/>
                  </a:lnTo>
                  <a:lnTo>
                    <a:pt x="379" y="520"/>
                  </a:lnTo>
                  <a:lnTo>
                    <a:pt x="382" y="514"/>
                  </a:lnTo>
                  <a:lnTo>
                    <a:pt x="385" y="508"/>
                  </a:lnTo>
                  <a:lnTo>
                    <a:pt x="385" y="505"/>
                  </a:lnTo>
                  <a:lnTo>
                    <a:pt x="382" y="505"/>
                  </a:lnTo>
                  <a:lnTo>
                    <a:pt x="388" y="500"/>
                  </a:lnTo>
                  <a:lnTo>
                    <a:pt x="391" y="497"/>
                  </a:lnTo>
                  <a:lnTo>
                    <a:pt x="394" y="497"/>
                  </a:lnTo>
                  <a:lnTo>
                    <a:pt x="396" y="494"/>
                  </a:lnTo>
                  <a:lnTo>
                    <a:pt x="396" y="485"/>
                  </a:lnTo>
                  <a:lnTo>
                    <a:pt x="402" y="485"/>
                  </a:lnTo>
                  <a:lnTo>
                    <a:pt x="408" y="482"/>
                  </a:lnTo>
                  <a:lnTo>
                    <a:pt x="408" y="480"/>
                  </a:lnTo>
                  <a:lnTo>
                    <a:pt x="414" y="468"/>
                  </a:lnTo>
                  <a:lnTo>
                    <a:pt x="422" y="459"/>
                  </a:lnTo>
                  <a:lnTo>
                    <a:pt x="425" y="459"/>
                  </a:lnTo>
                  <a:lnTo>
                    <a:pt x="428" y="462"/>
                  </a:lnTo>
                  <a:lnTo>
                    <a:pt x="434" y="468"/>
                  </a:lnTo>
                  <a:lnTo>
                    <a:pt x="437" y="471"/>
                  </a:lnTo>
                  <a:lnTo>
                    <a:pt x="448" y="468"/>
                  </a:lnTo>
                  <a:lnTo>
                    <a:pt x="451" y="468"/>
                  </a:lnTo>
                  <a:lnTo>
                    <a:pt x="454" y="471"/>
                  </a:lnTo>
                  <a:lnTo>
                    <a:pt x="454" y="468"/>
                  </a:lnTo>
                  <a:lnTo>
                    <a:pt x="457" y="468"/>
                  </a:lnTo>
                  <a:lnTo>
                    <a:pt x="465" y="465"/>
                  </a:lnTo>
                  <a:lnTo>
                    <a:pt x="474" y="457"/>
                  </a:lnTo>
                  <a:lnTo>
                    <a:pt x="477" y="459"/>
                  </a:lnTo>
                  <a:lnTo>
                    <a:pt x="480" y="459"/>
                  </a:lnTo>
                  <a:lnTo>
                    <a:pt x="483" y="459"/>
                  </a:lnTo>
                  <a:lnTo>
                    <a:pt x="488" y="457"/>
                  </a:lnTo>
                  <a:lnTo>
                    <a:pt x="500" y="457"/>
                  </a:lnTo>
                  <a:lnTo>
                    <a:pt x="503" y="457"/>
                  </a:lnTo>
                  <a:lnTo>
                    <a:pt x="506" y="454"/>
                  </a:lnTo>
                  <a:lnTo>
                    <a:pt x="503" y="451"/>
                  </a:lnTo>
                  <a:lnTo>
                    <a:pt x="500" y="448"/>
                  </a:lnTo>
                  <a:lnTo>
                    <a:pt x="497" y="448"/>
                  </a:lnTo>
                  <a:lnTo>
                    <a:pt x="494" y="445"/>
                  </a:lnTo>
                  <a:lnTo>
                    <a:pt x="497" y="442"/>
                  </a:lnTo>
                  <a:lnTo>
                    <a:pt x="503" y="442"/>
                  </a:lnTo>
                  <a:lnTo>
                    <a:pt x="506" y="439"/>
                  </a:lnTo>
                  <a:lnTo>
                    <a:pt x="508" y="439"/>
                  </a:lnTo>
                  <a:lnTo>
                    <a:pt x="503" y="434"/>
                  </a:lnTo>
                  <a:lnTo>
                    <a:pt x="506" y="431"/>
                  </a:lnTo>
                  <a:lnTo>
                    <a:pt x="508" y="431"/>
                  </a:lnTo>
                  <a:lnTo>
                    <a:pt x="514" y="431"/>
                  </a:lnTo>
                  <a:lnTo>
                    <a:pt x="523" y="431"/>
                  </a:lnTo>
                  <a:lnTo>
                    <a:pt x="529" y="419"/>
                  </a:lnTo>
                  <a:lnTo>
                    <a:pt x="534" y="419"/>
                  </a:lnTo>
                  <a:lnTo>
                    <a:pt x="534" y="416"/>
                  </a:lnTo>
                  <a:lnTo>
                    <a:pt x="537" y="413"/>
                  </a:lnTo>
                  <a:lnTo>
                    <a:pt x="537" y="408"/>
                  </a:lnTo>
                  <a:lnTo>
                    <a:pt x="540" y="408"/>
                  </a:lnTo>
                  <a:lnTo>
                    <a:pt x="540" y="405"/>
                  </a:lnTo>
                  <a:lnTo>
                    <a:pt x="537" y="399"/>
                  </a:lnTo>
                  <a:lnTo>
                    <a:pt x="531" y="393"/>
                  </a:lnTo>
                  <a:lnTo>
                    <a:pt x="531" y="390"/>
                  </a:lnTo>
                  <a:lnTo>
                    <a:pt x="534" y="385"/>
                  </a:lnTo>
                  <a:lnTo>
                    <a:pt x="543" y="385"/>
                  </a:lnTo>
                  <a:lnTo>
                    <a:pt x="543" y="379"/>
                  </a:lnTo>
                  <a:lnTo>
                    <a:pt x="543" y="376"/>
                  </a:lnTo>
                  <a:lnTo>
                    <a:pt x="543" y="370"/>
                  </a:lnTo>
                  <a:lnTo>
                    <a:pt x="557" y="356"/>
                  </a:lnTo>
                  <a:lnTo>
                    <a:pt x="560" y="353"/>
                  </a:lnTo>
                  <a:lnTo>
                    <a:pt x="560" y="347"/>
                  </a:lnTo>
                  <a:lnTo>
                    <a:pt x="552" y="347"/>
                  </a:lnTo>
                  <a:lnTo>
                    <a:pt x="552" y="342"/>
                  </a:lnTo>
                  <a:lnTo>
                    <a:pt x="552" y="336"/>
                  </a:lnTo>
                  <a:lnTo>
                    <a:pt x="552" y="333"/>
                  </a:lnTo>
                  <a:lnTo>
                    <a:pt x="549" y="327"/>
                  </a:lnTo>
                  <a:lnTo>
                    <a:pt x="549" y="324"/>
                  </a:lnTo>
                  <a:lnTo>
                    <a:pt x="549" y="322"/>
                  </a:lnTo>
                  <a:lnTo>
                    <a:pt x="546" y="319"/>
                  </a:lnTo>
                  <a:lnTo>
                    <a:pt x="537" y="313"/>
                  </a:lnTo>
                  <a:lnTo>
                    <a:pt x="531" y="299"/>
                  </a:lnTo>
                  <a:lnTo>
                    <a:pt x="529" y="296"/>
                  </a:lnTo>
                  <a:lnTo>
                    <a:pt x="531" y="284"/>
                  </a:lnTo>
                  <a:lnTo>
                    <a:pt x="537" y="276"/>
                  </a:lnTo>
                  <a:lnTo>
                    <a:pt x="537" y="267"/>
                  </a:lnTo>
                  <a:lnTo>
                    <a:pt x="537" y="264"/>
                  </a:lnTo>
                  <a:lnTo>
                    <a:pt x="534" y="255"/>
                  </a:lnTo>
                  <a:lnTo>
                    <a:pt x="534" y="241"/>
                  </a:lnTo>
                  <a:lnTo>
                    <a:pt x="537" y="235"/>
                  </a:lnTo>
                  <a:lnTo>
                    <a:pt x="537" y="224"/>
                  </a:lnTo>
                  <a:lnTo>
                    <a:pt x="537" y="212"/>
                  </a:lnTo>
                  <a:lnTo>
                    <a:pt x="537" y="210"/>
                  </a:lnTo>
                  <a:lnTo>
                    <a:pt x="540" y="207"/>
                  </a:lnTo>
                  <a:lnTo>
                    <a:pt x="543" y="207"/>
                  </a:lnTo>
                  <a:lnTo>
                    <a:pt x="549" y="215"/>
                  </a:lnTo>
                  <a:lnTo>
                    <a:pt x="554" y="215"/>
                  </a:lnTo>
                  <a:lnTo>
                    <a:pt x="557" y="212"/>
                  </a:lnTo>
                  <a:lnTo>
                    <a:pt x="560" y="210"/>
                  </a:lnTo>
                  <a:lnTo>
                    <a:pt x="566" y="207"/>
                  </a:lnTo>
                  <a:lnTo>
                    <a:pt x="566" y="204"/>
                  </a:lnTo>
                  <a:lnTo>
                    <a:pt x="572" y="201"/>
                  </a:lnTo>
                  <a:lnTo>
                    <a:pt x="569" y="195"/>
                  </a:lnTo>
                  <a:lnTo>
                    <a:pt x="572" y="189"/>
                  </a:lnTo>
                  <a:lnTo>
                    <a:pt x="572" y="184"/>
                  </a:lnTo>
                  <a:lnTo>
                    <a:pt x="569" y="181"/>
                  </a:lnTo>
                  <a:lnTo>
                    <a:pt x="569" y="178"/>
                  </a:lnTo>
                  <a:lnTo>
                    <a:pt x="572" y="175"/>
                  </a:lnTo>
                  <a:lnTo>
                    <a:pt x="569" y="169"/>
                  </a:lnTo>
                  <a:lnTo>
                    <a:pt x="572" y="164"/>
                  </a:lnTo>
                  <a:lnTo>
                    <a:pt x="572" y="158"/>
                  </a:lnTo>
                  <a:lnTo>
                    <a:pt x="569" y="152"/>
                  </a:lnTo>
                  <a:lnTo>
                    <a:pt x="569" y="146"/>
                  </a:lnTo>
                  <a:lnTo>
                    <a:pt x="572" y="138"/>
                  </a:lnTo>
                  <a:lnTo>
                    <a:pt x="572" y="129"/>
                  </a:lnTo>
                  <a:lnTo>
                    <a:pt x="572" y="126"/>
                  </a:lnTo>
                  <a:lnTo>
                    <a:pt x="572" y="123"/>
                  </a:lnTo>
                  <a:lnTo>
                    <a:pt x="580" y="120"/>
                  </a:lnTo>
                  <a:lnTo>
                    <a:pt x="583" y="118"/>
                  </a:lnTo>
                  <a:lnTo>
                    <a:pt x="586" y="118"/>
                  </a:lnTo>
                  <a:lnTo>
                    <a:pt x="589" y="112"/>
                  </a:lnTo>
                  <a:lnTo>
                    <a:pt x="589" y="109"/>
                  </a:lnTo>
                  <a:lnTo>
                    <a:pt x="598" y="100"/>
                  </a:lnTo>
                  <a:lnTo>
                    <a:pt x="603" y="100"/>
                  </a:lnTo>
                  <a:lnTo>
                    <a:pt x="603" y="95"/>
                  </a:lnTo>
                  <a:lnTo>
                    <a:pt x="606" y="95"/>
                  </a:lnTo>
                  <a:lnTo>
                    <a:pt x="612" y="98"/>
                  </a:lnTo>
                  <a:lnTo>
                    <a:pt x="615" y="95"/>
                  </a:lnTo>
                  <a:lnTo>
                    <a:pt x="621" y="92"/>
                  </a:lnTo>
                  <a:lnTo>
                    <a:pt x="623" y="83"/>
                  </a:lnTo>
                  <a:lnTo>
                    <a:pt x="626" y="83"/>
                  </a:lnTo>
                  <a:lnTo>
                    <a:pt x="629" y="80"/>
                  </a:lnTo>
                  <a:lnTo>
                    <a:pt x="635" y="86"/>
                  </a:lnTo>
                  <a:lnTo>
                    <a:pt x="638" y="86"/>
                  </a:lnTo>
                  <a:lnTo>
                    <a:pt x="641" y="83"/>
                  </a:lnTo>
                  <a:lnTo>
                    <a:pt x="644" y="80"/>
                  </a:lnTo>
                  <a:lnTo>
                    <a:pt x="649" y="80"/>
                  </a:lnTo>
                  <a:lnTo>
                    <a:pt x="652" y="89"/>
                  </a:lnTo>
                  <a:lnTo>
                    <a:pt x="655" y="92"/>
                  </a:lnTo>
                  <a:lnTo>
                    <a:pt x="661" y="92"/>
                  </a:lnTo>
                  <a:lnTo>
                    <a:pt x="661" y="89"/>
                  </a:lnTo>
                  <a:lnTo>
                    <a:pt x="661" y="83"/>
                  </a:lnTo>
                  <a:lnTo>
                    <a:pt x="664" y="83"/>
                  </a:lnTo>
                  <a:lnTo>
                    <a:pt x="667" y="89"/>
                  </a:lnTo>
                  <a:lnTo>
                    <a:pt x="672" y="89"/>
                  </a:lnTo>
                  <a:lnTo>
                    <a:pt x="675" y="89"/>
                  </a:lnTo>
                  <a:lnTo>
                    <a:pt x="672" y="80"/>
                  </a:lnTo>
                  <a:lnTo>
                    <a:pt x="678" y="83"/>
                  </a:lnTo>
                  <a:lnTo>
                    <a:pt x="684" y="86"/>
                  </a:lnTo>
                  <a:lnTo>
                    <a:pt x="690" y="80"/>
                  </a:lnTo>
                  <a:lnTo>
                    <a:pt x="695" y="80"/>
                  </a:lnTo>
                  <a:lnTo>
                    <a:pt x="704" y="72"/>
                  </a:lnTo>
                  <a:lnTo>
                    <a:pt x="707" y="72"/>
                  </a:lnTo>
                  <a:lnTo>
                    <a:pt x="710" y="72"/>
                  </a:lnTo>
                  <a:lnTo>
                    <a:pt x="713" y="72"/>
                  </a:lnTo>
                  <a:lnTo>
                    <a:pt x="715" y="75"/>
                  </a:lnTo>
                  <a:lnTo>
                    <a:pt x="721" y="75"/>
                  </a:lnTo>
                  <a:lnTo>
                    <a:pt x="724" y="72"/>
                  </a:lnTo>
                  <a:lnTo>
                    <a:pt x="730" y="72"/>
                  </a:lnTo>
                  <a:lnTo>
                    <a:pt x="738" y="66"/>
                  </a:lnTo>
                  <a:lnTo>
                    <a:pt x="744" y="66"/>
                  </a:lnTo>
                  <a:lnTo>
                    <a:pt x="747" y="69"/>
                  </a:lnTo>
                  <a:lnTo>
                    <a:pt x="753" y="75"/>
                  </a:lnTo>
                  <a:lnTo>
                    <a:pt x="759" y="75"/>
                  </a:lnTo>
                  <a:lnTo>
                    <a:pt x="761" y="75"/>
                  </a:lnTo>
                  <a:lnTo>
                    <a:pt x="764" y="75"/>
                  </a:lnTo>
                  <a:lnTo>
                    <a:pt x="767" y="75"/>
                  </a:lnTo>
                  <a:lnTo>
                    <a:pt x="782" y="77"/>
                  </a:lnTo>
                  <a:lnTo>
                    <a:pt x="784" y="77"/>
                  </a:lnTo>
                  <a:lnTo>
                    <a:pt x="787" y="77"/>
                  </a:lnTo>
                  <a:lnTo>
                    <a:pt x="790" y="75"/>
                  </a:lnTo>
                  <a:lnTo>
                    <a:pt x="799" y="75"/>
                  </a:lnTo>
                  <a:lnTo>
                    <a:pt x="802" y="63"/>
                  </a:lnTo>
                  <a:lnTo>
                    <a:pt x="810" y="60"/>
                  </a:lnTo>
                  <a:lnTo>
                    <a:pt x="816" y="57"/>
                  </a:lnTo>
                  <a:lnTo>
                    <a:pt x="828" y="57"/>
                  </a:lnTo>
                  <a:lnTo>
                    <a:pt x="833" y="54"/>
                  </a:lnTo>
                  <a:lnTo>
                    <a:pt x="839" y="49"/>
                  </a:lnTo>
                  <a:lnTo>
                    <a:pt x="845" y="49"/>
                  </a:lnTo>
                  <a:lnTo>
                    <a:pt x="851" y="52"/>
                  </a:lnTo>
                  <a:lnTo>
                    <a:pt x="862" y="46"/>
                  </a:lnTo>
                  <a:lnTo>
                    <a:pt x="865" y="46"/>
                  </a:lnTo>
                  <a:lnTo>
                    <a:pt x="871" y="43"/>
                  </a:lnTo>
                  <a:lnTo>
                    <a:pt x="879" y="37"/>
                  </a:lnTo>
                  <a:lnTo>
                    <a:pt x="885" y="31"/>
                  </a:lnTo>
                  <a:lnTo>
                    <a:pt x="888" y="31"/>
                  </a:lnTo>
                  <a:lnTo>
                    <a:pt x="905" y="31"/>
                  </a:lnTo>
                  <a:lnTo>
                    <a:pt x="914" y="29"/>
                  </a:lnTo>
                  <a:lnTo>
                    <a:pt x="917" y="23"/>
                  </a:lnTo>
                  <a:lnTo>
                    <a:pt x="922" y="29"/>
                  </a:lnTo>
                  <a:lnTo>
                    <a:pt x="934" y="23"/>
                  </a:lnTo>
                  <a:lnTo>
                    <a:pt x="940" y="23"/>
                  </a:lnTo>
                  <a:lnTo>
                    <a:pt x="945" y="23"/>
                  </a:lnTo>
                  <a:lnTo>
                    <a:pt x="948" y="20"/>
                  </a:lnTo>
                  <a:lnTo>
                    <a:pt x="951" y="17"/>
                  </a:lnTo>
                  <a:lnTo>
                    <a:pt x="957" y="11"/>
                  </a:lnTo>
                  <a:lnTo>
                    <a:pt x="966" y="11"/>
                  </a:lnTo>
                  <a:lnTo>
                    <a:pt x="968" y="11"/>
                  </a:lnTo>
                  <a:lnTo>
                    <a:pt x="971" y="6"/>
                  </a:lnTo>
                  <a:lnTo>
                    <a:pt x="977" y="6"/>
                  </a:lnTo>
                  <a:lnTo>
                    <a:pt x="983" y="6"/>
                  </a:lnTo>
                  <a:lnTo>
                    <a:pt x="986" y="6"/>
                  </a:lnTo>
                  <a:lnTo>
                    <a:pt x="989" y="3"/>
                  </a:lnTo>
                  <a:lnTo>
                    <a:pt x="994" y="0"/>
                  </a:lnTo>
                  <a:lnTo>
                    <a:pt x="1003" y="0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4535" y="649"/>
              <a:ext cx="873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 dirty="0" err="1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Vakaga</a:t>
              </a:r>
              <a:endParaRPr lang="en-US" dirty="0">
                <a:ea typeface="Calibri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556" y="3108"/>
              <a:ext cx="1000" cy="890"/>
            </a:xfrm>
            <a:custGeom>
              <a:avLst/>
              <a:gdLst>
                <a:gd name="T0" fmla="*/ 610 w 1000"/>
                <a:gd name="T1" fmla="*/ 71 h 890"/>
                <a:gd name="T2" fmla="*/ 624 w 1000"/>
                <a:gd name="T3" fmla="*/ 126 h 890"/>
                <a:gd name="T4" fmla="*/ 676 w 1000"/>
                <a:gd name="T5" fmla="*/ 155 h 890"/>
                <a:gd name="T6" fmla="*/ 713 w 1000"/>
                <a:gd name="T7" fmla="*/ 109 h 890"/>
                <a:gd name="T8" fmla="*/ 854 w 1000"/>
                <a:gd name="T9" fmla="*/ 152 h 890"/>
                <a:gd name="T10" fmla="*/ 848 w 1000"/>
                <a:gd name="T11" fmla="*/ 183 h 890"/>
                <a:gd name="T12" fmla="*/ 857 w 1000"/>
                <a:gd name="T13" fmla="*/ 215 h 890"/>
                <a:gd name="T14" fmla="*/ 845 w 1000"/>
                <a:gd name="T15" fmla="*/ 255 h 890"/>
                <a:gd name="T16" fmla="*/ 848 w 1000"/>
                <a:gd name="T17" fmla="*/ 298 h 890"/>
                <a:gd name="T18" fmla="*/ 839 w 1000"/>
                <a:gd name="T19" fmla="*/ 336 h 890"/>
                <a:gd name="T20" fmla="*/ 816 w 1000"/>
                <a:gd name="T21" fmla="*/ 356 h 890"/>
                <a:gd name="T22" fmla="*/ 788 w 1000"/>
                <a:gd name="T23" fmla="*/ 384 h 890"/>
                <a:gd name="T24" fmla="*/ 808 w 1000"/>
                <a:gd name="T25" fmla="*/ 413 h 890"/>
                <a:gd name="T26" fmla="*/ 805 w 1000"/>
                <a:gd name="T27" fmla="*/ 445 h 890"/>
                <a:gd name="T28" fmla="*/ 782 w 1000"/>
                <a:gd name="T29" fmla="*/ 473 h 890"/>
                <a:gd name="T30" fmla="*/ 779 w 1000"/>
                <a:gd name="T31" fmla="*/ 511 h 890"/>
                <a:gd name="T32" fmla="*/ 773 w 1000"/>
                <a:gd name="T33" fmla="*/ 548 h 890"/>
                <a:gd name="T34" fmla="*/ 762 w 1000"/>
                <a:gd name="T35" fmla="*/ 583 h 890"/>
                <a:gd name="T36" fmla="*/ 768 w 1000"/>
                <a:gd name="T37" fmla="*/ 614 h 890"/>
                <a:gd name="T38" fmla="*/ 793 w 1000"/>
                <a:gd name="T39" fmla="*/ 620 h 890"/>
                <a:gd name="T40" fmla="*/ 819 w 1000"/>
                <a:gd name="T41" fmla="*/ 634 h 890"/>
                <a:gd name="T42" fmla="*/ 848 w 1000"/>
                <a:gd name="T43" fmla="*/ 646 h 890"/>
                <a:gd name="T44" fmla="*/ 860 w 1000"/>
                <a:gd name="T45" fmla="*/ 666 h 890"/>
                <a:gd name="T46" fmla="*/ 885 w 1000"/>
                <a:gd name="T47" fmla="*/ 689 h 890"/>
                <a:gd name="T48" fmla="*/ 894 w 1000"/>
                <a:gd name="T49" fmla="*/ 712 h 890"/>
                <a:gd name="T50" fmla="*/ 929 w 1000"/>
                <a:gd name="T51" fmla="*/ 709 h 890"/>
                <a:gd name="T52" fmla="*/ 963 w 1000"/>
                <a:gd name="T53" fmla="*/ 703 h 890"/>
                <a:gd name="T54" fmla="*/ 995 w 1000"/>
                <a:gd name="T55" fmla="*/ 712 h 890"/>
                <a:gd name="T56" fmla="*/ 992 w 1000"/>
                <a:gd name="T57" fmla="*/ 741 h 890"/>
                <a:gd name="T58" fmla="*/ 972 w 1000"/>
                <a:gd name="T59" fmla="*/ 769 h 890"/>
                <a:gd name="T60" fmla="*/ 954 w 1000"/>
                <a:gd name="T61" fmla="*/ 801 h 890"/>
                <a:gd name="T62" fmla="*/ 952 w 1000"/>
                <a:gd name="T63" fmla="*/ 835 h 890"/>
                <a:gd name="T64" fmla="*/ 940 w 1000"/>
                <a:gd name="T65" fmla="*/ 861 h 890"/>
                <a:gd name="T66" fmla="*/ 926 w 1000"/>
                <a:gd name="T67" fmla="*/ 887 h 890"/>
                <a:gd name="T68" fmla="*/ 837 w 1000"/>
                <a:gd name="T69" fmla="*/ 878 h 890"/>
                <a:gd name="T70" fmla="*/ 762 w 1000"/>
                <a:gd name="T71" fmla="*/ 844 h 890"/>
                <a:gd name="T72" fmla="*/ 693 w 1000"/>
                <a:gd name="T73" fmla="*/ 850 h 890"/>
                <a:gd name="T74" fmla="*/ 598 w 1000"/>
                <a:gd name="T75" fmla="*/ 861 h 890"/>
                <a:gd name="T76" fmla="*/ 520 w 1000"/>
                <a:gd name="T77" fmla="*/ 847 h 890"/>
                <a:gd name="T78" fmla="*/ 469 w 1000"/>
                <a:gd name="T79" fmla="*/ 827 h 890"/>
                <a:gd name="T80" fmla="*/ 426 w 1000"/>
                <a:gd name="T81" fmla="*/ 841 h 890"/>
                <a:gd name="T82" fmla="*/ 316 w 1000"/>
                <a:gd name="T83" fmla="*/ 772 h 890"/>
                <a:gd name="T84" fmla="*/ 219 w 1000"/>
                <a:gd name="T85" fmla="*/ 766 h 890"/>
                <a:gd name="T86" fmla="*/ 46 w 1000"/>
                <a:gd name="T87" fmla="*/ 761 h 890"/>
                <a:gd name="T88" fmla="*/ 63 w 1000"/>
                <a:gd name="T89" fmla="*/ 677 h 890"/>
                <a:gd name="T90" fmla="*/ 161 w 1000"/>
                <a:gd name="T91" fmla="*/ 574 h 890"/>
                <a:gd name="T92" fmla="*/ 213 w 1000"/>
                <a:gd name="T93" fmla="*/ 522 h 890"/>
                <a:gd name="T94" fmla="*/ 265 w 1000"/>
                <a:gd name="T95" fmla="*/ 499 h 890"/>
                <a:gd name="T96" fmla="*/ 285 w 1000"/>
                <a:gd name="T97" fmla="*/ 419 h 890"/>
                <a:gd name="T98" fmla="*/ 279 w 1000"/>
                <a:gd name="T99" fmla="*/ 327 h 890"/>
                <a:gd name="T100" fmla="*/ 293 w 1000"/>
                <a:gd name="T101" fmla="*/ 206 h 890"/>
                <a:gd name="T102" fmla="*/ 311 w 1000"/>
                <a:gd name="T103" fmla="*/ 163 h 890"/>
                <a:gd name="T104" fmla="*/ 285 w 1000"/>
                <a:gd name="T105" fmla="*/ 129 h 890"/>
                <a:gd name="T106" fmla="*/ 336 w 1000"/>
                <a:gd name="T107" fmla="*/ 109 h 890"/>
                <a:gd name="T108" fmla="*/ 342 w 1000"/>
                <a:gd name="T109" fmla="*/ 68 h 890"/>
                <a:gd name="T110" fmla="*/ 345 w 1000"/>
                <a:gd name="T111" fmla="*/ 31 h 890"/>
                <a:gd name="T112" fmla="*/ 365 w 1000"/>
                <a:gd name="T113" fmla="*/ 11 h 890"/>
                <a:gd name="T114" fmla="*/ 403 w 1000"/>
                <a:gd name="T115" fmla="*/ 48 h 890"/>
                <a:gd name="T116" fmla="*/ 437 w 1000"/>
                <a:gd name="T117" fmla="*/ 37 h 890"/>
                <a:gd name="T118" fmla="*/ 489 w 1000"/>
                <a:gd name="T119" fmla="*/ 37 h 890"/>
                <a:gd name="T120" fmla="*/ 529 w 1000"/>
                <a:gd name="T121" fmla="*/ 14 h 890"/>
                <a:gd name="T122" fmla="*/ 552 w 1000"/>
                <a:gd name="T123" fmla="*/ 2 h 890"/>
                <a:gd name="T124" fmla="*/ 581 w 1000"/>
                <a:gd name="T125" fmla="*/ 22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00" h="890">
                  <a:moveTo>
                    <a:pt x="584" y="25"/>
                  </a:moveTo>
                  <a:lnTo>
                    <a:pt x="587" y="25"/>
                  </a:lnTo>
                  <a:lnTo>
                    <a:pt x="589" y="31"/>
                  </a:lnTo>
                  <a:lnTo>
                    <a:pt x="592" y="37"/>
                  </a:lnTo>
                  <a:lnTo>
                    <a:pt x="592" y="43"/>
                  </a:lnTo>
                  <a:lnTo>
                    <a:pt x="595" y="48"/>
                  </a:lnTo>
                  <a:lnTo>
                    <a:pt x="601" y="54"/>
                  </a:lnTo>
                  <a:lnTo>
                    <a:pt x="604" y="57"/>
                  </a:lnTo>
                  <a:lnTo>
                    <a:pt x="607" y="60"/>
                  </a:lnTo>
                  <a:lnTo>
                    <a:pt x="610" y="63"/>
                  </a:lnTo>
                  <a:lnTo>
                    <a:pt x="610" y="71"/>
                  </a:lnTo>
                  <a:lnTo>
                    <a:pt x="610" y="80"/>
                  </a:lnTo>
                  <a:lnTo>
                    <a:pt x="610" y="83"/>
                  </a:lnTo>
                  <a:lnTo>
                    <a:pt x="607" y="83"/>
                  </a:lnTo>
                  <a:lnTo>
                    <a:pt x="607" y="89"/>
                  </a:lnTo>
                  <a:lnTo>
                    <a:pt x="607" y="91"/>
                  </a:lnTo>
                  <a:lnTo>
                    <a:pt x="612" y="97"/>
                  </a:lnTo>
                  <a:lnTo>
                    <a:pt x="615" y="106"/>
                  </a:lnTo>
                  <a:lnTo>
                    <a:pt x="621" y="112"/>
                  </a:lnTo>
                  <a:lnTo>
                    <a:pt x="624" y="120"/>
                  </a:lnTo>
                  <a:lnTo>
                    <a:pt x="624" y="123"/>
                  </a:lnTo>
                  <a:lnTo>
                    <a:pt x="624" y="126"/>
                  </a:lnTo>
                  <a:lnTo>
                    <a:pt x="624" y="135"/>
                  </a:lnTo>
                  <a:lnTo>
                    <a:pt x="635" y="135"/>
                  </a:lnTo>
                  <a:lnTo>
                    <a:pt x="638" y="135"/>
                  </a:lnTo>
                  <a:lnTo>
                    <a:pt x="644" y="137"/>
                  </a:lnTo>
                  <a:lnTo>
                    <a:pt x="647" y="140"/>
                  </a:lnTo>
                  <a:lnTo>
                    <a:pt x="650" y="146"/>
                  </a:lnTo>
                  <a:lnTo>
                    <a:pt x="653" y="155"/>
                  </a:lnTo>
                  <a:lnTo>
                    <a:pt x="658" y="157"/>
                  </a:lnTo>
                  <a:lnTo>
                    <a:pt x="661" y="157"/>
                  </a:lnTo>
                  <a:lnTo>
                    <a:pt x="667" y="157"/>
                  </a:lnTo>
                  <a:lnTo>
                    <a:pt x="676" y="155"/>
                  </a:lnTo>
                  <a:lnTo>
                    <a:pt x="684" y="157"/>
                  </a:lnTo>
                  <a:lnTo>
                    <a:pt x="687" y="152"/>
                  </a:lnTo>
                  <a:lnTo>
                    <a:pt x="696" y="146"/>
                  </a:lnTo>
                  <a:lnTo>
                    <a:pt x="699" y="146"/>
                  </a:lnTo>
                  <a:lnTo>
                    <a:pt x="701" y="140"/>
                  </a:lnTo>
                  <a:lnTo>
                    <a:pt x="704" y="135"/>
                  </a:lnTo>
                  <a:lnTo>
                    <a:pt x="704" y="129"/>
                  </a:lnTo>
                  <a:lnTo>
                    <a:pt x="707" y="120"/>
                  </a:lnTo>
                  <a:lnTo>
                    <a:pt x="707" y="114"/>
                  </a:lnTo>
                  <a:lnTo>
                    <a:pt x="710" y="112"/>
                  </a:lnTo>
                  <a:lnTo>
                    <a:pt x="713" y="109"/>
                  </a:lnTo>
                  <a:lnTo>
                    <a:pt x="730" y="109"/>
                  </a:lnTo>
                  <a:lnTo>
                    <a:pt x="750" y="109"/>
                  </a:lnTo>
                  <a:lnTo>
                    <a:pt x="765" y="112"/>
                  </a:lnTo>
                  <a:lnTo>
                    <a:pt x="776" y="117"/>
                  </a:lnTo>
                  <a:lnTo>
                    <a:pt x="788" y="123"/>
                  </a:lnTo>
                  <a:lnTo>
                    <a:pt x="796" y="129"/>
                  </a:lnTo>
                  <a:lnTo>
                    <a:pt x="802" y="126"/>
                  </a:lnTo>
                  <a:lnTo>
                    <a:pt x="805" y="129"/>
                  </a:lnTo>
                  <a:lnTo>
                    <a:pt x="825" y="137"/>
                  </a:lnTo>
                  <a:lnTo>
                    <a:pt x="854" y="149"/>
                  </a:lnTo>
                  <a:lnTo>
                    <a:pt x="854" y="152"/>
                  </a:lnTo>
                  <a:lnTo>
                    <a:pt x="854" y="155"/>
                  </a:lnTo>
                  <a:lnTo>
                    <a:pt x="854" y="157"/>
                  </a:lnTo>
                  <a:lnTo>
                    <a:pt x="854" y="160"/>
                  </a:lnTo>
                  <a:lnTo>
                    <a:pt x="857" y="163"/>
                  </a:lnTo>
                  <a:lnTo>
                    <a:pt x="854" y="166"/>
                  </a:lnTo>
                  <a:lnTo>
                    <a:pt x="854" y="169"/>
                  </a:lnTo>
                  <a:lnTo>
                    <a:pt x="851" y="172"/>
                  </a:lnTo>
                  <a:lnTo>
                    <a:pt x="851" y="175"/>
                  </a:lnTo>
                  <a:lnTo>
                    <a:pt x="848" y="178"/>
                  </a:lnTo>
                  <a:lnTo>
                    <a:pt x="848" y="180"/>
                  </a:lnTo>
                  <a:lnTo>
                    <a:pt x="848" y="183"/>
                  </a:lnTo>
                  <a:lnTo>
                    <a:pt x="851" y="186"/>
                  </a:lnTo>
                  <a:lnTo>
                    <a:pt x="851" y="189"/>
                  </a:lnTo>
                  <a:lnTo>
                    <a:pt x="851" y="192"/>
                  </a:lnTo>
                  <a:lnTo>
                    <a:pt x="851" y="195"/>
                  </a:lnTo>
                  <a:lnTo>
                    <a:pt x="851" y="201"/>
                  </a:lnTo>
                  <a:lnTo>
                    <a:pt x="851" y="203"/>
                  </a:lnTo>
                  <a:lnTo>
                    <a:pt x="854" y="203"/>
                  </a:lnTo>
                  <a:lnTo>
                    <a:pt x="854" y="206"/>
                  </a:lnTo>
                  <a:lnTo>
                    <a:pt x="857" y="209"/>
                  </a:lnTo>
                  <a:lnTo>
                    <a:pt x="857" y="212"/>
                  </a:lnTo>
                  <a:lnTo>
                    <a:pt x="857" y="215"/>
                  </a:lnTo>
                  <a:lnTo>
                    <a:pt x="857" y="218"/>
                  </a:lnTo>
                  <a:lnTo>
                    <a:pt x="854" y="221"/>
                  </a:lnTo>
                  <a:lnTo>
                    <a:pt x="854" y="224"/>
                  </a:lnTo>
                  <a:lnTo>
                    <a:pt x="851" y="229"/>
                  </a:lnTo>
                  <a:lnTo>
                    <a:pt x="851" y="232"/>
                  </a:lnTo>
                  <a:lnTo>
                    <a:pt x="848" y="238"/>
                  </a:lnTo>
                  <a:lnTo>
                    <a:pt x="848" y="241"/>
                  </a:lnTo>
                  <a:lnTo>
                    <a:pt x="848" y="244"/>
                  </a:lnTo>
                  <a:lnTo>
                    <a:pt x="848" y="249"/>
                  </a:lnTo>
                  <a:lnTo>
                    <a:pt x="848" y="252"/>
                  </a:lnTo>
                  <a:lnTo>
                    <a:pt x="845" y="255"/>
                  </a:lnTo>
                  <a:lnTo>
                    <a:pt x="848" y="258"/>
                  </a:lnTo>
                  <a:lnTo>
                    <a:pt x="848" y="264"/>
                  </a:lnTo>
                  <a:lnTo>
                    <a:pt x="848" y="267"/>
                  </a:lnTo>
                  <a:lnTo>
                    <a:pt x="848" y="269"/>
                  </a:lnTo>
                  <a:lnTo>
                    <a:pt x="848" y="272"/>
                  </a:lnTo>
                  <a:lnTo>
                    <a:pt x="848" y="278"/>
                  </a:lnTo>
                  <a:lnTo>
                    <a:pt x="848" y="281"/>
                  </a:lnTo>
                  <a:lnTo>
                    <a:pt x="848" y="287"/>
                  </a:lnTo>
                  <a:lnTo>
                    <a:pt x="848" y="290"/>
                  </a:lnTo>
                  <a:lnTo>
                    <a:pt x="848" y="292"/>
                  </a:lnTo>
                  <a:lnTo>
                    <a:pt x="848" y="298"/>
                  </a:lnTo>
                  <a:lnTo>
                    <a:pt x="848" y="301"/>
                  </a:lnTo>
                  <a:lnTo>
                    <a:pt x="848" y="304"/>
                  </a:lnTo>
                  <a:lnTo>
                    <a:pt x="848" y="307"/>
                  </a:lnTo>
                  <a:lnTo>
                    <a:pt x="845" y="315"/>
                  </a:lnTo>
                  <a:lnTo>
                    <a:pt x="845" y="318"/>
                  </a:lnTo>
                  <a:lnTo>
                    <a:pt x="842" y="321"/>
                  </a:lnTo>
                  <a:lnTo>
                    <a:pt x="842" y="324"/>
                  </a:lnTo>
                  <a:lnTo>
                    <a:pt x="842" y="327"/>
                  </a:lnTo>
                  <a:lnTo>
                    <a:pt x="839" y="330"/>
                  </a:lnTo>
                  <a:lnTo>
                    <a:pt x="839" y="333"/>
                  </a:lnTo>
                  <a:lnTo>
                    <a:pt x="839" y="336"/>
                  </a:lnTo>
                  <a:lnTo>
                    <a:pt x="837" y="338"/>
                  </a:lnTo>
                  <a:lnTo>
                    <a:pt x="837" y="341"/>
                  </a:lnTo>
                  <a:lnTo>
                    <a:pt x="834" y="341"/>
                  </a:lnTo>
                  <a:lnTo>
                    <a:pt x="831" y="344"/>
                  </a:lnTo>
                  <a:lnTo>
                    <a:pt x="831" y="347"/>
                  </a:lnTo>
                  <a:lnTo>
                    <a:pt x="828" y="350"/>
                  </a:lnTo>
                  <a:lnTo>
                    <a:pt x="825" y="350"/>
                  </a:lnTo>
                  <a:lnTo>
                    <a:pt x="825" y="353"/>
                  </a:lnTo>
                  <a:lnTo>
                    <a:pt x="822" y="356"/>
                  </a:lnTo>
                  <a:lnTo>
                    <a:pt x="819" y="356"/>
                  </a:lnTo>
                  <a:lnTo>
                    <a:pt x="816" y="356"/>
                  </a:lnTo>
                  <a:lnTo>
                    <a:pt x="814" y="359"/>
                  </a:lnTo>
                  <a:lnTo>
                    <a:pt x="811" y="361"/>
                  </a:lnTo>
                  <a:lnTo>
                    <a:pt x="808" y="361"/>
                  </a:lnTo>
                  <a:lnTo>
                    <a:pt x="808" y="364"/>
                  </a:lnTo>
                  <a:lnTo>
                    <a:pt x="805" y="367"/>
                  </a:lnTo>
                  <a:lnTo>
                    <a:pt x="802" y="370"/>
                  </a:lnTo>
                  <a:lnTo>
                    <a:pt x="793" y="373"/>
                  </a:lnTo>
                  <a:lnTo>
                    <a:pt x="791" y="376"/>
                  </a:lnTo>
                  <a:lnTo>
                    <a:pt x="791" y="379"/>
                  </a:lnTo>
                  <a:lnTo>
                    <a:pt x="788" y="382"/>
                  </a:lnTo>
                  <a:lnTo>
                    <a:pt x="788" y="384"/>
                  </a:lnTo>
                  <a:lnTo>
                    <a:pt x="791" y="387"/>
                  </a:lnTo>
                  <a:lnTo>
                    <a:pt x="791" y="390"/>
                  </a:lnTo>
                  <a:lnTo>
                    <a:pt x="793" y="393"/>
                  </a:lnTo>
                  <a:lnTo>
                    <a:pt x="793" y="396"/>
                  </a:lnTo>
                  <a:lnTo>
                    <a:pt x="796" y="399"/>
                  </a:lnTo>
                  <a:lnTo>
                    <a:pt x="799" y="402"/>
                  </a:lnTo>
                  <a:lnTo>
                    <a:pt x="802" y="404"/>
                  </a:lnTo>
                  <a:lnTo>
                    <a:pt x="805" y="404"/>
                  </a:lnTo>
                  <a:lnTo>
                    <a:pt x="805" y="407"/>
                  </a:lnTo>
                  <a:lnTo>
                    <a:pt x="808" y="410"/>
                  </a:lnTo>
                  <a:lnTo>
                    <a:pt x="808" y="413"/>
                  </a:lnTo>
                  <a:lnTo>
                    <a:pt x="811" y="416"/>
                  </a:lnTo>
                  <a:lnTo>
                    <a:pt x="811" y="419"/>
                  </a:lnTo>
                  <a:lnTo>
                    <a:pt x="811" y="422"/>
                  </a:lnTo>
                  <a:lnTo>
                    <a:pt x="811" y="425"/>
                  </a:lnTo>
                  <a:lnTo>
                    <a:pt x="811" y="427"/>
                  </a:lnTo>
                  <a:lnTo>
                    <a:pt x="811" y="433"/>
                  </a:lnTo>
                  <a:lnTo>
                    <a:pt x="811" y="436"/>
                  </a:lnTo>
                  <a:lnTo>
                    <a:pt x="811" y="439"/>
                  </a:lnTo>
                  <a:lnTo>
                    <a:pt x="808" y="442"/>
                  </a:lnTo>
                  <a:lnTo>
                    <a:pt x="808" y="445"/>
                  </a:lnTo>
                  <a:lnTo>
                    <a:pt x="805" y="445"/>
                  </a:lnTo>
                  <a:lnTo>
                    <a:pt x="802" y="448"/>
                  </a:lnTo>
                  <a:lnTo>
                    <a:pt x="799" y="450"/>
                  </a:lnTo>
                  <a:lnTo>
                    <a:pt x="796" y="453"/>
                  </a:lnTo>
                  <a:lnTo>
                    <a:pt x="793" y="456"/>
                  </a:lnTo>
                  <a:lnTo>
                    <a:pt x="791" y="459"/>
                  </a:lnTo>
                  <a:lnTo>
                    <a:pt x="791" y="462"/>
                  </a:lnTo>
                  <a:lnTo>
                    <a:pt x="788" y="465"/>
                  </a:lnTo>
                  <a:lnTo>
                    <a:pt x="785" y="468"/>
                  </a:lnTo>
                  <a:lnTo>
                    <a:pt x="785" y="471"/>
                  </a:lnTo>
                  <a:lnTo>
                    <a:pt x="782" y="471"/>
                  </a:lnTo>
                  <a:lnTo>
                    <a:pt x="782" y="473"/>
                  </a:lnTo>
                  <a:lnTo>
                    <a:pt x="779" y="476"/>
                  </a:lnTo>
                  <a:lnTo>
                    <a:pt x="779" y="479"/>
                  </a:lnTo>
                  <a:lnTo>
                    <a:pt x="779" y="482"/>
                  </a:lnTo>
                  <a:lnTo>
                    <a:pt x="779" y="488"/>
                  </a:lnTo>
                  <a:lnTo>
                    <a:pt x="779" y="491"/>
                  </a:lnTo>
                  <a:lnTo>
                    <a:pt x="779" y="494"/>
                  </a:lnTo>
                  <a:lnTo>
                    <a:pt x="779" y="496"/>
                  </a:lnTo>
                  <a:lnTo>
                    <a:pt x="779" y="502"/>
                  </a:lnTo>
                  <a:lnTo>
                    <a:pt x="779" y="505"/>
                  </a:lnTo>
                  <a:lnTo>
                    <a:pt x="779" y="508"/>
                  </a:lnTo>
                  <a:lnTo>
                    <a:pt x="779" y="511"/>
                  </a:lnTo>
                  <a:lnTo>
                    <a:pt x="776" y="514"/>
                  </a:lnTo>
                  <a:lnTo>
                    <a:pt x="776" y="519"/>
                  </a:lnTo>
                  <a:lnTo>
                    <a:pt x="776" y="522"/>
                  </a:lnTo>
                  <a:lnTo>
                    <a:pt x="776" y="525"/>
                  </a:lnTo>
                  <a:lnTo>
                    <a:pt x="776" y="528"/>
                  </a:lnTo>
                  <a:lnTo>
                    <a:pt x="776" y="531"/>
                  </a:lnTo>
                  <a:lnTo>
                    <a:pt x="776" y="537"/>
                  </a:lnTo>
                  <a:lnTo>
                    <a:pt x="776" y="539"/>
                  </a:lnTo>
                  <a:lnTo>
                    <a:pt x="776" y="542"/>
                  </a:lnTo>
                  <a:lnTo>
                    <a:pt x="776" y="545"/>
                  </a:lnTo>
                  <a:lnTo>
                    <a:pt x="773" y="548"/>
                  </a:lnTo>
                  <a:lnTo>
                    <a:pt x="770" y="551"/>
                  </a:lnTo>
                  <a:lnTo>
                    <a:pt x="768" y="554"/>
                  </a:lnTo>
                  <a:lnTo>
                    <a:pt x="765" y="557"/>
                  </a:lnTo>
                  <a:lnTo>
                    <a:pt x="765" y="560"/>
                  </a:lnTo>
                  <a:lnTo>
                    <a:pt x="765" y="562"/>
                  </a:lnTo>
                  <a:lnTo>
                    <a:pt x="762" y="565"/>
                  </a:lnTo>
                  <a:lnTo>
                    <a:pt x="762" y="568"/>
                  </a:lnTo>
                  <a:lnTo>
                    <a:pt x="762" y="571"/>
                  </a:lnTo>
                  <a:lnTo>
                    <a:pt x="762" y="577"/>
                  </a:lnTo>
                  <a:lnTo>
                    <a:pt x="762" y="580"/>
                  </a:lnTo>
                  <a:lnTo>
                    <a:pt x="762" y="583"/>
                  </a:lnTo>
                  <a:lnTo>
                    <a:pt x="762" y="585"/>
                  </a:lnTo>
                  <a:lnTo>
                    <a:pt x="762" y="588"/>
                  </a:lnTo>
                  <a:lnTo>
                    <a:pt x="762" y="591"/>
                  </a:lnTo>
                  <a:lnTo>
                    <a:pt x="759" y="594"/>
                  </a:lnTo>
                  <a:lnTo>
                    <a:pt x="759" y="597"/>
                  </a:lnTo>
                  <a:lnTo>
                    <a:pt x="756" y="600"/>
                  </a:lnTo>
                  <a:lnTo>
                    <a:pt x="756" y="603"/>
                  </a:lnTo>
                  <a:lnTo>
                    <a:pt x="756" y="606"/>
                  </a:lnTo>
                  <a:lnTo>
                    <a:pt x="759" y="614"/>
                  </a:lnTo>
                  <a:lnTo>
                    <a:pt x="762" y="614"/>
                  </a:lnTo>
                  <a:lnTo>
                    <a:pt x="768" y="614"/>
                  </a:lnTo>
                  <a:lnTo>
                    <a:pt x="770" y="614"/>
                  </a:lnTo>
                  <a:lnTo>
                    <a:pt x="773" y="614"/>
                  </a:lnTo>
                  <a:lnTo>
                    <a:pt x="776" y="617"/>
                  </a:lnTo>
                  <a:lnTo>
                    <a:pt x="779" y="617"/>
                  </a:lnTo>
                  <a:lnTo>
                    <a:pt x="782" y="617"/>
                  </a:lnTo>
                  <a:lnTo>
                    <a:pt x="782" y="614"/>
                  </a:lnTo>
                  <a:lnTo>
                    <a:pt x="785" y="611"/>
                  </a:lnTo>
                  <a:lnTo>
                    <a:pt x="788" y="611"/>
                  </a:lnTo>
                  <a:lnTo>
                    <a:pt x="791" y="614"/>
                  </a:lnTo>
                  <a:lnTo>
                    <a:pt x="791" y="617"/>
                  </a:lnTo>
                  <a:lnTo>
                    <a:pt x="793" y="620"/>
                  </a:lnTo>
                  <a:lnTo>
                    <a:pt x="796" y="620"/>
                  </a:lnTo>
                  <a:lnTo>
                    <a:pt x="799" y="617"/>
                  </a:lnTo>
                  <a:lnTo>
                    <a:pt x="802" y="617"/>
                  </a:lnTo>
                  <a:lnTo>
                    <a:pt x="805" y="617"/>
                  </a:lnTo>
                  <a:lnTo>
                    <a:pt x="808" y="620"/>
                  </a:lnTo>
                  <a:lnTo>
                    <a:pt x="808" y="623"/>
                  </a:lnTo>
                  <a:lnTo>
                    <a:pt x="808" y="626"/>
                  </a:lnTo>
                  <a:lnTo>
                    <a:pt x="811" y="629"/>
                  </a:lnTo>
                  <a:lnTo>
                    <a:pt x="814" y="631"/>
                  </a:lnTo>
                  <a:lnTo>
                    <a:pt x="816" y="634"/>
                  </a:lnTo>
                  <a:lnTo>
                    <a:pt x="819" y="634"/>
                  </a:lnTo>
                  <a:lnTo>
                    <a:pt x="822" y="637"/>
                  </a:lnTo>
                  <a:lnTo>
                    <a:pt x="828" y="637"/>
                  </a:lnTo>
                  <a:lnTo>
                    <a:pt x="831" y="634"/>
                  </a:lnTo>
                  <a:lnTo>
                    <a:pt x="834" y="634"/>
                  </a:lnTo>
                  <a:lnTo>
                    <a:pt x="837" y="634"/>
                  </a:lnTo>
                  <a:lnTo>
                    <a:pt x="839" y="634"/>
                  </a:lnTo>
                  <a:lnTo>
                    <a:pt x="842" y="640"/>
                  </a:lnTo>
                  <a:lnTo>
                    <a:pt x="842" y="643"/>
                  </a:lnTo>
                  <a:lnTo>
                    <a:pt x="842" y="646"/>
                  </a:lnTo>
                  <a:lnTo>
                    <a:pt x="845" y="646"/>
                  </a:lnTo>
                  <a:lnTo>
                    <a:pt x="848" y="646"/>
                  </a:lnTo>
                  <a:lnTo>
                    <a:pt x="851" y="646"/>
                  </a:lnTo>
                  <a:lnTo>
                    <a:pt x="854" y="643"/>
                  </a:lnTo>
                  <a:lnTo>
                    <a:pt x="857" y="643"/>
                  </a:lnTo>
                  <a:lnTo>
                    <a:pt x="860" y="643"/>
                  </a:lnTo>
                  <a:lnTo>
                    <a:pt x="862" y="646"/>
                  </a:lnTo>
                  <a:lnTo>
                    <a:pt x="862" y="649"/>
                  </a:lnTo>
                  <a:lnTo>
                    <a:pt x="860" y="651"/>
                  </a:lnTo>
                  <a:lnTo>
                    <a:pt x="857" y="654"/>
                  </a:lnTo>
                  <a:lnTo>
                    <a:pt x="857" y="660"/>
                  </a:lnTo>
                  <a:lnTo>
                    <a:pt x="860" y="663"/>
                  </a:lnTo>
                  <a:lnTo>
                    <a:pt x="860" y="666"/>
                  </a:lnTo>
                  <a:lnTo>
                    <a:pt x="862" y="666"/>
                  </a:lnTo>
                  <a:lnTo>
                    <a:pt x="862" y="669"/>
                  </a:lnTo>
                  <a:lnTo>
                    <a:pt x="865" y="672"/>
                  </a:lnTo>
                  <a:lnTo>
                    <a:pt x="868" y="674"/>
                  </a:lnTo>
                  <a:lnTo>
                    <a:pt x="871" y="677"/>
                  </a:lnTo>
                  <a:lnTo>
                    <a:pt x="874" y="677"/>
                  </a:lnTo>
                  <a:lnTo>
                    <a:pt x="877" y="680"/>
                  </a:lnTo>
                  <a:lnTo>
                    <a:pt x="880" y="683"/>
                  </a:lnTo>
                  <a:lnTo>
                    <a:pt x="883" y="686"/>
                  </a:lnTo>
                  <a:lnTo>
                    <a:pt x="885" y="686"/>
                  </a:lnTo>
                  <a:lnTo>
                    <a:pt x="885" y="689"/>
                  </a:lnTo>
                  <a:lnTo>
                    <a:pt x="885" y="692"/>
                  </a:lnTo>
                  <a:lnTo>
                    <a:pt x="883" y="695"/>
                  </a:lnTo>
                  <a:lnTo>
                    <a:pt x="880" y="697"/>
                  </a:lnTo>
                  <a:lnTo>
                    <a:pt x="880" y="700"/>
                  </a:lnTo>
                  <a:lnTo>
                    <a:pt x="877" y="703"/>
                  </a:lnTo>
                  <a:lnTo>
                    <a:pt x="877" y="706"/>
                  </a:lnTo>
                  <a:lnTo>
                    <a:pt x="880" y="712"/>
                  </a:lnTo>
                  <a:lnTo>
                    <a:pt x="885" y="709"/>
                  </a:lnTo>
                  <a:lnTo>
                    <a:pt x="888" y="712"/>
                  </a:lnTo>
                  <a:lnTo>
                    <a:pt x="891" y="712"/>
                  </a:lnTo>
                  <a:lnTo>
                    <a:pt x="894" y="712"/>
                  </a:lnTo>
                  <a:lnTo>
                    <a:pt x="900" y="715"/>
                  </a:lnTo>
                  <a:lnTo>
                    <a:pt x="903" y="715"/>
                  </a:lnTo>
                  <a:lnTo>
                    <a:pt x="906" y="715"/>
                  </a:lnTo>
                  <a:lnTo>
                    <a:pt x="908" y="715"/>
                  </a:lnTo>
                  <a:lnTo>
                    <a:pt x="911" y="715"/>
                  </a:lnTo>
                  <a:lnTo>
                    <a:pt x="914" y="715"/>
                  </a:lnTo>
                  <a:lnTo>
                    <a:pt x="917" y="715"/>
                  </a:lnTo>
                  <a:lnTo>
                    <a:pt x="920" y="712"/>
                  </a:lnTo>
                  <a:lnTo>
                    <a:pt x="923" y="712"/>
                  </a:lnTo>
                  <a:lnTo>
                    <a:pt x="926" y="709"/>
                  </a:lnTo>
                  <a:lnTo>
                    <a:pt x="929" y="709"/>
                  </a:lnTo>
                  <a:lnTo>
                    <a:pt x="931" y="706"/>
                  </a:lnTo>
                  <a:lnTo>
                    <a:pt x="934" y="706"/>
                  </a:lnTo>
                  <a:lnTo>
                    <a:pt x="937" y="703"/>
                  </a:lnTo>
                  <a:lnTo>
                    <a:pt x="940" y="703"/>
                  </a:lnTo>
                  <a:lnTo>
                    <a:pt x="943" y="706"/>
                  </a:lnTo>
                  <a:lnTo>
                    <a:pt x="946" y="706"/>
                  </a:lnTo>
                  <a:lnTo>
                    <a:pt x="949" y="703"/>
                  </a:lnTo>
                  <a:lnTo>
                    <a:pt x="952" y="700"/>
                  </a:lnTo>
                  <a:lnTo>
                    <a:pt x="957" y="700"/>
                  </a:lnTo>
                  <a:lnTo>
                    <a:pt x="960" y="700"/>
                  </a:lnTo>
                  <a:lnTo>
                    <a:pt x="963" y="703"/>
                  </a:lnTo>
                  <a:lnTo>
                    <a:pt x="966" y="703"/>
                  </a:lnTo>
                  <a:lnTo>
                    <a:pt x="969" y="703"/>
                  </a:lnTo>
                  <a:lnTo>
                    <a:pt x="972" y="703"/>
                  </a:lnTo>
                  <a:lnTo>
                    <a:pt x="975" y="703"/>
                  </a:lnTo>
                  <a:lnTo>
                    <a:pt x="980" y="703"/>
                  </a:lnTo>
                  <a:lnTo>
                    <a:pt x="983" y="703"/>
                  </a:lnTo>
                  <a:lnTo>
                    <a:pt x="986" y="703"/>
                  </a:lnTo>
                  <a:lnTo>
                    <a:pt x="989" y="706"/>
                  </a:lnTo>
                  <a:lnTo>
                    <a:pt x="992" y="706"/>
                  </a:lnTo>
                  <a:lnTo>
                    <a:pt x="992" y="709"/>
                  </a:lnTo>
                  <a:lnTo>
                    <a:pt x="995" y="712"/>
                  </a:lnTo>
                  <a:lnTo>
                    <a:pt x="998" y="712"/>
                  </a:lnTo>
                  <a:lnTo>
                    <a:pt x="998" y="715"/>
                  </a:lnTo>
                  <a:lnTo>
                    <a:pt x="1000" y="718"/>
                  </a:lnTo>
                  <a:lnTo>
                    <a:pt x="1000" y="720"/>
                  </a:lnTo>
                  <a:lnTo>
                    <a:pt x="1000" y="723"/>
                  </a:lnTo>
                  <a:lnTo>
                    <a:pt x="998" y="726"/>
                  </a:lnTo>
                  <a:lnTo>
                    <a:pt x="998" y="729"/>
                  </a:lnTo>
                  <a:lnTo>
                    <a:pt x="995" y="729"/>
                  </a:lnTo>
                  <a:lnTo>
                    <a:pt x="992" y="732"/>
                  </a:lnTo>
                  <a:lnTo>
                    <a:pt x="992" y="735"/>
                  </a:lnTo>
                  <a:lnTo>
                    <a:pt x="992" y="741"/>
                  </a:lnTo>
                  <a:lnTo>
                    <a:pt x="992" y="743"/>
                  </a:lnTo>
                  <a:lnTo>
                    <a:pt x="989" y="746"/>
                  </a:lnTo>
                  <a:lnTo>
                    <a:pt x="989" y="749"/>
                  </a:lnTo>
                  <a:lnTo>
                    <a:pt x="986" y="749"/>
                  </a:lnTo>
                  <a:lnTo>
                    <a:pt x="986" y="752"/>
                  </a:lnTo>
                  <a:lnTo>
                    <a:pt x="983" y="755"/>
                  </a:lnTo>
                  <a:lnTo>
                    <a:pt x="980" y="758"/>
                  </a:lnTo>
                  <a:lnTo>
                    <a:pt x="980" y="761"/>
                  </a:lnTo>
                  <a:lnTo>
                    <a:pt x="977" y="764"/>
                  </a:lnTo>
                  <a:lnTo>
                    <a:pt x="975" y="766"/>
                  </a:lnTo>
                  <a:lnTo>
                    <a:pt x="972" y="769"/>
                  </a:lnTo>
                  <a:lnTo>
                    <a:pt x="969" y="772"/>
                  </a:lnTo>
                  <a:lnTo>
                    <a:pt x="969" y="775"/>
                  </a:lnTo>
                  <a:lnTo>
                    <a:pt x="969" y="781"/>
                  </a:lnTo>
                  <a:lnTo>
                    <a:pt x="969" y="784"/>
                  </a:lnTo>
                  <a:lnTo>
                    <a:pt x="966" y="786"/>
                  </a:lnTo>
                  <a:lnTo>
                    <a:pt x="963" y="789"/>
                  </a:lnTo>
                  <a:lnTo>
                    <a:pt x="960" y="792"/>
                  </a:lnTo>
                  <a:lnTo>
                    <a:pt x="960" y="795"/>
                  </a:lnTo>
                  <a:lnTo>
                    <a:pt x="957" y="798"/>
                  </a:lnTo>
                  <a:lnTo>
                    <a:pt x="954" y="798"/>
                  </a:lnTo>
                  <a:lnTo>
                    <a:pt x="954" y="801"/>
                  </a:lnTo>
                  <a:lnTo>
                    <a:pt x="952" y="804"/>
                  </a:lnTo>
                  <a:lnTo>
                    <a:pt x="952" y="807"/>
                  </a:lnTo>
                  <a:lnTo>
                    <a:pt x="949" y="809"/>
                  </a:lnTo>
                  <a:lnTo>
                    <a:pt x="949" y="812"/>
                  </a:lnTo>
                  <a:lnTo>
                    <a:pt x="949" y="815"/>
                  </a:lnTo>
                  <a:lnTo>
                    <a:pt x="949" y="818"/>
                  </a:lnTo>
                  <a:lnTo>
                    <a:pt x="949" y="824"/>
                  </a:lnTo>
                  <a:lnTo>
                    <a:pt x="952" y="827"/>
                  </a:lnTo>
                  <a:lnTo>
                    <a:pt x="952" y="830"/>
                  </a:lnTo>
                  <a:lnTo>
                    <a:pt x="952" y="832"/>
                  </a:lnTo>
                  <a:lnTo>
                    <a:pt x="952" y="835"/>
                  </a:lnTo>
                  <a:lnTo>
                    <a:pt x="954" y="838"/>
                  </a:lnTo>
                  <a:lnTo>
                    <a:pt x="954" y="841"/>
                  </a:lnTo>
                  <a:lnTo>
                    <a:pt x="954" y="844"/>
                  </a:lnTo>
                  <a:lnTo>
                    <a:pt x="954" y="850"/>
                  </a:lnTo>
                  <a:lnTo>
                    <a:pt x="954" y="853"/>
                  </a:lnTo>
                  <a:lnTo>
                    <a:pt x="952" y="853"/>
                  </a:lnTo>
                  <a:lnTo>
                    <a:pt x="952" y="855"/>
                  </a:lnTo>
                  <a:lnTo>
                    <a:pt x="949" y="858"/>
                  </a:lnTo>
                  <a:lnTo>
                    <a:pt x="946" y="858"/>
                  </a:lnTo>
                  <a:lnTo>
                    <a:pt x="943" y="861"/>
                  </a:lnTo>
                  <a:lnTo>
                    <a:pt x="940" y="861"/>
                  </a:lnTo>
                  <a:lnTo>
                    <a:pt x="937" y="864"/>
                  </a:lnTo>
                  <a:lnTo>
                    <a:pt x="934" y="864"/>
                  </a:lnTo>
                  <a:lnTo>
                    <a:pt x="934" y="867"/>
                  </a:lnTo>
                  <a:lnTo>
                    <a:pt x="934" y="870"/>
                  </a:lnTo>
                  <a:lnTo>
                    <a:pt x="934" y="876"/>
                  </a:lnTo>
                  <a:lnTo>
                    <a:pt x="934" y="878"/>
                  </a:lnTo>
                  <a:lnTo>
                    <a:pt x="934" y="881"/>
                  </a:lnTo>
                  <a:lnTo>
                    <a:pt x="934" y="884"/>
                  </a:lnTo>
                  <a:lnTo>
                    <a:pt x="934" y="890"/>
                  </a:lnTo>
                  <a:lnTo>
                    <a:pt x="929" y="890"/>
                  </a:lnTo>
                  <a:lnTo>
                    <a:pt x="926" y="887"/>
                  </a:lnTo>
                  <a:lnTo>
                    <a:pt x="923" y="884"/>
                  </a:lnTo>
                  <a:lnTo>
                    <a:pt x="917" y="881"/>
                  </a:lnTo>
                  <a:lnTo>
                    <a:pt x="914" y="878"/>
                  </a:lnTo>
                  <a:lnTo>
                    <a:pt x="908" y="878"/>
                  </a:lnTo>
                  <a:lnTo>
                    <a:pt x="900" y="881"/>
                  </a:lnTo>
                  <a:lnTo>
                    <a:pt x="891" y="887"/>
                  </a:lnTo>
                  <a:lnTo>
                    <a:pt x="888" y="887"/>
                  </a:lnTo>
                  <a:lnTo>
                    <a:pt x="885" y="887"/>
                  </a:lnTo>
                  <a:lnTo>
                    <a:pt x="874" y="884"/>
                  </a:lnTo>
                  <a:lnTo>
                    <a:pt x="860" y="881"/>
                  </a:lnTo>
                  <a:lnTo>
                    <a:pt x="837" y="878"/>
                  </a:lnTo>
                  <a:lnTo>
                    <a:pt x="828" y="878"/>
                  </a:lnTo>
                  <a:lnTo>
                    <a:pt x="822" y="876"/>
                  </a:lnTo>
                  <a:lnTo>
                    <a:pt x="811" y="867"/>
                  </a:lnTo>
                  <a:lnTo>
                    <a:pt x="802" y="867"/>
                  </a:lnTo>
                  <a:lnTo>
                    <a:pt x="796" y="861"/>
                  </a:lnTo>
                  <a:lnTo>
                    <a:pt x="791" y="861"/>
                  </a:lnTo>
                  <a:lnTo>
                    <a:pt x="776" y="861"/>
                  </a:lnTo>
                  <a:lnTo>
                    <a:pt x="770" y="858"/>
                  </a:lnTo>
                  <a:lnTo>
                    <a:pt x="770" y="855"/>
                  </a:lnTo>
                  <a:lnTo>
                    <a:pt x="765" y="847"/>
                  </a:lnTo>
                  <a:lnTo>
                    <a:pt x="762" y="844"/>
                  </a:lnTo>
                  <a:lnTo>
                    <a:pt x="756" y="841"/>
                  </a:lnTo>
                  <a:lnTo>
                    <a:pt x="747" y="841"/>
                  </a:lnTo>
                  <a:lnTo>
                    <a:pt x="736" y="844"/>
                  </a:lnTo>
                  <a:lnTo>
                    <a:pt x="730" y="844"/>
                  </a:lnTo>
                  <a:lnTo>
                    <a:pt x="724" y="847"/>
                  </a:lnTo>
                  <a:lnTo>
                    <a:pt x="722" y="847"/>
                  </a:lnTo>
                  <a:lnTo>
                    <a:pt x="716" y="841"/>
                  </a:lnTo>
                  <a:lnTo>
                    <a:pt x="710" y="838"/>
                  </a:lnTo>
                  <a:lnTo>
                    <a:pt x="704" y="838"/>
                  </a:lnTo>
                  <a:lnTo>
                    <a:pt x="701" y="841"/>
                  </a:lnTo>
                  <a:lnTo>
                    <a:pt x="693" y="850"/>
                  </a:lnTo>
                  <a:lnTo>
                    <a:pt x="690" y="853"/>
                  </a:lnTo>
                  <a:lnTo>
                    <a:pt x="679" y="858"/>
                  </a:lnTo>
                  <a:lnTo>
                    <a:pt x="673" y="861"/>
                  </a:lnTo>
                  <a:lnTo>
                    <a:pt x="667" y="867"/>
                  </a:lnTo>
                  <a:lnTo>
                    <a:pt x="661" y="870"/>
                  </a:lnTo>
                  <a:lnTo>
                    <a:pt x="656" y="876"/>
                  </a:lnTo>
                  <a:lnTo>
                    <a:pt x="647" y="876"/>
                  </a:lnTo>
                  <a:lnTo>
                    <a:pt x="641" y="873"/>
                  </a:lnTo>
                  <a:lnTo>
                    <a:pt x="615" y="867"/>
                  </a:lnTo>
                  <a:lnTo>
                    <a:pt x="607" y="864"/>
                  </a:lnTo>
                  <a:lnTo>
                    <a:pt x="598" y="861"/>
                  </a:lnTo>
                  <a:lnTo>
                    <a:pt x="592" y="861"/>
                  </a:lnTo>
                  <a:lnTo>
                    <a:pt x="587" y="864"/>
                  </a:lnTo>
                  <a:lnTo>
                    <a:pt x="578" y="867"/>
                  </a:lnTo>
                  <a:lnTo>
                    <a:pt x="575" y="867"/>
                  </a:lnTo>
                  <a:lnTo>
                    <a:pt x="572" y="867"/>
                  </a:lnTo>
                  <a:lnTo>
                    <a:pt x="569" y="864"/>
                  </a:lnTo>
                  <a:lnTo>
                    <a:pt x="558" y="858"/>
                  </a:lnTo>
                  <a:lnTo>
                    <a:pt x="543" y="855"/>
                  </a:lnTo>
                  <a:lnTo>
                    <a:pt x="541" y="855"/>
                  </a:lnTo>
                  <a:lnTo>
                    <a:pt x="529" y="850"/>
                  </a:lnTo>
                  <a:lnTo>
                    <a:pt x="520" y="847"/>
                  </a:lnTo>
                  <a:lnTo>
                    <a:pt x="515" y="844"/>
                  </a:lnTo>
                  <a:lnTo>
                    <a:pt x="509" y="841"/>
                  </a:lnTo>
                  <a:lnTo>
                    <a:pt x="506" y="835"/>
                  </a:lnTo>
                  <a:lnTo>
                    <a:pt x="503" y="835"/>
                  </a:lnTo>
                  <a:lnTo>
                    <a:pt x="497" y="832"/>
                  </a:lnTo>
                  <a:lnTo>
                    <a:pt x="492" y="824"/>
                  </a:lnTo>
                  <a:lnTo>
                    <a:pt x="489" y="821"/>
                  </a:lnTo>
                  <a:lnTo>
                    <a:pt x="486" y="821"/>
                  </a:lnTo>
                  <a:lnTo>
                    <a:pt x="480" y="824"/>
                  </a:lnTo>
                  <a:lnTo>
                    <a:pt x="474" y="824"/>
                  </a:lnTo>
                  <a:lnTo>
                    <a:pt x="469" y="827"/>
                  </a:lnTo>
                  <a:lnTo>
                    <a:pt x="466" y="835"/>
                  </a:lnTo>
                  <a:lnTo>
                    <a:pt x="463" y="847"/>
                  </a:lnTo>
                  <a:lnTo>
                    <a:pt x="457" y="850"/>
                  </a:lnTo>
                  <a:lnTo>
                    <a:pt x="451" y="853"/>
                  </a:lnTo>
                  <a:lnTo>
                    <a:pt x="446" y="850"/>
                  </a:lnTo>
                  <a:lnTo>
                    <a:pt x="443" y="850"/>
                  </a:lnTo>
                  <a:lnTo>
                    <a:pt x="440" y="847"/>
                  </a:lnTo>
                  <a:lnTo>
                    <a:pt x="434" y="841"/>
                  </a:lnTo>
                  <a:lnTo>
                    <a:pt x="431" y="841"/>
                  </a:lnTo>
                  <a:lnTo>
                    <a:pt x="428" y="844"/>
                  </a:lnTo>
                  <a:lnTo>
                    <a:pt x="426" y="841"/>
                  </a:lnTo>
                  <a:lnTo>
                    <a:pt x="420" y="835"/>
                  </a:lnTo>
                  <a:lnTo>
                    <a:pt x="414" y="832"/>
                  </a:lnTo>
                  <a:lnTo>
                    <a:pt x="391" y="821"/>
                  </a:lnTo>
                  <a:lnTo>
                    <a:pt x="382" y="807"/>
                  </a:lnTo>
                  <a:lnTo>
                    <a:pt x="380" y="801"/>
                  </a:lnTo>
                  <a:lnTo>
                    <a:pt x="371" y="792"/>
                  </a:lnTo>
                  <a:lnTo>
                    <a:pt x="365" y="789"/>
                  </a:lnTo>
                  <a:lnTo>
                    <a:pt x="354" y="784"/>
                  </a:lnTo>
                  <a:lnTo>
                    <a:pt x="334" y="784"/>
                  </a:lnTo>
                  <a:lnTo>
                    <a:pt x="325" y="778"/>
                  </a:lnTo>
                  <a:lnTo>
                    <a:pt x="316" y="772"/>
                  </a:lnTo>
                  <a:lnTo>
                    <a:pt x="313" y="772"/>
                  </a:lnTo>
                  <a:lnTo>
                    <a:pt x="299" y="766"/>
                  </a:lnTo>
                  <a:lnTo>
                    <a:pt x="290" y="769"/>
                  </a:lnTo>
                  <a:lnTo>
                    <a:pt x="279" y="764"/>
                  </a:lnTo>
                  <a:lnTo>
                    <a:pt x="270" y="761"/>
                  </a:lnTo>
                  <a:lnTo>
                    <a:pt x="259" y="764"/>
                  </a:lnTo>
                  <a:lnTo>
                    <a:pt x="253" y="761"/>
                  </a:lnTo>
                  <a:lnTo>
                    <a:pt x="244" y="758"/>
                  </a:lnTo>
                  <a:lnTo>
                    <a:pt x="239" y="758"/>
                  </a:lnTo>
                  <a:lnTo>
                    <a:pt x="221" y="766"/>
                  </a:lnTo>
                  <a:lnTo>
                    <a:pt x="219" y="766"/>
                  </a:lnTo>
                  <a:lnTo>
                    <a:pt x="201" y="778"/>
                  </a:lnTo>
                  <a:lnTo>
                    <a:pt x="190" y="775"/>
                  </a:lnTo>
                  <a:lnTo>
                    <a:pt x="175" y="775"/>
                  </a:lnTo>
                  <a:lnTo>
                    <a:pt x="173" y="775"/>
                  </a:lnTo>
                  <a:lnTo>
                    <a:pt x="164" y="772"/>
                  </a:lnTo>
                  <a:lnTo>
                    <a:pt x="127" y="775"/>
                  </a:lnTo>
                  <a:lnTo>
                    <a:pt x="101" y="784"/>
                  </a:lnTo>
                  <a:lnTo>
                    <a:pt x="95" y="784"/>
                  </a:lnTo>
                  <a:lnTo>
                    <a:pt x="81" y="778"/>
                  </a:lnTo>
                  <a:lnTo>
                    <a:pt x="60" y="761"/>
                  </a:lnTo>
                  <a:lnTo>
                    <a:pt x="46" y="761"/>
                  </a:lnTo>
                  <a:lnTo>
                    <a:pt x="32" y="738"/>
                  </a:lnTo>
                  <a:lnTo>
                    <a:pt x="20" y="738"/>
                  </a:lnTo>
                  <a:lnTo>
                    <a:pt x="0" y="715"/>
                  </a:lnTo>
                  <a:lnTo>
                    <a:pt x="14" y="703"/>
                  </a:lnTo>
                  <a:lnTo>
                    <a:pt x="26" y="697"/>
                  </a:lnTo>
                  <a:lnTo>
                    <a:pt x="35" y="695"/>
                  </a:lnTo>
                  <a:lnTo>
                    <a:pt x="46" y="689"/>
                  </a:lnTo>
                  <a:lnTo>
                    <a:pt x="55" y="683"/>
                  </a:lnTo>
                  <a:lnTo>
                    <a:pt x="58" y="680"/>
                  </a:lnTo>
                  <a:lnTo>
                    <a:pt x="60" y="680"/>
                  </a:lnTo>
                  <a:lnTo>
                    <a:pt x="63" y="677"/>
                  </a:lnTo>
                  <a:lnTo>
                    <a:pt x="72" y="672"/>
                  </a:lnTo>
                  <a:lnTo>
                    <a:pt x="75" y="669"/>
                  </a:lnTo>
                  <a:lnTo>
                    <a:pt x="92" y="649"/>
                  </a:lnTo>
                  <a:lnTo>
                    <a:pt x="106" y="634"/>
                  </a:lnTo>
                  <a:lnTo>
                    <a:pt x="121" y="620"/>
                  </a:lnTo>
                  <a:lnTo>
                    <a:pt x="129" y="608"/>
                  </a:lnTo>
                  <a:lnTo>
                    <a:pt x="138" y="597"/>
                  </a:lnTo>
                  <a:lnTo>
                    <a:pt x="144" y="585"/>
                  </a:lnTo>
                  <a:lnTo>
                    <a:pt x="152" y="577"/>
                  </a:lnTo>
                  <a:lnTo>
                    <a:pt x="155" y="577"/>
                  </a:lnTo>
                  <a:lnTo>
                    <a:pt x="161" y="574"/>
                  </a:lnTo>
                  <a:lnTo>
                    <a:pt x="167" y="554"/>
                  </a:lnTo>
                  <a:lnTo>
                    <a:pt x="175" y="554"/>
                  </a:lnTo>
                  <a:lnTo>
                    <a:pt x="187" y="548"/>
                  </a:lnTo>
                  <a:lnTo>
                    <a:pt x="193" y="542"/>
                  </a:lnTo>
                  <a:lnTo>
                    <a:pt x="196" y="537"/>
                  </a:lnTo>
                  <a:lnTo>
                    <a:pt x="201" y="534"/>
                  </a:lnTo>
                  <a:lnTo>
                    <a:pt x="201" y="531"/>
                  </a:lnTo>
                  <a:lnTo>
                    <a:pt x="204" y="531"/>
                  </a:lnTo>
                  <a:lnTo>
                    <a:pt x="207" y="528"/>
                  </a:lnTo>
                  <a:lnTo>
                    <a:pt x="210" y="525"/>
                  </a:lnTo>
                  <a:lnTo>
                    <a:pt x="213" y="522"/>
                  </a:lnTo>
                  <a:lnTo>
                    <a:pt x="221" y="522"/>
                  </a:lnTo>
                  <a:lnTo>
                    <a:pt x="230" y="525"/>
                  </a:lnTo>
                  <a:lnTo>
                    <a:pt x="233" y="525"/>
                  </a:lnTo>
                  <a:lnTo>
                    <a:pt x="239" y="522"/>
                  </a:lnTo>
                  <a:lnTo>
                    <a:pt x="244" y="522"/>
                  </a:lnTo>
                  <a:lnTo>
                    <a:pt x="250" y="519"/>
                  </a:lnTo>
                  <a:lnTo>
                    <a:pt x="259" y="519"/>
                  </a:lnTo>
                  <a:lnTo>
                    <a:pt x="262" y="519"/>
                  </a:lnTo>
                  <a:lnTo>
                    <a:pt x="267" y="519"/>
                  </a:lnTo>
                  <a:lnTo>
                    <a:pt x="267" y="511"/>
                  </a:lnTo>
                  <a:lnTo>
                    <a:pt x="265" y="499"/>
                  </a:lnTo>
                  <a:lnTo>
                    <a:pt x="262" y="488"/>
                  </a:lnTo>
                  <a:lnTo>
                    <a:pt x="259" y="476"/>
                  </a:lnTo>
                  <a:lnTo>
                    <a:pt x="259" y="468"/>
                  </a:lnTo>
                  <a:lnTo>
                    <a:pt x="262" y="459"/>
                  </a:lnTo>
                  <a:lnTo>
                    <a:pt x="265" y="450"/>
                  </a:lnTo>
                  <a:lnTo>
                    <a:pt x="267" y="448"/>
                  </a:lnTo>
                  <a:lnTo>
                    <a:pt x="270" y="445"/>
                  </a:lnTo>
                  <a:lnTo>
                    <a:pt x="276" y="436"/>
                  </a:lnTo>
                  <a:lnTo>
                    <a:pt x="279" y="430"/>
                  </a:lnTo>
                  <a:lnTo>
                    <a:pt x="285" y="425"/>
                  </a:lnTo>
                  <a:lnTo>
                    <a:pt x="285" y="419"/>
                  </a:lnTo>
                  <a:lnTo>
                    <a:pt x="285" y="413"/>
                  </a:lnTo>
                  <a:lnTo>
                    <a:pt x="285" y="407"/>
                  </a:lnTo>
                  <a:lnTo>
                    <a:pt x="279" y="396"/>
                  </a:lnTo>
                  <a:lnTo>
                    <a:pt x="273" y="384"/>
                  </a:lnTo>
                  <a:lnTo>
                    <a:pt x="267" y="373"/>
                  </a:lnTo>
                  <a:lnTo>
                    <a:pt x="265" y="367"/>
                  </a:lnTo>
                  <a:lnTo>
                    <a:pt x="265" y="359"/>
                  </a:lnTo>
                  <a:lnTo>
                    <a:pt x="265" y="350"/>
                  </a:lnTo>
                  <a:lnTo>
                    <a:pt x="267" y="341"/>
                  </a:lnTo>
                  <a:lnTo>
                    <a:pt x="273" y="336"/>
                  </a:lnTo>
                  <a:lnTo>
                    <a:pt x="279" y="327"/>
                  </a:lnTo>
                  <a:lnTo>
                    <a:pt x="288" y="321"/>
                  </a:lnTo>
                  <a:lnTo>
                    <a:pt x="290" y="315"/>
                  </a:lnTo>
                  <a:lnTo>
                    <a:pt x="296" y="304"/>
                  </a:lnTo>
                  <a:lnTo>
                    <a:pt x="296" y="295"/>
                  </a:lnTo>
                  <a:lnTo>
                    <a:pt x="299" y="287"/>
                  </a:lnTo>
                  <a:lnTo>
                    <a:pt x="299" y="272"/>
                  </a:lnTo>
                  <a:lnTo>
                    <a:pt x="299" y="258"/>
                  </a:lnTo>
                  <a:lnTo>
                    <a:pt x="302" y="247"/>
                  </a:lnTo>
                  <a:lnTo>
                    <a:pt x="299" y="235"/>
                  </a:lnTo>
                  <a:lnTo>
                    <a:pt x="296" y="221"/>
                  </a:lnTo>
                  <a:lnTo>
                    <a:pt x="293" y="206"/>
                  </a:lnTo>
                  <a:lnTo>
                    <a:pt x="296" y="201"/>
                  </a:lnTo>
                  <a:lnTo>
                    <a:pt x="302" y="195"/>
                  </a:lnTo>
                  <a:lnTo>
                    <a:pt x="308" y="192"/>
                  </a:lnTo>
                  <a:lnTo>
                    <a:pt x="311" y="189"/>
                  </a:lnTo>
                  <a:lnTo>
                    <a:pt x="316" y="186"/>
                  </a:lnTo>
                  <a:lnTo>
                    <a:pt x="316" y="183"/>
                  </a:lnTo>
                  <a:lnTo>
                    <a:pt x="316" y="180"/>
                  </a:lnTo>
                  <a:lnTo>
                    <a:pt x="313" y="178"/>
                  </a:lnTo>
                  <a:lnTo>
                    <a:pt x="313" y="172"/>
                  </a:lnTo>
                  <a:lnTo>
                    <a:pt x="311" y="169"/>
                  </a:lnTo>
                  <a:lnTo>
                    <a:pt x="311" y="163"/>
                  </a:lnTo>
                  <a:lnTo>
                    <a:pt x="311" y="157"/>
                  </a:lnTo>
                  <a:lnTo>
                    <a:pt x="311" y="152"/>
                  </a:lnTo>
                  <a:lnTo>
                    <a:pt x="311" y="149"/>
                  </a:lnTo>
                  <a:lnTo>
                    <a:pt x="311" y="143"/>
                  </a:lnTo>
                  <a:lnTo>
                    <a:pt x="308" y="143"/>
                  </a:lnTo>
                  <a:lnTo>
                    <a:pt x="302" y="140"/>
                  </a:lnTo>
                  <a:lnTo>
                    <a:pt x="299" y="140"/>
                  </a:lnTo>
                  <a:lnTo>
                    <a:pt x="293" y="137"/>
                  </a:lnTo>
                  <a:lnTo>
                    <a:pt x="290" y="135"/>
                  </a:lnTo>
                  <a:lnTo>
                    <a:pt x="288" y="132"/>
                  </a:lnTo>
                  <a:lnTo>
                    <a:pt x="285" y="129"/>
                  </a:lnTo>
                  <a:lnTo>
                    <a:pt x="285" y="126"/>
                  </a:lnTo>
                  <a:lnTo>
                    <a:pt x="285" y="123"/>
                  </a:lnTo>
                  <a:lnTo>
                    <a:pt x="288" y="120"/>
                  </a:lnTo>
                  <a:lnTo>
                    <a:pt x="290" y="117"/>
                  </a:lnTo>
                  <a:lnTo>
                    <a:pt x="296" y="117"/>
                  </a:lnTo>
                  <a:lnTo>
                    <a:pt x="308" y="114"/>
                  </a:lnTo>
                  <a:lnTo>
                    <a:pt x="313" y="114"/>
                  </a:lnTo>
                  <a:lnTo>
                    <a:pt x="319" y="114"/>
                  </a:lnTo>
                  <a:lnTo>
                    <a:pt x="325" y="112"/>
                  </a:lnTo>
                  <a:lnTo>
                    <a:pt x="331" y="112"/>
                  </a:lnTo>
                  <a:lnTo>
                    <a:pt x="336" y="109"/>
                  </a:lnTo>
                  <a:lnTo>
                    <a:pt x="336" y="106"/>
                  </a:lnTo>
                  <a:lnTo>
                    <a:pt x="339" y="103"/>
                  </a:lnTo>
                  <a:lnTo>
                    <a:pt x="339" y="97"/>
                  </a:lnTo>
                  <a:lnTo>
                    <a:pt x="336" y="91"/>
                  </a:lnTo>
                  <a:lnTo>
                    <a:pt x="336" y="89"/>
                  </a:lnTo>
                  <a:lnTo>
                    <a:pt x="336" y="86"/>
                  </a:lnTo>
                  <a:lnTo>
                    <a:pt x="334" y="83"/>
                  </a:lnTo>
                  <a:lnTo>
                    <a:pt x="334" y="77"/>
                  </a:lnTo>
                  <a:lnTo>
                    <a:pt x="336" y="77"/>
                  </a:lnTo>
                  <a:lnTo>
                    <a:pt x="339" y="71"/>
                  </a:lnTo>
                  <a:lnTo>
                    <a:pt x="342" y="68"/>
                  </a:lnTo>
                  <a:lnTo>
                    <a:pt x="345" y="66"/>
                  </a:lnTo>
                  <a:lnTo>
                    <a:pt x="351" y="60"/>
                  </a:lnTo>
                  <a:lnTo>
                    <a:pt x="354" y="57"/>
                  </a:lnTo>
                  <a:lnTo>
                    <a:pt x="357" y="54"/>
                  </a:lnTo>
                  <a:lnTo>
                    <a:pt x="357" y="48"/>
                  </a:lnTo>
                  <a:lnTo>
                    <a:pt x="357" y="45"/>
                  </a:lnTo>
                  <a:lnTo>
                    <a:pt x="354" y="43"/>
                  </a:lnTo>
                  <a:lnTo>
                    <a:pt x="354" y="40"/>
                  </a:lnTo>
                  <a:lnTo>
                    <a:pt x="351" y="37"/>
                  </a:lnTo>
                  <a:lnTo>
                    <a:pt x="348" y="34"/>
                  </a:lnTo>
                  <a:lnTo>
                    <a:pt x="345" y="31"/>
                  </a:lnTo>
                  <a:lnTo>
                    <a:pt x="342" y="25"/>
                  </a:lnTo>
                  <a:lnTo>
                    <a:pt x="339" y="22"/>
                  </a:lnTo>
                  <a:lnTo>
                    <a:pt x="339" y="14"/>
                  </a:lnTo>
                  <a:lnTo>
                    <a:pt x="339" y="11"/>
                  </a:lnTo>
                  <a:lnTo>
                    <a:pt x="342" y="8"/>
                  </a:lnTo>
                  <a:lnTo>
                    <a:pt x="345" y="8"/>
                  </a:lnTo>
                  <a:lnTo>
                    <a:pt x="348" y="8"/>
                  </a:lnTo>
                  <a:lnTo>
                    <a:pt x="351" y="8"/>
                  </a:lnTo>
                  <a:lnTo>
                    <a:pt x="357" y="8"/>
                  </a:lnTo>
                  <a:lnTo>
                    <a:pt x="359" y="8"/>
                  </a:lnTo>
                  <a:lnTo>
                    <a:pt x="365" y="11"/>
                  </a:lnTo>
                  <a:lnTo>
                    <a:pt x="371" y="14"/>
                  </a:lnTo>
                  <a:lnTo>
                    <a:pt x="374" y="17"/>
                  </a:lnTo>
                  <a:lnTo>
                    <a:pt x="377" y="20"/>
                  </a:lnTo>
                  <a:lnTo>
                    <a:pt x="382" y="25"/>
                  </a:lnTo>
                  <a:lnTo>
                    <a:pt x="385" y="31"/>
                  </a:lnTo>
                  <a:lnTo>
                    <a:pt x="388" y="37"/>
                  </a:lnTo>
                  <a:lnTo>
                    <a:pt x="391" y="43"/>
                  </a:lnTo>
                  <a:lnTo>
                    <a:pt x="394" y="45"/>
                  </a:lnTo>
                  <a:lnTo>
                    <a:pt x="394" y="48"/>
                  </a:lnTo>
                  <a:lnTo>
                    <a:pt x="400" y="48"/>
                  </a:lnTo>
                  <a:lnTo>
                    <a:pt x="403" y="48"/>
                  </a:lnTo>
                  <a:lnTo>
                    <a:pt x="405" y="48"/>
                  </a:lnTo>
                  <a:lnTo>
                    <a:pt x="411" y="45"/>
                  </a:lnTo>
                  <a:lnTo>
                    <a:pt x="414" y="45"/>
                  </a:lnTo>
                  <a:lnTo>
                    <a:pt x="417" y="45"/>
                  </a:lnTo>
                  <a:lnTo>
                    <a:pt x="420" y="45"/>
                  </a:lnTo>
                  <a:lnTo>
                    <a:pt x="420" y="43"/>
                  </a:lnTo>
                  <a:lnTo>
                    <a:pt x="423" y="40"/>
                  </a:lnTo>
                  <a:lnTo>
                    <a:pt x="426" y="37"/>
                  </a:lnTo>
                  <a:lnTo>
                    <a:pt x="428" y="34"/>
                  </a:lnTo>
                  <a:lnTo>
                    <a:pt x="431" y="37"/>
                  </a:lnTo>
                  <a:lnTo>
                    <a:pt x="437" y="37"/>
                  </a:lnTo>
                  <a:lnTo>
                    <a:pt x="440" y="43"/>
                  </a:lnTo>
                  <a:lnTo>
                    <a:pt x="446" y="45"/>
                  </a:lnTo>
                  <a:lnTo>
                    <a:pt x="451" y="48"/>
                  </a:lnTo>
                  <a:lnTo>
                    <a:pt x="457" y="51"/>
                  </a:lnTo>
                  <a:lnTo>
                    <a:pt x="460" y="51"/>
                  </a:lnTo>
                  <a:lnTo>
                    <a:pt x="466" y="51"/>
                  </a:lnTo>
                  <a:lnTo>
                    <a:pt x="472" y="48"/>
                  </a:lnTo>
                  <a:lnTo>
                    <a:pt x="474" y="45"/>
                  </a:lnTo>
                  <a:lnTo>
                    <a:pt x="480" y="43"/>
                  </a:lnTo>
                  <a:lnTo>
                    <a:pt x="486" y="40"/>
                  </a:lnTo>
                  <a:lnTo>
                    <a:pt x="489" y="37"/>
                  </a:lnTo>
                  <a:lnTo>
                    <a:pt x="497" y="34"/>
                  </a:lnTo>
                  <a:lnTo>
                    <a:pt x="500" y="31"/>
                  </a:lnTo>
                  <a:lnTo>
                    <a:pt x="503" y="25"/>
                  </a:lnTo>
                  <a:lnTo>
                    <a:pt x="506" y="22"/>
                  </a:lnTo>
                  <a:lnTo>
                    <a:pt x="512" y="17"/>
                  </a:lnTo>
                  <a:lnTo>
                    <a:pt x="515" y="11"/>
                  </a:lnTo>
                  <a:lnTo>
                    <a:pt x="518" y="11"/>
                  </a:lnTo>
                  <a:lnTo>
                    <a:pt x="520" y="8"/>
                  </a:lnTo>
                  <a:lnTo>
                    <a:pt x="523" y="11"/>
                  </a:lnTo>
                  <a:lnTo>
                    <a:pt x="526" y="11"/>
                  </a:lnTo>
                  <a:lnTo>
                    <a:pt x="529" y="14"/>
                  </a:lnTo>
                  <a:lnTo>
                    <a:pt x="529" y="17"/>
                  </a:lnTo>
                  <a:lnTo>
                    <a:pt x="529" y="20"/>
                  </a:lnTo>
                  <a:lnTo>
                    <a:pt x="532" y="22"/>
                  </a:lnTo>
                  <a:lnTo>
                    <a:pt x="538" y="25"/>
                  </a:lnTo>
                  <a:lnTo>
                    <a:pt x="541" y="25"/>
                  </a:lnTo>
                  <a:lnTo>
                    <a:pt x="543" y="22"/>
                  </a:lnTo>
                  <a:lnTo>
                    <a:pt x="546" y="17"/>
                  </a:lnTo>
                  <a:lnTo>
                    <a:pt x="546" y="14"/>
                  </a:lnTo>
                  <a:lnTo>
                    <a:pt x="549" y="8"/>
                  </a:lnTo>
                  <a:lnTo>
                    <a:pt x="552" y="5"/>
                  </a:lnTo>
                  <a:lnTo>
                    <a:pt x="552" y="2"/>
                  </a:lnTo>
                  <a:lnTo>
                    <a:pt x="555" y="0"/>
                  </a:lnTo>
                  <a:lnTo>
                    <a:pt x="558" y="0"/>
                  </a:lnTo>
                  <a:lnTo>
                    <a:pt x="558" y="2"/>
                  </a:lnTo>
                  <a:lnTo>
                    <a:pt x="561" y="5"/>
                  </a:lnTo>
                  <a:lnTo>
                    <a:pt x="561" y="8"/>
                  </a:lnTo>
                  <a:lnTo>
                    <a:pt x="564" y="11"/>
                  </a:lnTo>
                  <a:lnTo>
                    <a:pt x="564" y="17"/>
                  </a:lnTo>
                  <a:lnTo>
                    <a:pt x="569" y="20"/>
                  </a:lnTo>
                  <a:lnTo>
                    <a:pt x="572" y="22"/>
                  </a:lnTo>
                  <a:lnTo>
                    <a:pt x="575" y="22"/>
                  </a:lnTo>
                  <a:lnTo>
                    <a:pt x="581" y="22"/>
                  </a:lnTo>
                  <a:lnTo>
                    <a:pt x="584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556" y="3108"/>
              <a:ext cx="1000" cy="890"/>
            </a:xfrm>
            <a:custGeom>
              <a:avLst/>
              <a:gdLst>
                <a:gd name="T0" fmla="*/ 610 w 1000"/>
                <a:gd name="T1" fmla="*/ 71 h 890"/>
                <a:gd name="T2" fmla="*/ 624 w 1000"/>
                <a:gd name="T3" fmla="*/ 126 h 890"/>
                <a:gd name="T4" fmla="*/ 676 w 1000"/>
                <a:gd name="T5" fmla="*/ 155 h 890"/>
                <a:gd name="T6" fmla="*/ 713 w 1000"/>
                <a:gd name="T7" fmla="*/ 109 h 890"/>
                <a:gd name="T8" fmla="*/ 854 w 1000"/>
                <a:gd name="T9" fmla="*/ 152 h 890"/>
                <a:gd name="T10" fmla="*/ 848 w 1000"/>
                <a:gd name="T11" fmla="*/ 183 h 890"/>
                <a:gd name="T12" fmla="*/ 857 w 1000"/>
                <a:gd name="T13" fmla="*/ 215 h 890"/>
                <a:gd name="T14" fmla="*/ 845 w 1000"/>
                <a:gd name="T15" fmla="*/ 255 h 890"/>
                <a:gd name="T16" fmla="*/ 848 w 1000"/>
                <a:gd name="T17" fmla="*/ 298 h 890"/>
                <a:gd name="T18" fmla="*/ 839 w 1000"/>
                <a:gd name="T19" fmla="*/ 336 h 890"/>
                <a:gd name="T20" fmla="*/ 816 w 1000"/>
                <a:gd name="T21" fmla="*/ 356 h 890"/>
                <a:gd name="T22" fmla="*/ 788 w 1000"/>
                <a:gd name="T23" fmla="*/ 384 h 890"/>
                <a:gd name="T24" fmla="*/ 808 w 1000"/>
                <a:gd name="T25" fmla="*/ 413 h 890"/>
                <a:gd name="T26" fmla="*/ 805 w 1000"/>
                <a:gd name="T27" fmla="*/ 445 h 890"/>
                <a:gd name="T28" fmla="*/ 782 w 1000"/>
                <a:gd name="T29" fmla="*/ 473 h 890"/>
                <a:gd name="T30" fmla="*/ 779 w 1000"/>
                <a:gd name="T31" fmla="*/ 511 h 890"/>
                <a:gd name="T32" fmla="*/ 773 w 1000"/>
                <a:gd name="T33" fmla="*/ 548 h 890"/>
                <a:gd name="T34" fmla="*/ 762 w 1000"/>
                <a:gd name="T35" fmla="*/ 583 h 890"/>
                <a:gd name="T36" fmla="*/ 768 w 1000"/>
                <a:gd name="T37" fmla="*/ 614 h 890"/>
                <a:gd name="T38" fmla="*/ 793 w 1000"/>
                <a:gd name="T39" fmla="*/ 620 h 890"/>
                <a:gd name="T40" fmla="*/ 819 w 1000"/>
                <a:gd name="T41" fmla="*/ 634 h 890"/>
                <a:gd name="T42" fmla="*/ 848 w 1000"/>
                <a:gd name="T43" fmla="*/ 646 h 890"/>
                <a:gd name="T44" fmla="*/ 860 w 1000"/>
                <a:gd name="T45" fmla="*/ 666 h 890"/>
                <a:gd name="T46" fmla="*/ 885 w 1000"/>
                <a:gd name="T47" fmla="*/ 689 h 890"/>
                <a:gd name="T48" fmla="*/ 894 w 1000"/>
                <a:gd name="T49" fmla="*/ 712 h 890"/>
                <a:gd name="T50" fmla="*/ 929 w 1000"/>
                <a:gd name="T51" fmla="*/ 709 h 890"/>
                <a:gd name="T52" fmla="*/ 963 w 1000"/>
                <a:gd name="T53" fmla="*/ 703 h 890"/>
                <a:gd name="T54" fmla="*/ 995 w 1000"/>
                <a:gd name="T55" fmla="*/ 712 h 890"/>
                <a:gd name="T56" fmla="*/ 992 w 1000"/>
                <a:gd name="T57" fmla="*/ 741 h 890"/>
                <a:gd name="T58" fmla="*/ 972 w 1000"/>
                <a:gd name="T59" fmla="*/ 769 h 890"/>
                <a:gd name="T60" fmla="*/ 954 w 1000"/>
                <a:gd name="T61" fmla="*/ 801 h 890"/>
                <a:gd name="T62" fmla="*/ 952 w 1000"/>
                <a:gd name="T63" fmla="*/ 835 h 890"/>
                <a:gd name="T64" fmla="*/ 940 w 1000"/>
                <a:gd name="T65" fmla="*/ 861 h 890"/>
                <a:gd name="T66" fmla="*/ 926 w 1000"/>
                <a:gd name="T67" fmla="*/ 887 h 890"/>
                <a:gd name="T68" fmla="*/ 837 w 1000"/>
                <a:gd name="T69" fmla="*/ 878 h 890"/>
                <a:gd name="T70" fmla="*/ 762 w 1000"/>
                <a:gd name="T71" fmla="*/ 844 h 890"/>
                <a:gd name="T72" fmla="*/ 693 w 1000"/>
                <a:gd name="T73" fmla="*/ 850 h 890"/>
                <a:gd name="T74" fmla="*/ 598 w 1000"/>
                <a:gd name="T75" fmla="*/ 861 h 890"/>
                <a:gd name="T76" fmla="*/ 520 w 1000"/>
                <a:gd name="T77" fmla="*/ 847 h 890"/>
                <a:gd name="T78" fmla="*/ 469 w 1000"/>
                <a:gd name="T79" fmla="*/ 827 h 890"/>
                <a:gd name="T80" fmla="*/ 426 w 1000"/>
                <a:gd name="T81" fmla="*/ 841 h 890"/>
                <a:gd name="T82" fmla="*/ 316 w 1000"/>
                <a:gd name="T83" fmla="*/ 772 h 890"/>
                <a:gd name="T84" fmla="*/ 219 w 1000"/>
                <a:gd name="T85" fmla="*/ 766 h 890"/>
                <a:gd name="T86" fmla="*/ 46 w 1000"/>
                <a:gd name="T87" fmla="*/ 761 h 890"/>
                <a:gd name="T88" fmla="*/ 63 w 1000"/>
                <a:gd name="T89" fmla="*/ 677 h 890"/>
                <a:gd name="T90" fmla="*/ 161 w 1000"/>
                <a:gd name="T91" fmla="*/ 574 h 890"/>
                <a:gd name="T92" fmla="*/ 213 w 1000"/>
                <a:gd name="T93" fmla="*/ 522 h 890"/>
                <a:gd name="T94" fmla="*/ 265 w 1000"/>
                <a:gd name="T95" fmla="*/ 499 h 890"/>
                <a:gd name="T96" fmla="*/ 285 w 1000"/>
                <a:gd name="T97" fmla="*/ 419 h 890"/>
                <a:gd name="T98" fmla="*/ 279 w 1000"/>
                <a:gd name="T99" fmla="*/ 327 h 890"/>
                <a:gd name="T100" fmla="*/ 293 w 1000"/>
                <a:gd name="T101" fmla="*/ 206 h 890"/>
                <a:gd name="T102" fmla="*/ 311 w 1000"/>
                <a:gd name="T103" fmla="*/ 163 h 890"/>
                <a:gd name="T104" fmla="*/ 285 w 1000"/>
                <a:gd name="T105" fmla="*/ 129 h 890"/>
                <a:gd name="T106" fmla="*/ 336 w 1000"/>
                <a:gd name="T107" fmla="*/ 109 h 890"/>
                <a:gd name="T108" fmla="*/ 342 w 1000"/>
                <a:gd name="T109" fmla="*/ 68 h 890"/>
                <a:gd name="T110" fmla="*/ 345 w 1000"/>
                <a:gd name="T111" fmla="*/ 31 h 890"/>
                <a:gd name="T112" fmla="*/ 365 w 1000"/>
                <a:gd name="T113" fmla="*/ 11 h 890"/>
                <a:gd name="T114" fmla="*/ 403 w 1000"/>
                <a:gd name="T115" fmla="*/ 48 h 890"/>
                <a:gd name="T116" fmla="*/ 437 w 1000"/>
                <a:gd name="T117" fmla="*/ 37 h 890"/>
                <a:gd name="T118" fmla="*/ 489 w 1000"/>
                <a:gd name="T119" fmla="*/ 37 h 890"/>
                <a:gd name="T120" fmla="*/ 529 w 1000"/>
                <a:gd name="T121" fmla="*/ 14 h 890"/>
                <a:gd name="T122" fmla="*/ 552 w 1000"/>
                <a:gd name="T123" fmla="*/ 2 h 890"/>
                <a:gd name="T124" fmla="*/ 581 w 1000"/>
                <a:gd name="T125" fmla="*/ 22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00" h="890">
                  <a:moveTo>
                    <a:pt x="584" y="25"/>
                  </a:moveTo>
                  <a:lnTo>
                    <a:pt x="587" y="25"/>
                  </a:lnTo>
                  <a:lnTo>
                    <a:pt x="589" y="31"/>
                  </a:lnTo>
                  <a:lnTo>
                    <a:pt x="592" y="37"/>
                  </a:lnTo>
                  <a:lnTo>
                    <a:pt x="592" y="43"/>
                  </a:lnTo>
                  <a:lnTo>
                    <a:pt x="595" y="48"/>
                  </a:lnTo>
                  <a:lnTo>
                    <a:pt x="601" y="54"/>
                  </a:lnTo>
                  <a:lnTo>
                    <a:pt x="604" y="57"/>
                  </a:lnTo>
                  <a:lnTo>
                    <a:pt x="607" y="60"/>
                  </a:lnTo>
                  <a:lnTo>
                    <a:pt x="610" y="63"/>
                  </a:lnTo>
                  <a:lnTo>
                    <a:pt x="610" y="71"/>
                  </a:lnTo>
                  <a:lnTo>
                    <a:pt x="610" y="80"/>
                  </a:lnTo>
                  <a:lnTo>
                    <a:pt x="610" y="83"/>
                  </a:lnTo>
                  <a:lnTo>
                    <a:pt x="607" y="83"/>
                  </a:lnTo>
                  <a:lnTo>
                    <a:pt x="607" y="89"/>
                  </a:lnTo>
                  <a:lnTo>
                    <a:pt x="607" y="91"/>
                  </a:lnTo>
                  <a:lnTo>
                    <a:pt x="612" y="97"/>
                  </a:lnTo>
                  <a:lnTo>
                    <a:pt x="615" y="106"/>
                  </a:lnTo>
                  <a:lnTo>
                    <a:pt x="621" y="112"/>
                  </a:lnTo>
                  <a:lnTo>
                    <a:pt x="624" y="120"/>
                  </a:lnTo>
                  <a:lnTo>
                    <a:pt x="624" y="123"/>
                  </a:lnTo>
                  <a:lnTo>
                    <a:pt x="624" y="126"/>
                  </a:lnTo>
                  <a:lnTo>
                    <a:pt x="624" y="135"/>
                  </a:lnTo>
                  <a:lnTo>
                    <a:pt x="635" y="135"/>
                  </a:lnTo>
                  <a:lnTo>
                    <a:pt x="638" y="135"/>
                  </a:lnTo>
                  <a:lnTo>
                    <a:pt x="644" y="137"/>
                  </a:lnTo>
                  <a:lnTo>
                    <a:pt x="647" y="140"/>
                  </a:lnTo>
                  <a:lnTo>
                    <a:pt x="650" y="146"/>
                  </a:lnTo>
                  <a:lnTo>
                    <a:pt x="653" y="155"/>
                  </a:lnTo>
                  <a:lnTo>
                    <a:pt x="658" y="157"/>
                  </a:lnTo>
                  <a:lnTo>
                    <a:pt x="661" y="157"/>
                  </a:lnTo>
                  <a:lnTo>
                    <a:pt x="667" y="157"/>
                  </a:lnTo>
                  <a:lnTo>
                    <a:pt x="676" y="155"/>
                  </a:lnTo>
                  <a:lnTo>
                    <a:pt x="684" y="157"/>
                  </a:lnTo>
                  <a:lnTo>
                    <a:pt x="687" y="152"/>
                  </a:lnTo>
                  <a:lnTo>
                    <a:pt x="696" y="146"/>
                  </a:lnTo>
                  <a:lnTo>
                    <a:pt x="699" y="146"/>
                  </a:lnTo>
                  <a:lnTo>
                    <a:pt x="701" y="140"/>
                  </a:lnTo>
                  <a:lnTo>
                    <a:pt x="704" y="135"/>
                  </a:lnTo>
                  <a:lnTo>
                    <a:pt x="704" y="129"/>
                  </a:lnTo>
                  <a:lnTo>
                    <a:pt x="707" y="120"/>
                  </a:lnTo>
                  <a:lnTo>
                    <a:pt x="707" y="114"/>
                  </a:lnTo>
                  <a:lnTo>
                    <a:pt x="710" y="112"/>
                  </a:lnTo>
                  <a:lnTo>
                    <a:pt x="713" y="109"/>
                  </a:lnTo>
                  <a:lnTo>
                    <a:pt x="730" y="109"/>
                  </a:lnTo>
                  <a:lnTo>
                    <a:pt x="750" y="109"/>
                  </a:lnTo>
                  <a:lnTo>
                    <a:pt x="765" y="112"/>
                  </a:lnTo>
                  <a:lnTo>
                    <a:pt x="776" y="117"/>
                  </a:lnTo>
                  <a:lnTo>
                    <a:pt x="788" y="123"/>
                  </a:lnTo>
                  <a:lnTo>
                    <a:pt x="796" y="129"/>
                  </a:lnTo>
                  <a:lnTo>
                    <a:pt x="802" y="126"/>
                  </a:lnTo>
                  <a:lnTo>
                    <a:pt x="805" y="129"/>
                  </a:lnTo>
                  <a:lnTo>
                    <a:pt x="825" y="137"/>
                  </a:lnTo>
                  <a:lnTo>
                    <a:pt x="854" y="149"/>
                  </a:lnTo>
                  <a:lnTo>
                    <a:pt x="854" y="152"/>
                  </a:lnTo>
                  <a:lnTo>
                    <a:pt x="854" y="155"/>
                  </a:lnTo>
                  <a:lnTo>
                    <a:pt x="854" y="157"/>
                  </a:lnTo>
                  <a:lnTo>
                    <a:pt x="854" y="160"/>
                  </a:lnTo>
                  <a:lnTo>
                    <a:pt x="857" y="163"/>
                  </a:lnTo>
                  <a:lnTo>
                    <a:pt x="854" y="166"/>
                  </a:lnTo>
                  <a:lnTo>
                    <a:pt x="854" y="169"/>
                  </a:lnTo>
                  <a:lnTo>
                    <a:pt x="851" y="172"/>
                  </a:lnTo>
                  <a:lnTo>
                    <a:pt x="851" y="175"/>
                  </a:lnTo>
                  <a:lnTo>
                    <a:pt x="848" y="178"/>
                  </a:lnTo>
                  <a:lnTo>
                    <a:pt x="848" y="180"/>
                  </a:lnTo>
                  <a:lnTo>
                    <a:pt x="848" y="183"/>
                  </a:lnTo>
                  <a:lnTo>
                    <a:pt x="851" y="186"/>
                  </a:lnTo>
                  <a:lnTo>
                    <a:pt x="851" y="189"/>
                  </a:lnTo>
                  <a:lnTo>
                    <a:pt x="851" y="192"/>
                  </a:lnTo>
                  <a:lnTo>
                    <a:pt x="851" y="195"/>
                  </a:lnTo>
                  <a:lnTo>
                    <a:pt x="851" y="201"/>
                  </a:lnTo>
                  <a:lnTo>
                    <a:pt x="851" y="203"/>
                  </a:lnTo>
                  <a:lnTo>
                    <a:pt x="854" y="203"/>
                  </a:lnTo>
                  <a:lnTo>
                    <a:pt x="854" y="206"/>
                  </a:lnTo>
                  <a:lnTo>
                    <a:pt x="857" y="209"/>
                  </a:lnTo>
                  <a:lnTo>
                    <a:pt x="857" y="212"/>
                  </a:lnTo>
                  <a:lnTo>
                    <a:pt x="857" y="215"/>
                  </a:lnTo>
                  <a:lnTo>
                    <a:pt x="857" y="218"/>
                  </a:lnTo>
                  <a:lnTo>
                    <a:pt x="854" y="221"/>
                  </a:lnTo>
                  <a:lnTo>
                    <a:pt x="854" y="224"/>
                  </a:lnTo>
                  <a:lnTo>
                    <a:pt x="851" y="229"/>
                  </a:lnTo>
                  <a:lnTo>
                    <a:pt x="851" y="232"/>
                  </a:lnTo>
                  <a:lnTo>
                    <a:pt x="848" y="238"/>
                  </a:lnTo>
                  <a:lnTo>
                    <a:pt x="848" y="241"/>
                  </a:lnTo>
                  <a:lnTo>
                    <a:pt x="848" y="244"/>
                  </a:lnTo>
                  <a:lnTo>
                    <a:pt x="848" y="249"/>
                  </a:lnTo>
                  <a:lnTo>
                    <a:pt x="848" y="252"/>
                  </a:lnTo>
                  <a:lnTo>
                    <a:pt x="845" y="255"/>
                  </a:lnTo>
                  <a:lnTo>
                    <a:pt x="848" y="258"/>
                  </a:lnTo>
                  <a:lnTo>
                    <a:pt x="848" y="264"/>
                  </a:lnTo>
                  <a:lnTo>
                    <a:pt x="848" y="267"/>
                  </a:lnTo>
                  <a:lnTo>
                    <a:pt x="848" y="269"/>
                  </a:lnTo>
                  <a:lnTo>
                    <a:pt x="848" y="272"/>
                  </a:lnTo>
                  <a:lnTo>
                    <a:pt x="848" y="278"/>
                  </a:lnTo>
                  <a:lnTo>
                    <a:pt x="848" y="281"/>
                  </a:lnTo>
                  <a:lnTo>
                    <a:pt x="848" y="287"/>
                  </a:lnTo>
                  <a:lnTo>
                    <a:pt x="848" y="290"/>
                  </a:lnTo>
                  <a:lnTo>
                    <a:pt x="848" y="292"/>
                  </a:lnTo>
                  <a:lnTo>
                    <a:pt x="848" y="298"/>
                  </a:lnTo>
                  <a:lnTo>
                    <a:pt x="848" y="301"/>
                  </a:lnTo>
                  <a:lnTo>
                    <a:pt x="848" y="304"/>
                  </a:lnTo>
                  <a:lnTo>
                    <a:pt x="848" y="307"/>
                  </a:lnTo>
                  <a:lnTo>
                    <a:pt x="845" y="315"/>
                  </a:lnTo>
                  <a:lnTo>
                    <a:pt x="845" y="318"/>
                  </a:lnTo>
                  <a:lnTo>
                    <a:pt x="842" y="321"/>
                  </a:lnTo>
                  <a:lnTo>
                    <a:pt x="842" y="324"/>
                  </a:lnTo>
                  <a:lnTo>
                    <a:pt x="842" y="327"/>
                  </a:lnTo>
                  <a:lnTo>
                    <a:pt x="839" y="330"/>
                  </a:lnTo>
                  <a:lnTo>
                    <a:pt x="839" y="333"/>
                  </a:lnTo>
                  <a:lnTo>
                    <a:pt x="839" y="336"/>
                  </a:lnTo>
                  <a:lnTo>
                    <a:pt x="837" y="338"/>
                  </a:lnTo>
                  <a:lnTo>
                    <a:pt x="837" y="341"/>
                  </a:lnTo>
                  <a:lnTo>
                    <a:pt x="834" y="341"/>
                  </a:lnTo>
                  <a:lnTo>
                    <a:pt x="831" y="344"/>
                  </a:lnTo>
                  <a:lnTo>
                    <a:pt x="831" y="347"/>
                  </a:lnTo>
                  <a:lnTo>
                    <a:pt x="828" y="350"/>
                  </a:lnTo>
                  <a:lnTo>
                    <a:pt x="825" y="350"/>
                  </a:lnTo>
                  <a:lnTo>
                    <a:pt x="825" y="353"/>
                  </a:lnTo>
                  <a:lnTo>
                    <a:pt x="822" y="356"/>
                  </a:lnTo>
                  <a:lnTo>
                    <a:pt x="819" y="356"/>
                  </a:lnTo>
                  <a:lnTo>
                    <a:pt x="816" y="356"/>
                  </a:lnTo>
                  <a:lnTo>
                    <a:pt x="814" y="359"/>
                  </a:lnTo>
                  <a:lnTo>
                    <a:pt x="811" y="361"/>
                  </a:lnTo>
                  <a:lnTo>
                    <a:pt x="808" y="361"/>
                  </a:lnTo>
                  <a:lnTo>
                    <a:pt x="808" y="364"/>
                  </a:lnTo>
                  <a:lnTo>
                    <a:pt x="805" y="367"/>
                  </a:lnTo>
                  <a:lnTo>
                    <a:pt x="802" y="370"/>
                  </a:lnTo>
                  <a:lnTo>
                    <a:pt x="793" y="373"/>
                  </a:lnTo>
                  <a:lnTo>
                    <a:pt x="791" y="376"/>
                  </a:lnTo>
                  <a:lnTo>
                    <a:pt x="791" y="379"/>
                  </a:lnTo>
                  <a:lnTo>
                    <a:pt x="788" y="382"/>
                  </a:lnTo>
                  <a:lnTo>
                    <a:pt x="788" y="384"/>
                  </a:lnTo>
                  <a:lnTo>
                    <a:pt x="791" y="387"/>
                  </a:lnTo>
                  <a:lnTo>
                    <a:pt x="791" y="390"/>
                  </a:lnTo>
                  <a:lnTo>
                    <a:pt x="793" y="393"/>
                  </a:lnTo>
                  <a:lnTo>
                    <a:pt x="793" y="396"/>
                  </a:lnTo>
                  <a:lnTo>
                    <a:pt x="796" y="399"/>
                  </a:lnTo>
                  <a:lnTo>
                    <a:pt x="799" y="402"/>
                  </a:lnTo>
                  <a:lnTo>
                    <a:pt x="802" y="404"/>
                  </a:lnTo>
                  <a:lnTo>
                    <a:pt x="805" y="404"/>
                  </a:lnTo>
                  <a:lnTo>
                    <a:pt x="805" y="407"/>
                  </a:lnTo>
                  <a:lnTo>
                    <a:pt x="808" y="410"/>
                  </a:lnTo>
                  <a:lnTo>
                    <a:pt x="808" y="413"/>
                  </a:lnTo>
                  <a:lnTo>
                    <a:pt x="811" y="416"/>
                  </a:lnTo>
                  <a:lnTo>
                    <a:pt x="811" y="419"/>
                  </a:lnTo>
                  <a:lnTo>
                    <a:pt x="811" y="422"/>
                  </a:lnTo>
                  <a:lnTo>
                    <a:pt x="811" y="425"/>
                  </a:lnTo>
                  <a:lnTo>
                    <a:pt x="811" y="427"/>
                  </a:lnTo>
                  <a:lnTo>
                    <a:pt x="811" y="433"/>
                  </a:lnTo>
                  <a:lnTo>
                    <a:pt x="811" y="436"/>
                  </a:lnTo>
                  <a:lnTo>
                    <a:pt x="811" y="439"/>
                  </a:lnTo>
                  <a:lnTo>
                    <a:pt x="808" y="442"/>
                  </a:lnTo>
                  <a:lnTo>
                    <a:pt x="808" y="445"/>
                  </a:lnTo>
                  <a:lnTo>
                    <a:pt x="805" y="445"/>
                  </a:lnTo>
                  <a:lnTo>
                    <a:pt x="802" y="448"/>
                  </a:lnTo>
                  <a:lnTo>
                    <a:pt x="799" y="450"/>
                  </a:lnTo>
                  <a:lnTo>
                    <a:pt x="796" y="453"/>
                  </a:lnTo>
                  <a:lnTo>
                    <a:pt x="793" y="456"/>
                  </a:lnTo>
                  <a:lnTo>
                    <a:pt x="791" y="459"/>
                  </a:lnTo>
                  <a:lnTo>
                    <a:pt x="791" y="462"/>
                  </a:lnTo>
                  <a:lnTo>
                    <a:pt x="788" y="465"/>
                  </a:lnTo>
                  <a:lnTo>
                    <a:pt x="785" y="468"/>
                  </a:lnTo>
                  <a:lnTo>
                    <a:pt x="785" y="471"/>
                  </a:lnTo>
                  <a:lnTo>
                    <a:pt x="782" y="471"/>
                  </a:lnTo>
                  <a:lnTo>
                    <a:pt x="782" y="473"/>
                  </a:lnTo>
                  <a:lnTo>
                    <a:pt x="779" y="476"/>
                  </a:lnTo>
                  <a:lnTo>
                    <a:pt x="779" y="479"/>
                  </a:lnTo>
                  <a:lnTo>
                    <a:pt x="779" y="482"/>
                  </a:lnTo>
                  <a:lnTo>
                    <a:pt x="779" y="488"/>
                  </a:lnTo>
                  <a:lnTo>
                    <a:pt x="779" y="491"/>
                  </a:lnTo>
                  <a:lnTo>
                    <a:pt x="779" y="494"/>
                  </a:lnTo>
                  <a:lnTo>
                    <a:pt x="779" y="496"/>
                  </a:lnTo>
                  <a:lnTo>
                    <a:pt x="779" y="502"/>
                  </a:lnTo>
                  <a:lnTo>
                    <a:pt x="779" y="505"/>
                  </a:lnTo>
                  <a:lnTo>
                    <a:pt x="779" y="508"/>
                  </a:lnTo>
                  <a:lnTo>
                    <a:pt x="779" y="511"/>
                  </a:lnTo>
                  <a:lnTo>
                    <a:pt x="776" y="514"/>
                  </a:lnTo>
                  <a:lnTo>
                    <a:pt x="776" y="519"/>
                  </a:lnTo>
                  <a:lnTo>
                    <a:pt x="776" y="522"/>
                  </a:lnTo>
                  <a:lnTo>
                    <a:pt x="776" y="525"/>
                  </a:lnTo>
                  <a:lnTo>
                    <a:pt x="776" y="528"/>
                  </a:lnTo>
                  <a:lnTo>
                    <a:pt x="776" y="531"/>
                  </a:lnTo>
                  <a:lnTo>
                    <a:pt x="776" y="537"/>
                  </a:lnTo>
                  <a:lnTo>
                    <a:pt x="776" y="539"/>
                  </a:lnTo>
                  <a:lnTo>
                    <a:pt x="776" y="542"/>
                  </a:lnTo>
                  <a:lnTo>
                    <a:pt x="776" y="545"/>
                  </a:lnTo>
                  <a:lnTo>
                    <a:pt x="773" y="548"/>
                  </a:lnTo>
                  <a:lnTo>
                    <a:pt x="770" y="551"/>
                  </a:lnTo>
                  <a:lnTo>
                    <a:pt x="768" y="554"/>
                  </a:lnTo>
                  <a:lnTo>
                    <a:pt x="765" y="557"/>
                  </a:lnTo>
                  <a:lnTo>
                    <a:pt x="765" y="560"/>
                  </a:lnTo>
                  <a:lnTo>
                    <a:pt x="765" y="562"/>
                  </a:lnTo>
                  <a:lnTo>
                    <a:pt x="762" y="565"/>
                  </a:lnTo>
                  <a:lnTo>
                    <a:pt x="762" y="568"/>
                  </a:lnTo>
                  <a:lnTo>
                    <a:pt x="762" y="571"/>
                  </a:lnTo>
                  <a:lnTo>
                    <a:pt x="762" y="577"/>
                  </a:lnTo>
                  <a:lnTo>
                    <a:pt x="762" y="580"/>
                  </a:lnTo>
                  <a:lnTo>
                    <a:pt x="762" y="583"/>
                  </a:lnTo>
                  <a:lnTo>
                    <a:pt x="762" y="585"/>
                  </a:lnTo>
                  <a:lnTo>
                    <a:pt x="762" y="588"/>
                  </a:lnTo>
                  <a:lnTo>
                    <a:pt x="762" y="591"/>
                  </a:lnTo>
                  <a:lnTo>
                    <a:pt x="759" y="594"/>
                  </a:lnTo>
                  <a:lnTo>
                    <a:pt x="759" y="597"/>
                  </a:lnTo>
                  <a:lnTo>
                    <a:pt x="756" y="600"/>
                  </a:lnTo>
                  <a:lnTo>
                    <a:pt x="756" y="603"/>
                  </a:lnTo>
                  <a:lnTo>
                    <a:pt x="756" y="606"/>
                  </a:lnTo>
                  <a:lnTo>
                    <a:pt x="759" y="614"/>
                  </a:lnTo>
                  <a:lnTo>
                    <a:pt x="762" y="614"/>
                  </a:lnTo>
                  <a:lnTo>
                    <a:pt x="768" y="614"/>
                  </a:lnTo>
                  <a:lnTo>
                    <a:pt x="770" y="614"/>
                  </a:lnTo>
                  <a:lnTo>
                    <a:pt x="773" y="614"/>
                  </a:lnTo>
                  <a:lnTo>
                    <a:pt x="776" y="617"/>
                  </a:lnTo>
                  <a:lnTo>
                    <a:pt x="779" y="617"/>
                  </a:lnTo>
                  <a:lnTo>
                    <a:pt x="782" y="617"/>
                  </a:lnTo>
                  <a:lnTo>
                    <a:pt x="782" y="614"/>
                  </a:lnTo>
                  <a:lnTo>
                    <a:pt x="785" y="611"/>
                  </a:lnTo>
                  <a:lnTo>
                    <a:pt x="788" y="611"/>
                  </a:lnTo>
                  <a:lnTo>
                    <a:pt x="791" y="614"/>
                  </a:lnTo>
                  <a:lnTo>
                    <a:pt x="791" y="617"/>
                  </a:lnTo>
                  <a:lnTo>
                    <a:pt x="793" y="620"/>
                  </a:lnTo>
                  <a:lnTo>
                    <a:pt x="796" y="620"/>
                  </a:lnTo>
                  <a:lnTo>
                    <a:pt x="799" y="617"/>
                  </a:lnTo>
                  <a:lnTo>
                    <a:pt x="802" y="617"/>
                  </a:lnTo>
                  <a:lnTo>
                    <a:pt x="805" y="617"/>
                  </a:lnTo>
                  <a:lnTo>
                    <a:pt x="808" y="620"/>
                  </a:lnTo>
                  <a:lnTo>
                    <a:pt x="808" y="623"/>
                  </a:lnTo>
                  <a:lnTo>
                    <a:pt x="808" y="626"/>
                  </a:lnTo>
                  <a:lnTo>
                    <a:pt x="811" y="629"/>
                  </a:lnTo>
                  <a:lnTo>
                    <a:pt x="814" y="631"/>
                  </a:lnTo>
                  <a:lnTo>
                    <a:pt x="816" y="634"/>
                  </a:lnTo>
                  <a:lnTo>
                    <a:pt x="819" y="634"/>
                  </a:lnTo>
                  <a:lnTo>
                    <a:pt x="822" y="637"/>
                  </a:lnTo>
                  <a:lnTo>
                    <a:pt x="828" y="637"/>
                  </a:lnTo>
                  <a:lnTo>
                    <a:pt x="831" y="634"/>
                  </a:lnTo>
                  <a:lnTo>
                    <a:pt x="834" y="634"/>
                  </a:lnTo>
                  <a:lnTo>
                    <a:pt x="837" y="634"/>
                  </a:lnTo>
                  <a:lnTo>
                    <a:pt x="839" y="634"/>
                  </a:lnTo>
                  <a:lnTo>
                    <a:pt x="842" y="640"/>
                  </a:lnTo>
                  <a:lnTo>
                    <a:pt x="842" y="643"/>
                  </a:lnTo>
                  <a:lnTo>
                    <a:pt x="842" y="646"/>
                  </a:lnTo>
                  <a:lnTo>
                    <a:pt x="845" y="646"/>
                  </a:lnTo>
                  <a:lnTo>
                    <a:pt x="848" y="646"/>
                  </a:lnTo>
                  <a:lnTo>
                    <a:pt x="851" y="646"/>
                  </a:lnTo>
                  <a:lnTo>
                    <a:pt x="854" y="643"/>
                  </a:lnTo>
                  <a:lnTo>
                    <a:pt x="857" y="643"/>
                  </a:lnTo>
                  <a:lnTo>
                    <a:pt x="860" y="643"/>
                  </a:lnTo>
                  <a:lnTo>
                    <a:pt x="862" y="646"/>
                  </a:lnTo>
                  <a:lnTo>
                    <a:pt x="862" y="649"/>
                  </a:lnTo>
                  <a:lnTo>
                    <a:pt x="860" y="651"/>
                  </a:lnTo>
                  <a:lnTo>
                    <a:pt x="857" y="654"/>
                  </a:lnTo>
                  <a:lnTo>
                    <a:pt x="857" y="660"/>
                  </a:lnTo>
                  <a:lnTo>
                    <a:pt x="860" y="663"/>
                  </a:lnTo>
                  <a:lnTo>
                    <a:pt x="860" y="666"/>
                  </a:lnTo>
                  <a:lnTo>
                    <a:pt x="862" y="666"/>
                  </a:lnTo>
                  <a:lnTo>
                    <a:pt x="862" y="669"/>
                  </a:lnTo>
                  <a:lnTo>
                    <a:pt x="865" y="672"/>
                  </a:lnTo>
                  <a:lnTo>
                    <a:pt x="868" y="674"/>
                  </a:lnTo>
                  <a:lnTo>
                    <a:pt x="871" y="677"/>
                  </a:lnTo>
                  <a:lnTo>
                    <a:pt x="874" y="677"/>
                  </a:lnTo>
                  <a:lnTo>
                    <a:pt x="877" y="680"/>
                  </a:lnTo>
                  <a:lnTo>
                    <a:pt x="880" y="683"/>
                  </a:lnTo>
                  <a:lnTo>
                    <a:pt x="883" y="686"/>
                  </a:lnTo>
                  <a:lnTo>
                    <a:pt x="885" y="686"/>
                  </a:lnTo>
                  <a:lnTo>
                    <a:pt x="885" y="689"/>
                  </a:lnTo>
                  <a:lnTo>
                    <a:pt x="885" y="692"/>
                  </a:lnTo>
                  <a:lnTo>
                    <a:pt x="883" y="695"/>
                  </a:lnTo>
                  <a:lnTo>
                    <a:pt x="880" y="697"/>
                  </a:lnTo>
                  <a:lnTo>
                    <a:pt x="880" y="700"/>
                  </a:lnTo>
                  <a:lnTo>
                    <a:pt x="877" y="703"/>
                  </a:lnTo>
                  <a:lnTo>
                    <a:pt x="877" y="706"/>
                  </a:lnTo>
                  <a:lnTo>
                    <a:pt x="880" y="712"/>
                  </a:lnTo>
                  <a:lnTo>
                    <a:pt x="885" y="709"/>
                  </a:lnTo>
                  <a:lnTo>
                    <a:pt x="888" y="712"/>
                  </a:lnTo>
                  <a:lnTo>
                    <a:pt x="891" y="712"/>
                  </a:lnTo>
                  <a:lnTo>
                    <a:pt x="894" y="712"/>
                  </a:lnTo>
                  <a:lnTo>
                    <a:pt x="900" y="715"/>
                  </a:lnTo>
                  <a:lnTo>
                    <a:pt x="903" y="715"/>
                  </a:lnTo>
                  <a:lnTo>
                    <a:pt x="906" y="715"/>
                  </a:lnTo>
                  <a:lnTo>
                    <a:pt x="908" y="715"/>
                  </a:lnTo>
                  <a:lnTo>
                    <a:pt x="911" y="715"/>
                  </a:lnTo>
                  <a:lnTo>
                    <a:pt x="914" y="715"/>
                  </a:lnTo>
                  <a:lnTo>
                    <a:pt x="917" y="715"/>
                  </a:lnTo>
                  <a:lnTo>
                    <a:pt x="920" y="712"/>
                  </a:lnTo>
                  <a:lnTo>
                    <a:pt x="923" y="712"/>
                  </a:lnTo>
                  <a:lnTo>
                    <a:pt x="926" y="709"/>
                  </a:lnTo>
                  <a:lnTo>
                    <a:pt x="929" y="709"/>
                  </a:lnTo>
                  <a:lnTo>
                    <a:pt x="931" y="706"/>
                  </a:lnTo>
                  <a:lnTo>
                    <a:pt x="934" y="706"/>
                  </a:lnTo>
                  <a:lnTo>
                    <a:pt x="937" y="703"/>
                  </a:lnTo>
                  <a:lnTo>
                    <a:pt x="940" y="703"/>
                  </a:lnTo>
                  <a:lnTo>
                    <a:pt x="943" y="706"/>
                  </a:lnTo>
                  <a:lnTo>
                    <a:pt x="946" y="706"/>
                  </a:lnTo>
                  <a:lnTo>
                    <a:pt x="949" y="703"/>
                  </a:lnTo>
                  <a:lnTo>
                    <a:pt x="952" y="700"/>
                  </a:lnTo>
                  <a:lnTo>
                    <a:pt x="957" y="700"/>
                  </a:lnTo>
                  <a:lnTo>
                    <a:pt x="960" y="700"/>
                  </a:lnTo>
                  <a:lnTo>
                    <a:pt x="963" y="703"/>
                  </a:lnTo>
                  <a:lnTo>
                    <a:pt x="966" y="703"/>
                  </a:lnTo>
                  <a:lnTo>
                    <a:pt x="969" y="703"/>
                  </a:lnTo>
                  <a:lnTo>
                    <a:pt x="972" y="703"/>
                  </a:lnTo>
                  <a:lnTo>
                    <a:pt x="975" y="703"/>
                  </a:lnTo>
                  <a:lnTo>
                    <a:pt x="980" y="703"/>
                  </a:lnTo>
                  <a:lnTo>
                    <a:pt x="983" y="703"/>
                  </a:lnTo>
                  <a:lnTo>
                    <a:pt x="986" y="703"/>
                  </a:lnTo>
                  <a:lnTo>
                    <a:pt x="989" y="706"/>
                  </a:lnTo>
                  <a:lnTo>
                    <a:pt x="992" y="706"/>
                  </a:lnTo>
                  <a:lnTo>
                    <a:pt x="992" y="709"/>
                  </a:lnTo>
                  <a:lnTo>
                    <a:pt x="995" y="712"/>
                  </a:lnTo>
                  <a:lnTo>
                    <a:pt x="998" y="712"/>
                  </a:lnTo>
                  <a:lnTo>
                    <a:pt x="998" y="715"/>
                  </a:lnTo>
                  <a:lnTo>
                    <a:pt x="1000" y="718"/>
                  </a:lnTo>
                  <a:lnTo>
                    <a:pt x="1000" y="720"/>
                  </a:lnTo>
                  <a:lnTo>
                    <a:pt x="1000" y="723"/>
                  </a:lnTo>
                  <a:lnTo>
                    <a:pt x="998" y="726"/>
                  </a:lnTo>
                  <a:lnTo>
                    <a:pt x="998" y="729"/>
                  </a:lnTo>
                  <a:lnTo>
                    <a:pt x="995" y="729"/>
                  </a:lnTo>
                  <a:lnTo>
                    <a:pt x="992" y="732"/>
                  </a:lnTo>
                  <a:lnTo>
                    <a:pt x="992" y="735"/>
                  </a:lnTo>
                  <a:lnTo>
                    <a:pt x="992" y="741"/>
                  </a:lnTo>
                  <a:lnTo>
                    <a:pt x="992" y="743"/>
                  </a:lnTo>
                  <a:lnTo>
                    <a:pt x="989" y="746"/>
                  </a:lnTo>
                  <a:lnTo>
                    <a:pt x="989" y="749"/>
                  </a:lnTo>
                  <a:lnTo>
                    <a:pt x="986" y="749"/>
                  </a:lnTo>
                  <a:lnTo>
                    <a:pt x="986" y="752"/>
                  </a:lnTo>
                  <a:lnTo>
                    <a:pt x="983" y="755"/>
                  </a:lnTo>
                  <a:lnTo>
                    <a:pt x="980" y="758"/>
                  </a:lnTo>
                  <a:lnTo>
                    <a:pt x="980" y="761"/>
                  </a:lnTo>
                  <a:lnTo>
                    <a:pt x="977" y="764"/>
                  </a:lnTo>
                  <a:lnTo>
                    <a:pt x="975" y="766"/>
                  </a:lnTo>
                  <a:lnTo>
                    <a:pt x="972" y="769"/>
                  </a:lnTo>
                  <a:lnTo>
                    <a:pt x="969" y="772"/>
                  </a:lnTo>
                  <a:lnTo>
                    <a:pt x="969" y="775"/>
                  </a:lnTo>
                  <a:lnTo>
                    <a:pt x="969" y="781"/>
                  </a:lnTo>
                  <a:lnTo>
                    <a:pt x="969" y="784"/>
                  </a:lnTo>
                  <a:lnTo>
                    <a:pt x="966" y="786"/>
                  </a:lnTo>
                  <a:lnTo>
                    <a:pt x="963" y="789"/>
                  </a:lnTo>
                  <a:lnTo>
                    <a:pt x="960" y="792"/>
                  </a:lnTo>
                  <a:lnTo>
                    <a:pt x="960" y="795"/>
                  </a:lnTo>
                  <a:lnTo>
                    <a:pt x="957" y="798"/>
                  </a:lnTo>
                  <a:lnTo>
                    <a:pt x="954" y="798"/>
                  </a:lnTo>
                  <a:lnTo>
                    <a:pt x="954" y="801"/>
                  </a:lnTo>
                  <a:lnTo>
                    <a:pt x="952" y="804"/>
                  </a:lnTo>
                  <a:lnTo>
                    <a:pt x="952" y="807"/>
                  </a:lnTo>
                  <a:lnTo>
                    <a:pt x="949" y="809"/>
                  </a:lnTo>
                  <a:lnTo>
                    <a:pt x="949" y="812"/>
                  </a:lnTo>
                  <a:lnTo>
                    <a:pt x="949" y="815"/>
                  </a:lnTo>
                  <a:lnTo>
                    <a:pt x="949" y="818"/>
                  </a:lnTo>
                  <a:lnTo>
                    <a:pt x="949" y="824"/>
                  </a:lnTo>
                  <a:lnTo>
                    <a:pt x="952" y="827"/>
                  </a:lnTo>
                  <a:lnTo>
                    <a:pt x="952" y="830"/>
                  </a:lnTo>
                  <a:lnTo>
                    <a:pt x="952" y="832"/>
                  </a:lnTo>
                  <a:lnTo>
                    <a:pt x="952" y="835"/>
                  </a:lnTo>
                  <a:lnTo>
                    <a:pt x="954" y="838"/>
                  </a:lnTo>
                  <a:lnTo>
                    <a:pt x="954" y="841"/>
                  </a:lnTo>
                  <a:lnTo>
                    <a:pt x="954" y="844"/>
                  </a:lnTo>
                  <a:lnTo>
                    <a:pt x="954" y="850"/>
                  </a:lnTo>
                  <a:lnTo>
                    <a:pt x="954" y="853"/>
                  </a:lnTo>
                  <a:lnTo>
                    <a:pt x="952" y="853"/>
                  </a:lnTo>
                  <a:lnTo>
                    <a:pt x="952" y="855"/>
                  </a:lnTo>
                  <a:lnTo>
                    <a:pt x="949" y="858"/>
                  </a:lnTo>
                  <a:lnTo>
                    <a:pt x="946" y="858"/>
                  </a:lnTo>
                  <a:lnTo>
                    <a:pt x="943" y="861"/>
                  </a:lnTo>
                  <a:lnTo>
                    <a:pt x="940" y="861"/>
                  </a:lnTo>
                  <a:lnTo>
                    <a:pt x="937" y="864"/>
                  </a:lnTo>
                  <a:lnTo>
                    <a:pt x="934" y="864"/>
                  </a:lnTo>
                  <a:lnTo>
                    <a:pt x="934" y="867"/>
                  </a:lnTo>
                  <a:lnTo>
                    <a:pt x="934" y="870"/>
                  </a:lnTo>
                  <a:lnTo>
                    <a:pt x="934" y="876"/>
                  </a:lnTo>
                  <a:lnTo>
                    <a:pt x="934" y="878"/>
                  </a:lnTo>
                  <a:lnTo>
                    <a:pt x="934" y="881"/>
                  </a:lnTo>
                  <a:lnTo>
                    <a:pt x="934" y="884"/>
                  </a:lnTo>
                  <a:lnTo>
                    <a:pt x="934" y="890"/>
                  </a:lnTo>
                  <a:lnTo>
                    <a:pt x="929" y="890"/>
                  </a:lnTo>
                  <a:lnTo>
                    <a:pt x="926" y="887"/>
                  </a:lnTo>
                  <a:lnTo>
                    <a:pt x="923" y="884"/>
                  </a:lnTo>
                  <a:lnTo>
                    <a:pt x="917" y="881"/>
                  </a:lnTo>
                  <a:lnTo>
                    <a:pt x="914" y="878"/>
                  </a:lnTo>
                  <a:lnTo>
                    <a:pt x="908" y="878"/>
                  </a:lnTo>
                  <a:lnTo>
                    <a:pt x="900" y="881"/>
                  </a:lnTo>
                  <a:lnTo>
                    <a:pt x="891" y="887"/>
                  </a:lnTo>
                  <a:lnTo>
                    <a:pt x="888" y="887"/>
                  </a:lnTo>
                  <a:lnTo>
                    <a:pt x="885" y="887"/>
                  </a:lnTo>
                  <a:lnTo>
                    <a:pt x="874" y="884"/>
                  </a:lnTo>
                  <a:lnTo>
                    <a:pt x="860" y="881"/>
                  </a:lnTo>
                  <a:lnTo>
                    <a:pt x="837" y="878"/>
                  </a:lnTo>
                  <a:lnTo>
                    <a:pt x="828" y="878"/>
                  </a:lnTo>
                  <a:lnTo>
                    <a:pt x="822" y="876"/>
                  </a:lnTo>
                  <a:lnTo>
                    <a:pt x="811" y="867"/>
                  </a:lnTo>
                  <a:lnTo>
                    <a:pt x="802" y="867"/>
                  </a:lnTo>
                  <a:lnTo>
                    <a:pt x="796" y="861"/>
                  </a:lnTo>
                  <a:lnTo>
                    <a:pt x="791" y="861"/>
                  </a:lnTo>
                  <a:lnTo>
                    <a:pt x="776" y="861"/>
                  </a:lnTo>
                  <a:lnTo>
                    <a:pt x="770" y="858"/>
                  </a:lnTo>
                  <a:lnTo>
                    <a:pt x="770" y="855"/>
                  </a:lnTo>
                  <a:lnTo>
                    <a:pt x="765" y="847"/>
                  </a:lnTo>
                  <a:lnTo>
                    <a:pt x="762" y="844"/>
                  </a:lnTo>
                  <a:lnTo>
                    <a:pt x="756" y="841"/>
                  </a:lnTo>
                  <a:lnTo>
                    <a:pt x="747" y="841"/>
                  </a:lnTo>
                  <a:lnTo>
                    <a:pt x="736" y="844"/>
                  </a:lnTo>
                  <a:lnTo>
                    <a:pt x="730" y="844"/>
                  </a:lnTo>
                  <a:lnTo>
                    <a:pt x="724" y="847"/>
                  </a:lnTo>
                  <a:lnTo>
                    <a:pt x="722" y="847"/>
                  </a:lnTo>
                  <a:lnTo>
                    <a:pt x="716" y="841"/>
                  </a:lnTo>
                  <a:lnTo>
                    <a:pt x="710" y="838"/>
                  </a:lnTo>
                  <a:lnTo>
                    <a:pt x="704" y="838"/>
                  </a:lnTo>
                  <a:lnTo>
                    <a:pt x="701" y="841"/>
                  </a:lnTo>
                  <a:lnTo>
                    <a:pt x="693" y="850"/>
                  </a:lnTo>
                  <a:lnTo>
                    <a:pt x="690" y="853"/>
                  </a:lnTo>
                  <a:lnTo>
                    <a:pt x="679" y="858"/>
                  </a:lnTo>
                  <a:lnTo>
                    <a:pt x="673" y="861"/>
                  </a:lnTo>
                  <a:lnTo>
                    <a:pt x="667" y="867"/>
                  </a:lnTo>
                  <a:lnTo>
                    <a:pt x="661" y="870"/>
                  </a:lnTo>
                  <a:lnTo>
                    <a:pt x="656" y="876"/>
                  </a:lnTo>
                  <a:lnTo>
                    <a:pt x="647" y="876"/>
                  </a:lnTo>
                  <a:lnTo>
                    <a:pt x="641" y="873"/>
                  </a:lnTo>
                  <a:lnTo>
                    <a:pt x="615" y="867"/>
                  </a:lnTo>
                  <a:lnTo>
                    <a:pt x="607" y="864"/>
                  </a:lnTo>
                  <a:lnTo>
                    <a:pt x="598" y="861"/>
                  </a:lnTo>
                  <a:lnTo>
                    <a:pt x="592" y="861"/>
                  </a:lnTo>
                  <a:lnTo>
                    <a:pt x="587" y="864"/>
                  </a:lnTo>
                  <a:lnTo>
                    <a:pt x="578" y="867"/>
                  </a:lnTo>
                  <a:lnTo>
                    <a:pt x="575" y="867"/>
                  </a:lnTo>
                  <a:lnTo>
                    <a:pt x="572" y="867"/>
                  </a:lnTo>
                  <a:lnTo>
                    <a:pt x="569" y="864"/>
                  </a:lnTo>
                  <a:lnTo>
                    <a:pt x="558" y="858"/>
                  </a:lnTo>
                  <a:lnTo>
                    <a:pt x="543" y="855"/>
                  </a:lnTo>
                  <a:lnTo>
                    <a:pt x="541" y="855"/>
                  </a:lnTo>
                  <a:lnTo>
                    <a:pt x="529" y="850"/>
                  </a:lnTo>
                  <a:lnTo>
                    <a:pt x="520" y="847"/>
                  </a:lnTo>
                  <a:lnTo>
                    <a:pt x="515" y="844"/>
                  </a:lnTo>
                  <a:lnTo>
                    <a:pt x="509" y="841"/>
                  </a:lnTo>
                  <a:lnTo>
                    <a:pt x="506" y="835"/>
                  </a:lnTo>
                  <a:lnTo>
                    <a:pt x="503" y="835"/>
                  </a:lnTo>
                  <a:lnTo>
                    <a:pt x="497" y="832"/>
                  </a:lnTo>
                  <a:lnTo>
                    <a:pt x="492" y="824"/>
                  </a:lnTo>
                  <a:lnTo>
                    <a:pt x="489" y="821"/>
                  </a:lnTo>
                  <a:lnTo>
                    <a:pt x="486" y="821"/>
                  </a:lnTo>
                  <a:lnTo>
                    <a:pt x="480" y="824"/>
                  </a:lnTo>
                  <a:lnTo>
                    <a:pt x="474" y="824"/>
                  </a:lnTo>
                  <a:lnTo>
                    <a:pt x="469" y="827"/>
                  </a:lnTo>
                  <a:lnTo>
                    <a:pt x="466" y="835"/>
                  </a:lnTo>
                  <a:lnTo>
                    <a:pt x="463" y="847"/>
                  </a:lnTo>
                  <a:lnTo>
                    <a:pt x="457" y="850"/>
                  </a:lnTo>
                  <a:lnTo>
                    <a:pt x="451" y="853"/>
                  </a:lnTo>
                  <a:lnTo>
                    <a:pt x="446" y="850"/>
                  </a:lnTo>
                  <a:lnTo>
                    <a:pt x="443" y="850"/>
                  </a:lnTo>
                  <a:lnTo>
                    <a:pt x="440" y="847"/>
                  </a:lnTo>
                  <a:lnTo>
                    <a:pt x="434" y="841"/>
                  </a:lnTo>
                  <a:lnTo>
                    <a:pt x="431" y="841"/>
                  </a:lnTo>
                  <a:lnTo>
                    <a:pt x="428" y="844"/>
                  </a:lnTo>
                  <a:lnTo>
                    <a:pt x="426" y="841"/>
                  </a:lnTo>
                  <a:lnTo>
                    <a:pt x="420" y="835"/>
                  </a:lnTo>
                  <a:lnTo>
                    <a:pt x="414" y="832"/>
                  </a:lnTo>
                  <a:lnTo>
                    <a:pt x="391" y="821"/>
                  </a:lnTo>
                  <a:lnTo>
                    <a:pt x="382" y="807"/>
                  </a:lnTo>
                  <a:lnTo>
                    <a:pt x="380" y="801"/>
                  </a:lnTo>
                  <a:lnTo>
                    <a:pt x="371" y="792"/>
                  </a:lnTo>
                  <a:lnTo>
                    <a:pt x="365" y="789"/>
                  </a:lnTo>
                  <a:lnTo>
                    <a:pt x="354" y="784"/>
                  </a:lnTo>
                  <a:lnTo>
                    <a:pt x="334" y="784"/>
                  </a:lnTo>
                  <a:lnTo>
                    <a:pt x="325" y="778"/>
                  </a:lnTo>
                  <a:lnTo>
                    <a:pt x="316" y="772"/>
                  </a:lnTo>
                  <a:lnTo>
                    <a:pt x="313" y="772"/>
                  </a:lnTo>
                  <a:lnTo>
                    <a:pt x="299" y="766"/>
                  </a:lnTo>
                  <a:lnTo>
                    <a:pt x="290" y="769"/>
                  </a:lnTo>
                  <a:lnTo>
                    <a:pt x="279" y="764"/>
                  </a:lnTo>
                  <a:lnTo>
                    <a:pt x="270" y="761"/>
                  </a:lnTo>
                  <a:lnTo>
                    <a:pt x="259" y="764"/>
                  </a:lnTo>
                  <a:lnTo>
                    <a:pt x="253" y="761"/>
                  </a:lnTo>
                  <a:lnTo>
                    <a:pt x="244" y="758"/>
                  </a:lnTo>
                  <a:lnTo>
                    <a:pt x="239" y="758"/>
                  </a:lnTo>
                  <a:lnTo>
                    <a:pt x="221" y="766"/>
                  </a:lnTo>
                  <a:lnTo>
                    <a:pt x="219" y="766"/>
                  </a:lnTo>
                  <a:lnTo>
                    <a:pt x="201" y="778"/>
                  </a:lnTo>
                  <a:lnTo>
                    <a:pt x="190" y="775"/>
                  </a:lnTo>
                  <a:lnTo>
                    <a:pt x="175" y="775"/>
                  </a:lnTo>
                  <a:lnTo>
                    <a:pt x="173" y="775"/>
                  </a:lnTo>
                  <a:lnTo>
                    <a:pt x="164" y="772"/>
                  </a:lnTo>
                  <a:lnTo>
                    <a:pt x="127" y="775"/>
                  </a:lnTo>
                  <a:lnTo>
                    <a:pt x="101" y="784"/>
                  </a:lnTo>
                  <a:lnTo>
                    <a:pt x="95" y="784"/>
                  </a:lnTo>
                  <a:lnTo>
                    <a:pt x="81" y="778"/>
                  </a:lnTo>
                  <a:lnTo>
                    <a:pt x="60" y="761"/>
                  </a:lnTo>
                  <a:lnTo>
                    <a:pt x="46" y="761"/>
                  </a:lnTo>
                  <a:lnTo>
                    <a:pt x="32" y="738"/>
                  </a:lnTo>
                  <a:lnTo>
                    <a:pt x="20" y="738"/>
                  </a:lnTo>
                  <a:lnTo>
                    <a:pt x="0" y="715"/>
                  </a:lnTo>
                  <a:lnTo>
                    <a:pt x="14" y="703"/>
                  </a:lnTo>
                  <a:lnTo>
                    <a:pt x="26" y="697"/>
                  </a:lnTo>
                  <a:lnTo>
                    <a:pt x="35" y="695"/>
                  </a:lnTo>
                  <a:lnTo>
                    <a:pt x="46" y="689"/>
                  </a:lnTo>
                  <a:lnTo>
                    <a:pt x="55" y="683"/>
                  </a:lnTo>
                  <a:lnTo>
                    <a:pt x="58" y="680"/>
                  </a:lnTo>
                  <a:lnTo>
                    <a:pt x="60" y="680"/>
                  </a:lnTo>
                  <a:lnTo>
                    <a:pt x="63" y="677"/>
                  </a:lnTo>
                  <a:lnTo>
                    <a:pt x="72" y="672"/>
                  </a:lnTo>
                  <a:lnTo>
                    <a:pt x="75" y="669"/>
                  </a:lnTo>
                  <a:lnTo>
                    <a:pt x="92" y="649"/>
                  </a:lnTo>
                  <a:lnTo>
                    <a:pt x="106" y="634"/>
                  </a:lnTo>
                  <a:lnTo>
                    <a:pt x="121" y="620"/>
                  </a:lnTo>
                  <a:lnTo>
                    <a:pt x="129" y="608"/>
                  </a:lnTo>
                  <a:lnTo>
                    <a:pt x="138" y="597"/>
                  </a:lnTo>
                  <a:lnTo>
                    <a:pt x="144" y="585"/>
                  </a:lnTo>
                  <a:lnTo>
                    <a:pt x="152" y="577"/>
                  </a:lnTo>
                  <a:lnTo>
                    <a:pt x="155" y="577"/>
                  </a:lnTo>
                  <a:lnTo>
                    <a:pt x="161" y="574"/>
                  </a:lnTo>
                  <a:lnTo>
                    <a:pt x="167" y="554"/>
                  </a:lnTo>
                  <a:lnTo>
                    <a:pt x="175" y="554"/>
                  </a:lnTo>
                  <a:lnTo>
                    <a:pt x="187" y="548"/>
                  </a:lnTo>
                  <a:lnTo>
                    <a:pt x="193" y="542"/>
                  </a:lnTo>
                  <a:lnTo>
                    <a:pt x="196" y="537"/>
                  </a:lnTo>
                  <a:lnTo>
                    <a:pt x="201" y="534"/>
                  </a:lnTo>
                  <a:lnTo>
                    <a:pt x="201" y="531"/>
                  </a:lnTo>
                  <a:lnTo>
                    <a:pt x="204" y="531"/>
                  </a:lnTo>
                  <a:lnTo>
                    <a:pt x="207" y="528"/>
                  </a:lnTo>
                  <a:lnTo>
                    <a:pt x="210" y="525"/>
                  </a:lnTo>
                  <a:lnTo>
                    <a:pt x="213" y="522"/>
                  </a:lnTo>
                  <a:lnTo>
                    <a:pt x="221" y="522"/>
                  </a:lnTo>
                  <a:lnTo>
                    <a:pt x="230" y="525"/>
                  </a:lnTo>
                  <a:lnTo>
                    <a:pt x="233" y="525"/>
                  </a:lnTo>
                  <a:lnTo>
                    <a:pt x="239" y="522"/>
                  </a:lnTo>
                  <a:lnTo>
                    <a:pt x="244" y="522"/>
                  </a:lnTo>
                  <a:lnTo>
                    <a:pt x="250" y="519"/>
                  </a:lnTo>
                  <a:lnTo>
                    <a:pt x="259" y="519"/>
                  </a:lnTo>
                  <a:lnTo>
                    <a:pt x="262" y="519"/>
                  </a:lnTo>
                  <a:lnTo>
                    <a:pt x="267" y="519"/>
                  </a:lnTo>
                  <a:lnTo>
                    <a:pt x="267" y="511"/>
                  </a:lnTo>
                  <a:lnTo>
                    <a:pt x="265" y="499"/>
                  </a:lnTo>
                  <a:lnTo>
                    <a:pt x="262" y="488"/>
                  </a:lnTo>
                  <a:lnTo>
                    <a:pt x="259" y="476"/>
                  </a:lnTo>
                  <a:lnTo>
                    <a:pt x="259" y="468"/>
                  </a:lnTo>
                  <a:lnTo>
                    <a:pt x="262" y="459"/>
                  </a:lnTo>
                  <a:lnTo>
                    <a:pt x="265" y="450"/>
                  </a:lnTo>
                  <a:lnTo>
                    <a:pt x="267" y="448"/>
                  </a:lnTo>
                  <a:lnTo>
                    <a:pt x="270" y="445"/>
                  </a:lnTo>
                  <a:lnTo>
                    <a:pt x="276" y="436"/>
                  </a:lnTo>
                  <a:lnTo>
                    <a:pt x="279" y="430"/>
                  </a:lnTo>
                  <a:lnTo>
                    <a:pt x="285" y="425"/>
                  </a:lnTo>
                  <a:lnTo>
                    <a:pt x="285" y="419"/>
                  </a:lnTo>
                  <a:lnTo>
                    <a:pt x="285" y="413"/>
                  </a:lnTo>
                  <a:lnTo>
                    <a:pt x="285" y="407"/>
                  </a:lnTo>
                  <a:lnTo>
                    <a:pt x="279" y="396"/>
                  </a:lnTo>
                  <a:lnTo>
                    <a:pt x="273" y="384"/>
                  </a:lnTo>
                  <a:lnTo>
                    <a:pt x="267" y="373"/>
                  </a:lnTo>
                  <a:lnTo>
                    <a:pt x="265" y="367"/>
                  </a:lnTo>
                  <a:lnTo>
                    <a:pt x="265" y="359"/>
                  </a:lnTo>
                  <a:lnTo>
                    <a:pt x="265" y="350"/>
                  </a:lnTo>
                  <a:lnTo>
                    <a:pt x="267" y="341"/>
                  </a:lnTo>
                  <a:lnTo>
                    <a:pt x="273" y="336"/>
                  </a:lnTo>
                  <a:lnTo>
                    <a:pt x="279" y="327"/>
                  </a:lnTo>
                  <a:lnTo>
                    <a:pt x="288" y="321"/>
                  </a:lnTo>
                  <a:lnTo>
                    <a:pt x="290" y="315"/>
                  </a:lnTo>
                  <a:lnTo>
                    <a:pt x="296" y="304"/>
                  </a:lnTo>
                  <a:lnTo>
                    <a:pt x="296" y="295"/>
                  </a:lnTo>
                  <a:lnTo>
                    <a:pt x="299" y="287"/>
                  </a:lnTo>
                  <a:lnTo>
                    <a:pt x="299" y="272"/>
                  </a:lnTo>
                  <a:lnTo>
                    <a:pt x="299" y="258"/>
                  </a:lnTo>
                  <a:lnTo>
                    <a:pt x="302" y="247"/>
                  </a:lnTo>
                  <a:lnTo>
                    <a:pt x="299" y="235"/>
                  </a:lnTo>
                  <a:lnTo>
                    <a:pt x="296" y="221"/>
                  </a:lnTo>
                  <a:lnTo>
                    <a:pt x="293" y="206"/>
                  </a:lnTo>
                  <a:lnTo>
                    <a:pt x="296" y="201"/>
                  </a:lnTo>
                  <a:lnTo>
                    <a:pt x="302" y="195"/>
                  </a:lnTo>
                  <a:lnTo>
                    <a:pt x="308" y="192"/>
                  </a:lnTo>
                  <a:lnTo>
                    <a:pt x="311" y="189"/>
                  </a:lnTo>
                  <a:lnTo>
                    <a:pt x="316" y="186"/>
                  </a:lnTo>
                  <a:lnTo>
                    <a:pt x="316" y="183"/>
                  </a:lnTo>
                  <a:lnTo>
                    <a:pt x="316" y="180"/>
                  </a:lnTo>
                  <a:lnTo>
                    <a:pt x="313" y="178"/>
                  </a:lnTo>
                  <a:lnTo>
                    <a:pt x="313" y="172"/>
                  </a:lnTo>
                  <a:lnTo>
                    <a:pt x="311" y="169"/>
                  </a:lnTo>
                  <a:lnTo>
                    <a:pt x="311" y="163"/>
                  </a:lnTo>
                  <a:lnTo>
                    <a:pt x="311" y="157"/>
                  </a:lnTo>
                  <a:lnTo>
                    <a:pt x="311" y="152"/>
                  </a:lnTo>
                  <a:lnTo>
                    <a:pt x="311" y="149"/>
                  </a:lnTo>
                  <a:lnTo>
                    <a:pt x="311" y="143"/>
                  </a:lnTo>
                  <a:lnTo>
                    <a:pt x="308" y="143"/>
                  </a:lnTo>
                  <a:lnTo>
                    <a:pt x="302" y="140"/>
                  </a:lnTo>
                  <a:lnTo>
                    <a:pt x="299" y="140"/>
                  </a:lnTo>
                  <a:lnTo>
                    <a:pt x="293" y="137"/>
                  </a:lnTo>
                  <a:lnTo>
                    <a:pt x="290" y="135"/>
                  </a:lnTo>
                  <a:lnTo>
                    <a:pt x="288" y="132"/>
                  </a:lnTo>
                  <a:lnTo>
                    <a:pt x="285" y="129"/>
                  </a:lnTo>
                  <a:lnTo>
                    <a:pt x="285" y="126"/>
                  </a:lnTo>
                  <a:lnTo>
                    <a:pt x="285" y="123"/>
                  </a:lnTo>
                  <a:lnTo>
                    <a:pt x="288" y="120"/>
                  </a:lnTo>
                  <a:lnTo>
                    <a:pt x="290" y="117"/>
                  </a:lnTo>
                  <a:lnTo>
                    <a:pt x="296" y="117"/>
                  </a:lnTo>
                  <a:lnTo>
                    <a:pt x="308" y="114"/>
                  </a:lnTo>
                  <a:lnTo>
                    <a:pt x="313" y="114"/>
                  </a:lnTo>
                  <a:lnTo>
                    <a:pt x="319" y="114"/>
                  </a:lnTo>
                  <a:lnTo>
                    <a:pt x="325" y="112"/>
                  </a:lnTo>
                  <a:lnTo>
                    <a:pt x="331" y="112"/>
                  </a:lnTo>
                  <a:lnTo>
                    <a:pt x="336" y="109"/>
                  </a:lnTo>
                  <a:lnTo>
                    <a:pt x="336" y="106"/>
                  </a:lnTo>
                  <a:lnTo>
                    <a:pt x="339" y="103"/>
                  </a:lnTo>
                  <a:lnTo>
                    <a:pt x="339" y="97"/>
                  </a:lnTo>
                  <a:lnTo>
                    <a:pt x="336" y="91"/>
                  </a:lnTo>
                  <a:lnTo>
                    <a:pt x="336" y="89"/>
                  </a:lnTo>
                  <a:lnTo>
                    <a:pt x="336" y="86"/>
                  </a:lnTo>
                  <a:lnTo>
                    <a:pt x="334" y="83"/>
                  </a:lnTo>
                  <a:lnTo>
                    <a:pt x="334" y="77"/>
                  </a:lnTo>
                  <a:lnTo>
                    <a:pt x="336" y="77"/>
                  </a:lnTo>
                  <a:lnTo>
                    <a:pt x="339" y="71"/>
                  </a:lnTo>
                  <a:lnTo>
                    <a:pt x="342" y="68"/>
                  </a:lnTo>
                  <a:lnTo>
                    <a:pt x="345" y="66"/>
                  </a:lnTo>
                  <a:lnTo>
                    <a:pt x="351" y="60"/>
                  </a:lnTo>
                  <a:lnTo>
                    <a:pt x="354" y="57"/>
                  </a:lnTo>
                  <a:lnTo>
                    <a:pt x="357" y="54"/>
                  </a:lnTo>
                  <a:lnTo>
                    <a:pt x="357" y="48"/>
                  </a:lnTo>
                  <a:lnTo>
                    <a:pt x="357" y="45"/>
                  </a:lnTo>
                  <a:lnTo>
                    <a:pt x="354" y="43"/>
                  </a:lnTo>
                  <a:lnTo>
                    <a:pt x="354" y="40"/>
                  </a:lnTo>
                  <a:lnTo>
                    <a:pt x="351" y="37"/>
                  </a:lnTo>
                  <a:lnTo>
                    <a:pt x="348" y="34"/>
                  </a:lnTo>
                  <a:lnTo>
                    <a:pt x="345" y="31"/>
                  </a:lnTo>
                  <a:lnTo>
                    <a:pt x="342" y="25"/>
                  </a:lnTo>
                  <a:lnTo>
                    <a:pt x="339" y="22"/>
                  </a:lnTo>
                  <a:lnTo>
                    <a:pt x="339" y="14"/>
                  </a:lnTo>
                  <a:lnTo>
                    <a:pt x="339" y="11"/>
                  </a:lnTo>
                  <a:lnTo>
                    <a:pt x="342" y="8"/>
                  </a:lnTo>
                  <a:lnTo>
                    <a:pt x="345" y="8"/>
                  </a:lnTo>
                  <a:lnTo>
                    <a:pt x="348" y="8"/>
                  </a:lnTo>
                  <a:lnTo>
                    <a:pt x="351" y="8"/>
                  </a:lnTo>
                  <a:lnTo>
                    <a:pt x="357" y="8"/>
                  </a:lnTo>
                  <a:lnTo>
                    <a:pt x="359" y="8"/>
                  </a:lnTo>
                  <a:lnTo>
                    <a:pt x="365" y="11"/>
                  </a:lnTo>
                  <a:lnTo>
                    <a:pt x="371" y="14"/>
                  </a:lnTo>
                  <a:lnTo>
                    <a:pt x="374" y="17"/>
                  </a:lnTo>
                  <a:lnTo>
                    <a:pt x="377" y="20"/>
                  </a:lnTo>
                  <a:lnTo>
                    <a:pt x="382" y="25"/>
                  </a:lnTo>
                  <a:lnTo>
                    <a:pt x="385" y="31"/>
                  </a:lnTo>
                  <a:lnTo>
                    <a:pt x="388" y="37"/>
                  </a:lnTo>
                  <a:lnTo>
                    <a:pt x="391" y="43"/>
                  </a:lnTo>
                  <a:lnTo>
                    <a:pt x="394" y="45"/>
                  </a:lnTo>
                  <a:lnTo>
                    <a:pt x="394" y="48"/>
                  </a:lnTo>
                  <a:lnTo>
                    <a:pt x="400" y="48"/>
                  </a:lnTo>
                  <a:lnTo>
                    <a:pt x="403" y="48"/>
                  </a:lnTo>
                  <a:lnTo>
                    <a:pt x="405" y="48"/>
                  </a:lnTo>
                  <a:lnTo>
                    <a:pt x="411" y="45"/>
                  </a:lnTo>
                  <a:lnTo>
                    <a:pt x="414" y="45"/>
                  </a:lnTo>
                  <a:lnTo>
                    <a:pt x="417" y="45"/>
                  </a:lnTo>
                  <a:lnTo>
                    <a:pt x="420" y="45"/>
                  </a:lnTo>
                  <a:lnTo>
                    <a:pt x="420" y="43"/>
                  </a:lnTo>
                  <a:lnTo>
                    <a:pt x="423" y="40"/>
                  </a:lnTo>
                  <a:lnTo>
                    <a:pt x="426" y="37"/>
                  </a:lnTo>
                  <a:lnTo>
                    <a:pt x="428" y="34"/>
                  </a:lnTo>
                  <a:lnTo>
                    <a:pt x="431" y="37"/>
                  </a:lnTo>
                  <a:lnTo>
                    <a:pt x="437" y="37"/>
                  </a:lnTo>
                  <a:lnTo>
                    <a:pt x="440" y="43"/>
                  </a:lnTo>
                  <a:lnTo>
                    <a:pt x="446" y="45"/>
                  </a:lnTo>
                  <a:lnTo>
                    <a:pt x="451" y="48"/>
                  </a:lnTo>
                  <a:lnTo>
                    <a:pt x="457" y="51"/>
                  </a:lnTo>
                  <a:lnTo>
                    <a:pt x="460" y="51"/>
                  </a:lnTo>
                  <a:lnTo>
                    <a:pt x="466" y="51"/>
                  </a:lnTo>
                  <a:lnTo>
                    <a:pt x="472" y="48"/>
                  </a:lnTo>
                  <a:lnTo>
                    <a:pt x="474" y="45"/>
                  </a:lnTo>
                  <a:lnTo>
                    <a:pt x="480" y="43"/>
                  </a:lnTo>
                  <a:lnTo>
                    <a:pt x="486" y="40"/>
                  </a:lnTo>
                  <a:lnTo>
                    <a:pt x="489" y="37"/>
                  </a:lnTo>
                  <a:lnTo>
                    <a:pt x="497" y="34"/>
                  </a:lnTo>
                  <a:lnTo>
                    <a:pt x="500" y="31"/>
                  </a:lnTo>
                  <a:lnTo>
                    <a:pt x="503" y="25"/>
                  </a:lnTo>
                  <a:lnTo>
                    <a:pt x="506" y="22"/>
                  </a:lnTo>
                  <a:lnTo>
                    <a:pt x="512" y="17"/>
                  </a:lnTo>
                  <a:lnTo>
                    <a:pt x="515" y="11"/>
                  </a:lnTo>
                  <a:lnTo>
                    <a:pt x="518" y="11"/>
                  </a:lnTo>
                  <a:lnTo>
                    <a:pt x="520" y="8"/>
                  </a:lnTo>
                  <a:lnTo>
                    <a:pt x="523" y="11"/>
                  </a:lnTo>
                  <a:lnTo>
                    <a:pt x="526" y="11"/>
                  </a:lnTo>
                  <a:lnTo>
                    <a:pt x="529" y="14"/>
                  </a:lnTo>
                  <a:lnTo>
                    <a:pt x="529" y="17"/>
                  </a:lnTo>
                  <a:lnTo>
                    <a:pt x="529" y="20"/>
                  </a:lnTo>
                  <a:lnTo>
                    <a:pt x="532" y="22"/>
                  </a:lnTo>
                  <a:lnTo>
                    <a:pt x="538" y="25"/>
                  </a:lnTo>
                  <a:lnTo>
                    <a:pt x="541" y="25"/>
                  </a:lnTo>
                  <a:lnTo>
                    <a:pt x="543" y="22"/>
                  </a:lnTo>
                  <a:lnTo>
                    <a:pt x="546" y="17"/>
                  </a:lnTo>
                  <a:lnTo>
                    <a:pt x="546" y="14"/>
                  </a:lnTo>
                  <a:lnTo>
                    <a:pt x="549" y="8"/>
                  </a:lnTo>
                  <a:lnTo>
                    <a:pt x="552" y="5"/>
                  </a:lnTo>
                  <a:lnTo>
                    <a:pt x="552" y="2"/>
                  </a:lnTo>
                  <a:lnTo>
                    <a:pt x="555" y="0"/>
                  </a:lnTo>
                  <a:lnTo>
                    <a:pt x="558" y="0"/>
                  </a:lnTo>
                  <a:lnTo>
                    <a:pt x="558" y="2"/>
                  </a:lnTo>
                  <a:lnTo>
                    <a:pt x="561" y="5"/>
                  </a:lnTo>
                  <a:lnTo>
                    <a:pt x="561" y="8"/>
                  </a:lnTo>
                  <a:lnTo>
                    <a:pt x="564" y="11"/>
                  </a:lnTo>
                  <a:lnTo>
                    <a:pt x="564" y="17"/>
                  </a:lnTo>
                  <a:lnTo>
                    <a:pt x="569" y="20"/>
                  </a:lnTo>
                  <a:lnTo>
                    <a:pt x="572" y="22"/>
                  </a:lnTo>
                  <a:lnTo>
                    <a:pt x="575" y="22"/>
                  </a:lnTo>
                  <a:lnTo>
                    <a:pt x="581" y="22"/>
                  </a:lnTo>
                  <a:lnTo>
                    <a:pt x="584" y="25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3971" y="3487"/>
              <a:ext cx="446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Basse Kotto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312" y="2507"/>
              <a:ext cx="2036" cy="1554"/>
            </a:xfrm>
            <a:custGeom>
              <a:avLst/>
              <a:gdLst>
                <a:gd name="T0" fmla="*/ 1866 w 2036"/>
                <a:gd name="T1" fmla="*/ 158 h 1554"/>
                <a:gd name="T2" fmla="*/ 1941 w 2036"/>
                <a:gd name="T3" fmla="*/ 270 h 1554"/>
                <a:gd name="T4" fmla="*/ 1846 w 2036"/>
                <a:gd name="T5" fmla="*/ 328 h 1554"/>
                <a:gd name="T6" fmla="*/ 1964 w 2036"/>
                <a:gd name="T7" fmla="*/ 437 h 1554"/>
                <a:gd name="T8" fmla="*/ 2015 w 2036"/>
                <a:gd name="T9" fmla="*/ 532 h 1554"/>
                <a:gd name="T10" fmla="*/ 1995 w 2036"/>
                <a:gd name="T11" fmla="*/ 557 h 1554"/>
                <a:gd name="T12" fmla="*/ 1944 w 2036"/>
                <a:gd name="T13" fmla="*/ 589 h 1554"/>
                <a:gd name="T14" fmla="*/ 1944 w 2036"/>
                <a:gd name="T15" fmla="*/ 646 h 1554"/>
                <a:gd name="T16" fmla="*/ 1935 w 2036"/>
                <a:gd name="T17" fmla="*/ 692 h 1554"/>
                <a:gd name="T18" fmla="*/ 1926 w 2036"/>
                <a:gd name="T19" fmla="*/ 736 h 1554"/>
                <a:gd name="T20" fmla="*/ 1900 w 2036"/>
                <a:gd name="T21" fmla="*/ 773 h 1554"/>
                <a:gd name="T22" fmla="*/ 1860 w 2036"/>
                <a:gd name="T23" fmla="*/ 793 h 1554"/>
                <a:gd name="T24" fmla="*/ 1846 w 2036"/>
                <a:gd name="T25" fmla="*/ 839 h 1554"/>
                <a:gd name="T26" fmla="*/ 1797 w 2036"/>
                <a:gd name="T27" fmla="*/ 853 h 1554"/>
                <a:gd name="T28" fmla="*/ 1748 w 2036"/>
                <a:gd name="T29" fmla="*/ 879 h 1554"/>
                <a:gd name="T30" fmla="*/ 1691 w 2036"/>
                <a:gd name="T31" fmla="*/ 879 h 1554"/>
                <a:gd name="T32" fmla="*/ 1668 w 2036"/>
                <a:gd name="T33" fmla="*/ 922 h 1554"/>
                <a:gd name="T34" fmla="*/ 1656 w 2036"/>
                <a:gd name="T35" fmla="*/ 951 h 1554"/>
                <a:gd name="T36" fmla="*/ 1624 w 2036"/>
                <a:gd name="T37" fmla="*/ 965 h 1554"/>
                <a:gd name="T38" fmla="*/ 1547 w 2036"/>
                <a:gd name="T39" fmla="*/ 991 h 1554"/>
                <a:gd name="T40" fmla="*/ 1521 w 2036"/>
                <a:gd name="T41" fmla="*/ 1028 h 1554"/>
                <a:gd name="T42" fmla="*/ 1409 w 2036"/>
                <a:gd name="T43" fmla="*/ 1092 h 1554"/>
                <a:gd name="T44" fmla="*/ 1308 w 2036"/>
                <a:gd name="T45" fmla="*/ 1138 h 1554"/>
                <a:gd name="T46" fmla="*/ 1170 w 2036"/>
                <a:gd name="T47" fmla="*/ 1158 h 1554"/>
                <a:gd name="T48" fmla="*/ 995 w 2036"/>
                <a:gd name="T49" fmla="*/ 1241 h 1554"/>
                <a:gd name="T50" fmla="*/ 900 w 2036"/>
                <a:gd name="T51" fmla="*/ 1230 h 1554"/>
                <a:gd name="T52" fmla="*/ 771 w 2036"/>
                <a:gd name="T53" fmla="*/ 1184 h 1554"/>
                <a:gd name="T54" fmla="*/ 679 w 2036"/>
                <a:gd name="T55" fmla="*/ 1163 h 1554"/>
                <a:gd name="T56" fmla="*/ 610 w 2036"/>
                <a:gd name="T57" fmla="*/ 1227 h 1554"/>
                <a:gd name="T58" fmla="*/ 546 w 2036"/>
                <a:gd name="T59" fmla="*/ 1339 h 1554"/>
                <a:gd name="T60" fmla="*/ 509 w 2036"/>
                <a:gd name="T61" fmla="*/ 1419 h 1554"/>
                <a:gd name="T62" fmla="*/ 454 w 2036"/>
                <a:gd name="T63" fmla="*/ 1517 h 1554"/>
                <a:gd name="T64" fmla="*/ 273 w 2036"/>
                <a:gd name="T65" fmla="*/ 1543 h 1554"/>
                <a:gd name="T66" fmla="*/ 181 w 2036"/>
                <a:gd name="T67" fmla="*/ 1497 h 1554"/>
                <a:gd name="T68" fmla="*/ 196 w 2036"/>
                <a:gd name="T69" fmla="*/ 1436 h 1554"/>
                <a:gd name="T70" fmla="*/ 213 w 2036"/>
                <a:gd name="T71" fmla="*/ 1373 h 1554"/>
                <a:gd name="T72" fmla="*/ 242 w 2036"/>
                <a:gd name="T73" fmla="*/ 1316 h 1554"/>
                <a:gd name="T74" fmla="*/ 181 w 2036"/>
                <a:gd name="T75" fmla="*/ 1304 h 1554"/>
                <a:gd name="T76" fmla="*/ 124 w 2036"/>
                <a:gd name="T77" fmla="*/ 1301 h 1554"/>
                <a:gd name="T78" fmla="*/ 106 w 2036"/>
                <a:gd name="T79" fmla="*/ 1247 h 1554"/>
                <a:gd name="T80" fmla="*/ 52 w 2036"/>
                <a:gd name="T81" fmla="*/ 1224 h 1554"/>
                <a:gd name="T82" fmla="*/ 0 w 2036"/>
                <a:gd name="T83" fmla="*/ 1204 h 1554"/>
                <a:gd name="T84" fmla="*/ 20 w 2036"/>
                <a:gd name="T85" fmla="*/ 1140 h 1554"/>
                <a:gd name="T86" fmla="*/ 29 w 2036"/>
                <a:gd name="T87" fmla="*/ 1072 h 1554"/>
                <a:gd name="T88" fmla="*/ 52 w 2036"/>
                <a:gd name="T89" fmla="*/ 1011 h 1554"/>
                <a:gd name="T90" fmla="*/ 60 w 2036"/>
                <a:gd name="T91" fmla="*/ 957 h 1554"/>
                <a:gd name="T92" fmla="*/ 92 w 2036"/>
                <a:gd name="T93" fmla="*/ 902 h 1554"/>
                <a:gd name="T94" fmla="*/ 98 w 2036"/>
                <a:gd name="T95" fmla="*/ 822 h 1554"/>
                <a:gd name="T96" fmla="*/ 98 w 2036"/>
                <a:gd name="T97" fmla="*/ 761 h 1554"/>
                <a:gd name="T98" fmla="*/ 129 w 2036"/>
                <a:gd name="T99" fmla="*/ 715 h 1554"/>
                <a:gd name="T100" fmla="*/ 181 w 2036"/>
                <a:gd name="T101" fmla="*/ 675 h 1554"/>
                <a:gd name="T102" fmla="*/ 204 w 2036"/>
                <a:gd name="T103" fmla="*/ 655 h 1554"/>
                <a:gd name="T104" fmla="*/ 193 w 2036"/>
                <a:gd name="T105" fmla="*/ 592 h 1554"/>
                <a:gd name="T106" fmla="*/ 198 w 2036"/>
                <a:gd name="T107" fmla="*/ 523 h 1554"/>
                <a:gd name="T108" fmla="*/ 227 w 2036"/>
                <a:gd name="T109" fmla="*/ 466 h 1554"/>
                <a:gd name="T110" fmla="*/ 325 w 2036"/>
                <a:gd name="T111" fmla="*/ 422 h 1554"/>
                <a:gd name="T112" fmla="*/ 466 w 2036"/>
                <a:gd name="T113" fmla="*/ 316 h 1554"/>
                <a:gd name="T114" fmla="*/ 635 w 2036"/>
                <a:gd name="T115" fmla="*/ 282 h 1554"/>
                <a:gd name="T116" fmla="*/ 917 w 2036"/>
                <a:gd name="T117" fmla="*/ 368 h 1554"/>
                <a:gd name="T118" fmla="*/ 937 w 2036"/>
                <a:gd name="T119" fmla="*/ 316 h 1554"/>
                <a:gd name="T120" fmla="*/ 989 w 2036"/>
                <a:gd name="T121" fmla="*/ 293 h 1554"/>
                <a:gd name="T122" fmla="*/ 1032 w 2036"/>
                <a:gd name="T123" fmla="*/ 253 h 1554"/>
                <a:gd name="T124" fmla="*/ 1268 w 2036"/>
                <a:gd name="T125" fmla="*/ 118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36" h="1554">
                  <a:moveTo>
                    <a:pt x="1688" y="219"/>
                  </a:moveTo>
                  <a:lnTo>
                    <a:pt x="1691" y="219"/>
                  </a:lnTo>
                  <a:lnTo>
                    <a:pt x="1693" y="213"/>
                  </a:lnTo>
                  <a:lnTo>
                    <a:pt x="1699" y="210"/>
                  </a:lnTo>
                  <a:lnTo>
                    <a:pt x="1708" y="207"/>
                  </a:lnTo>
                  <a:lnTo>
                    <a:pt x="1716" y="207"/>
                  </a:lnTo>
                  <a:lnTo>
                    <a:pt x="1728" y="207"/>
                  </a:lnTo>
                  <a:lnTo>
                    <a:pt x="1737" y="210"/>
                  </a:lnTo>
                  <a:lnTo>
                    <a:pt x="1742" y="213"/>
                  </a:lnTo>
                  <a:lnTo>
                    <a:pt x="1748" y="210"/>
                  </a:lnTo>
                  <a:lnTo>
                    <a:pt x="1774" y="181"/>
                  </a:lnTo>
                  <a:lnTo>
                    <a:pt x="1794" y="158"/>
                  </a:lnTo>
                  <a:lnTo>
                    <a:pt x="1806" y="155"/>
                  </a:lnTo>
                  <a:lnTo>
                    <a:pt x="1814" y="155"/>
                  </a:lnTo>
                  <a:lnTo>
                    <a:pt x="1820" y="155"/>
                  </a:lnTo>
                  <a:lnTo>
                    <a:pt x="1829" y="155"/>
                  </a:lnTo>
                  <a:lnTo>
                    <a:pt x="1834" y="152"/>
                  </a:lnTo>
                  <a:lnTo>
                    <a:pt x="1843" y="150"/>
                  </a:lnTo>
                  <a:lnTo>
                    <a:pt x="1852" y="150"/>
                  </a:lnTo>
                  <a:lnTo>
                    <a:pt x="1860" y="152"/>
                  </a:lnTo>
                  <a:lnTo>
                    <a:pt x="1866" y="158"/>
                  </a:lnTo>
                  <a:lnTo>
                    <a:pt x="1872" y="164"/>
                  </a:lnTo>
                  <a:lnTo>
                    <a:pt x="1877" y="173"/>
                  </a:lnTo>
                  <a:lnTo>
                    <a:pt x="1880" y="173"/>
                  </a:lnTo>
                  <a:lnTo>
                    <a:pt x="1886" y="178"/>
                  </a:lnTo>
                  <a:lnTo>
                    <a:pt x="1895" y="181"/>
                  </a:lnTo>
                  <a:lnTo>
                    <a:pt x="1903" y="181"/>
                  </a:lnTo>
                  <a:lnTo>
                    <a:pt x="1909" y="187"/>
                  </a:lnTo>
                  <a:lnTo>
                    <a:pt x="1918" y="193"/>
                  </a:lnTo>
                  <a:lnTo>
                    <a:pt x="1929" y="204"/>
                  </a:lnTo>
                  <a:lnTo>
                    <a:pt x="1944" y="216"/>
                  </a:lnTo>
                  <a:lnTo>
                    <a:pt x="1949" y="221"/>
                  </a:lnTo>
                  <a:lnTo>
                    <a:pt x="1958" y="224"/>
                  </a:lnTo>
                  <a:lnTo>
                    <a:pt x="1961" y="227"/>
                  </a:lnTo>
                  <a:lnTo>
                    <a:pt x="1964" y="230"/>
                  </a:lnTo>
                  <a:lnTo>
                    <a:pt x="1967" y="236"/>
                  </a:lnTo>
                  <a:lnTo>
                    <a:pt x="1969" y="241"/>
                  </a:lnTo>
                  <a:lnTo>
                    <a:pt x="1969" y="256"/>
                  </a:lnTo>
                  <a:lnTo>
                    <a:pt x="1967" y="267"/>
                  </a:lnTo>
                  <a:lnTo>
                    <a:pt x="1964" y="270"/>
                  </a:lnTo>
                  <a:lnTo>
                    <a:pt x="1958" y="273"/>
                  </a:lnTo>
                  <a:lnTo>
                    <a:pt x="1941" y="270"/>
                  </a:lnTo>
                  <a:lnTo>
                    <a:pt x="1935" y="270"/>
                  </a:lnTo>
                  <a:lnTo>
                    <a:pt x="1932" y="273"/>
                  </a:lnTo>
                  <a:lnTo>
                    <a:pt x="1926" y="282"/>
                  </a:lnTo>
                  <a:lnTo>
                    <a:pt x="1926" y="296"/>
                  </a:lnTo>
                  <a:lnTo>
                    <a:pt x="1923" y="302"/>
                  </a:lnTo>
                  <a:lnTo>
                    <a:pt x="1921" y="305"/>
                  </a:lnTo>
                  <a:lnTo>
                    <a:pt x="1912" y="308"/>
                  </a:lnTo>
                  <a:lnTo>
                    <a:pt x="1906" y="308"/>
                  </a:lnTo>
                  <a:lnTo>
                    <a:pt x="1900" y="308"/>
                  </a:lnTo>
                  <a:lnTo>
                    <a:pt x="1895" y="316"/>
                  </a:lnTo>
                  <a:lnTo>
                    <a:pt x="1889" y="322"/>
                  </a:lnTo>
                  <a:lnTo>
                    <a:pt x="1880" y="322"/>
                  </a:lnTo>
                  <a:lnTo>
                    <a:pt x="1869" y="322"/>
                  </a:lnTo>
                  <a:lnTo>
                    <a:pt x="1857" y="316"/>
                  </a:lnTo>
                  <a:lnTo>
                    <a:pt x="1849" y="313"/>
                  </a:lnTo>
                  <a:lnTo>
                    <a:pt x="1843" y="310"/>
                  </a:lnTo>
                  <a:lnTo>
                    <a:pt x="1837" y="308"/>
                  </a:lnTo>
                  <a:lnTo>
                    <a:pt x="1834" y="310"/>
                  </a:lnTo>
                  <a:lnTo>
                    <a:pt x="1831" y="316"/>
                  </a:lnTo>
                  <a:lnTo>
                    <a:pt x="1834" y="322"/>
                  </a:lnTo>
                  <a:lnTo>
                    <a:pt x="1846" y="328"/>
                  </a:lnTo>
                  <a:lnTo>
                    <a:pt x="1866" y="342"/>
                  </a:lnTo>
                  <a:lnTo>
                    <a:pt x="1883" y="359"/>
                  </a:lnTo>
                  <a:lnTo>
                    <a:pt x="1906" y="376"/>
                  </a:lnTo>
                  <a:lnTo>
                    <a:pt x="1915" y="385"/>
                  </a:lnTo>
                  <a:lnTo>
                    <a:pt x="1921" y="391"/>
                  </a:lnTo>
                  <a:lnTo>
                    <a:pt x="1926" y="402"/>
                  </a:lnTo>
                  <a:lnTo>
                    <a:pt x="1926" y="408"/>
                  </a:lnTo>
                  <a:lnTo>
                    <a:pt x="1932" y="408"/>
                  </a:lnTo>
                  <a:lnTo>
                    <a:pt x="1938" y="408"/>
                  </a:lnTo>
                  <a:lnTo>
                    <a:pt x="1944" y="405"/>
                  </a:lnTo>
                  <a:lnTo>
                    <a:pt x="1946" y="405"/>
                  </a:lnTo>
                  <a:lnTo>
                    <a:pt x="1952" y="408"/>
                  </a:lnTo>
                  <a:lnTo>
                    <a:pt x="1955" y="411"/>
                  </a:lnTo>
                  <a:lnTo>
                    <a:pt x="1955" y="417"/>
                  </a:lnTo>
                  <a:lnTo>
                    <a:pt x="1955" y="420"/>
                  </a:lnTo>
                  <a:lnTo>
                    <a:pt x="1955" y="422"/>
                  </a:lnTo>
                  <a:lnTo>
                    <a:pt x="1952" y="425"/>
                  </a:lnTo>
                  <a:lnTo>
                    <a:pt x="1952" y="428"/>
                  </a:lnTo>
                  <a:lnTo>
                    <a:pt x="1955" y="431"/>
                  </a:lnTo>
                  <a:lnTo>
                    <a:pt x="1961" y="434"/>
                  </a:lnTo>
                  <a:lnTo>
                    <a:pt x="1964" y="437"/>
                  </a:lnTo>
                  <a:lnTo>
                    <a:pt x="1969" y="440"/>
                  </a:lnTo>
                  <a:lnTo>
                    <a:pt x="1972" y="445"/>
                  </a:lnTo>
                  <a:lnTo>
                    <a:pt x="1975" y="448"/>
                  </a:lnTo>
                  <a:lnTo>
                    <a:pt x="1975" y="451"/>
                  </a:lnTo>
                  <a:lnTo>
                    <a:pt x="1975" y="457"/>
                  </a:lnTo>
                  <a:lnTo>
                    <a:pt x="1978" y="463"/>
                  </a:lnTo>
                  <a:lnTo>
                    <a:pt x="1981" y="468"/>
                  </a:lnTo>
                  <a:lnTo>
                    <a:pt x="1990" y="468"/>
                  </a:lnTo>
                  <a:lnTo>
                    <a:pt x="1992" y="468"/>
                  </a:lnTo>
                  <a:lnTo>
                    <a:pt x="1998" y="466"/>
                  </a:lnTo>
                  <a:lnTo>
                    <a:pt x="2004" y="463"/>
                  </a:lnTo>
                  <a:lnTo>
                    <a:pt x="2010" y="460"/>
                  </a:lnTo>
                  <a:lnTo>
                    <a:pt x="2015" y="463"/>
                  </a:lnTo>
                  <a:lnTo>
                    <a:pt x="2027" y="480"/>
                  </a:lnTo>
                  <a:lnTo>
                    <a:pt x="2033" y="489"/>
                  </a:lnTo>
                  <a:lnTo>
                    <a:pt x="2036" y="491"/>
                  </a:lnTo>
                  <a:lnTo>
                    <a:pt x="2036" y="497"/>
                  </a:lnTo>
                  <a:lnTo>
                    <a:pt x="2033" y="503"/>
                  </a:lnTo>
                  <a:lnTo>
                    <a:pt x="2027" y="511"/>
                  </a:lnTo>
                  <a:lnTo>
                    <a:pt x="2018" y="520"/>
                  </a:lnTo>
                  <a:lnTo>
                    <a:pt x="2015" y="532"/>
                  </a:lnTo>
                  <a:lnTo>
                    <a:pt x="2015" y="537"/>
                  </a:lnTo>
                  <a:lnTo>
                    <a:pt x="2015" y="540"/>
                  </a:lnTo>
                  <a:lnTo>
                    <a:pt x="2013" y="546"/>
                  </a:lnTo>
                  <a:lnTo>
                    <a:pt x="2015" y="552"/>
                  </a:lnTo>
                  <a:lnTo>
                    <a:pt x="2015" y="557"/>
                  </a:lnTo>
                  <a:lnTo>
                    <a:pt x="2015" y="560"/>
                  </a:lnTo>
                  <a:lnTo>
                    <a:pt x="2013" y="563"/>
                  </a:lnTo>
                  <a:lnTo>
                    <a:pt x="2013" y="566"/>
                  </a:lnTo>
                  <a:lnTo>
                    <a:pt x="2010" y="569"/>
                  </a:lnTo>
                  <a:lnTo>
                    <a:pt x="2010" y="572"/>
                  </a:lnTo>
                  <a:lnTo>
                    <a:pt x="2010" y="575"/>
                  </a:lnTo>
                  <a:lnTo>
                    <a:pt x="2010" y="578"/>
                  </a:lnTo>
                  <a:lnTo>
                    <a:pt x="2007" y="580"/>
                  </a:lnTo>
                  <a:lnTo>
                    <a:pt x="2004" y="578"/>
                  </a:lnTo>
                  <a:lnTo>
                    <a:pt x="2004" y="575"/>
                  </a:lnTo>
                  <a:lnTo>
                    <a:pt x="2004" y="569"/>
                  </a:lnTo>
                  <a:lnTo>
                    <a:pt x="2001" y="569"/>
                  </a:lnTo>
                  <a:lnTo>
                    <a:pt x="2001" y="566"/>
                  </a:lnTo>
                  <a:lnTo>
                    <a:pt x="2001" y="563"/>
                  </a:lnTo>
                  <a:lnTo>
                    <a:pt x="1998" y="560"/>
                  </a:lnTo>
                  <a:lnTo>
                    <a:pt x="1995" y="557"/>
                  </a:lnTo>
                  <a:lnTo>
                    <a:pt x="1992" y="557"/>
                  </a:lnTo>
                  <a:lnTo>
                    <a:pt x="1990" y="557"/>
                  </a:lnTo>
                  <a:lnTo>
                    <a:pt x="1987" y="560"/>
                  </a:lnTo>
                  <a:lnTo>
                    <a:pt x="1984" y="563"/>
                  </a:lnTo>
                  <a:lnTo>
                    <a:pt x="1984" y="566"/>
                  </a:lnTo>
                  <a:lnTo>
                    <a:pt x="1984" y="569"/>
                  </a:lnTo>
                  <a:lnTo>
                    <a:pt x="1981" y="572"/>
                  </a:lnTo>
                  <a:lnTo>
                    <a:pt x="1978" y="575"/>
                  </a:lnTo>
                  <a:lnTo>
                    <a:pt x="1975" y="575"/>
                  </a:lnTo>
                  <a:lnTo>
                    <a:pt x="1972" y="575"/>
                  </a:lnTo>
                  <a:lnTo>
                    <a:pt x="1969" y="578"/>
                  </a:lnTo>
                  <a:lnTo>
                    <a:pt x="1967" y="575"/>
                  </a:lnTo>
                  <a:lnTo>
                    <a:pt x="1961" y="575"/>
                  </a:lnTo>
                  <a:lnTo>
                    <a:pt x="1958" y="578"/>
                  </a:lnTo>
                  <a:lnTo>
                    <a:pt x="1958" y="580"/>
                  </a:lnTo>
                  <a:lnTo>
                    <a:pt x="1955" y="580"/>
                  </a:lnTo>
                  <a:lnTo>
                    <a:pt x="1952" y="583"/>
                  </a:lnTo>
                  <a:lnTo>
                    <a:pt x="1949" y="580"/>
                  </a:lnTo>
                  <a:lnTo>
                    <a:pt x="1946" y="583"/>
                  </a:lnTo>
                  <a:lnTo>
                    <a:pt x="1944" y="583"/>
                  </a:lnTo>
                  <a:lnTo>
                    <a:pt x="1944" y="589"/>
                  </a:lnTo>
                  <a:lnTo>
                    <a:pt x="1946" y="589"/>
                  </a:lnTo>
                  <a:lnTo>
                    <a:pt x="1949" y="592"/>
                  </a:lnTo>
                  <a:lnTo>
                    <a:pt x="1952" y="592"/>
                  </a:lnTo>
                  <a:lnTo>
                    <a:pt x="1952" y="595"/>
                  </a:lnTo>
                  <a:lnTo>
                    <a:pt x="1955" y="598"/>
                  </a:lnTo>
                  <a:lnTo>
                    <a:pt x="1952" y="601"/>
                  </a:lnTo>
                  <a:lnTo>
                    <a:pt x="1952" y="603"/>
                  </a:lnTo>
                  <a:lnTo>
                    <a:pt x="1949" y="606"/>
                  </a:lnTo>
                  <a:lnTo>
                    <a:pt x="1949" y="609"/>
                  </a:lnTo>
                  <a:lnTo>
                    <a:pt x="1946" y="612"/>
                  </a:lnTo>
                  <a:lnTo>
                    <a:pt x="1946" y="615"/>
                  </a:lnTo>
                  <a:lnTo>
                    <a:pt x="1946" y="618"/>
                  </a:lnTo>
                  <a:lnTo>
                    <a:pt x="1949" y="621"/>
                  </a:lnTo>
                  <a:lnTo>
                    <a:pt x="1949" y="623"/>
                  </a:lnTo>
                  <a:lnTo>
                    <a:pt x="1949" y="629"/>
                  </a:lnTo>
                  <a:lnTo>
                    <a:pt x="1946" y="629"/>
                  </a:lnTo>
                  <a:lnTo>
                    <a:pt x="1946" y="632"/>
                  </a:lnTo>
                  <a:lnTo>
                    <a:pt x="1944" y="635"/>
                  </a:lnTo>
                  <a:lnTo>
                    <a:pt x="1944" y="638"/>
                  </a:lnTo>
                  <a:lnTo>
                    <a:pt x="1944" y="641"/>
                  </a:lnTo>
                  <a:lnTo>
                    <a:pt x="1944" y="646"/>
                  </a:lnTo>
                  <a:lnTo>
                    <a:pt x="1944" y="649"/>
                  </a:lnTo>
                  <a:lnTo>
                    <a:pt x="1946" y="652"/>
                  </a:lnTo>
                  <a:lnTo>
                    <a:pt x="1949" y="655"/>
                  </a:lnTo>
                  <a:lnTo>
                    <a:pt x="1946" y="658"/>
                  </a:lnTo>
                  <a:lnTo>
                    <a:pt x="1944" y="658"/>
                  </a:lnTo>
                  <a:lnTo>
                    <a:pt x="1944" y="661"/>
                  </a:lnTo>
                  <a:lnTo>
                    <a:pt x="1941" y="664"/>
                  </a:lnTo>
                  <a:lnTo>
                    <a:pt x="1941" y="667"/>
                  </a:lnTo>
                  <a:lnTo>
                    <a:pt x="1941" y="669"/>
                  </a:lnTo>
                  <a:lnTo>
                    <a:pt x="1941" y="672"/>
                  </a:lnTo>
                  <a:lnTo>
                    <a:pt x="1941" y="678"/>
                  </a:lnTo>
                  <a:lnTo>
                    <a:pt x="1944" y="678"/>
                  </a:lnTo>
                  <a:lnTo>
                    <a:pt x="1944" y="681"/>
                  </a:lnTo>
                  <a:lnTo>
                    <a:pt x="1949" y="681"/>
                  </a:lnTo>
                  <a:lnTo>
                    <a:pt x="1952" y="684"/>
                  </a:lnTo>
                  <a:lnTo>
                    <a:pt x="1949" y="687"/>
                  </a:lnTo>
                  <a:lnTo>
                    <a:pt x="1946" y="687"/>
                  </a:lnTo>
                  <a:lnTo>
                    <a:pt x="1944" y="687"/>
                  </a:lnTo>
                  <a:lnTo>
                    <a:pt x="1941" y="690"/>
                  </a:lnTo>
                  <a:lnTo>
                    <a:pt x="1938" y="690"/>
                  </a:lnTo>
                  <a:lnTo>
                    <a:pt x="1935" y="692"/>
                  </a:lnTo>
                  <a:lnTo>
                    <a:pt x="1935" y="695"/>
                  </a:lnTo>
                  <a:lnTo>
                    <a:pt x="1938" y="695"/>
                  </a:lnTo>
                  <a:lnTo>
                    <a:pt x="1941" y="698"/>
                  </a:lnTo>
                  <a:lnTo>
                    <a:pt x="1944" y="698"/>
                  </a:lnTo>
                  <a:lnTo>
                    <a:pt x="1946" y="695"/>
                  </a:lnTo>
                  <a:lnTo>
                    <a:pt x="1949" y="698"/>
                  </a:lnTo>
                  <a:lnTo>
                    <a:pt x="1952" y="701"/>
                  </a:lnTo>
                  <a:lnTo>
                    <a:pt x="1949" y="704"/>
                  </a:lnTo>
                  <a:lnTo>
                    <a:pt x="1946" y="704"/>
                  </a:lnTo>
                  <a:lnTo>
                    <a:pt x="1944" y="707"/>
                  </a:lnTo>
                  <a:lnTo>
                    <a:pt x="1941" y="707"/>
                  </a:lnTo>
                  <a:lnTo>
                    <a:pt x="1938" y="710"/>
                  </a:lnTo>
                  <a:lnTo>
                    <a:pt x="1938" y="713"/>
                  </a:lnTo>
                  <a:lnTo>
                    <a:pt x="1935" y="715"/>
                  </a:lnTo>
                  <a:lnTo>
                    <a:pt x="1935" y="718"/>
                  </a:lnTo>
                  <a:lnTo>
                    <a:pt x="1935" y="721"/>
                  </a:lnTo>
                  <a:lnTo>
                    <a:pt x="1935" y="727"/>
                  </a:lnTo>
                  <a:lnTo>
                    <a:pt x="1935" y="730"/>
                  </a:lnTo>
                  <a:lnTo>
                    <a:pt x="1932" y="733"/>
                  </a:lnTo>
                  <a:lnTo>
                    <a:pt x="1929" y="736"/>
                  </a:lnTo>
                  <a:lnTo>
                    <a:pt x="1926" y="736"/>
                  </a:lnTo>
                  <a:lnTo>
                    <a:pt x="1923" y="736"/>
                  </a:lnTo>
                  <a:lnTo>
                    <a:pt x="1921" y="738"/>
                  </a:lnTo>
                  <a:lnTo>
                    <a:pt x="1921" y="744"/>
                  </a:lnTo>
                  <a:lnTo>
                    <a:pt x="1918" y="744"/>
                  </a:lnTo>
                  <a:lnTo>
                    <a:pt x="1915" y="747"/>
                  </a:lnTo>
                  <a:lnTo>
                    <a:pt x="1912" y="747"/>
                  </a:lnTo>
                  <a:lnTo>
                    <a:pt x="1909" y="747"/>
                  </a:lnTo>
                  <a:lnTo>
                    <a:pt x="1906" y="747"/>
                  </a:lnTo>
                  <a:lnTo>
                    <a:pt x="1903" y="747"/>
                  </a:lnTo>
                  <a:lnTo>
                    <a:pt x="1900" y="750"/>
                  </a:lnTo>
                  <a:lnTo>
                    <a:pt x="1900" y="753"/>
                  </a:lnTo>
                  <a:lnTo>
                    <a:pt x="1898" y="756"/>
                  </a:lnTo>
                  <a:lnTo>
                    <a:pt x="1900" y="758"/>
                  </a:lnTo>
                  <a:lnTo>
                    <a:pt x="1903" y="761"/>
                  </a:lnTo>
                  <a:lnTo>
                    <a:pt x="1906" y="761"/>
                  </a:lnTo>
                  <a:lnTo>
                    <a:pt x="1909" y="761"/>
                  </a:lnTo>
                  <a:lnTo>
                    <a:pt x="1909" y="764"/>
                  </a:lnTo>
                  <a:lnTo>
                    <a:pt x="1909" y="767"/>
                  </a:lnTo>
                  <a:lnTo>
                    <a:pt x="1906" y="770"/>
                  </a:lnTo>
                  <a:lnTo>
                    <a:pt x="1903" y="770"/>
                  </a:lnTo>
                  <a:lnTo>
                    <a:pt x="1900" y="773"/>
                  </a:lnTo>
                  <a:lnTo>
                    <a:pt x="1898" y="773"/>
                  </a:lnTo>
                  <a:lnTo>
                    <a:pt x="1895" y="773"/>
                  </a:lnTo>
                  <a:lnTo>
                    <a:pt x="1892" y="776"/>
                  </a:lnTo>
                  <a:lnTo>
                    <a:pt x="1889" y="776"/>
                  </a:lnTo>
                  <a:lnTo>
                    <a:pt x="1889" y="779"/>
                  </a:lnTo>
                  <a:lnTo>
                    <a:pt x="1886" y="779"/>
                  </a:lnTo>
                  <a:lnTo>
                    <a:pt x="1883" y="779"/>
                  </a:lnTo>
                  <a:lnTo>
                    <a:pt x="1880" y="776"/>
                  </a:lnTo>
                  <a:lnTo>
                    <a:pt x="1877" y="776"/>
                  </a:lnTo>
                  <a:lnTo>
                    <a:pt x="1875" y="773"/>
                  </a:lnTo>
                  <a:lnTo>
                    <a:pt x="1872" y="773"/>
                  </a:lnTo>
                  <a:lnTo>
                    <a:pt x="1869" y="773"/>
                  </a:lnTo>
                  <a:lnTo>
                    <a:pt x="1869" y="776"/>
                  </a:lnTo>
                  <a:lnTo>
                    <a:pt x="1872" y="779"/>
                  </a:lnTo>
                  <a:lnTo>
                    <a:pt x="1872" y="781"/>
                  </a:lnTo>
                  <a:lnTo>
                    <a:pt x="1875" y="784"/>
                  </a:lnTo>
                  <a:lnTo>
                    <a:pt x="1875" y="787"/>
                  </a:lnTo>
                  <a:lnTo>
                    <a:pt x="1869" y="787"/>
                  </a:lnTo>
                  <a:lnTo>
                    <a:pt x="1866" y="790"/>
                  </a:lnTo>
                  <a:lnTo>
                    <a:pt x="1863" y="790"/>
                  </a:lnTo>
                  <a:lnTo>
                    <a:pt x="1860" y="793"/>
                  </a:lnTo>
                  <a:lnTo>
                    <a:pt x="1860" y="799"/>
                  </a:lnTo>
                  <a:lnTo>
                    <a:pt x="1860" y="802"/>
                  </a:lnTo>
                  <a:lnTo>
                    <a:pt x="1860" y="804"/>
                  </a:lnTo>
                  <a:lnTo>
                    <a:pt x="1857" y="807"/>
                  </a:lnTo>
                  <a:lnTo>
                    <a:pt x="1854" y="804"/>
                  </a:lnTo>
                  <a:lnTo>
                    <a:pt x="1854" y="802"/>
                  </a:lnTo>
                  <a:lnTo>
                    <a:pt x="1852" y="799"/>
                  </a:lnTo>
                  <a:lnTo>
                    <a:pt x="1849" y="799"/>
                  </a:lnTo>
                  <a:lnTo>
                    <a:pt x="1849" y="804"/>
                  </a:lnTo>
                  <a:lnTo>
                    <a:pt x="1849" y="807"/>
                  </a:lnTo>
                  <a:lnTo>
                    <a:pt x="1849" y="810"/>
                  </a:lnTo>
                  <a:lnTo>
                    <a:pt x="1852" y="810"/>
                  </a:lnTo>
                  <a:lnTo>
                    <a:pt x="1852" y="813"/>
                  </a:lnTo>
                  <a:lnTo>
                    <a:pt x="1852" y="819"/>
                  </a:lnTo>
                  <a:lnTo>
                    <a:pt x="1852" y="822"/>
                  </a:lnTo>
                  <a:lnTo>
                    <a:pt x="1852" y="825"/>
                  </a:lnTo>
                  <a:lnTo>
                    <a:pt x="1852" y="827"/>
                  </a:lnTo>
                  <a:lnTo>
                    <a:pt x="1852" y="830"/>
                  </a:lnTo>
                  <a:lnTo>
                    <a:pt x="1849" y="833"/>
                  </a:lnTo>
                  <a:lnTo>
                    <a:pt x="1849" y="836"/>
                  </a:lnTo>
                  <a:lnTo>
                    <a:pt x="1846" y="839"/>
                  </a:lnTo>
                  <a:lnTo>
                    <a:pt x="1843" y="836"/>
                  </a:lnTo>
                  <a:lnTo>
                    <a:pt x="1843" y="833"/>
                  </a:lnTo>
                  <a:lnTo>
                    <a:pt x="1837" y="836"/>
                  </a:lnTo>
                  <a:lnTo>
                    <a:pt x="1834" y="833"/>
                  </a:lnTo>
                  <a:lnTo>
                    <a:pt x="1831" y="830"/>
                  </a:lnTo>
                  <a:lnTo>
                    <a:pt x="1831" y="827"/>
                  </a:lnTo>
                  <a:lnTo>
                    <a:pt x="1829" y="827"/>
                  </a:lnTo>
                  <a:lnTo>
                    <a:pt x="1826" y="827"/>
                  </a:lnTo>
                  <a:lnTo>
                    <a:pt x="1823" y="830"/>
                  </a:lnTo>
                  <a:lnTo>
                    <a:pt x="1823" y="833"/>
                  </a:lnTo>
                  <a:lnTo>
                    <a:pt x="1820" y="836"/>
                  </a:lnTo>
                  <a:lnTo>
                    <a:pt x="1820" y="839"/>
                  </a:lnTo>
                  <a:lnTo>
                    <a:pt x="1817" y="842"/>
                  </a:lnTo>
                  <a:lnTo>
                    <a:pt x="1817" y="845"/>
                  </a:lnTo>
                  <a:lnTo>
                    <a:pt x="1814" y="845"/>
                  </a:lnTo>
                  <a:lnTo>
                    <a:pt x="1811" y="848"/>
                  </a:lnTo>
                  <a:lnTo>
                    <a:pt x="1808" y="848"/>
                  </a:lnTo>
                  <a:lnTo>
                    <a:pt x="1803" y="848"/>
                  </a:lnTo>
                  <a:lnTo>
                    <a:pt x="1800" y="848"/>
                  </a:lnTo>
                  <a:lnTo>
                    <a:pt x="1800" y="850"/>
                  </a:lnTo>
                  <a:lnTo>
                    <a:pt x="1797" y="853"/>
                  </a:lnTo>
                  <a:lnTo>
                    <a:pt x="1797" y="856"/>
                  </a:lnTo>
                  <a:lnTo>
                    <a:pt x="1797" y="862"/>
                  </a:lnTo>
                  <a:lnTo>
                    <a:pt x="1797" y="865"/>
                  </a:lnTo>
                  <a:lnTo>
                    <a:pt x="1794" y="865"/>
                  </a:lnTo>
                  <a:lnTo>
                    <a:pt x="1791" y="865"/>
                  </a:lnTo>
                  <a:lnTo>
                    <a:pt x="1788" y="862"/>
                  </a:lnTo>
                  <a:lnTo>
                    <a:pt x="1785" y="862"/>
                  </a:lnTo>
                  <a:lnTo>
                    <a:pt x="1785" y="859"/>
                  </a:lnTo>
                  <a:lnTo>
                    <a:pt x="1783" y="859"/>
                  </a:lnTo>
                  <a:lnTo>
                    <a:pt x="1777" y="856"/>
                  </a:lnTo>
                  <a:lnTo>
                    <a:pt x="1774" y="859"/>
                  </a:lnTo>
                  <a:lnTo>
                    <a:pt x="1771" y="859"/>
                  </a:lnTo>
                  <a:lnTo>
                    <a:pt x="1768" y="859"/>
                  </a:lnTo>
                  <a:lnTo>
                    <a:pt x="1765" y="862"/>
                  </a:lnTo>
                  <a:lnTo>
                    <a:pt x="1762" y="865"/>
                  </a:lnTo>
                  <a:lnTo>
                    <a:pt x="1762" y="868"/>
                  </a:lnTo>
                  <a:lnTo>
                    <a:pt x="1760" y="870"/>
                  </a:lnTo>
                  <a:lnTo>
                    <a:pt x="1757" y="873"/>
                  </a:lnTo>
                  <a:lnTo>
                    <a:pt x="1754" y="876"/>
                  </a:lnTo>
                  <a:lnTo>
                    <a:pt x="1751" y="876"/>
                  </a:lnTo>
                  <a:lnTo>
                    <a:pt x="1748" y="879"/>
                  </a:lnTo>
                  <a:lnTo>
                    <a:pt x="1745" y="879"/>
                  </a:lnTo>
                  <a:lnTo>
                    <a:pt x="1742" y="879"/>
                  </a:lnTo>
                  <a:lnTo>
                    <a:pt x="1739" y="879"/>
                  </a:lnTo>
                  <a:lnTo>
                    <a:pt x="1737" y="876"/>
                  </a:lnTo>
                  <a:lnTo>
                    <a:pt x="1734" y="876"/>
                  </a:lnTo>
                  <a:lnTo>
                    <a:pt x="1731" y="876"/>
                  </a:lnTo>
                  <a:lnTo>
                    <a:pt x="1725" y="876"/>
                  </a:lnTo>
                  <a:lnTo>
                    <a:pt x="1722" y="876"/>
                  </a:lnTo>
                  <a:lnTo>
                    <a:pt x="1719" y="876"/>
                  </a:lnTo>
                  <a:lnTo>
                    <a:pt x="1716" y="876"/>
                  </a:lnTo>
                  <a:lnTo>
                    <a:pt x="1714" y="876"/>
                  </a:lnTo>
                  <a:lnTo>
                    <a:pt x="1708" y="876"/>
                  </a:lnTo>
                  <a:lnTo>
                    <a:pt x="1705" y="879"/>
                  </a:lnTo>
                  <a:lnTo>
                    <a:pt x="1702" y="879"/>
                  </a:lnTo>
                  <a:lnTo>
                    <a:pt x="1699" y="876"/>
                  </a:lnTo>
                  <a:lnTo>
                    <a:pt x="1696" y="873"/>
                  </a:lnTo>
                  <a:lnTo>
                    <a:pt x="1693" y="873"/>
                  </a:lnTo>
                  <a:lnTo>
                    <a:pt x="1693" y="870"/>
                  </a:lnTo>
                  <a:lnTo>
                    <a:pt x="1691" y="873"/>
                  </a:lnTo>
                  <a:lnTo>
                    <a:pt x="1691" y="876"/>
                  </a:lnTo>
                  <a:lnTo>
                    <a:pt x="1691" y="879"/>
                  </a:lnTo>
                  <a:lnTo>
                    <a:pt x="1688" y="882"/>
                  </a:lnTo>
                  <a:lnTo>
                    <a:pt x="1685" y="885"/>
                  </a:lnTo>
                  <a:lnTo>
                    <a:pt x="1682" y="885"/>
                  </a:lnTo>
                  <a:lnTo>
                    <a:pt x="1682" y="888"/>
                  </a:lnTo>
                  <a:lnTo>
                    <a:pt x="1679" y="891"/>
                  </a:lnTo>
                  <a:lnTo>
                    <a:pt x="1679" y="893"/>
                  </a:lnTo>
                  <a:lnTo>
                    <a:pt x="1682" y="893"/>
                  </a:lnTo>
                  <a:lnTo>
                    <a:pt x="1682" y="899"/>
                  </a:lnTo>
                  <a:lnTo>
                    <a:pt x="1679" y="902"/>
                  </a:lnTo>
                  <a:lnTo>
                    <a:pt x="1679" y="905"/>
                  </a:lnTo>
                  <a:lnTo>
                    <a:pt x="1676" y="905"/>
                  </a:lnTo>
                  <a:lnTo>
                    <a:pt x="1673" y="908"/>
                  </a:lnTo>
                  <a:lnTo>
                    <a:pt x="1670" y="911"/>
                  </a:lnTo>
                  <a:lnTo>
                    <a:pt x="1670" y="914"/>
                  </a:lnTo>
                  <a:lnTo>
                    <a:pt x="1670" y="916"/>
                  </a:lnTo>
                  <a:lnTo>
                    <a:pt x="1670" y="919"/>
                  </a:lnTo>
                  <a:lnTo>
                    <a:pt x="1673" y="922"/>
                  </a:lnTo>
                  <a:lnTo>
                    <a:pt x="1673" y="928"/>
                  </a:lnTo>
                  <a:lnTo>
                    <a:pt x="1670" y="928"/>
                  </a:lnTo>
                  <a:lnTo>
                    <a:pt x="1668" y="928"/>
                  </a:lnTo>
                  <a:lnTo>
                    <a:pt x="1668" y="922"/>
                  </a:lnTo>
                  <a:lnTo>
                    <a:pt x="1665" y="922"/>
                  </a:lnTo>
                  <a:lnTo>
                    <a:pt x="1662" y="919"/>
                  </a:lnTo>
                  <a:lnTo>
                    <a:pt x="1662" y="916"/>
                  </a:lnTo>
                  <a:lnTo>
                    <a:pt x="1656" y="916"/>
                  </a:lnTo>
                  <a:lnTo>
                    <a:pt x="1656" y="919"/>
                  </a:lnTo>
                  <a:lnTo>
                    <a:pt x="1653" y="922"/>
                  </a:lnTo>
                  <a:lnTo>
                    <a:pt x="1653" y="925"/>
                  </a:lnTo>
                  <a:lnTo>
                    <a:pt x="1650" y="928"/>
                  </a:lnTo>
                  <a:lnTo>
                    <a:pt x="1650" y="931"/>
                  </a:lnTo>
                  <a:lnTo>
                    <a:pt x="1653" y="931"/>
                  </a:lnTo>
                  <a:lnTo>
                    <a:pt x="1656" y="934"/>
                  </a:lnTo>
                  <a:lnTo>
                    <a:pt x="1656" y="937"/>
                  </a:lnTo>
                  <a:lnTo>
                    <a:pt x="1656" y="939"/>
                  </a:lnTo>
                  <a:lnTo>
                    <a:pt x="1653" y="939"/>
                  </a:lnTo>
                  <a:lnTo>
                    <a:pt x="1650" y="939"/>
                  </a:lnTo>
                  <a:lnTo>
                    <a:pt x="1647" y="942"/>
                  </a:lnTo>
                  <a:lnTo>
                    <a:pt x="1650" y="945"/>
                  </a:lnTo>
                  <a:lnTo>
                    <a:pt x="1650" y="948"/>
                  </a:lnTo>
                  <a:lnTo>
                    <a:pt x="1650" y="951"/>
                  </a:lnTo>
                  <a:lnTo>
                    <a:pt x="1653" y="954"/>
                  </a:lnTo>
                  <a:lnTo>
                    <a:pt x="1656" y="951"/>
                  </a:lnTo>
                  <a:lnTo>
                    <a:pt x="1662" y="951"/>
                  </a:lnTo>
                  <a:lnTo>
                    <a:pt x="1662" y="954"/>
                  </a:lnTo>
                  <a:lnTo>
                    <a:pt x="1665" y="957"/>
                  </a:lnTo>
                  <a:lnTo>
                    <a:pt x="1665" y="960"/>
                  </a:lnTo>
                  <a:lnTo>
                    <a:pt x="1665" y="962"/>
                  </a:lnTo>
                  <a:lnTo>
                    <a:pt x="1662" y="965"/>
                  </a:lnTo>
                  <a:lnTo>
                    <a:pt x="1659" y="965"/>
                  </a:lnTo>
                  <a:lnTo>
                    <a:pt x="1656" y="968"/>
                  </a:lnTo>
                  <a:lnTo>
                    <a:pt x="1653" y="968"/>
                  </a:lnTo>
                  <a:lnTo>
                    <a:pt x="1650" y="971"/>
                  </a:lnTo>
                  <a:lnTo>
                    <a:pt x="1647" y="968"/>
                  </a:lnTo>
                  <a:lnTo>
                    <a:pt x="1645" y="968"/>
                  </a:lnTo>
                  <a:lnTo>
                    <a:pt x="1645" y="965"/>
                  </a:lnTo>
                  <a:lnTo>
                    <a:pt x="1642" y="962"/>
                  </a:lnTo>
                  <a:lnTo>
                    <a:pt x="1639" y="962"/>
                  </a:lnTo>
                  <a:lnTo>
                    <a:pt x="1636" y="960"/>
                  </a:lnTo>
                  <a:lnTo>
                    <a:pt x="1633" y="960"/>
                  </a:lnTo>
                  <a:lnTo>
                    <a:pt x="1630" y="960"/>
                  </a:lnTo>
                  <a:lnTo>
                    <a:pt x="1627" y="960"/>
                  </a:lnTo>
                  <a:lnTo>
                    <a:pt x="1627" y="962"/>
                  </a:lnTo>
                  <a:lnTo>
                    <a:pt x="1624" y="965"/>
                  </a:lnTo>
                  <a:lnTo>
                    <a:pt x="1622" y="974"/>
                  </a:lnTo>
                  <a:lnTo>
                    <a:pt x="1616" y="974"/>
                  </a:lnTo>
                  <a:lnTo>
                    <a:pt x="1613" y="974"/>
                  </a:lnTo>
                  <a:lnTo>
                    <a:pt x="1610" y="971"/>
                  </a:lnTo>
                  <a:lnTo>
                    <a:pt x="1601" y="971"/>
                  </a:lnTo>
                  <a:lnTo>
                    <a:pt x="1593" y="974"/>
                  </a:lnTo>
                  <a:lnTo>
                    <a:pt x="1593" y="980"/>
                  </a:lnTo>
                  <a:lnTo>
                    <a:pt x="1599" y="988"/>
                  </a:lnTo>
                  <a:lnTo>
                    <a:pt x="1599" y="994"/>
                  </a:lnTo>
                  <a:lnTo>
                    <a:pt x="1596" y="997"/>
                  </a:lnTo>
                  <a:lnTo>
                    <a:pt x="1590" y="997"/>
                  </a:lnTo>
                  <a:lnTo>
                    <a:pt x="1587" y="994"/>
                  </a:lnTo>
                  <a:lnTo>
                    <a:pt x="1576" y="965"/>
                  </a:lnTo>
                  <a:lnTo>
                    <a:pt x="1570" y="965"/>
                  </a:lnTo>
                  <a:lnTo>
                    <a:pt x="1567" y="965"/>
                  </a:lnTo>
                  <a:lnTo>
                    <a:pt x="1564" y="968"/>
                  </a:lnTo>
                  <a:lnTo>
                    <a:pt x="1558" y="974"/>
                  </a:lnTo>
                  <a:lnTo>
                    <a:pt x="1558" y="985"/>
                  </a:lnTo>
                  <a:lnTo>
                    <a:pt x="1555" y="988"/>
                  </a:lnTo>
                  <a:lnTo>
                    <a:pt x="1553" y="991"/>
                  </a:lnTo>
                  <a:lnTo>
                    <a:pt x="1547" y="991"/>
                  </a:lnTo>
                  <a:lnTo>
                    <a:pt x="1547" y="994"/>
                  </a:lnTo>
                  <a:lnTo>
                    <a:pt x="1547" y="997"/>
                  </a:lnTo>
                  <a:lnTo>
                    <a:pt x="1550" y="1003"/>
                  </a:lnTo>
                  <a:lnTo>
                    <a:pt x="1553" y="1005"/>
                  </a:lnTo>
                  <a:lnTo>
                    <a:pt x="1555" y="1005"/>
                  </a:lnTo>
                  <a:lnTo>
                    <a:pt x="1564" y="1000"/>
                  </a:lnTo>
                  <a:lnTo>
                    <a:pt x="1570" y="1000"/>
                  </a:lnTo>
                  <a:lnTo>
                    <a:pt x="1573" y="1003"/>
                  </a:lnTo>
                  <a:lnTo>
                    <a:pt x="1576" y="1005"/>
                  </a:lnTo>
                  <a:lnTo>
                    <a:pt x="1578" y="1011"/>
                  </a:lnTo>
                  <a:lnTo>
                    <a:pt x="1576" y="1014"/>
                  </a:lnTo>
                  <a:lnTo>
                    <a:pt x="1573" y="1017"/>
                  </a:lnTo>
                  <a:lnTo>
                    <a:pt x="1564" y="1020"/>
                  </a:lnTo>
                  <a:lnTo>
                    <a:pt x="1558" y="1026"/>
                  </a:lnTo>
                  <a:lnTo>
                    <a:pt x="1555" y="1028"/>
                  </a:lnTo>
                  <a:lnTo>
                    <a:pt x="1547" y="1028"/>
                  </a:lnTo>
                  <a:lnTo>
                    <a:pt x="1544" y="1026"/>
                  </a:lnTo>
                  <a:lnTo>
                    <a:pt x="1541" y="1026"/>
                  </a:lnTo>
                  <a:lnTo>
                    <a:pt x="1532" y="1031"/>
                  </a:lnTo>
                  <a:lnTo>
                    <a:pt x="1527" y="1031"/>
                  </a:lnTo>
                  <a:lnTo>
                    <a:pt x="1521" y="1028"/>
                  </a:lnTo>
                  <a:lnTo>
                    <a:pt x="1509" y="1031"/>
                  </a:lnTo>
                  <a:lnTo>
                    <a:pt x="1501" y="1040"/>
                  </a:lnTo>
                  <a:lnTo>
                    <a:pt x="1498" y="1043"/>
                  </a:lnTo>
                  <a:lnTo>
                    <a:pt x="1495" y="1049"/>
                  </a:lnTo>
                  <a:lnTo>
                    <a:pt x="1501" y="1054"/>
                  </a:lnTo>
                  <a:lnTo>
                    <a:pt x="1501" y="1063"/>
                  </a:lnTo>
                  <a:lnTo>
                    <a:pt x="1501" y="1069"/>
                  </a:lnTo>
                  <a:lnTo>
                    <a:pt x="1498" y="1069"/>
                  </a:lnTo>
                  <a:lnTo>
                    <a:pt x="1486" y="1072"/>
                  </a:lnTo>
                  <a:lnTo>
                    <a:pt x="1484" y="1072"/>
                  </a:lnTo>
                  <a:lnTo>
                    <a:pt x="1484" y="1069"/>
                  </a:lnTo>
                  <a:lnTo>
                    <a:pt x="1484" y="1060"/>
                  </a:lnTo>
                  <a:lnTo>
                    <a:pt x="1481" y="1057"/>
                  </a:lnTo>
                  <a:lnTo>
                    <a:pt x="1475" y="1057"/>
                  </a:lnTo>
                  <a:lnTo>
                    <a:pt x="1446" y="1072"/>
                  </a:lnTo>
                  <a:lnTo>
                    <a:pt x="1435" y="1086"/>
                  </a:lnTo>
                  <a:lnTo>
                    <a:pt x="1435" y="1092"/>
                  </a:lnTo>
                  <a:lnTo>
                    <a:pt x="1429" y="1095"/>
                  </a:lnTo>
                  <a:lnTo>
                    <a:pt x="1426" y="1095"/>
                  </a:lnTo>
                  <a:lnTo>
                    <a:pt x="1415" y="1095"/>
                  </a:lnTo>
                  <a:lnTo>
                    <a:pt x="1409" y="1092"/>
                  </a:lnTo>
                  <a:lnTo>
                    <a:pt x="1400" y="1083"/>
                  </a:lnTo>
                  <a:lnTo>
                    <a:pt x="1394" y="1083"/>
                  </a:lnTo>
                  <a:lnTo>
                    <a:pt x="1389" y="1086"/>
                  </a:lnTo>
                  <a:lnTo>
                    <a:pt x="1377" y="1089"/>
                  </a:lnTo>
                  <a:lnTo>
                    <a:pt x="1371" y="1092"/>
                  </a:lnTo>
                  <a:lnTo>
                    <a:pt x="1363" y="1100"/>
                  </a:lnTo>
                  <a:lnTo>
                    <a:pt x="1357" y="1103"/>
                  </a:lnTo>
                  <a:lnTo>
                    <a:pt x="1351" y="1106"/>
                  </a:lnTo>
                  <a:lnTo>
                    <a:pt x="1340" y="1109"/>
                  </a:lnTo>
                  <a:lnTo>
                    <a:pt x="1331" y="1115"/>
                  </a:lnTo>
                  <a:lnTo>
                    <a:pt x="1325" y="1115"/>
                  </a:lnTo>
                  <a:lnTo>
                    <a:pt x="1320" y="1118"/>
                  </a:lnTo>
                  <a:lnTo>
                    <a:pt x="1317" y="1115"/>
                  </a:lnTo>
                  <a:lnTo>
                    <a:pt x="1317" y="1109"/>
                  </a:lnTo>
                  <a:lnTo>
                    <a:pt x="1314" y="1106"/>
                  </a:lnTo>
                  <a:lnTo>
                    <a:pt x="1311" y="1103"/>
                  </a:lnTo>
                  <a:lnTo>
                    <a:pt x="1308" y="1109"/>
                  </a:lnTo>
                  <a:lnTo>
                    <a:pt x="1305" y="1112"/>
                  </a:lnTo>
                  <a:lnTo>
                    <a:pt x="1305" y="1120"/>
                  </a:lnTo>
                  <a:lnTo>
                    <a:pt x="1308" y="1129"/>
                  </a:lnTo>
                  <a:lnTo>
                    <a:pt x="1308" y="1138"/>
                  </a:lnTo>
                  <a:lnTo>
                    <a:pt x="1305" y="1143"/>
                  </a:lnTo>
                  <a:lnTo>
                    <a:pt x="1294" y="1143"/>
                  </a:lnTo>
                  <a:lnTo>
                    <a:pt x="1285" y="1140"/>
                  </a:lnTo>
                  <a:lnTo>
                    <a:pt x="1279" y="1132"/>
                  </a:lnTo>
                  <a:lnTo>
                    <a:pt x="1271" y="1132"/>
                  </a:lnTo>
                  <a:lnTo>
                    <a:pt x="1265" y="1132"/>
                  </a:lnTo>
                  <a:lnTo>
                    <a:pt x="1259" y="1138"/>
                  </a:lnTo>
                  <a:lnTo>
                    <a:pt x="1259" y="1140"/>
                  </a:lnTo>
                  <a:lnTo>
                    <a:pt x="1251" y="1143"/>
                  </a:lnTo>
                  <a:lnTo>
                    <a:pt x="1248" y="1143"/>
                  </a:lnTo>
                  <a:lnTo>
                    <a:pt x="1242" y="1135"/>
                  </a:lnTo>
                  <a:lnTo>
                    <a:pt x="1239" y="1135"/>
                  </a:lnTo>
                  <a:lnTo>
                    <a:pt x="1236" y="1132"/>
                  </a:lnTo>
                  <a:lnTo>
                    <a:pt x="1225" y="1138"/>
                  </a:lnTo>
                  <a:lnTo>
                    <a:pt x="1219" y="1143"/>
                  </a:lnTo>
                  <a:lnTo>
                    <a:pt x="1205" y="1161"/>
                  </a:lnTo>
                  <a:lnTo>
                    <a:pt x="1199" y="1161"/>
                  </a:lnTo>
                  <a:lnTo>
                    <a:pt x="1193" y="1163"/>
                  </a:lnTo>
                  <a:lnTo>
                    <a:pt x="1185" y="1161"/>
                  </a:lnTo>
                  <a:lnTo>
                    <a:pt x="1176" y="1158"/>
                  </a:lnTo>
                  <a:lnTo>
                    <a:pt x="1170" y="1158"/>
                  </a:lnTo>
                  <a:lnTo>
                    <a:pt x="1164" y="1161"/>
                  </a:lnTo>
                  <a:lnTo>
                    <a:pt x="1153" y="1166"/>
                  </a:lnTo>
                  <a:lnTo>
                    <a:pt x="1144" y="1172"/>
                  </a:lnTo>
                  <a:lnTo>
                    <a:pt x="1139" y="1175"/>
                  </a:lnTo>
                  <a:lnTo>
                    <a:pt x="1110" y="1184"/>
                  </a:lnTo>
                  <a:lnTo>
                    <a:pt x="1104" y="1186"/>
                  </a:lnTo>
                  <a:lnTo>
                    <a:pt x="1093" y="1189"/>
                  </a:lnTo>
                  <a:lnTo>
                    <a:pt x="1087" y="1189"/>
                  </a:lnTo>
                  <a:lnTo>
                    <a:pt x="1084" y="1192"/>
                  </a:lnTo>
                  <a:lnTo>
                    <a:pt x="1075" y="1201"/>
                  </a:lnTo>
                  <a:lnTo>
                    <a:pt x="1070" y="1207"/>
                  </a:lnTo>
                  <a:lnTo>
                    <a:pt x="1064" y="1212"/>
                  </a:lnTo>
                  <a:lnTo>
                    <a:pt x="1058" y="1212"/>
                  </a:lnTo>
                  <a:lnTo>
                    <a:pt x="1055" y="1215"/>
                  </a:lnTo>
                  <a:lnTo>
                    <a:pt x="1041" y="1224"/>
                  </a:lnTo>
                  <a:lnTo>
                    <a:pt x="1038" y="1224"/>
                  </a:lnTo>
                  <a:lnTo>
                    <a:pt x="1018" y="1224"/>
                  </a:lnTo>
                  <a:lnTo>
                    <a:pt x="1015" y="1227"/>
                  </a:lnTo>
                  <a:lnTo>
                    <a:pt x="1009" y="1232"/>
                  </a:lnTo>
                  <a:lnTo>
                    <a:pt x="998" y="1238"/>
                  </a:lnTo>
                  <a:lnTo>
                    <a:pt x="995" y="1241"/>
                  </a:lnTo>
                  <a:lnTo>
                    <a:pt x="995" y="1250"/>
                  </a:lnTo>
                  <a:lnTo>
                    <a:pt x="998" y="1267"/>
                  </a:lnTo>
                  <a:lnTo>
                    <a:pt x="998" y="1273"/>
                  </a:lnTo>
                  <a:lnTo>
                    <a:pt x="992" y="1275"/>
                  </a:lnTo>
                  <a:lnTo>
                    <a:pt x="986" y="1273"/>
                  </a:lnTo>
                  <a:lnTo>
                    <a:pt x="978" y="1273"/>
                  </a:lnTo>
                  <a:lnTo>
                    <a:pt x="972" y="1275"/>
                  </a:lnTo>
                  <a:lnTo>
                    <a:pt x="966" y="1273"/>
                  </a:lnTo>
                  <a:lnTo>
                    <a:pt x="963" y="1267"/>
                  </a:lnTo>
                  <a:lnTo>
                    <a:pt x="957" y="1264"/>
                  </a:lnTo>
                  <a:lnTo>
                    <a:pt x="949" y="1261"/>
                  </a:lnTo>
                  <a:lnTo>
                    <a:pt x="940" y="1267"/>
                  </a:lnTo>
                  <a:lnTo>
                    <a:pt x="934" y="1264"/>
                  </a:lnTo>
                  <a:lnTo>
                    <a:pt x="926" y="1255"/>
                  </a:lnTo>
                  <a:lnTo>
                    <a:pt x="920" y="1252"/>
                  </a:lnTo>
                  <a:lnTo>
                    <a:pt x="914" y="1252"/>
                  </a:lnTo>
                  <a:lnTo>
                    <a:pt x="911" y="1252"/>
                  </a:lnTo>
                  <a:lnTo>
                    <a:pt x="909" y="1250"/>
                  </a:lnTo>
                  <a:lnTo>
                    <a:pt x="906" y="1238"/>
                  </a:lnTo>
                  <a:lnTo>
                    <a:pt x="903" y="1232"/>
                  </a:lnTo>
                  <a:lnTo>
                    <a:pt x="900" y="1230"/>
                  </a:lnTo>
                  <a:lnTo>
                    <a:pt x="897" y="1230"/>
                  </a:lnTo>
                  <a:lnTo>
                    <a:pt x="891" y="1227"/>
                  </a:lnTo>
                  <a:lnTo>
                    <a:pt x="886" y="1227"/>
                  </a:lnTo>
                  <a:lnTo>
                    <a:pt x="877" y="1221"/>
                  </a:lnTo>
                  <a:lnTo>
                    <a:pt x="874" y="1218"/>
                  </a:lnTo>
                  <a:lnTo>
                    <a:pt x="868" y="1212"/>
                  </a:lnTo>
                  <a:lnTo>
                    <a:pt x="865" y="1212"/>
                  </a:lnTo>
                  <a:lnTo>
                    <a:pt x="860" y="1198"/>
                  </a:lnTo>
                  <a:lnTo>
                    <a:pt x="854" y="1189"/>
                  </a:lnTo>
                  <a:lnTo>
                    <a:pt x="845" y="1186"/>
                  </a:lnTo>
                  <a:lnTo>
                    <a:pt x="840" y="1186"/>
                  </a:lnTo>
                  <a:lnTo>
                    <a:pt x="834" y="1192"/>
                  </a:lnTo>
                  <a:lnTo>
                    <a:pt x="828" y="1195"/>
                  </a:lnTo>
                  <a:lnTo>
                    <a:pt x="817" y="1201"/>
                  </a:lnTo>
                  <a:lnTo>
                    <a:pt x="811" y="1204"/>
                  </a:lnTo>
                  <a:lnTo>
                    <a:pt x="808" y="1204"/>
                  </a:lnTo>
                  <a:lnTo>
                    <a:pt x="799" y="1204"/>
                  </a:lnTo>
                  <a:lnTo>
                    <a:pt x="791" y="1201"/>
                  </a:lnTo>
                  <a:lnTo>
                    <a:pt x="785" y="1195"/>
                  </a:lnTo>
                  <a:lnTo>
                    <a:pt x="779" y="1189"/>
                  </a:lnTo>
                  <a:lnTo>
                    <a:pt x="771" y="1184"/>
                  </a:lnTo>
                  <a:lnTo>
                    <a:pt x="765" y="1181"/>
                  </a:lnTo>
                  <a:lnTo>
                    <a:pt x="759" y="1181"/>
                  </a:lnTo>
                  <a:lnTo>
                    <a:pt x="753" y="1178"/>
                  </a:lnTo>
                  <a:lnTo>
                    <a:pt x="750" y="1175"/>
                  </a:lnTo>
                  <a:lnTo>
                    <a:pt x="748" y="1169"/>
                  </a:lnTo>
                  <a:lnTo>
                    <a:pt x="748" y="1163"/>
                  </a:lnTo>
                  <a:lnTo>
                    <a:pt x="745" y="1158"/>
                  </a:lnTo>
                  <a:lnTo>
                    <a:pt x="736" y="1138"/>
                  </a:lnTo>
                  <a:lnTo>
                    <a:pt x="730" y="1129"/>
                  </a:lnTo>
                  <a:lnTo>
                    <a:pt x="725" y="1129"/>
                  </a:lnTo>
                  <a:lnTo>
                    <a:pt x="722" y="1129"/>
                  </a:lnTo>
                  <a:lnTo>
                    <a:pt x="719" y="1135"/>
                  </a:lnTo>
                  <a:lnTo>
                    <a:pt x="710" y="1140"/>
                  </a:lnTo>
                  <a:lnTo>
                    <a:pt x="707" y="1140"/>
                  </a:lnTo>
                  <a:lnTo>
                    <a:pt x="699" y="1140"/>
                  </a:lnTo>
                  <a:lnTo>
                    <a:pt x="693" y="1138"/>
                  </a:lnTo>
                  <a:lnTo>
                    <a:pt x="690" y="1140"/>
                  </a:lnTo>
                  <a:lnTo>
                    <a:pt x="684" y="1146"/>
                  </a:lnTo>
                  <a:lnTo>
                    <a:pt x="681" y="1149"/>
                  </a:lnTo>
                  <a:lnTo>
                    <a:pt x="679" y="1158"/>
                  </a:lnTo>
                  <a:lnTo>
                    <a:pt x="679" y="1163"/>
                  </a:lnTo>
                  <a:lnTo>
                    <a:pt x="687" y="1172"/>
                  </a:lnTo>
                  <a:lnTo>
                    <a:pt x="687" y="1175"/>
                  </a:lnTo>
                  <a:lnTo>
                    <a:pt x="687" y="1178"/>
                  </a:lnTo>
                  <a:lnTo>
                    <a:pt x="679" y="1181"/>
                  </a:lnTo>
                  <a:lnTo>
                    <a:pt x="670" y="1186"/>
                  </a:lnTo>
                  <a:lnTo>
                    <a:pt x="670" y="1192"/>
                  </a:lnTo>
                  <a:lnTo>
                    <a:pt x="670" y="1195"/>
                  </a:lnTo>
                  <a:lnTo>
                    <a:pt x="667" y="1201"/>
                  </a:lnTo>
                  <a:lnTo>
                    <a:pt x="667" y="1204"/>
                  </a:lnTo>
                  <a:lnTo>
                    <a:pt x="661" y="1209"/>
                  </a:lnTo>
                  <a:lnTo>
                    <a:pt x="653" y="1207"/>
                  </a:lnTo>
                  <a:lnTo>
                    <a:pt x="647" y="1201"/>
                  </a:lnTo>
                  <a:lnTo>
                    <a:pt x="644" y="1195"/>
                  </a:lnTo>
                  <a:lnTo>
                    <a:pt x="641" y="1195"/>
                  </a:lnTo>
                  <a:lnTo>
                    <a:pt x="633" y="1195"/>
                  </a:lnTo>
                  <a:lnTo>
                    <a:pt x="627" y="1195"/>
                  </a:lnTo>
                  <a:lnTo>
                    <a:pt x="621" y="1201"/>
                  </a:lnTo>
                  <a:lnTo>
                    <a:pt x="618" y="1207"/>
                  </a:lnTo>
                  <a:lnTo>
                    <a:pt x="615" y="1215"/>
                  </a:lnTo>
                  <a:lnTo>
                    <a:pt x="615" y="1218"/>
                  </a:lnTo>
                  <a:lnTo>
                    <a:pt x="610" y="1227"/>
                  </a:lnTo>
                  <a:lnTo>
                    <a:pt x="604" y="1238"/>
                  </a:lnTo>
                  <a:lnTo>
                    <a:pt x="604" y="1241"/>
                  </a:lnTo>
                  <a:lnTo>
                    <a:pt x="592" y="1252"/>
                  </a:lnTo>
                  <a:lnTo>
                    <a:pt x="589" y="1267"/>
                  </a:lnTo>
                  <a:lnTo>
                    <a:pt x="589" y="1273"/>
                  </a:lnTo>
                  <a:lnTo>
                    <a:pt x="589" y="1281"/>
                  </a:lnTo>
                  <a:lnTo>
                    <a:pt x="587" y="1293"/>
                  </a:lnTo>
                  <a:lnTo>
                    <a:pt x="587" y="1298"/>
                  </a:lnTo>
                  <a:lnTo>
                    <a:pt x="584" y="1301"/>
                  </a:lnTo>
                  <a:lnTo>
                    <a:pt x="581" y="1304"/>
                  </a:lnTo>
                  <a:lnTo>
                    <a:pt x="575" y="1313"/>
                  </a:lnTo>
                  <a:lnTo>
                    <a:pt x="572" y="1319"/>
                  </a:lnTo>
                  <a:lnTo>
                    <a:pt x="572" y="1324"/>
                  </a:lnTo>
                  <a:lnTo>
                    <a:pt x="572" y="1333"/>
                  </a:lnTo>
                  <a:lnTo>
                    <a:pt x="566" y="1344"/>
                  </a:lnTo>
                  <a:lnTo>
                    <a:pt x="564" y="1347"/>
                  </a:lnTo>
                  <a:lnTo>
                    <a:pt x="561" y="1350"/>
                  </a:lnTo>
                  <a:lnTo>
                    <a:pt x="555" y="1350"/>
                  </a:lnTo>
                  <a:lnTo>
                    <a:pt x="552" y="1347"/>
                  </a:lnTo>
                  <a:lnTo>
                    <a:pt x="549" y="1342"/>
                  </a:lnTo>
                  <a:lnTo>
                    <a:pt x="546" y="1339"/>
                  </a:lnTo>
                  <a:lnTo>
                    <a:pt x="538" y="1339"/>
                  </a:lnTo>
                  <a:lnTo>
                    <a:pt x="535" y="1347"/>
                  </a:lnTo>
                  <a:lnTo>
                    <a:pt x="535" y="1356"/>
                  </a:lnTo>
                  <a:lnTo>
                    <a:pt x="535" y="1359"/>
                  </a:lnTo>
                  <a:lnTo>
                    <a:pt x="535" y="1365"/>
                  </a:lnTo>
                  <a:lnTo>
                    <a:pt x="535" y="1367"/>
                  </a:lnTo>
                  <a:lnTo>
                    <a:pt x="543" y="1373"/>
                  </a:lnTo>
                  <a:lnTo>
                    <a:pt x="549" y="1376"/>
                  </a:lnTo>
                  <a:lnTo>
                    <a:pt x="552" y="1379"/>
                  </a:lnTo>
                  <a:lnTo>
                    <a:pt x="555" y="1382"/>
                  </a:lnTo>
                  <a:lnTo>
                    <a:pt x="558" y="1382"/>
                  </a:lnTo>
                  <a:lnTo>
                    <a:pt x="558" y="1387"/>
                  </a:lnTo>
                  <a:lnTo>
                    <a:pt x="555" y="1390"/>
                  </a:lnTo>
                  <a:lnTo>
                    <a:pt x="552" y="1390"/>
                  </a:lnTo>
                  <a:lnTo>
                    <a:pt x="546" y="1396"/>
                  </a:lnTo>
                  <a:lnTo>
                    <a:pt x="541" y="1402"/>
                  </a:lnTo>
                  <a:lnTo>
                    <a:pt x="535" y="1405"/>
                  </a:lnTo>
                  <a:lnTo>
                    <a:pt x="532" y="1408"/>
                  </a:lnTo>
                  <a:lnTo>
                    <a:pt x="520" y="1413"/>
                  </a:lnTo>
                  <a:lnTo>
                    <a:pt x="515" y="1416"/>
                  </a:lnTo>
                  <a:lnTo>
                    <a:pt x="509" y="1419"/>
                  </a:lnTo>
                  <a:lnTo>
                    <a:pt x="503" y="1422"/>
                  </a:lnTo>
                  <a:lnTo>
                    <a:pt x="500" y="1425"/>
                  </a:lnTo>
                  <a:lnTo>
                    <a:pt x="497" y="1425"/>
                  </a:lnTo>
                  <a:lnTo>
                    <a:pt x="495" y="1428"/>
                  </a:lnTo>
                  <a:lnTo>
                    <a:pt x="492" y="1431"/>
                  </a:lnTo>
                  <a:lnTo>
                    <a:pt x="489" y="1442"/>
                  </a:lnTo>
                  <a:lnTo>
                    <a:pt x="486" y="1445"/>
                  </a:lnTo>
                  <a:lnTo>
                    <a:pt x="483" y="1448"/>
                  </a:lnTo>
                  <a:lnTo>
                    <a:pt x="477" y="1456"/>
                  </a:lnTo>
                  <a:lnTo>
                    <a:pt x="474" y="1462"/>
                  </a:lnTo>
                  <a:lnTo>
                    <a:pt x="474" y="1465"/>
                  </a:lnTo>
                  <a:lnTo>
                    <a:pt x="474" y="1471"/>
                  </a:lnTo>
                  <a:lnTo>
                    <a:pt x="474" y="1474"/>
                  </a:lnTo>
                  <a:lnTo>
                    <a:pt x="477" y="1477"/>
                  </a:lnTo>
                  <a:lnTo>
                    <a:pt x="480" y="1479"/>
                  </a:lnTo>
                  <a:lnTo>
                    <a:pt x="480" y="1482"/>
                  </a:lnTo>
                  <a:lnTo>
                    <a:pt x="480" y="1494"/>
                  </a:lnTo>
                  <a:lnTo>
                    <a:pt x="474" y="1502"/>
                  </a:lnTo>
                  <a:lnTo>
                    <a:pt x="469" y="1505"/>
                  </a:lnTo>
                  <a:lnTo>
                    <a:pt x="463" y="1508"/>
                  </a:lnTo>
                  <a:lnTo>
                    <a:pt x="454" y="1517"/>
                  </a:lnTo>
                  <a:lnTo>
                    <a:pt x="451" y="1520"/>
                  </a:lnTo>
                  <a:lnTo>
                    <a:pt x="446" y="1528"/>
                  </a:lnTo>
                  <a:lnTo>
                    <a:pt x="443" y="1531"/>
                  </a:lnTo>
                  <a:lnTo>
                    <a:pt x="431" y="1537"/>
                  </a:lnTo>
                  <a:lnTo>
                    <a:pt x="426" y="1543"/>
                  </a:lnTo>
                  <a:lnTo>
                    <a:pt x="423" y="1545"/>
                  </a:lnTo>
                  <a:lnTo>
                    <a:pt x="417" y="1548"/>
                  </a:lnTo>
                  <a:lnTo>
                    <a:pt x="408" y="1548"/>
                  </a:lnTo>
                  <a:lnTo>
                    <a:pt x="397" y="1548"/>
                  </a:lnTo>
                  <a:lnTo>
                    <a:pt x="391" y="1551"/>
                  </a:lnTo>
                  <a:lnTo>
                    <a:pt x="385" y="1551"/>
                  </a:lnTo>
                  <a:lnTo>
                    <a:pt x="382" y="1551"/>
                  </a:lnTo>
                  <a:lnTo>
                    <a:pt x="368" y="1551"/>
                  </a:lnTo>
                  <a:lnTo>
                    <a:pt x="357" y="1554"/>
                  </a:lnTo>
                  <a:lnTo>
                    <a:pt x="348" y="1554"/>
                  </a:lnTo>
                  <a:lnTo>
                    <a:pt x="336" y="1554"/>
                  </a:lnTo>
                  <a:lnTo>
                    <a:pt x="322" y="1554"/>
                  </a:lnTo>
                  <a:lnTo>
                    <a:pt x="313" y="1554"/>
                  </a:lnTo>
                  <a:lnTo>
                    <a:pt x="296" y="1548"/>
                  </a:lnTo>
                  <a:lnTo>
                    <a:pt x="285" y="1545"/>
                  </a:lnTo>
                  <a:lnTo>
                    <a:pt x="273" y="1543"/>
                  </a:lnTo>
                  <a:lnTo>
                    <a:pt x="265" y="1537"/>
                  </a:lnTo>
                  <a:lnTo>
                    <a:pt x="259" y="1534"/>
                  </a:lnTo>
                  <a:lnTo>
                    <a:pt x="253" y="1531"/>
                  </a:lnTo>
                  <a:lnTo>
                    <a:pt x="247" y="1525"/>
                  </a:lnTo>
                  <a:lnTo>
                    <a:pt x="242" y="1522"/>
                  </a:lnTo>
                  <a:lnTo>
                    <a:pt x="230" y="1508"/>
                  </a:lnTo>
                  <a:lnTo>
                    <a:pt x="224" y="1505"/>
                  </a:lnTo>
                  <a:lnTo>
                    <a:pt x="219" y="1502"/>
                  </a:lnTo>
                  <a:lnTo>
                    <a:pt x="216" y="1502"/>
                  </a:lnTo>
                  <a:lnTo>
                    <a:pt x="213" y="1502"/>
                  </a:lnTo>
                  <a:lnTo>
                    <a:pt x="210" y="1502"/>
                  </a:lnTo>
                  <a:lnTo>
                    <a:pt x="207" y="1502"/>
                  </a:lnTo>
                  <a:lnTo>
                    <a:pt x="204" y="1499"/>
                  </a:lnTo>
                  <a:lnTo>
                    <a:pt x="201" y="1499"/>
                  </a:lnTo>
                  <a:lnTo>
                    <a:pt x="198" y="1499"/>
                  </a:lnTo>
                  <a:lnTo>
                    <a:pt x="196" y="1499"/>
                  </a:lnTo>
                  <a:lnTo>
                    <a:pt x="193" y="1497"/>
                  </a:lnTo>
                  <a:lnTo>
                    <a:pt x="190" y="1497"/>
                  </a:lnTo>
                  <a:lnTo>
                    <a:pt x="187" y="1497"/>
                  </a:lnTo>
                  <a:lnTo>
                    <a:pt x="184" y="1497"/>
                  </a:lnTo>
                  <a:lnTo>
                    <a:pt x="181" y="1497"/>
                  </a:lnTo>
                  <a:lnTo>
                    <a:pt x="178" y="1491"/>
                  </a:lnTo>
                  <a:lnTo>
                    <a:pt x="178" y="1485"/>
                  </a:lnTo>
                  <a:lnTo>
                    <a:pt x="178" y="1482"/>
                  </a:lnTo>
                  <a:lnTo>
                    <a:pt x="178" y="1479"/>
                  </a:lnTo>
                  <a:lnTo>
                    <a:pt x="178" y="1477"/>
                  </a:lnTo>
                  <a:lnTo>
                    <a:pt x="178" y="1471"/>
                  </a:lnTo>
                  <a:lnTo>
                    <a:pt x="178" y="1468"/>
                  </a:lnTo>
                  <a:lnTo>
                    <a:pt x="178" y="1465"/>
                  </a:lnTo>
                  <a:lnTo>
                    <a:pt x="181" y="1465"/>
                  </a:lnTo>
                  <a:lnTo>
                    <a:pt x="184" y="1462"/>
                  </a:lnTo>
                  <a:lnTo>
                    <a:pt x="187" y="1462"/>
                  </a:lnTo>
                  <a:lnTo>
                    <a:pt x="190" y="1459"/>
                  </a:lnTo>
                  <a:lnTo>
                    <a:pt x="193" y="1459"/>
                  </a:lnTo>
                  <a:lnTo>
                    <a:pt x="196" y="1456"/>
                  </a:lnTo>
                  <a:lnTo>
                    <a:pt x="196" y="1454"/>
                  </a:lnTo>
                  <a:lnTo>
                    <a:pt x="198" y="1454"/>
                  </a:lnTo>
                  <a:lnTo>
                    <a:pt x="198" y="1451"/>
                  </a:lnTo>
                  <a:lnTo>
                    <a:pt x="198" y="1445"/>
                  </a:lnTo>
                  <a:lnTo>
                    <a:pt x="198" y="1442"/>
                  </a:lnTo>
                  <a:lnTo>
                    <a:pt x="198" y="1439"/>
                  </a:lnTo>
                  <a:lnTo>
                    <a:pt x="196" y="1436"/>
                  </a:lnTo>
                  <a:lnTo>
                    <a:pt x="196" y="1433"/>
                  </a:lnTo>
                  <a:lnTo>
                    <a:pt x="196" y="1431"/>
                  </a:lnTo>
                  <a:lnTo>
                    <a:pt x="196" y="1428"/>
                  </a:lnTo>
                  <a:lnTo>
                    <a:pt x="193" y="1425"/>
                  </a:lnTo>
                  <a:lnTo>
                    <a:pt x="193" y="1419"/>
                  </a:lnTo>
                  <a:lnTo>
                    <a:pt x="193" y="1416"/>
                  </a:lnTo>
                  <a:lnTo>
                    <a:pt x="193" y="1413"/>
                  </a:lnTo>
                  <a:lnTo>
                    <a:pt x="193" y="1410"/>
                  </a:lnTo>
                  <a:lnTo>
                    <a:pt x="196" y="1408"/>
                  </a:lnTo>
                  <a:lnTo>
                    <a:pt x="196" y="1405"/>
                  </a:lnTo>
                  <a:lnTo>
                    <a:pt x="198" y="1402"/>
                  </a:lnTo>
                  <a:lnTo>
                    <a:pt x="198" y="1399"/>
                  </a:lnTo>
                  <a:lnTo>
                    <a:pt x="201" y="1399"/>
                  </a:lnTo>
                  <a:lnTo>
                    <a:pt x="204" y="1396"/>
                  </a:lnTo>
                  <a:lnTo>
                    <a:pt x="204" y="1393"/>
                  </a:lnTo>
                  <a:lnTo>
                    <a:pt x="207" y="1390"/>
                  </a:lnTo>
                  <a:lnTo>
                    <a:pt x="210" y="1387"/>
                  </a:lnTo>
                  <a:lnTo>
                    <a:pt x="213" y="1385"/>
                  </a:lnTo>
                  <a:lnTo>
                    <a:pt x="213" y="1382"/>
                  </a:lnTo>
                  <a:lnTo>
                    <a:pt x="213" y="1376"/>
                  </a:lnTo>
                  <a:lnTo>
                    <a:pt x="213" y="1373"/>
                  </a:lnTo>
                  <a:lnTo>
                    <a:pt x="216" y="1370"/>
                  </a:lnTo>
                  <a:lnTo>
                    <a:pt x="219" y="1367"/>
                  </a:lnTo>
                  <a:lnTo>
                    <a:pt x="221" y="1365"/>
                  </a:lnTo>
                  <a:lnTo>
                    <a:pt x="224" y="1362"/>
                  </a:lnTo>
                  <a:lnTo>
                    <a:pt x="224" y="1359"/>
                  </a:lnTo>
                  <a:lnTo>
                    <a:pt x="227" y="1356"/>
                  </a:lnTo>
                  <a:lnTo>
                    <a:pt x="230" y="1353"/>
                  </a:lnTo>
                  <a:lnTo>
                    <a:pt x="230" y="1350"/>
                  </a:lnTo>
                  <a:lnTo>
                    <a:pt x="233" y="1350"/>
                  </a:lnTo>
                  <a:lnTo>
                    <a:pt x="233" y="1347"/>
                  </a:lnTo>
                  <a:lnTo>
                    <a:pt x="236" y="1344"/>
                  </a:lnTo>
                  <a:lnTo>
                    <a:pt x="236" y="1342"/>
                  </a:lnTo>
                  <a:lnTo>
                    <a:pt x="236" y="1336"/>
                  </a:lnTo>
                  <a:lnTo>
                    <a:pt x="236" y="1333"/>
                  </a:lnTo>
                  <a:lnTo>
                    <a:pt x="239" y="1330"/>
                  </a:lnTo>
                  <a:lnTo>
                    <a:pt x="242" y="1330"/>
                  </a:lnTo>
                  <a:lnTo>
                    <a:pt x="242" y="1327"/>
                  </a:lnTo>
                  <a:lnTo>
                    <a:pt x="244" y="1324"/>
                  </a:lnTo>
                  <a:lnTo>
                    <a:pt x="244" y="1321"/>
                  </a:lnTo>
                  <a:lnTo>
                    <a:pt x="244" y="1319"/>
                  </a:lnTo>
                  <a:lnTo>
                    <a:pt x="242" y="1316"/>
                  </a:lnTo>
                  <a:lnTo>
                    <a:pt x="242" y="1313"/>
                  </a:lnTo>
                  <a:lnTo>
                    <a:pt x="239" y="1313"/>
                  </a:lnTo>
                  <a:lnTo>
                    <a:pt x="236" y="1310"/>
                  </a:lnTo>
                  <a:lnTo>
                    <a:pt x="236" y="1307"/>
                  </a:lnTo>
                  <a:lnTo>
                    <a:pt x="233" y="1307"/>
                  </a:lnTo>
                  <a:lnTo>
                    <a:pt x="230" y="1304"/>
                  </a:lnTo>
                  <a:lnTo>
                    <a:pt x="227" y="1304"/>
                  </a:lnTo>
                  <a:lnTo>
                    <a:pt x="224" y="1304"/>
                  </a:lnTo>
                  <a:lnTo>
                    <a:pt x="219" y="1304"/>
                  </a:lnTo>
                  <a:lnTo>
                    <a:pt x="216" y="1304"/>
                  </a:lnTo>
                  <a:lnTo>
                    <a:pt x="213" y="1304"/>
                  </a:lnTo>
                  <a:lnTo>
                    <a:pt x="210" y="1304"/>
                  </a:lnTo>
                  <a:lnTo>
                    <a:pt x="207" y="1304"/>
                  </a:lnTo>
                  <a:lnTo>
                    <a:pt x="204" y="1301"/>
                  </a:lnTo>
                  <a:lnTo>
                    <a:pt x="201" y="1301"/>
                  </a:lnTo>
                  <a:lnTo>
                    <a:pt x="196" y="1301"/>
                  </a:lnTo>
                  <a:lnTo>
                    <a:pt x="193" y="1304"/>
                  </a:lnTo>
                  <a:lnTo>
                    <a:pt x="190" y="1307"/>
                  </a:lnTo>
                  <a:lnTo>
                    <a:pt x="187" y="1307"/>
                  </a:lnTo>
                  <a:lnTo>
                    <a:pt x="184" y="1304"/>
                  </a:lnTo>
                  <a:lnTo>
                    <a:pt x="181" y="1304"/>
                  </a:lnTo>
                  <a:lnTo>
                    <a:pt x="178" y="1307"/>
                  </a:lnTo>
                  <a:lnTo>
                    <a:pt x="175" y="1307"/>
                  </a:lnTo>
                  <a:lnTo>
                    <a:pt x="173" y="1310"/>
                  </a:lnTo>
                  <a:lnTo>
                    <a:pt x="170" y="1310"/>
                  </a:lnTo>
                  <a:lnTo>
                    <a:pt x="167" y="1313"/>
                  </a:lnTo>
                  <a:lnTo>
                    <a:pt x="164" y="1313"/>
                  </a:lnTo>
                  <a:lnTo>
                    <a:pt x="161" y="1316"/>
                  </a:lnTo>
                  <a:lnTo>
                    <a:pt x="158" y="1316"/>
                  </a:lnTo>
                  <a:lnTo>
                    <a:pt x="155" y="1316"/>
                  </a:lnTo>
                  <a:lnTo>
                    <a:pt x="152" y="1316"/>
                  </a:lnTo>
                  <a:lnTo>
                    <a:pt x="150" y="1316"/>
                  </a:lnTo>
                  <a:lnTo>
                    <a:pt x="147" y="1316"/>
                  </a:lnTo>
                  <a:lnTo>
                    <a:pt x="144" y="1316"/>
                  </a:lnTo>
                  <a:lnTo>
                    <a:pt x="138" y="1313"/>
                  </a:lnTo>
                  <a:lnTo>
                    <a:pt x="135" y="1313"/>
                  </a:lnTo>
                  <a:lnTo>
                    <a:pt x="132" y="1313"/>
                  </a:lnTo>
                  <a:lnTo>
                    <a:pt x="129" y="1310"/>
                  </a:lnTo>
                  <a:lnTo>
                    <a:pt x="124" y="1313"/>
                  </a:lnTo>
                  <a:lnTo>
                    <a:pt x="121" y="1307"/>
                  </a:lnTo>
                  <a:lnTo>
                    <a:pt x="121" y="1304"/>
                  </a:lnTo>
                  <a:lnTo>
                    <a:pt x="124" y="1301"/>
                  </a:lnTo>
                  <a:lnTo>
                    <a:pt x="124" y="1298"/>
                  </a:lnTo>
                  <a:lnTo>
                    <a:pt x="127" y="1296"/>
                  </a:lnTo>
                  <a:lnTo>
                    <a:pt x="129" y="1293"/>
                  </a:lnTo>
                  <a:lnTo>
                    <a:pt x="129" y="1290"/>
                  </a:lnTo>
                  <a:lnTo>
                    <a:pt x="129" y="1287"/>
                  </a:lnTo>
                  <a:lnTo>
                    <a:pt x="127" y="1287"/>
                  </a:lnTo>
                  <a:lnTo>
                    <a:pt x="124" y="1284"/>
                  </a:lnTo>
                  <a:lnTo>
                    <a:pt x="121" y="1281"/>
                  </a:lnTo>
                  <a:lnTo>
                    <a:pt x="118" y="1278"/>
                  </a:lnTo>
                  <a:lnTo>
                    <a:pt x="115" y="1278"/>
                  </a:lnTo>
                  <a:lnTo>
                    <a:pt x="112" y="1275"/>
                  </a:lnTo>
                  <a:lnTo>
                    <a:pt x="109" y="1273"/>
                  </a:lnTo>
                  <a:lnTo>
                    <a:pt x="106" y="1270"/>
                  </a:lnTo>
                  <a:lnTo>
                    <a:pt x="106" y="1267"/>
                  </a:lnTo>
                  <a:lnTo>
                    <a:pt x="104" y="1267"/>
                  </a:lnTo>
                  <a:lnTo>
                    <a:pt x="104" y="1264"/>
                  </a:lnTo>
                  <a:lnTo>
                    <a:pt x="101" y="1261"/>
                  </a:lnTo>
                  <a:lnTo>
                    <a:pt x="101" y="1255"/>
                  </a:lnTo>
                  <a:lnTo>
                    <a:pt x="104" y="1252"/>
                  </a:lnTo>
                  <a:lnTo>
                    <a:pt x="106" y="1250"/>
                  </a:lnTo>
                  <a:lnTo>
                    <a:pt x="106" y="1247"/>
                  </a:lnTo>
                  <a:lnTo>
                    <a:pt x="104" y="1244"/>
                  </a:lnTo>
                  <a:lnTo>
                    <a:pt x="101" y="1244"/>
                  </a:lnTo>
                  <a:lnTo>
                    <a:pt x="98" y="1244"/>
                  </a:lnTo>
                  <a:lnTo>
                    <a:pt x="95" y="1247"/>
                  </a:lnTo>
                  <a:lnTo>
                    <a:pt x="92" y="1247"/>
                  </a:lnTo>
                  <a:lnTo>
                    <a:pt x="89" y="1247"/>
                  </a:lnTo>
                  <a:lnTo>
                    <a:pt x="86" y="1247"/>
                  </a:lnTo>
                  <a:lnTo>
                    <a:pt x="86" y="1244"/>
                  </a:lnTo>
                  <a:lnTo>
                    <a:pt x="86" y="1241"/>
                  </a:lnTo>
                  <a:lnTo>
                    <a:pt x="83" y="1235"/>
                  </a:lnTo>
                  <a:lnTo>
                    <a:pt x="81" y="1235"/>
                  </a:lnTo>
                  <a:lnTo>
                    <a:pt x="78" y="1235"/>
                  </a:lnTo>
                  <a:lnTo>
                    <a:pt x="75" y="1235"/>
                  </a:lnTo>
                  <a:lnTo>
                    <a:pt x="72" y="1238"/>
                  </a:lnTo>
                  <a:lnTo>
                    <a:pt x="66" y="1238"/>
                  </a:lnTo>
                  <a:lnTo>
                    <a:pt x="63" y="1235"/>
                  </a:lnTo>
                  <a:lnTo>
                    <a:pt x="60" y="1235"/>
                  </a:lnTo>
                  <a:lnTo>
                    <a:pt x="58" y="1232"/>
                  </a:lnTo>
                  <a:lnTo>
                    <a:pt x="55" y="1230"/>
                  </a:lnTo>
                  <a:lnTo>
                    <a:pt x="52" y="1227"/>
                  </a:lnTo>
                  <a:lnTo>
                    <a:pt x="52" y="1224"/>
                  </a:lnTo>
                  <a:lnTo>
                    <a:pt x="52" y="1221"/>
                  </a:lnTo>
                  <a:lnTo>
                    <a:pt x="49" y="1218"/>
                  </a:lnTo>
                  <a:lnTo>
                    <a:pt x="46" y="1218"/>
                  </a:lnTo>
                  <a:lnTo>
                    <a:pt x="43" y="1218"/>
                  </a:lnTo>
                  <a:lnTo>
                    <a:pt x="40" y="1221"/>
                  </a:lnTo>
                  <a:lnTo>
                    <a:pt x="37" y="1221"/>
                  </a:lnTo>
                  <a:lnTo>
                    <a:pt x="35" y="1218"/>
                  </a:lnTo>
                  <a:lnTo>
                    <a:pt x="35" y="1215"/>
                  </a:lnTo>
                  <a:lnTo>
                    <a:pt x="32" y="1212"/>
                  </a:lnTo>
                  <a:lnTo>
                    <a:pt x="29" y="1212"/>
                  </a:lnTo>
                  <a:lnTo>
                    <a:pt x="26" y="1215"/>
                  </a:lnTo>
                  <a:lnTo>
                    <a:pt x="26" y="1218"/>
                  </a:lnTo>
                  <a:lnTo>
                    <a:pt x="23" y="1218"/>
                  </a:lnTo>
                  <a:lnTo>
                    <a:pt x="20" y="1218"/>
                  </a:lnTo>
                  <a:lnTo>
                    <a:pt x="17" y="1215"/>
                  </a:lnTo>
                  <a:lnTo>
                    <a:pt x="14" y="1215"/>
                  </a:lnTo>
                  <a:lnTo>
                    <a:pt x="12" y="1215"/>
                  </a:lnTo>
                  <a:lnTo>
                    <a:pt x="6" y="1215"/>
                  </a:lnTo>
                  <a:lnTo>
                    <a:pt x="3" y="1215"/>
                  </a:lnTo>
                  <a:lnTo>
                    <a:pt x="0" y="1207"/>
                  </a:lnTo>
                  <a:lnTo>
                    <a:pt x="0" y="1204"/>
                  </a:lnTo>
                  <a:lnTo>
                    <a:pt x="0" y="1201"/>
                  </a:lnTo>
                  <a:lnTo>
                    <a:pt x="3" y="1198"/>
                  </a:lnTo>
                  <a:lnTo>
                    <a:pt x="3" y="1195"/>
                  </a:lnTo>
                  <a:lnTo>
                    <a:pt x="6" y="1192"/>
                  </a:lnTo>
                  <a:lnTo>
                    <a:pt x="6" y="1189"/>
                  </a:lnTo>
                  <a:lnTo>
                    <a:pt x="6" y="1186"/>
                  </a:lnTo>
                  <a:lnTo>
                    <a:pt x="6" y="1184"/>
                  </a:lnTo>
                  <a:lnTo>
                    <a:pt x="6" y="1181"/>
                  </a:lnTo>
                  <a:lnTo>
                    <a:pt x="6" y="1178"/>
                  </a:lnTo>
                  <a:lnTo>
                    <a:pt x="6" y="1172"/>
                  </a:lnTo>
                  <a:lnTo>
                    <a:pt x="6" y="1169"/>
                  </a:lnTo>
                  <a:lnTo>
                    <a:pt x="6" y="1166"/>
                  </a:lnTo>
                  <a:lnTo>
                    <a:pt x="9" y="1163"/>
                  </a:lnTo>
                  <a:lnTo>
                    <a:pt x="9" y="1161"/>
                  </a:lnTo>
                  <a:lnTo>
                    <a:pt x="9" y="1158"/>
                  </a:lnTo>
                  <a:lnTo>
                    <a:pt x="12" y="1155"/>
                  </a:lnTo>
                  <a:lnTo>
                    <a:pt x="14" y="1152"/>
                  </a:lnTo>
                  <a:lnTo>
                    <a:pt x="17" y="1149"/>
                  </a:lnTo>
                  <a:lnTo>
                    <a:pt x="20" y="1146"/>
                  </a:lnTo>
                  <a:lnTo>
                    <a:pt x="20" y="1143"/>
                  </a:lnTo>
                  <a:lnTo>
                    <a:pt x="20" y="1140"/>
                  </a:lnTo>
                  <a:lnTo>
                    <a:pt x="20" y="1138"/>
                  </a:lnTo>
                  <a:lnTo>
                    <a:pt x="20" y="1132"/>
                  </a:lnTo>
                  <a:lnTo>
                    <a:pt x="20" y="1129"/>
                  </a:lnTo>
                  <a:lnTo>
                    <a:pt x="20" y="1126"/>
                  </a:lnTo>
                  <a:lnTo>
                    <a:pt x="20" y="1123"/>
                  </a:lnTo>
                  <a:lnTo>
                    <a:pt x="20" y="1120"/>
                  </a:lnTo>
                  <a:lnTo>
                    <a:pt x="20" y="1115"/>
                  </a:lnTo>
                  <a:lnTo>
                    <a:pt x="23" y="1112"/>
                  </a:lnTo>
                  <a:lnTo>
                    <a:pt x="23" y="1109"/>
                  </a:lnTo>
                  <a:lnTo>
                    <a:pt x="23" y="1106"/>
                  </a:lnTo>
                  <a:lnTo>
                    <a:pt x="23" y="1103"/>
                  </a:lnTo>
                  <a:lnTo>
                    <a:pt x="23" y="1097"/>
                  </a:lnTo>
                  <a:lnTo>
                    <a:pt x="23" y="1095"/>
                  </a:lnTo>
                  <a:lnTo>
                    <a:pt x="23" y="1092"/>
                  </a:lnTo>
                  <a:lnTo>
                    <a:pt x="23" y="1089"/>
                  </a:lnTo>
                  <a:lnTo>
                    <a:pt x="23" y="1083"/>
                  </a:lnTo>
                  <a:lnTo>
                    <a:pt x="23" y="1080"/>
                  </a:lnTo>
                  <a:lnTo>
                    <a:pt x="23" y="1077"/>
                  </a:lnTo>
                  <a:lnTo>
                    <a:pt x="26" y="1074"/>
                  </a:lnTo>
                  <a:lnTo>
                    <a:pt x="26" y="1072"/>
                  </a:lnTo>
                  <a:lnTo>
                    <a:pt x="29" y="1072"/>
                  </a:lnTo>
                  <a:lnTo>
                    <a:pt x="29" y="1069"/>
                  </a:lnTo>
                  <a:lnTo>
                    <a:pt x="32" y="1066"/>
                  </a:lnTo>
                  <a:lnTo>
                    <a:pt x="35" y="1063"/>
                  </a:lnTo>
                  <a:lnTo>
                    <a:pt x="35" y="1060"/>
                  </a:lnTo>
                  <a:lnTo>
                    <a:pt x="37" y="1057"/>
                  </a:lnTo>
                  <a:lnTo>
                    <a:pt x="40" y="1054"/>
                  </a:lnTo>
                  <a:lnTo>
                    <a:pt x="43" y="1051"/>
                  </a:lnTo>
                  <a:lnTo>
                    <a:pt x="46" y="1049"/>
                  </a:lnTo>
                  <a:lnTo>
                    <a:pt x="49" y="1046"/>
                  </a:lnTo>
                  <a:lnTo>
                    <a:pt x="52" y="1046"/>
                  </a:lnTo>
                  <a:lnTo>
                    <a:pt x="52" y="1043"/>
                  </a:lnTo>
                  <a:lnTo>
                    <a:pt x="55" y="1040"/>
                  </a:lnTo>
                  <a:lnTo>
                    <a:pt x="55" y="1037"/>
                  </a:lnTo>
                  <a:lnTo>
                    <a:pt x="55" y="1034"/>
                  </a:lnTo>
                  <a:lnTo>
                    <a:pt x="55" y="1028"/>
                  </a:lnTo>
                  <a:lnTo>
                    <a:pt x="55" y="1026"/>
                  </a:lnTo>
                  <a:lnTo>
                    <a:pt x="55" y="1023"/>
                  </a:lnTo>
                  <a:lnTo>
                    <a:pt x="55" y="1020"/>
                  </a:lnTo>
                  <a:lnTo>
                    <a:pt x="55" y="1017"/>
                  </a:lnTo>
                  <a:lnTo>
                    <a:pt x="52" y="1014"/>
                  </a:lnTo>
                  <a:lnTo>
                    <a:pt x="52" y="1011"/>
                  </a:lnTo>
                  <a:lnTo>
                    <a:pt x="49" y="1008"/>
                  </a:lnTo>
                  <a:lnTo>
                    <a:pt x="49" y="1005"/>
                  </a:lnTo>
                  <a:lnTo>
                    <a:pt x="46" y="1005"/>
                  </a:lnTo>
                  <a:lnTo>
                    <a:pt x="43" y="1003"/>
                  </a:lnTo>
                  <a:lnTo>
                    <a:pt x="40" y="1000"/>
                  </a:lnTo>
                  <a:lnTo>
                    <a:pt x="37" y="997"/>
                  </a:lnTo>
                  <a:lnTo>
                    <a:pt x="37" y="994"/>
                  </a:lnTo>
                  <a:lnTo>
                    <a:pt x="35" y="991"/>
                  </a:lnTo>
                  <a:lnTo>
                    <a:pt x="35" y="988"/>
                  </a:lnTo>
                  <a:lnTo>
                    <a:pt x="32" y="985"/>
                  </a:lnTo>
                  <a:lnTo>
                    <a:pt x="32" y="983"/>
                  </a:lnTo>
                  <a:lnTo>
                    <a:pt x="35" y="980"/>
                  </a:lnTo>
                  <a:lnTo>
                    <a:pt x="35" y="977"/>
                  </a:lnTo>
                  <a:lnTo>
                    <a:pt x="37" y="974"/>
                  </a:lnTo>
                  <a:lnTo>
                    <a:pt x="46" y="971"/>
                  </a:lnTo>
                  <a:lnTo>
                    <a:pt x="49" y="968"/>
                  </a:lnTo>
                  <a:lnTo>
                    <a:pt x="52" y="965"/>
                  </a:lnTo>
                  <a:lnTo>
                    <a:pt x="52" y="962"/>
                  </a:lnTo>
                  <a:lnTo>
                    <a:pt x="55" y="962"/>
                  </a:lnTo>
                  <a:lnTo>
                    <a:pt x="58" y="960"/>
                  </a:lnTo>
                  <a:lnTo>
                    <a:pt x="60" y="957"/>
                  </a:lnTo>
                  <a:lnTo>
                    <a:pt x="63" y="957"/>
                  </a:lnTo>
                  <a:lnTo>
                    <a:pt x="66" y="957"/>
                  </a:lnTo>
                  <a:lnTo>
                    <a:pt x="69" y="954"/>
                  </a:lnTo>
                  <a:lnTo>
                    <a:pt x="69" y="951"/>
                  </a:lnTo>
                  <a:lnTo>
                    <a:pt x="72" y="951"/>
                  </a:lnTo>
                  <a:lnTo>
                    <a:pt x="75" y="948"/>
                  </a:lnTo>
                  <a:lnTo>
                    <a:pt x="75" y="945"/>
                  </a:lnTo>
                  <a:lnTo>
                    <a:pt x="78" y="942"/>
                  </a:lnTo>
                  <a:lnTo>
                    <a:pt x="81" y="942"/>
                  </a:lnTo>
                  <a:lnTo>
                    <a:pt x="81" y="939"/>
                  </a:lnTo>
                  <a:lnTo>
                    <a:pt x="83" y="937"/>
                  </a:lnTo>
                  <a:lnTo>
                    <a:pt x="83" y="934"/>
                  </a:lnTo>
                  <a:lnTo>
                    <a:pt x="83" y="931"/>
                  </a:lnTo>
                  <a:lnTo>
                    <a:pt x="86" y="928"/>
                  </a:lnTo>
                  <a:lnTo>
                    <a:pt x="86" y="925"/>
                  </a:lnTo>
                  <a:lnTo>
                    <a:pt x="86" y="922"/>
                  </a:lnTo>
                  <a:lnTo>
                    <a:pt x="89" y="919"/>
                  </a:lnTo>
                  <a:lnTo>
                    <a:pt x="89" y="916"/>
                  </a:lnTo>
                  <a:lnTo>
                    <a:pt x="92" y="908"/>
                  </a:lnTo>
                  <a:lnTo>
                    <a:pt x="92" y="905"/>
                  </a:lnTo>
                  <a:lnTo>
                    <a:pt x="92" y="902"/>
                  </a:lnTo>
                  <a:lnTo>
                    <a:pt x="92" y="899"/>
                  </a:lnTo>
                  <a:lnTo>
                    <a:pt x="92" y="893"/>
                  </a:lnTo>
                  <a:lnTo>
                    <a:pt x="92" y="891"/>
                  </a:lnTo>
                  <a:lnTo>
                    <a:pt x="92" y="888"/>
                  </a:lnTo>
                  <a:lnTo>
                    <a:pt x="92" y="882"/>
                  </a:lnTo>
                  <a:lnTo>
                    <a:pt x="92" y="879"/>
                  </a:lnTo>
                  <a:lnTo>
                    <a:pt x="92" y="873"/>
                  </a:lnTo>
                  <a:lnTo>
                    <a:pt x="92" y="870"/>
                  </a:lnTo>
                  <a:lnTo>
                    <a:pt x="92" y="868"/>
                  </a:lnTo>
                  <a:lnTo>
                    <a:pt x="92" y="865"/>
                  </a:lnTo>
                  <a:lnTo>
                    <a:pt x="92" y="859"/>
                  </a:lnTo>
                  <a:lnTo>
                    <a:pt x="89" y="856"/>
                  </a:lnTo>
                  <a:lnTo>
                    <a:pt x="92" y="853"/>
                  </a:lnTo>
                  <a:lnTo>
                    <a:pt x="92" y="850"/>
                  </a:lnTo>
                  <a:lnTo>
                    <a:pt x="92" y="845"/>
                  </a:lnTo>
                  <a:lnTo>
                    <a:pt x="92" y="842"/>
                  </a:lnTo>
                  <a:lnTo>
                    <a:pt x="92" y="839"/>
                  </a:lnTo>
                  <a:lnTo>
                    <a:pt x="95" y="833"/>
                  </a:lnTo>
                  <a:lnTo>
                    <a:pt x="95" y="830"/>
                  </a:lnTo>
                  <a:lnTo>
                    <a:pt x="98" y="825"/>
                  </a:lnTo>
                  <a:lnTo>
                    <a:pt x="98" y="822"/>
                  </a:lnTo>
                  <a:lnTo>
                    <a:pt x="101" y="819"/>
                  </a:lnTo>
                  <a:lnTo>
                    <a:pt x="101" y="816"/>
                  </a:lnTo>
                  <a:lnTo>
                    <a:pt x="101" y="813"/>
                  </a:lnTo>
                  <a:lnTo>
                    <a:pt x="101" y="810"/>
                  </a:lnTo>
                  <a:lnTo>
                    <a:pt x="98" y="807"/>
                  </a:lnTo>
                  <a:lnTo>
                    <a:pt x="98" y="804"/>
                  </a:lnTo>
                  <a:lnTo>
                    <a:pt x="95" y="804"/>
                  </a:lnTo>
                  <a:lnTo>
                    <a:pt x="95" y="802"/>
                  </a:lnTo>
                  <a:lnTo>
                    <a:pt x="95" y="796"/>
                  </a:lnTo>
                  <a:lnTo>
                    <a:pt x="95" y="793"/>
                  </a:lnTo>
                  <a:lnTo>
                    <a:pt x="95" y="790"/>
                  </a:lnTo>
                  <a:lnTo>
                    <a:pt x="95" y="787"/>
                  </a:lnTo>
                  <a:lnTo>
                    <a:pt x="92" y="784"/>
                  </a:lnTo>
                  <a:lnTo>
                    <a:pt x="92" y="781"/>
                  </a:lnTo>
                  <a:lnTo>
                    <a:pt x="92" y="779"/>
                  </a:lnTo>
                  <a:lnTo>
                    <a:pt x="95" y="776"/>
                  </a:lnTo>
                  <a:lnTo>
                    <a:pt x="95" y="773"/>
                  </a:lnTo>
                  <a:lnTo>
                    <a:pt x="98" y="770"/>
                  </a:lnTo>
                  <a:lnTo>
                    <a:pt x="98" y="767"/>
                  </a:lnTo>
                  <a:lnTo>
                    <a:pt x="101" y="764"/>
                  </a:lnTo>
                  <a:lnTo>
                    <a:pt x="98" y="761"/>
                  </a:lnTo>
                  <a:lnTo>
                    <a:pt x="98" y="758"/>
                  </a:lnTo>
                  <a:lnTo>
                    <a:pt x="98" y="756"/>
                  </a:lnTo>
                  <a:lnTo>
                    <a:pt x="98" y="753"/>
                  </a:lnTo>
                  <a:lnTo>
                    <a:pt x="98" y="750"/>
                  </a:lnTo>
                  <a:lnTo>
                    <a:pt x="98" y="747"/>
                  </a:lnTo>
                  <a:lnTo>
                    <a:pt x="98" y="744"/>
                  </a:lnTo>
                  <a:lnTo>
                    <a:pt x="101" y="744"/>
                  </a:lnTo>
                  <a:lnTo>
                    <a:pt x="104" y="741"/>
                  </a:lnTo>
                  <a:lnTo>
                    <a:pt x="106" y="741"/>
                  </a:lnTo>
                  <a:lnTo>
                    <a:pt x="109" y="738"/>
                  </a:lnTo>
                  <a:lnTo>
                    <a:pt x="112" y="738"/>
                  </a:lnTo>
                  <a:lnTo>
                    <a:pt x="115" y="736"/>
                  </a:lnTo>
                  <a:lnTo>
                    <a:pt x="118" y="736"/>
                  </a:lnTo>
                  <a:lnTo>
                    <a:pt x="118" y="733"/>
                  </a:lnTo>
                  <a:lnTo>
                    <a:pt x="121" y="733"/>
                  </a:lnTo>
                  <a:lnTo>
                    <a:pt x="124" y="730"/>
                  </a:lnTo>
                  <a:lnTo>
                    <a:pt x="124" y="727"/>
                  </a:lnTo>
                  <a:lnTo>
                    <a:pt x="127" y="724"/>
                  </a:lnTo>
                  <a:lnTo>
                    <a:pt x="127" y="721"/>
                  </a:lnTo>
                  <a:lnTo>
                    <a:pt x="129" y="718"/>
                  </a:lnTo>
                  <a:lnTo>
                    <a:pt x="129" y="715"/>
                  </a:lnTo>
                  <a:lnTo>
                    <a:pt x="132" y="715"/>
                  </a:lnTo>
                  <a:lnTo>
                    <a:pt x="132" y="713"/>
                  </a:lnTo>
                  <a:lnTo>
                    <a:pt x="135" y="710"/>
                  </a:lnTo>
                  <a:lnTo>
                    <a:pt x="138" y="710"/>
                  </a:lnTo>
                  <a:lnTo>
                    <a:pt x="141" y="707"/>
                  </a:lnTo>
                  <a:lnTo>
                    <a:pt x="144" y="704"/>
                  </a:lnTo>
                  <a:lnTo>
                    <a:pt x="147" y="704"/>
                  </a:lnTo>
                  <a:lnTo>
                    <a:pt x="152" y="704"/>
                  </a:lnTo>
                  <a:lnTo>
                    <a:pt x="155" y="704"/>
                  </a:lnTo>
                  <a:lnTo>
                    <a:pt x="158" y="701"/>
                  </a:lnTo>
                  <a:lnTo>
                    <a:pt x="158" y="698"/>
                  </a:lnTo>
                  <a:lnTo>
                    <a:pt x="161" y="695"/>
                  </a:lnTo>
                  <a:lnTo>
                    <a:pt x="164" y="692"/>
                  </a:lnTo>
                  <a:lnTo>
                    <a:pt x="167" y="690"/>
                  </a:lnTo>
                  <a:lnTo>
                    <a:pt x="170" y="687"/>
                  </a:lnTo>
                  <a:lnTo>
                    <a:pt x="173" y="687"/>
                  </a:lnTo>
                  <a:lnTo>
                    <a:pt x="173" y="684"/>
                  </a:lnTo>
                  <a:lnTo>
                    <a:pt x="175" y="684"/>
                  </a:lnTo>
                  <a:lnTo>
                    <a:pt x="178" y="681"/>
                  </a:lnTo>
                  <a:lnTo>
                    <a:pt x="178" y="678"/>
                  </a:lnTo>
                  <a:lnTo>
                    <a:pt x="181" y="675"/>
                  </a:lnTo>
                  <a:lnTo>
                    <a:pt x="181" y="672"/>
                  </a:lnTo>
                  <a:lnTo>
                    <a:pt x="181" y="669"/>
                  </a:lnTo>
                  <a:lnTo>
                    <a:pt x="178" y="669"/>
                  </a:lnTo>
                  <a:lnTo>
                    <a:pt x="175" y="667"/>
                  </a:lnTo>
                  <a:lnTo>
                    <a:pt x="173" y="669"/>
                  </a:lnTo>
                  <a:lnTo>
                    <a:pt x="170" y="669"/>
                  </a:lnTo>
                  <a:lnTo>
                    <a:pt x="170" y="667"/>
                  </a:lnTo>
                  <a:lnTo>
                    <a:pt x="170" y="664"/>
                  </a:lnTo>
                  <a:lnTo>
                    <a:pt x="170" y="661"/>
                  </a:lnTo>
                  <a:lnTo>
                    <a:pt x="173" y="658"/>
                  </a:lnTo>
                  <a:lnTo>
                    <a:pt x="175" y="655"/>
                  </a:lnTo>
                  <a:lnTo>
                    <a:pt x="181" y="655"/>
                  </a:lnTo>
                  <a:lnTo>
                    <a:pt x="184" y="655"/>
                  </a:lnTo>
                  <a:lnTo>
                    <a:pt x="187" y="658"/>
                  </a:lnTo>
                  <a:lnTo>
                    <a:pt x="190" y="658"/>
                  </a:lnTo>
                  <a:lnTo>
                    <a:pt x="193" y="658"/>
                  </a:lnTo>
                  <a:lnTo>
                    <a:pt x="196" y="661"/>
                  </a:lnTo>
                  <a:lnTo>
                    <a:pt x="198" y="661"/>
                  </a:lnTo>
                  <a:lnTo>
                    <a:pt x="201" y="658"/>
                  </a:lnTo>
                  <a:lnTo>
                    <a:pt x="204" y="658"/>
                  </a:lnTo>
                  <a:lnTo>
                    <a:pt x="204" y="655"/>
                  </a:lnTo>
                  <a:lnTo>
                    <a:pt x="204" y="649"/>
                  </a:lnTo>
                  <a:lnTo>
                    <a:pt x="204" y="646"/>
                  </a:lnTo>
                  <a:lnTo>
                    <a:pt x="201" y="644"/>
                  </a:lnTo>
                  <a:lnTo>
                    <a:pt x="201" y="641"/>
                  </a:lnTo>
                  <a:lnTo>
                    <a:pt x="201" y="638"/>
                  </a:lnTo>
                  <a:lnTo>
                    <a:pt x="201" y="635"/>
                  </a:lnTo>
                  <a:lnTo>
                    <a:pt x="198" y="632"/>
                  </a:lnTo>
                  <a:lnTo>
                    <a:pt x="196" y="629"/>
                  </a:lnTo>
                  <a:lnTo>
                    <a:pt x="190" y="623"/>
                  </a:lnTo>
                  <a:lnTo>
                    <a:pt x="190" y="621"/>
                  </a:lnTo>
                  <a:lnTo>
                    <a:pt x="187" y="621"/>
                  </a:lnTo>
                  <a:lnTo>
                    <a:pt x="187" y="618"/>
                  </a:lnTo>
                  <a:lnTo>
                    <a:pt x="184" y="615"/>
                  </a:lnTo>
                  <a:lnTo>
                    <a:pt x="184" y="609"/>
                  </a:lnTo>
                  <a:lnTo>
                    <a:pt x="184" y="606"/>
                  </a:lnTo>
                  <a:lnTo>
                    <a:pt x="184" y="603"/>
                  </a:lnTo>
                  <a:lnTo>
                    <a:pt x="184" y="601"/>
                  </a:lnTo>
                  <a:lnTo>
                    <a:pt x="184" y="598"/>
                  </a:lnTo>
                  <a:lnTo>
                    <a:pt x="187" y="595"/>
                  </a:lnTo>
                  <a:lnTo>
                    <a:pt x="190" y="595"/>
                  </a:lnTo>
                  <a:lnTo>
                    <a:pt x="193" y="592"/>
                  </a:lnTo>
                  <a:lnTo>
                    <a:pt x="196" y="589"/>
                  </a:lnTo>
                  <a:lnTo>
                    <a:pt x="198" y="586"/>
                  </a:lnTo>
                  <a:lnTo>
                    <a:pt x="198" y="583"/>
                  </a:lnTo>
                  <a:lnTo>
                    <a:pt x="198" y="578"/>
                  </a:lnTo>
                  <a:lnTo>
                    <a:pt x="196" y="575"/>
                  </a:lnTo>
                  <a:lnTo>
                    <a:pt x="196" y="572"/>
                  </a:lnTo>
                  <a:lnTo>
                    <a:pt x="196" y="569"/>
                  </a:lnTo>
                  <a:lnTo>
                    <a:pt x="196" y="563"/>
                  </a:lnTo>
                  <a:lnTo>
                    <a:pt x="196" y="560"/>
                  </a:lnTo>
                  <a:lnTo>
                    <a:pt x="198" y="557"/>
                  </a:lnTo>
                  <a:lnTo>
                    <a:pt x="198" y="555"/>
                  </a:lnTo>
                  <a:lnTo>
                    <a:pt x="198" y="552"/>
                  </a:lnTo>
                  <a:lnTo>
                    <a:pt x="198" y="549"/>
                  </a:lnTo>
                  <a:lnTo>
                    <a:pt x="196" y="546"/>
                  </a:lnTo>
                  <a:lnTo>
                    <a:pt x="198" y="543"/>
                  </a:lnTo>
                  <a:lnTo>
                    <a:pt x="198" y="540"/>
                  </a:lnTo>
                  <a:lnTo>
                    <a:pt x="198" y="537"/>
                  </a:lnTo>
                  <a:lnTo>
                    <a:pt x="198" y="532"/>
                  </a:lnTo>
                  <a:lnTo>
                    <a:pt x="198" y="529"/>
                  </a:lnTo>
                  <a:lnTo>
                    <a:pt x="198" y="526"/>
                  </a:lnTo>
                  <a:lnTo>
                    <a:pt x="198" y="523"/>
                  </a:lnTo>
                  <a:lnTo>
                    <a:pt x="198" y="517"/>
                  </a:lnTo>
                  <a:lnTo>
                    <a:pt x="198" y="514"/>
                  </a:lnTo>
                  <a:lnTo>
                    <a:pt x="201" y="514"/>
                  </a:lnTo>
                  <a:lnTo>
                    <a:pt x="201" y="511"/>
                  </a:lnTo>
                  <a:lnTo>
                    <a:pt x="201" y="509"/>
                  </a:lnTo>
                  <a:lnTo>
                    <a:pt x="201" y="506"/>
                  </a:lnTo>
                  <a:lnTo>
                    <a:pt x="204" y="503"/>
                  </a:lnTo>
                  <a:lnTo>
                    <a:pt x="204" y="500"/>
                  </a:lnTo>
                  <a:lnTo>
                    <a:pt x="207" y="500"/>
                  </a:lnTo>
                  <a:lnTo>
                    <a:pt x="207" y="497"/>
                  </a:lnTo>
                  <a:lnTo>
                    <a:pt x="210" y="494"/>
                  </a:lnTo>
                  <a:lnTo>
                    <a:pt x="213" y="494"/>
                  </a:lnTo>
                  <a:lnTo>
                    <a:pt x="216" y="491"/>
                  </a:lnTo>
                  <a:lnTo>
                    <a:pt x="219" y="489"/>
                  </a:lnTo>
                  <a:lnTo>
                    <a:pt x="221" y="486"/>
                  </a:lnTo>
                  <a:lnTo>
                    <a:pt x="224" y="480"/>
                  </a:lnTo>
                  <a:lnTo>
                    <a:pt x="227" y="480"/>
                  </a:lnTo>
                  <a:lnTo>
                    <a:pt x="227" y="477"/>
                  </a:lnTo>
                  <a:lnTo>
                    <a:pt x="227" y="471"/>
                  </a:lnTo>
                  <a:lnTo>
                    <a:pt x="227" y="468"/>
                  </a:lnTo>
                  <a:lnTo>
                    <a:pt x="227" y="466"/>
                  </a:lnTo>
                  <a:lnTo>
                    <a:pt x="224" y="463"/>
                  </a:lnTo>
                  <a:lnTo>
                    <a:pt x="221" y="463"/>
                  </a:lnTo>
                  <a:lnTo>
                    <a:pt x="221" y="460"/>
                  </a:lnTo>
                  <a:lnTo>
                    <a:pt x="219" y="460"/>
                  </a:lnTo>
                  <a:lnTo>
                    <a:pt x="224" y="451"/>
                  </a:lnTo>
                  <a:lnTo>
                    <a:pt x="236" y="443"/>
                  </a:lnTo>
                  <a:lnTo>
                    <a:pt x="242" y="437"/>
                  </a:lnTo>
                  <a:lnTo>
                    <a:pt x="250" y="431"/>
                  </a:lnTo>
                  <a:lnTo>
                    <a:pt x="262" y="425"/>
                  </a:lnTo>
                  <a:lnTo>
                    <a:pt x="273" y="422"/>
                  </a:lnTo>
                  <a:lnTo>
                    <a:pt x="282" y="420"/>
                  </a:lnTo>
                  <a:lnTo>
                    <a:pt x="290" y="417"/>
                  </a:lnTo>
                  <a:lnTo>
                    <a:pt x="293" y="411"/>
                  </a:lnTo>
                  <a:lnTo>
                    <a:pt x="296" y="405"/>
                  </a:lnTo>
                  <a:lnTo>
                    <a:pt x="305" y="405"/>
                  </a:lnTo>
                  <a:lnTo>
                    <a:pt x="308" y="405"/>
                  </a:lnTo>
                  <a:lnTo>
                    <a:pt x="313" y="405"/>
                  </a:lnTo>
                  <a:lnTo>
                    <a:pt x="316" y="408"/>
                  </a:lnTo>
                  <a:lnTo>
                    <a:pt x="319" y="414"/>
                  </a:lnTo>
                  <a:lnTo>
                    <a:pt x="322" y="420"/>
                  </a:lnTo>
                  <a:lnTo>
                    <a:pt x="325" y="422"/>
                  </a:lnTo>
                  <a:lnTo>
                    <a:pt x="331" y="422"/>
                  </a:lnTo>
                  <a:lnTo>
                    <a:pt x="339" y="420"/>
                  </a:lnTo>
                  <a:lnTo>
                    <a:pt x="345" y="420"/>
                  </a:lnTo>
                  <a:lnTo>
                    <a:pt x="354" y="417"/>
                  </a:lnTo>
                  <a:lnTo>
                    <a:pt x="359" y="417"/>
                  </a:lnTo>
                  <a:lnTo>
                    <a:pt x="368" y="420"/>
                  </a:lnTo>
                  <a:lnTo>
                    <a:pt x="374" y="420"/>
                  </a:lnTo>
                  <a:lnTo>
                    <a:pt x="380" y="422"/>
                  </a:lnTo>
                  <a:lnTo>
                    <a:pt x="382" y="420"/>
                  </a:lnTo>
                  <a:lnTo>
                    <a:pt x="385" y="417"/>
                  </a:lnTo>
                  <a:lnTo>
                    <a:pt x="414" y="402"/>
                  </a:lnTo>
                  <a:lnTo>
                    <a:pt x="431" y="394"/>
                  </a:lnTo>
                  <a:lnTo>
                    <a:pt x="434" y="391"/>
                  </a:lnTo>
                  <a:lnTo>
                    <a:pt x="440" y="379"/>
                  </a:lnTo>
                  <a:lnTo>
                    <a:pt x="443" y="374"/>
                  </a:lnTo>
                  <a:lnTo>
                    <a:pt x="449" y="368"/>
                  </a:lnTo>
                  <a:lnTo>
                    <a:pt x="451" y="356"/>
                  </a:lnTo>
                  <a:lnTo>
                    <a:pt x="451" y="348"/>
                  </a:lnTo>
                  <a:lnTo>
                    <a:pt x="454" y="336"/>
                  </a:lnTo>
                  <a:lnTo>
                    <a:pt x="460" y="328"/>
                  </a:lnTo>
                  <a:lnTo>
                    <a:pt x="466" y="316"/>
                  </a:lnTo>
                  <a:lnTo>
                    <a:pt x="472" y="305"/>
                  </a:lnTo>
                  <a:lnTo>
                    <a:pt x="477" y="299"/>
                  </a:lnTo>
                  <a:lnTo>
                    <a:pt x="486" y="296"/>
                  </a:lnTo>
                  <a:lnTo>
                    <a:pt x="497" y="293"/>
                  </a:lnTo>
                  <a:lnTo>
                    <a:pt x="512" y="290"/>
                  </a:lnTo>
                  <a:lnTo>
                    <a:pt x="526" y="290"/>
                  </a:lnTo>
                  <a:lnTo>
                    <a:pt x="538" y="287"/>
                  </a:lnTo>
                  <a:lnTo>
                    <a:pt x="546" y="285"/>
                  </a:lnTo>
                  <a:lnTo>
                    <a:pt x="558" y="282"/>
                  </a:lnTo>
                  <a:lnTo>
                    <a:pt x="564" y="282"/>
                  </a:lnTo>
                  <a:lnTo>
                    <a:pt x="575" y="285"/>
                  </a:lnTo>
                  <a:lnTo>
                    <a:pt x="581" y="287"/>
                  </a:lnTo>
                  <a:lnTo>
                    <a:pt x="589" y="290"/>
                  </a:lnTo>
                  <a:lnTo>
                    <a:pt x="598" y="290"/>
                  </a:lnTo>
                  <a:lnTo>
                    <a:pt x="604" y="287"/>
                  </a:lnTo>
                  <a:lnTo>
                    <a:pt x="610" y="287"/>
                  </a:lnTo>
                  <a:lnTo>
                    <a:pt x="615" y="285"/>
                  </a:lnTo>
                  <a:lnTo>
                    <a:pt x="618" y="285"/>
                  </a:lnTo>
                  <a:lnTo>
                    <a:pt x="624" y="282"/>
                  </a:lnTo>
                  <a:lnTo>
                    <a:pt x="630" y="282"/>
                  </a:lnTo>
                  <a:lnTo>
                    <a:pt x="635" y="282"/>
                  </a:lnTo>
                  <a:lnTo>
                    <a:pt x="641" y="285"/>
                  </a:lnTo>
                  <a:lnTo>
                    <a:pt x="644" y="287"/>
                  </a:lnTo>
                  <a:lnTo>
                    <a:pt x="650" y="290"/>
                  </a:lnTo>
                  <a:lnTo>
                    <a:pt x="653" y="296"/>
                  </a:lnTo>
                  <a:lnTo>
                    <a:pt x="656" y="302"/>
                  </a:lnTo>
                  <a:lnTo>
                    <a:pt x="658" y="308"/>
                  </a:lnTo>
                  <a:lnTo>
                    <a:pt x="664" y="319"/>
                  </a:lnTo>
                  <a:lnTo>
                    <a:pt x="670" y="333"/>
                  </a:lnTo>
                  <a:lnTo>
                    <a:pt x="756" y="356"/>
                  </a:lnTo>
                  <a:lnTo>
                    <a:pt x="837" y="376"/>
                  </a:lnTo>
                  <a:lnTo>
                    <a:pt x="906" y="394"/>
                  </a:lnTo>
                  <a:lnTo>
                    <a:pt x="909" y="391"/>
                  </a:lnTo>
                  <a:lnTo>
                    <a:pt x="909" y="388"/>
                  </a:lnTo>
                  <a:lnTo>
                    <a:pt x="911" y="385"/>
                  </a:lnTo>
                  <a:lnTo>
                    <a:pt x="914" y="385"/>
                  </a:lnTo>
                  <a:lnTo>
                    <a:pt x="917" y="382"/>
                  </a:lnTo>
                  <a:lnTo>
                    <a:pt x="920" y="382"/>
                  </a:lnTo>
                  <a:lnTo>
                    <a:pt x="920" y="376"/>
                  </a:lnTo>
                  <a:lnTo>
                    <a:pt x="917" y="374"/>
                  </a:lnTo>
                  <a:lnTo>
                    <a:pt x="917" y="371"/>
                  </a:lnTo>
                  <a:lnTo>
                    <a:pt x="917" y="368"/>
                  </a:lnTo>
                  <a:lnTo>
                    <a:pt x="917" y="362"/>
                  </a:lnTo>
                  <a:lnTo>
                    <a:pt x="917" y="359"/>
                  </a:lnTo>
                  <a:lnTo>
                    <a:pt x="920" y="359"/>
                  </a:lnTo>
                  <a:lnTo>
                    <a:pt x="920" y="356"/>
                  </a:lnTo>
                  <a:lnTo>
                    <a:pt x="920" y="354"/>
                  </a:lnTo>
                  <a:lnTo>
                    <a:pt x="917" y="351"/>
                  </a:lnTo>
                  <a:lnTo>
                    <a:pt x="917" y="348"/>
                  </a:lnTo>
                  <a:lnTo>
                    <a:pt x="917" y="342"/>
                  </a:lnTo>
                  <a:lnTo>
                    <a:pt x="917" y="339"/>
                  </a:lnTo>
                  <a:lnTo>
                    <a:pt x="920" y="339"/>
                  </a:lnTo>
                  <a:lnTo>
                    <a:pt x="923" y="336"/>
                  </a:lnTo>
                  <a:lnTo>
                    <a:pt x="926" y="336"/>
                  </a:lnTo>
                  <a:lnTo>
                    <a:pt x="929" y="336"/>
                  </a:lnTo>
                  <a:lnTo>
                    <a:pt x="929" y="333"/>
                  </a:lnTo>
                  <a:lnTo>
                    <a:pt x="932" y="331"/>
                  </a:lnTo>
                  <a:lnTo>
                    <a:pt x="932" y="325"/>
                  </a:lnTo>
                  <a:lnTo>
                    <a:pt x="929" y="322"/>
                  </a:lnTo>
                  <a:lnTo>
                    <a:pt x="932" y="319"/>
                  </a:lnTo>
                  <a:lnTo>
                    <a:pt x="934" y="319"/>
                  </a:lnTo>
                  <a:lnTo>
                    <a:pt x="934" y="316"/>
                  </a:lnTo>
                  <a:lnTo>
                    <a:pt x="937" y="316"/>
                  </a:lnTo>
                  <a:lnTo>
                    <a:pt x="943" y="316"/>
                  </a:lnTo>
                  <a:lnTo>
                    <a:pt x="946" y="316"/>
                  </a:lnTo>
                  <a:lnTo>
                    <a:pt x="946" y="319"/>
                  </a:lnTo>
                  <a:lnTo>
                    <a:pt x="949" y="322"/>
                  </a:lnTo>
                  <a:lnTo>
                    <a:pt x="952" y="322"/>
                  </a:lnTo>
                  <a:lnTo>
                    <a:pt x="955" y="322"/>
                  </a:lnTo>
                  <a:lnTo>
                    <a:pt x="957" y="322"/>
                  </a:lnTo>
                  <a:lnTo>
                    <a:pt x="963" y="322"/>
                  </a:lnTo>
                  <a:lnTo>
                    <a:pt x="966" y="319"/>
                  </a:lnTo>
                  <a:lnTo>
                    <a:pt x="969" y="319"/>
                  </a:lnTo>
                  <a:lnTo>
                    <a:pt x="972" y="319"/>
                  </a:lnTo>
                  <a:lnTo>
                    <a:pt x="978" y="319"/>
                  </a:lnTo>
                  <a:lnTo>
                    <a:pt x="980" y="319"/>
                  </a:lnTo>
                  <a:lnTo>
                    <a:pt x="983" y="316"/>
                  </a:lnTo>
                  <a:lnTo>
                    <a:pt x="986" y="313"/>
                  </a:lnTo>
                  <a:lnTo>
                    <a:pt x="986" y="310"/>
                  </a:lnTo>
                  <a:lnTo>
                    <a:pt x="989" y="308"/>
                  </a:lnTo>
                  <a:lnTo>
                    <a:pt x="989" y="305"/>
                  </a:lnTo>
                  <a:lnTo>
                    <a:pt x="989" y="302"/>
                  </a:lnTo>
                  <a:lnTo>
                    <a:pt x="989" y="299"/>
                  </a:lnTo>
                  <a:lnTo>
                    <a:pt x="989" y="293"/>
                  </a:lnTo>
                  <a:lnTo>
                    <a:pt x="989" y="290"/>
                  </a:lnTo>
                  <a:lnTo>
                    <a:pt x="992" y="287"/>
                  </a:lnTo>
                  <a:lnTo>
                    <a:pt x="992" y="285"/>
                  </a:lnTo>
                  <a:lnTo>
                    <a:pt x="995" y="285"/>
                  </a:lnTo>
                  <a:lnTo>
                    <a:pt x="995" y="282"/>
                  </a:lnTo>
                  <a:lnTo>
                    <a:pt x="998" y="279"/>
                  </a:lnTo>
                  <a:lnTo>
                    <a:pt x="1001" y="276"/>
                  </a:lnTo>
                  <a:lnTo>
                    <a:pt x="1003" y="276"/>
                  </a:lnTo>
                  <a:lnTo>
                    <a:pt x="1003" y="273"/>
                  </a:lnTo>
                  <a:lnTo>
                    <a:pt x="1003" y="270"/>
                  </a:lnTo>
                  <a:lnTo>
                    <a:pt x="1006" y="267"/>
                  </a:lnTo>
                  <a:lnTo>
                    <a:pt x="1009" y="267"/>
                  </a:lnTo>
                  <a:lnTo>
                    <a:pt x="1012" y="264"/>
                  </a:lnTo>
                  <a:lnTo>
                    <a:pt x="1015" y="264"/>
                  </a:lnTo>
                  <a:lnTo>
                    <a:pt x="1018" y="262"/>
                  </a:lnTo>
                  <a:lnTo>
                    <a:pt x="1021" y="262"/>
                  </a:lnTo>
                  <a:lnTo>
                    <a:pt x="1024" y="262"/>
                  </a:lnTo>
                  <a:lnTo>
                    <a:pt x="1026" y="259"/>
                  </a:lnTo>
                  <a:lnTo>
                    <a:pt x="1029" y="259"/>
                  </a:lnTo>
                  <a:lnTo>
                    <a:pt x="1029" y="256"/>
                  </a:lnTo>
                  <a:lnTo>
                    <a:pt x="1032" y="253"/>
                  </a:lnTo>
                  <a:lnTo>
                    <a:pt x="1035" y="250"/>
                  </a:lnTo>
                  <a:lnTo>
                    <a:pt x="1038" y="247"/>
                  </a:lnTo>
                  <a:lnTo>
                    <a:pt x="1041" y="247"/>
                  </a:lnTo>
                  <a:lnTo>
                    <a:pt x="1044" y="244"/>
                  </a:lnTo>
                  <a:lnTo>
                    <a:pt x="1047" y="244"/>
                  </a:lnTo>
                  <a:lnTo>
                    <a:pt x="1049" y="241"/>
                  </a:lnTo>
                  <a:lnTo>
                    <a:pt x="1052" y="241"/>
                  </a:lnTo>
                  <a:lnTo>
                    <a:pt x="1055" y="239"/>
                  </a:lnTo>
                  <a:lnTo>
                    <a:pt x="1058" y="236"/>
                  </a:lnTo>
                  <a:lnTo>
                    <a:pt x="1061" y="236"/>
                  </a:lnTo>
                  <a:lnTo>
                    <a:pt x="1064" y="233"/>
                  </a:lnTo>
                  <a:lnTo>
                    <a:pt x="1067" y="233"/>
                  </a:lnTo>
                  <a:lnTo>
                    <a:pt x="1070" y="230"/>
                  </a:lnTo>
                  <a:lnTo>
                    <a:pt x="1072" y="230"/>
                  </a:lnTo>
                  <a:lnTo>
                    <a:pt x="1072" y="227"/>
                  </a:lnTo>
                  <a:lnTo>
                    <a:pt x="1075" y="227"/>
                  </a:lnTo>
                  <a:lnTo>
                    <a:pt x="1078" y="224"/>
                  </a:lnTo>
                  <a:lnTo>
                    <a:pt x="1078" y="221"/>
                  </a:lnTo>
                  <a:lnTo>
                    <a:pt x="1136" y="193"/>
                  </a:lnTo>
                  <a:lnTo>
                    <a:pt x="1199" y="155"/>
                  </a:lnTo>
                  <a:lnTo>
                    <a:pt x="1268" y="118"/>
                  </a:lnTo>
                  <a:lnTo>
                    <a:pt x="1328" y="84"/>
                  </a:lnTo>
                  <a:lnTo>
                    <a:pt x="1392" y="49"/>
                  </a:lnTo>
                  <a:lnTo>
                    <a:pt x="1489" y="0"/>
                  </a:lnTo>
                  <a:lnTo>
                    <a:pt x="1498" y="12"/>
                  </a:lnTo>
                  <a:lnTo>
                    <a:pt x="1541" y="55"/>
                  </a:lnTo>
                  <a:lnTo>
                    <a:pt x="1604" y="132"/>
                  </a:lnTo>
                  <a:lnTo>
                    <a:pt x="1688" y="2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4312" y="2507"/>
              <a:ext cx="2036" cy="1554"/>
            </a:xfrm>
            <a:custGeom>
              <a:avLst/>
              <a:gdLst>
                <a:gd name="T0" fmla="*/ 1866 w 2036"/>
                <a:gd name="T1" fmla="*/ 158 h 1554"/>
                <a:gd name="T2" fmla="*/ 1941 w 2036"/>
                <a:gd name="T3" fmla="*/ 270 h 1554"/>
                <a:gd name="T4" fmla="*/ 1846 w 2036"/>
                <a:gd name="T5" fmla="*/ 328 h 1554"/>
                <a:gd name="T6" fmla="*/ 1964 w 2036"/>
                <a:gd name="T7" fmla="*/ 437 h 1554"/>
                <a:gd name="T8" fmla="*/ 2015 w 2036"/>
                <a:gd name="T9" fmla="*/ 532 h 1554"/>
                <a:gd name="T10" fmla="*/ 1995 w 2036"/>
                <a:gd name="T11" fmla="*/ 557 h 1554"/>
                <a:gd name="T12" fmla="*/ 1944 w 2036"/>
                <a:gd name="T13" fmla="*/ 589 h 1554"/>
                <a:gd name="T14" fmla="*/ 1944 w 2036"/>
                <a:gd name="T15" fmla="*/ 646 h 1554"/>
                <a:gd name="T16" fmla="*/ 1935 w 2036"/>
                <a:gd name="T17" fmla="*/ 692 h 1554"/>
                <a:gd name="T18" fmla="*/ 1926 w 2036"/>
                <a:gd name="T19" fmla="*/ 736 h 1554"/>
                <a:gd name="T20" fmla="*/ 1900 w 2036"/>
                <a:gd name="T21" fmla="*/ 773 h 1554"/>
                <a:gd name="T22" fmla="*/ 1860 w 2036"/>
                <a:gd name="T23" fmla="*/ 793 h 1554"/>
                <a:gd name="T24" fmla="*/ 1846 w 2036"/>
                <a:gd name="T25" fmla="*/ 839 h 1554"/>
                <a:gd name="T26" fmla="*/ 1797 w 2036"/>
                <a:gd name="T27" fmla="*/ 853 h 1554"/>
                <a:gd name="T28" fmla="*/ 1748 w 2036"/>
                <a:gd name="T29" fmla="*/ 879 h 1554"/>
                <a:gd name="T30" fmla="*/ 1691 w 2036"/>
                <a:gd name="T31" fmla="*/ 879 h 1554"/>
                <a:gd name="T32" fmla="*/ 1668 w 2036"/>
                <a:gd name="T33" fmla="*/ 922 h 1554"/>
                <a:gd name="T34" fmla="*/ 1656 w 2036"/>
                <a:gd name="T35" fmla="*/ 951 h 1554"/>
                <a:gd name="T36" fmla="*/ 1624 w 2036"/>
                <a:gd name="T37" fmla="*/ 965 h 1554"/>
                <a:gd name="T38" fmla="*/ 1547 w 2036"/>
                <a:gd name="T39" fmla="*/ 991 h 1554"/>
                <a:gd name="T40" fmla="*/ 1521 w 2036"/>
                <a:gd name="T41" fmla="*/ 1028 h 1554"/>
                <a:gd name="T42" fmla="*/ 1409 w 2036"/>
                <a:gd name="T43" fmla="*/ 1092 h 1554"/>
                <a:gd name="T44" fmla="*/ 1308 w 2036"/>
                <a:gd name="T45" fmla="*/ 1138 h 1554"/>
                <a:gd name="T46" fmla="*/ 1170 w 2036"/>
                <a:gd name="T47" fmla="*/ 1158 h 1554"/>
                <a:gd name="T48" fmla="*/ 995 w 2036"/>
                <a:gd name="T49" fmla="*/ 1241 h 1554"/>
                <a:gd name="T50" fmla="*/ 900 w 2036"/>
                <a:gd name="T51" fmla="*/ 1230 h 1554"/>
                <a:gd name="T52" fmla="*/ 771 w 2036"/>
                <a:gd name="T53" fmla="*/ 1184 h 1554"/>
                <a:gd name="T54" fmla="*/ 679 w 2036"/>
                <a:gd name="T55" fmla="*/ 1163 h 1554"/>
                <a:gd name="T56" fmla="*/ 610 w 2036"/>
                <a:gd name="T57" fmla="*/ 1227 h 1554"/>
                <a:gd name="T58" fmla="*/ 546 w 2036"/>
                <a:gd name="T59" fmla="*/ 1339 h 1554"/>
                <a:gd name="T60" fmla="*/ 509 w 2036"/>
                <a:gd name="T61" fmla="*/ 1419 h 1554"/>
                <a:gd name="T62" fmla="*/ 454 w 2036"/>
                <a:gd name="T63" fmla="*/ 1517 h 1554"/>
                <a:gd name="T64" fmla="*/ 273 w 2036"/>
                <a:gd name="T65" fmla="*/ 1543 h 1554"/>
                <a:gd name="T66" fmla="*/ 181 w 2036"/>
                <a:gd name="T67" fmla="*/ 1497 h 1554"/>
                <a:gd name="T68" fmla="*/ 196 w 2036"/>
                <a:gd name="T69" fmla="*/ 1436 h 1554"/>
                <a:gd name="T70" fmla="*/ 213 w 2036"/>
                <a:gd name="T71" fmla="*/ 1373 h 1554"/>
                <a:gd name="T72" fmla="*/ 242 w 2036"/>
                <a:gd name="T73" fmla="*/ 1316 h 1554"/>
                <a:gd name="T74" fmla="*/ 181 w 2036"/>
                <a:gd name="T75" fmla="*/ 1304 h 1554"/>
                <a:gd name="T76" fmla="*/ 124 w 2036"/>
                <a:gd name="T77" fmla="*/ 1301 h 1554"/>
                <a:gd name="T78" fmla="*/ 106 w 2036"/>
                <a:gd name="T79" fmla="*/ 1247 h 1554"/>
                <a:gd name="T80" fmla="*/ 52 w 2036"/>
                <a:gd name="T81" fmla="*/ 1224 h 1554"/>
                <a:gd name="T82" fmla="*/ 0 w 2036"/>
                <a:gd name="T83" fmla="*/ 1204 h 1554"/>
                <a:gd name="T84" fmla="*/ 20 w 2036"/>
                <a:gd name="T85" fmla="*/ 1140 h 1554"/>
                <a:gd name="T86" fmla="*/ 29 w 2036"/>
                <a:gd name="T87" fmla="*/ 1072 h 1554"/>
                <a:gd name="T88" fmla="*/ 52 w 2036"/>
                <a:gd name="T89" fmla="*/ 1011 h 1554"/>
                <a:gd name="T90" fmla="*/ 60 w 2036"/>
                <a:gd name="T91" fmla="*/ 957 h 1554"/>
                <a:gd name="T92" fmla="*/ 92 w 2036"/>
                <a:gd name="T93" fmla="*/ 902 h 1554"/>
                <a:gd name="T94" fmla="*/ 98 w 2036"/>
                <a:gd name="T95" fmla="*/ 822 h 1554"/>
                <a:gd name="T96" fmla="*/ 98 w 2036"/>
                <a:gd name="T97" fmla="*/ 761 h 1554"/>
                <a:gd name="T98" fmla="*/ 129 w 2036"/>
                <a:gd name="T99" fmla="*/ 715 h 1554"/>
                <a:gd name="T100" fmla="*/ 181 w 2036"/>
                <a:gd name="T101" fmla="*/ 675 h 1554"/>
                <a:gd name="T102" fmla="*/ 204 w 2036"/>
                <a:gd name="T103" fmla="*/ 655 h 1554"/>
                <a:gd name="T104" fmla="*/ 193 w 2036"/>
                <a:gd name="T105" fmla="*/ 592 h 1554"/>
                <a:gd name="T106" fmla="*/ 198 w 2036"/>
                <a:gd name="T107" fmla="*/ 523 h 1554"/>
                <a:gd name="T108" fmla="*/ 227 w 2036"/>
                <a:gd name="T109" fmla="*/ 466 h 1554"/>
                <a:gd name="T110" fmla="*/ 325 w 2036"/>
                <a:gd name="T111" fmla="*/ 422 h 1554"/>
                <a:gd name="T112" fmla="*/ 466 w 2036"/>
                <a:gd name="T113" fmla="*/ 316 h 1554"/>
                <a:gd name="T114" fmla="*/ 635 w 2036"/>
                <a:gd name="T115" fmla="*/ 282 h 1554"/>
                <a:gd name="T116" fmla="*/ 917 w 2036"/>
                <a:gd name="T117" fmla="*/ 368 h 1554"/>
                <a:gd name="T118" fmla="*/ 937 w 2036"/>
                <a:gd name="T119" fmla="*/ 316 h 1554"/>
                <a:gd name="T120" fmla="*/ 989 w 2036"/>
                <a:gd name="T121" fmla="*/ 293 h 1554"/>
                <a:gd name="T122" fmla="*/ 1032 w 2036"/>
                <a:gd name="T123" fmla="*/ 253 h 1554"/>
                <a:gd name="T124" fmla="*/ 1268 w 2036"/>
                <a:gd name="T125" fmla="*/ 118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36" h="1554">
                  <a:moveTo>
                    <a:pt x="1688" y="219"/>
                  </a:moveTo>
                  <a:lnTo>
                    <a:pt x="1691" y="219"/>
                  </a:lnTo>
                  <a:lnTo>
                    <a:pt x="1693" y="213"/>
                  </a:lnTo>
                  <a:lnTo>
                    <a:pt x="1699" y="210"/>
                  </a:lnTo>
                  <a:lnTo>
                    <a:pt x="1708" y="207"/>
                  </a:lnTo>
                  <a:lnTo>
                    <a:pt x="1716" y="207"/>
                  </a:lnTo>
                  <a:lnTo>
                    <a:pt x="1728" y="207"/>
                  </a:lnTo>
                  <a:lnTo>
                    <a:pt x="1737" y="210"/>
                  </a:lnTo>
                  <a:lnTo>
                    <a:pt x="1742" y="213"/>
                  </a:lnTo>
                  <a:lnTo>
                    <a:pt x="1748" y="210"/>
                  </a:lnTo>
                  <a:lnTo>
                    <a:pt x="1774" y="181"/>
                  </a:lnTo>
                  <a:lnTo>
                    <a:pt x="1794" y="158"/>
                  </a:lnTo>
                  <a:lnTo>
                    <a:pt x="1806" y="155"/>
                  </a:lnTo>
                  <a:lnTo>
                    <a:pt x="1814" y="155"/>
                  </a:lnTo>
                  <a:lnTo>
                    <a:pt x="1820" y="155"/>
                  </a:lnTo>
                  <a:lnTo>
                    <a:pt x="1829" y="155"/>
                  </a:lnTo>
                  <a:lnTo>
                    <a:pt x="1834" y="152"/>
                  </a:lnTo>
                  <a:lnTo>
                    <a:pt x="1843" y="150"/>
                  </a:lnTo>
                  <a:lnTo>
                    <a:pt x="1852" y="150"/>
                  </a:lnTo>
                  <a:lnTo>
                    <a:pt x="1860" y="152"/>
                  </a:lnTo>
                  <a:lnTo>
                    <a:pt x="1866" y="158"/>
                  </a:lnTo>
                  <a:lnTo>
                    <a:pt x="1872" y="164"/>
                  </a:lnTo>
                  <a:lnTo>
                    <a:pt x="1877" y="173"/>
                  </a:lnTo>
                  <a:lnTo>
                    <a:pt x="1880" y="173"/>
                  </a:lnTo>
                  <a:lnTo>
                    <a:pt x="1886" y="178"/>
                  </a:lnTo>
                  <a:lnTo>
                    <a:pt x="1895" y="181"/>
                  </a:lnTo>
                  <a:lnTo>
                    <a:pt x="1903" y="181"/>
                  </a:lnTo>
                  <a:lnTo>
                    <a:pt x="1909" y="187"/>
                  </a:lnTo>
                  <a:lnTo>
                    <a:pt x="1918" y="193"/>
                  </a:lnTo>
                  <a:lnTo>
                    <a:pt x="1929" y="204"/>
                  </a:lnTo>
                  <a:lnTo>
                    <a:pt x="1944" y="216"/>
                  </a:lnTo>
                  <a:lnTo>
                    <a:pt x="1949" y="221"/>
                  </a:lnTo>
                  <a:lnTo>
                    <a:pt x="1958" y="224"/>
                  </a:lnTo>
                  <a:lnTo>
                    <a:pt x="1961" y="227"/>
                  </a:lnTo>
                  <a:lnTo>
                    <a:pt x="1964" y="230"/>
                  </a:lnTo>
                  <a:lnTo>
                    <a:pt x="1967" y="236"/>
                  </a:lnTo>
                  <a:lnTo>
                    <a:pt x="1969" y="241"/>
                  </a:lnTo>
                  <a:lnTo>
                    <a:pt x="1969" y="256"/>
                  </a:lnTo>
                  <a:lnTo>
                    <a:pt x="1967" y="267"/>
                  </a:lnTo>
                  <a:lnTo>
                    <a:pt x="1964" y="270"/>
                  </a:lnTo>
                  <a:lnTo>
                    <a:pt x="1958" y="273"/>
                  </a:lnTo>
                  <a:lnTo>
                    <a:pt x="1941" y="270"/>
                  </a:lnTo>
                  <a:lnTo>
                    <a:pt x="1935" y="270"/>
                  </a:lnTo>
                  <a:lnTo>
                    <a:pt x="1932" y="273"/>
                  </a:lnTo>
                  <a:lnTo>
                    <a:pt x="1926" y="282"/>
                  </a:lnTo>
                  <a:lnTo>
                    <a:pt x="1926" y="296"/>
                  </a:lnTo>
                  <a:lnTo>
                    <a:pt x="1923" y="302"/>
                  </a:lnTo>
                  <a:lnTo>
                    <a:pt x="1921" y="305"/>
                  </a:lnTo>
                  <a:lnTo>
                    <a:pt x="1912" y="308"/>
                  </a:lnTo>
                  <a:lnTo>
                    <a:pt x="1906" y="308"/>
                  </a:lnTo>
                  <a:lnTo>
                    <a:pt x="1900" y="308"/>
                  </a:lnTo>
                  <a:lnTo>
                    <a:pt x="1895" y="316"/>
                  </a:lnTo>
                  <a:lnTo>
                    <a:pt x="1889" y="322"/>
                  </a:lnTo>
                  <a:lnTo>
                    <a:pt x="1880" y="322"/>
                  </a:lnTo>
                  <a:lnTo>
                    <a:pt x="1869" y="322"/>
                  </a:lnTo>
                  <a:lnTo>
                    <a:pt x="1857" y="316"/>
                  </a:lnTo>
                  <a:lnTo>
                    <a:pt x="1849" y="313"/>
                  </a:lnTo>
                  <a:lnTo>
                    <a:pt x="1843" y="310"/>
                  </a:lnTo>
                  <a:lnTo>
                    <a:pt x="1837" y="308"/>
                  </a:lnTo>
                  <a:lnTo>
                    <a:pt x="1834" y="310"/>
                  </a:lnTo>
                  <a:lnTo>
                    <a:pt x="1831" y="316"/>
                  </a:lnTo>
                  <a:lnTo>
                    <a:pt x="1834" y="322"/>
                  </a:lnTo>
                  <a:lnTo>
                    <a:pt x="1846" y="328"/>
                  </a:lnTo>
                  <a:lnTo>
                    <a:pt x="1866" y="342"/>
                  </a:lnTo>
                  <a:lnTo>
                    <a:pt x="1883" y="359"/>
                  </a:lnTo>
                  <a:lnTo>
                    <a:pt x="1906" y="376"/>
                  </a:lnTo>
                  <a:lnTo>
                    <a:pt x="1915" y="385"/>
                  </a:lnTo>
                  <a:lnTo>
                    <a:pt x="1921" y="391"/>
                  </a:lnTo>
                  <a:lnTo>
                    <a:pt x="1926" y="402"/>
                  </a:lnTo>
                  <a:lnTo>
                    <a:pt x="1926" y="408"/>
                  </a:lnTo>
                  <a:lnTo>
                    <a:pt x="1932" y="408"/>
                  </a:lnTo>
                  <a:lnTo>
                    <a:pt x="1938" y="408"/>
                  </a:lnTo>
                  <a:lnTo>
                    <a:pt x="1944" y="405"/>
                  </a:lnTo>
                  <a:lnTo>
                    <a:pt x="1946" y="405"/>
                  </a:lnTo>
                  <a:lnTo>
                    <a:pt x="1952" y="408"/>
                  </a:lnTo>
                  <a:lnTo>
                    <a:pt x="1955" y="411"/>
                  </a:lnTo>
                  <a:lnTo>
                    <a:pt x="1955" y="417"/>
                  </a:lnTo>
                  <a:lnTo>
                    <a:pt x="1955" y="420"/>
                  </a:lnTo>
                  <a:lnTo>
                    <a:pt x="1955" y="422"/>
                  </a:lnTo>
                  <a:lnTo>
                    <a:pt x="1952" y="425"/>
                  </a:lnTo>
                  <a:lnTo>
                    <a:pt x="1952" y="428"/>
                  </a:lnTo>
                  <a:lnTo>
                    <a:pt x="1955" y="431"/>
                  </a:lnTo>
                  <a:lnTo>
                    <a:pt x="1961" y="434"/>
                  </a:lnTo>
                  <a:lnTo>
                    <a:pt x="1964" y="437"/>
                  </a:lnTo>
                  <a:lnTo>
                    <a:pt x="1969" y="440"/>
                  </a:lnTo>
                  <a:lnTo>
                    <a:pt x="1972" y="445"/>
                  </a:lnTo>
                  <a:lnTo>
                    <a:pt x="1975" y="448"/>
                  </a:lnTo>
                  <a:lnTo>
                    <a:pt x="1975" y="451"/>
                  </a:lnTo>
                  <a:lnTo>
                    <a:pt x="1975" y="457"/>
                  </a:lnTo>
                  <a:lnTo>
                    <a:pt x="1978" y="463"/>
                  </a:lnTo>
                  <a:lnTo>
                    <a:pt x="1981" y="468"/>
                  </a:lnTo>
                  <a:lnTo>
                    <a:pt x="1990" y="468"/>
                  </a:lnTo>
                  <a:lnTo>
                    <a:pt x="1992" y="468"/>
                  </a:lnTo>
                  <a:lnTo>
                    <a:pt x="1998" y="466"/>
                  </a:lnTo>
                  <a:lnTo>
                    <a:pt x="2004" y="463"/>
                  </a:lnTo>
                  <a:lnTo>
                    <a:pt x="2010" y="460"/>
                  </a:lnTo>
                  <a:lnTo>
                    <a:pt x="2015" y="463"/>
                  </a:lnTo>
                  <a:lnTo>
                    <a:pt x="2027" y="480"/>
                  </a:lnTo>
                  <a:lnTo>
                    <a:pt x="2033" y="489"/>
                  </a:lnTo>
                  <a:lnTo>
                    <a:pt x="2036" y="491"/>
                  </a:lnTo>
                  <a:lnTo>
                    <a:pt x="2036" y="497"/>
                  </a:lnTo>
                  <a:lnTo>
                    <a:pt x="2033" y="503"/>
                  </a:lnTo>
                  <a:lnTo>
                    <a:pt x="2027" y="511"/>
                  </a:lnTo>
                  <a:lnTo>
                    <a:pt x="2018" y="520"/>
                  </a:lnTo>
                  <a:lnTo>
                    <a:pt x="2015" y="532"/>
                  </a:lnTo>
                  <a:lnTo>
                    <a:pt x="2015" y="537"/>
                  </a:lnTo>
                  <a:lnTo>
                    <a:pt x="2015" y="540"/>
                  </a:lnTo>
                  <a:lnTo>
                    <a:pt x="2013" y="546"/>
                  </a:lnTo>
                  <a:lnTo>
                    <a:pt x="2015" y="552"/>
                  </a:lnTo>
                  <a:lnTo>
                    <a:pt x="2015" y="557"/>
                  </a:lnTo>
                  <a:lnTo>
                    <a:pt x="2015" y="560"/>
                  </a:lnTo>
                  <a:lnTo>
                    <a:pt x="2013" y="563"/>
                  </a:lnTo>
                  <a:lnTo>
                    <a:pt x="2013" y="566"/>
                  </a:lnTo>
                  <a:lnTo>
                    <a:pt x="2010" y="569"/>
                  </a:lnTo>
                  <a:lnTo>
                    <a:pt x="2010" y="572"/>
                  </a:lnTo>
                  <a:lnTo>
                    <a:pt x="2010" y="575"/>
                  </a:lnTo>
                  <a:lnTo>
                    <a:pt x="2010" y="578"/>
                  </a:lnTo>
                  <a:lnTo>
                    <a:pt x="2007" y="580"/>
                  </a:lnTo>
                  <a:lnTo>
                    <a:pt x="2004" y="578"/>
                  </a:lnTo>
                  <a:lnTo>
                    <a:pt x="2004" y="575"/>
                  </a:lnTo>
                  <a:lnTo>
                    <a:pt x="2004" y="569"/>
                  </a:lnTo>
                  <a:lnTo>
                    <a:pt x="2001" y="569"/>
                  </a:lnTo>
                  <a:lnTo>
                    <a:pt x="2001" y="566"/>
                  </a:lnTo>
                  <a:lnTo>
                    <a:pt x="2001" y="563"/>
                  </a:lnTo>
                  <a:lnTo>
                    <a:pt x="1998" y="560"/>
                  </a:lnTo>
                  <a:lnTo>
                    <a:pt x="1995" y="557"/>
                  </a:lnTo>
                  <a:lnTo>
                    <a:pt x="1992" y="557"/>
                  </a:lnTo>
                  <a:lnTo>
                    <a:pt x="1990" y="557"/>
                  </a:lnTo>
                  <a:lnTo>
                    <a:pt x="1987" y="560"/>
                  </a:lnTo>
                  <a:lnTo>
                    <a:pt x="1984" y="563"/>
                  </a:lnTo>
                  <a:lnTo>
                    <a:pt x="1984" y="566"/>
                  </a:lnTo>
                  <a:lnTo>
                    <a:pt x="1984" y="569"/>
                  </a:lnTo>
                  <a:lnTo>
                    <a:pt x="1981" y="572"/>
                  </a:lnTo>
                  <a:lnTo>
                    <a:pt x="1978" y="575"/>
                  </a:lnTo>
                  <a:lnTo>
                    <a:pt x="1975" y="575"/>
                  </a:lnTo>
                  <a:lnTo>
                    <a:pt x="1972" y="575"/>
                  </a:lnTo>
                  <a:lnTo>
                    <a:pt x="1969" y="578"/>
                  </a:lnTo>
                  <a:lnTo>
                    <a:pt x="1967" y="575"/>
                  </a:lnTo>
                  <a:lnTo>
                    <a:pt x="1961" y="575"/>
                  </a:lnTo>
                  <a:lnTo>
                    <a:pt x="1958" y="578"/>
                  </a:lnTo>
                  <a:lnTo>
                    <a:pt x="1958" y="580"/>
                  </a:lnTo>
                  <a:lnTo>
                    <a:pt x="1955" y="580"/>
                  </a:lnTo>
                  <a:lnTo>
                    <a:pt x="1952" y="583"/>
                  </a:lnTo>
                  <a:lnTo>
                    <a:pt x="1949" y="580"/>
                  </a:lnTo>
                  <a:lnTo>
                    <a:pt x="1946" y="583"/>
                  </a:lnTo>
                  <a:lnTo>
                    <a:pt x="1944" y="583"/>
                  </a:lnTo>
                  <a:lnTo>
                    <a:pt x="1944" y="589"/>
                  </a:lnTo>
                  <a:lnTo>
                    <a:pt x="1946" y="589"/>
                  </a:lnTo>
                  <a:lnTo>
                    <a:pt x="1949" y="592"/>
                  </a:lnTo>
                  <a:lnTo>
                    <a:pt x="1952" y="592"/>
                  </a:lnTo>
                  <a:lnTo>
                    <a:pt x="1952" y="595"/>
                  </a:lnTo>
                  <a:lnTo>
                    <a:pt x="1955" y="598"/>
                  </a:lnTo>
                  <a:lnTo>
                    <a:pt x="1952" y="601"/>
                  </a:lnTo>
                  <a:lnTo>
                    <a:pt x="1952" y="603"/>
                  </a:lnTo>
                  <a:lnTo>
                    <a:pt x="1949" y="606"/>
                  </a:lnTo>
                  <a:lnTo>
                    <a:pt x="1949" y="609"/>
                  </a:lnTo>
                  <a:lnTo>
                    <a:pt x="1946" y="612"/>
                  </a:lnTo>
                  <a:lnTo>
                    <a:pt x="1946" y="615"/>
                  </a:lnTo>
                  <a:lnTo>
                    <a:pt x="1946" y="618"/>
                  </a:lnTo>
                  <a:lnTo>
                    <a:pt x="1949" y="621"/>
                  </a:lnTo>
                  <a:lnTo>
                    <a:pt x="1949" y="623"/>
                  </a:lnTo>
                  <a:lnTo>
                    <a:pt x="1949" y="629"/>
                  </a:lnTo>
                  <a:lnTo>
                    <a:pt x="1946" y="629"/>
                  </a:lnTo>
                  <a:lnTo>
                    <a:pt x="1946" y="632"/>
                  </a:lnTo>
                  <a:lnTo>
                    <a:pt x="1944" y="635"/>
                  </a:lnTo>
                  <a:lnTo>
                    <a:pt x="1944" y="638"/>
                  </a:lnTo>
                  <a:lnTo>
                    <a:pt x="1944" y="641"/>
                  </a:lnTo>
                  <a:lnTo>
                    <a:pt x="1944" y="646"/>
                  </a:lnTo>
                  <a:lnTo>
                    <a:pt x="1944" y="649"/>
                  </a:lnTo>
                  <a:lnTo>
                    <a:pt x="1946" y="652"/>
                  </a:lnTo>
                  <a:lnTo>
                    <a:pt x="1949" y="655"/>
                  </a:lnTo>
                  <a:lnTo>
                    <a:pt x="1946" y="658"/>
                  </a:lnTo>
                  <a:lnTo>
                    <a:pt x="1944" y="658"/>
                  </a:lnTo>
                  <a:lnTo>
                    <a:pt x="1944" y="661"/>
                  </a:lnTo>
                  <a:lnTo>
                    <a:pt x="1941" y="664"/>
                  </a:lnTo>
                  <a:lnTo>
                    <a:pt x="1941" y="667"/>
                  </a:lnTo>
                  <a:lnTo>
                    <a:pt x="1941" y="669"/>
                  </a:lnTo>
                  <a:lnTo>
                    <a:pt x="1941" y="672"/>
                  </a:lnTo>
                  <a:lnTo>
                    <a:pt x="1941" y="678"/>
                  </a:lnTo>
                  <a:lnTo>
                    <a:pt x="1944" y="678"/>
                  </a:lnTo>
                  <a:lnTo>
                    <a:pt x="1944" y="681"/>
                  </a:lnTo>
                  <a:lnTo>
                    <a:pt x="1949" y="681"/>
                  </a:lnTo>
                  <a:lnTo>
                    <a:pt x="1952" y="684"/>
                  </a:lnTo>
                  <a:lnTo>
                    <a:pt x="1949" y="687"/>
                  </a:lnTo>
                  <a:lnTo>
                    <a:pt x="1946" y="687"/>
                  </a:lnTo>
                  <a:lnTo>
                    <a:pt x="1944" y="687"/>
                  </a:lnTo>
                  <a:lnTo>
                    <a:pt x="1941" y="690"/>
                  </a:lnTo>
                  <a:lnTo>
                    <a:pt x="1938" y="690"/>
                  </a:lnTo>
                  <a:lnTo>
                    <a:pt x="1935" y="692"/>
                  </a:lnTo>
                  <a:lnTo>
                    <a:pt x="1935" y="695"/>
                  </a:lnTo>
                  <a:lnTo>
                    <a:pt x="1938" y="695"/>
                  </a:lnTo>
                  <a:lnTo>
                    <a:pt x="1941" y="698"/>
                  </a:lnTo>
                  <a:lnTo>
                    <a:pt x="1944" y="698"/>
                  </a:lnTo>
                  <a:lnTo>
                    <a:pt x="1946" y="695"/>
                  </a:lnTo>
                  <a:lnTo>
                    <a:pt x="1949" y="698"/>
                  </a:lnTo>
                  <a:lnTo>
                    <a:pt x="1952" y="701"/>
                  </a:lnTo>
                  <a:lnTo>
                    <a:pt x="1949" y="704"/>
                  </a:lnTo>
                  <a:lnTo>
                    <a:pt x="1946" y="704"/>
                  </a:lnTo>
                  <a:lnTo>
                    <a:pt x="1944" y="707"/>
                  </a:lnTo>
                  <a:lnTo>
                    <a:pt x="1941" y="707"/>
                  </a:lnTo>
                  <a:lnTo>
                    <a:pt x="1938" y="710"/>
                  </a:lnTo>
                  <a:lnTo>
                    <a:pt x="1938" y="713"/>
                  </a:lnTo>
                  <a:lnTo>
                    <a:pt x="1935" y="715"/>
                  </a:lnTo>
                  <a:lnTo>
                    <a:pt x="1935" y="718"/>
                  </a:lnTo>
                  <a:lnTo>
                    <a:pt x="1935" y="721"/>
                  </a:lnTo>
                  <a:lnTo>
                    <a:pt x="1935" y="727"/>
                  </a:lnTo>
                  <a:lnTo>
                    <a:pt x="1935" y="730"/>
                  </a:lnTo>
                  <a:lnTo>
                    <a:pt x="1932" y="733"/>
                  </a:lnTo>
                  <a:lnTo>
                    <a:pt x="1929" y="736"/>
                  </a:lnTo>
                  <a:lnTo>
                    <a:pt x="1926" y="736"/>
                  </a:lnTo>
                  <a:lnTo>
                    <a:pt x="1923" y="736"/>
                  </a:lnTo>
                  <a:lnTo>
                    <a:pt x="1921" y="738"/>
                  </a:lnTo>
                  <a:lnTo>
                    <a:pt x="1921" y="744"/>
                  </a:lnTo>
                  <a:lnTo>
                    <a:pt x="1918" y="744"/>
                  </a:lnTo>
                  <a:lnTo>
                    <a:pt x="1915" y="747"/>
                  </a:lnTo>
                  <a:lnTo>
                    <a:pt x="1912" y="747"/>
                  </a:lnTo>
                  <a:lnTo>
                    <a:pt x="1909" y="747"/>
                  </a:lnTo>
                  <a:lnTo>
                    <a:pt x="1906" y="747"/>
                  </a:lnTo>
                  <a:lnTo>
                    <a:pt x="1903" y="747"/>
                  </a:lnTo>
                  <a:lnTo>
                    <a:pt x="1900" y="750"/>
                  </a:lnTo>
                  <a:lnTo>
                    <a:pt x="1900" y="753"/>
                  </a:lnTo>
                  <a:lnTo>
                    <a:pt x="1898" y="756"/>
                  </a:lnTo>
                  <a:lnTo>
                    <a:pt x="1900" y="758"/>
                  </a:lnTo>
                  <a:lnTo>
                    <a:pt x="1903" y="761"/>
                  </a:lnTo>
                  <a:lnTo>
                    <a:pt x="1906" y="761"/>
                  </a:lnTo>
                  <a:lnTo>
                    <a:pt x="1909" y="761"/>
                  </a:lnTo>
                  <a:lnTo>
                    <a:pt x="1909" y="764"/>
                  </a:lnTo>
                  <a:lnTo>
                    <a:pt x="1909" y="767"/>
                  </a:lnTo>
                  <a:lnTo>
                    <a:pt x="1906" y="770"/>
                  </a:lnTo>
                  <a:lnTo>
                    <a:pt x="1903" y="770"/>
                  </a:lnTo>
                  <a:lnTo>
                    <a:pt x="1900" y="773"/>
                  </a:lnTo>
                  <a:lnTo>
                    <a:pt x="1898" y="773"/>
                  </a:lnTo>
                  <a:lnTo>
                    <a:pt x="1895" y="773"/>
                  </a:lnTo>
                  <a:lnTo>
                    <a:pt x="1892" y="776"/>
                  </a:lnTo>
                  <a:lnTo>
                    <a:pt x="1889" y="776"/>
                  </a:lnTo>
                  <a:lnTo>
                    <a:pt x="1889" y="779"/>
                  </a:lnTo>
                  <a:lnTo>
                    <a:pt x="1886" y="779"/>
                  </a:lnTo>
                  <a:lnTo>
                    <a:pt x="1883" y="779"/>
                  </a:lnTo>
                  <a:lnTo>
                    <a:pt x="1880" y="776"/>
                  </a:lnTo>
                  <a:lnTo>
                    <a:pt x="1877" y="776"/>
                  </a:lnTo>
                  <a:lnTo>
                    <a:pt x="1875" y="773"/>
                  </a:lnTo>
                  <a:lnTo>
                    <a:pt x="1872" y="773"/>
                  </a:lnTo>
                  <a:lnTo>
                    <a:pt x="1869" y="773"/>
                  </a:lnTo>
                  <a:lnTo>
                    <a:pt x="1869" y="776"/>
                  </a:lnTo>
                  <a:lnTo>
                    <a:pt x="1872" y="779"/>
                  </a:lnTo>
                  <a:lnTo>
                    <a:pt x="1872" y="781"/>
                  </a:lnTo>
                  <a:lnTo>
                    <a:pt x="1875" y="784"/>
                  </a:lnTo>
                  <a:lnTo>
                    <a:pt x="1875" y="787"/>
                  </a:lnTo>
                  <a:lnTo>
                    <a:pt x="1869" y="787"/>
                  </a:lnTo>
                  <a:lnTo>
                    <a:pt x="1866" y="790"/>
                  </a:lnTo>
                  <a:lnTo>
                    <a:pt x="1863" y="790"/>
                  </a:lnTo>
                  <a:lnTo>
                    <a:pt x="1860" y="793"/>
                  </a:lnTo>
                  <a:lnTo>
                    <a:pt x="1860" y="799"/>
                  </a:lnTo>
                  <a:lnTo>
                    <a:pt x="1860" y="802"/>
                  </a:lnTo>
                  <a:lnTo>
                    <a:pt x="1860" y="804"/>
                  </a:lnTo>
                  <a:lnTo>
                    <a:pt x="1857" y="807"/>
                  </a:lnTo>
                  <a:lnTo>
                    <a:pt x="1854" y="804"/>
                  </a:lnTo>
                  <a:lnTo>
                    <a:pt x="1854" y="802"/>
                  </a:lnTo>
                  <a:lnTo>
                    <a:pt x="1852" y="799"/>
                  </a:lnTo>
                  <a:lnTo>
                    <a:pt x="1849" y="799"/>
                  </a:lnTo>
                  <a:lnTo>
                    <a:pt x="1849" y="804"/>
                  </a:lnTo>
                  <a:lnTo>
                    <a:pt x="1849" y="807"/>
                  </a:lnTo>
                  <a:lnTo>
                    <a:pt x="1849" y="810"/>
                  </a:lnTo>
                  <a:lnTo>
                    <a:pt x="1852" y="810"/>
                  </a:lnTo>
                  <a:lnTo>
                    <a:pt x="1852" y="813"/>
                  </a:lnTo>
                  <a:lnTo>
                    <a:pt x="1852" y="819"/>
                  </a:lnTo>
                  <a:lnTo>
                    <a:pt x="1852" y="822"/>
                  </a:lnTo>
                  <a:lnTo>
                    <a:pt x="1852" y="825"/>
                  </a:lnTo>
                  <a:lnTo>
                    <a:pt x="1852" y="827"/>
                  </a:lnTo>
                  <a:lnTo>
                    <a:pt x="1852" y="830"/>
                  </a:lnTo>
                  <a:lnTo>
                    <a:pt x="1849" y="833"/>
                  </a:lnTo>
                  <a:lnTo>
                    <a:pt x="1849" y="836"/>
                  </a:lnTo>
                  <a:lnTo>
                    <a:pt x="1846" y="839"/>
                  </a:lnTo>
                  <a:lnTo>
                    <a:pt x="1843" y="836"/>
                  </a:lnTo>
                  <a:lnTo>
                    <a:pt x="1843" y="833"/>
                  </a:lnTo>
                  <a:lnTo>
                    <a:pt x="1837" y="836"/>
                  </a:lnTo>
                  <a:lnTo>
                    <a:pt x="1834" y="833"/>
                  </a:lnTo>
                  <a:lnTo>
                    <a:pt x="1831" y="830"/>
                  </a:lnTo>
                  <a:lnTo>
                    <a:pt x="1831" y="827"/>
                  </a:lnTo>
                  <a:lnTo>
                    <a:pt x="1829" y="827"/>
                  </a:lnTo>
                  <a:lnTo>
                    <a:pt x="1826" y="827"/>
                  </a:lnTo>
                  <a:lnTo>
                    <a:pt x="1823" y="830"/>
                  </a:lnTo>
                  <a:lnTo>
                    <a:pt x="1823" y="833"/>
                  </a:lnTo>
                  <a:lnTo>
                    <a:pt x="1820" y="836"/>
                  </a:lnTo>
                  <a:lnTo>
                    <a:pt x="1820" y="839"/>
                  </a:lnTo>
                  <a:lnTo>
                    <a:pt x="1817" y="842"/>
                  </a:lnTo>
                  <a:lnTo>
                    <a:pt x="1817" y="845"/>
                  </a:lnTo>
                  <a:lnTo>
                    <a:pt x="1814" y="845"/>
                  </a:lnTo>
                  <a:lnTo>
                    <a:pt x="1811" y="848"/>
                  </a:lnTo>
                  <a:lnTo>
                    <a:pt x="1808" y="848"/>
                  </a:lnTo>
                  <a:lnTo>
                    <a:pt x="1803" y="848"/>
                  </a:lnTo>
                  <a:lnTo>
                    <a:pt x="1800" y="848"/>
                  </a:lnTo>
                  <a:lnTo>
                    <a:pt x="1800" y="850"/>
                  </a:lnTo>
                  <a:lnTo>
                    <a:pt x="1797" y="853"/>
                  </a:lnTo>
                  <a:lnTo>
                    <a:pt x="1797" y="856"/>
                  </a:lnTo>
                  <a:lnTo>
                    <a:pt x="1797" y="862"/>
                  </a:lnTo>
                  <a:lnTo>
                    <a:pt x="1797" y="865"/>
                  </a:lnTo>
                  <a:lnTo>
                    <a:pt x="1794" y="865"/>
                  </a:lnTo>
                  <a:lnTo>
                    <a:pt x="1791" y="865"/>
                  </a:lnTo>
                  <a:lnTo>
                    <a:pt x="1788" y="862"/>
                  </a:lnTo>
                  <a:lnTo>
                    <a:pt x="1785" y="862"/>
                  </a:lnTo>
                  <a:lnTo>
                    <a:pt x="1785" y="859"/>
                  </a:lnTo>
                  <a:lnTo>
                    <a:pt x="1783" y="859"/>
                  </a:lnTo>
                  <a:lnTo>
                    <a:pt x="1777" y="856"/>
                  </a:lnTo>
                  <a:lnTo>
                    <a:pt x="1774" y="859"/>
                  </a:lnTo>
                  <a:lnTo>
                    <a:pt x="1771" y="859"/>
                  </a:lnTo>
                  <a:lnTo>
                    <a:pt x="1768" y="859"/>
                  </a:lnTo>
                  <a:lnTo>
                    <a:pt x="1765" y="862"/>
                  </a:lnTo>
                  <a:lnTo>
                    <a:pt x="1762" y="865"/>
                  </a:lnTo>
                  <a:lnTo>
                    <a:pt x="1762" y="868"/>
                  </a:lnTo>
                  <a:lnTo>
                    <a:pt x="1760" y="870"/>
                  </a:lnTo>
                  <a:lnTo>
                    <a:pt x="1757" y="873"/>
                  </a:lnTo>
                  <a:lnTo>
                    <a:pt x="1754" y="876"/>
                  </a:lnTo>
                  <a:lnTo>
                    <a:pt x="1751" y="876"/>
                  </a:lnTo>
                  <a:lnTo>
                    <a:pt x="1748" y="879"/>
                  </a:lnTo>
                  <a:lnTo>
                    <a:pt x="1745" y="879"/>
                  </a:lnTo>
                  <a:lnTo>
                    <a:pt x="1742" y="879"/>
                  </a:lnTo>
                  <a:lnTo>
                    <a:pt x="1739" y="879"/>
                  </a:lnTo>
                  <a:lnTo>
                    <a:pt x="1737" y="876"/>
                  </a:lnTo>
                  <a:lnTo>
                    <a:pt x="1734" y="876"/>
                  </a:lnTo>
                  <a:lnTo>
                    <a:pt x="1731" y="876"/>
                  </a:lnTo>
                  <a:lnTo>
                    <a:pt x="1725" y="876"/>
                  </a:lnTo>
                  <a:lnTo>
                    <a:pt x="1722" y="876"/>
                  </a:lnTo>
                  <a:lnTo>
                    <a:pt x="1719" y="876"/>
                  </a:lnTo>
                  <a:lnTo>
                    <a:pt x="1716" y="876"/>
                  </a:lnTo>
                  <a:lnTo>
                    <a:pt x="1714" y="876"/>
                  </a:lnTo>
                  <a:lnTo>
                    <a:pt x="1708" y="876"/>
                  </a:lnTo>
                  <a:lnTo>
                    <a:pt x="1705" y="879"/>
                  </a:lnTo>
                  <a:lnTo>
                    <a:pt x="1702" y="879"/>
                  </a:lnTo>
                  <a:lnTo>
                    <a:pt x="1699" y="876"/>
                  </a:lnTo>
                  <a:lnTo>
                    <a:pt x="1696" y="873"/>
                  </a:lnTo>
                  <a:lnTo>
                    <a:pt x="1693" y="873"/>
                  </a:lnTo>
                  <a:lnTo>
                    <a:pt x="1693" y="870"/>
                  </a:lnTo>
                  <a:lnTo>
                    <a:pt x="1691" y="873"/>
                  </a:lnTo>
                  <a:lnTo>
                    <a:pt x="1691" y="876"/>
                  </a:lnTo>
                  <a:lnTo>
                    <a:pt x="1691" y="879"/>
                  </a:lnTo>
                  <a:lnTo>
                    <a:pt x="1688" y="882"/>
                  </a:lnTo>
                  <a:lnTo>
                    <a:pt x="1685" y="885"/>
                  </a:lnTo>
                  <a:lnTo>
                    <a:pt x="1682" y="885"/>
                  </a:lnTo>
                  <a:lnTo>
                    <a:pt x="1682" y="888"/>
                  </a:lnTo>
                  <a:lnTo>
                    <a:pt x="1679" y="891"/>
                  </a:lnTo>
                  <a:lnTo>
                    <a:pt x="1679" y="893"/>
                  </a:lnTo>
                  <a:lnTo>
                    <a:pt x="1682" y="893"/>
                  </a:lnTo>
                  <a:lnTo>
                    <a:pt x="1682" y="899"/>
                  </a:lnTo>
                  <a:lnTo>
                    <a:pt x="1679" y="902"/>
                  </a:lnTo>
                  <a:lnTo>
                    <a:pt x="1679" y="905"/>
                  </a:lnTo>
                  <a:lnTo>
                    <a:pt x="1676" y="905"/>
                  </a:lnTo>
                  <a:lnTo>
                    <a:pt x="1673" y="908"/>
                  </a:lnTo>
                  <a:lnTo>
                    <a:pt x="1670" y="911"/>
                  </a:lnTo>
                  <a:lnTo>
                    <a:pt x="1670" y="914"/>
                  </a:lnTo>
                  <a:lnTo>
                    <a:pt x="1670" y="916"/>
                  </a:lnTo>
                  <a:lnTo>
                    <a:pt x="1670" y="919"/>
                  </a:lnTo>
                  <a:lnTo>
                    <a:pt x="1673" y="922"/>
                  </a:lnTo>
                  <a:lnTo>
                    <a:pt x="1673" y="928"/>
                  </a:lnTo>
                  <a:lnTo>
                    <a:pt x="1670" y="928"/>
                  </a:lnTo>
                  <a:lnTo>
                    <a:pt x="1668" y="928"/>
                  </a:lnTo>
                  <a:lnTo>
                    <a:pt x="1668" y="922"/>
                  </a:lnTo>
                  <a:lnTo>
                    <a:pt x="1665" y="922"/>
                  </a:lnTo>
                  <a:lnTo>
                    <a:pt x="1662" y="919"/>
                  </a:lnTo>
                  <a:lnTo>
                    <a:pt x="1662" y="916"/>
                  </a:lnTo>
                  <a:lnTo>
                    <a:pt x="1656" y="916"/>
                  </a:lnTo>
                  <a:lnTo>
                    <a:pt x="1656" y="919"/>
                  </a:lnTo>
                  <a:lnTo>
                    <a:pt x="1653" y="922"/>
                  </a:lnTo>
                  <a:lnTo>
                    <a:pt x="1653" y="925"/>
                  </a:lnTo>
                  <a:lnTo>
                    <a:pt x="1650" y="928"/>
                  </a:lnTo>
                  <a:lnTo>
                    <a:pt x="1650" y="931"/>
                  </a:lnTo>
                  <a:lnTo>
                    <a:pt x="1653" y="931"/>
                  </a:lnTo>
                  <a:lnTo>
                    <a:pt x="1656" y="934"/>
                  </a:lnTo>
                  <a:lnTo>
                    <a:pt x="1656" y="937"/>
                  </a:lnTo>
                  <a:lnTo>
                    <a:pt x="1656" y="939"/>
                  </a:lnTo>
                  <a:lnTo>
                    <a:pt x="1653" y="939"/>
                  </a:lnTo>
                  <a:lnTo>
                    <a:pt x="1650" y="939"/>
                  </a:lnTo>
                  <a:lnTo>
                    <a:pt x="1647" y="942"/>
                  </a:lnTo>
                  <a:lnTo>
                    <a:pt x="1650" y="945"/>
                  </a:lnTo>
                  <a:lnTo>
                    <a:pt x="1650" y="948"/>
                  </a:lnTo>
                  <a:lnTo>
                    <a:pt x="1650" y="951"/>
                  </a:lnTo>
                  <a:lnTo>
                    <a:pt x="1653" y="954"/>
                  </a:lnTo>
                  <a:lnTo>
                    <a:pt x="1656" y="951"/>
                  </a:lnTo>
                  <a:lnTo>
                    <a:pt x="1662" y="951"/>
                  </a:lnTo>
                  <a:lnTo>
                    <a:pt x="1662" y="954"/>
                  </a:lnTo>
                  <a:lnTo>
                    <a:pt x="1665" y="957"/>
                  </a:lnTo>
                  <a:lnTo>
                    <a:pt x="1665" y="960"/>
                  </a:lnTo>
                  <a:lnTo>
                    <a:pt x="1665" y="962"/>
                  </a:lnTo>
                  <a:lnTo>
                    <a:pt x="1662" y="965"/>
                  </a:lnTo>
                  <a:lnTo>
                    <a:pt x="1659" y="965"/>
                  </a:lnTo>
                  <a:lnTo>
                    <a:pt x="1656" y="968"/>
                  </a:lnTo>
                  <a:lnTo>
                    <a:pt x="1653" y="968"/>
                  </a:lnTo>
                  <a:lnTo>
                    <a:pt x="1650" y="971"/>
                  </a:lnTo>
                  <a:lnTo>
                    <a:pt x="1647" y="968"/>
                  </a:lnTo>
                  <a:lnTo>
                    <a:pt x="1645" y="968"/>
                  </a:lnTo>
                  <a:lnTo>
                    <a:pt x="1645" y="965"/>
                  </a:lnTo>
                  <a:lnTo>
                    <a:pt x="1642" y="962"/>
                  </a:lnTo>
                  <a:lnTo>
                    <a:pt x="1639" y="962"/>
                  </a:lnTo>
                  <a:lnTo>
                    <a:pt x="1636" y="960"/>
                  </a:lnTo>
                  <a:lnTo>
                    <a:pt x="1633" y="960"/>
                  </a:lnTo>
                  <a:lnTo>
                    <a:pt x="1630" y="960"/>
                  </a:lnTo>
                  <a:lnTo>
                    <a:pt x="1627" y="960"/>
                  </a:lnTo>
                  <a:lnTo>
                    <a:pt x="1627" y="962"/>
                  </a:lnTo>
                  <a:lnTo>
                    <a:pt x="1624" y="965"/>
                  </a:lnTo>
                  <a:lnTo>
                    <a:pt x="1622" y="974"/>
                  </a:lnTo>
                  <a:lnTo>
                    <a:pt x="1616" y="974"/>
                  </a:lnTo>
                  <a:lnTo>
                    <a:pt x="1613" y="974"/>
                  </a:lnTo>
                  <a:lnTo>
                    <a:pt x="1610" y="971"/>
                  </a:lnTo>
                  <a:lnTo>
                    <a:pt x="1601" y="971"/>
                  </a:lnTo>
                  <a:lnTo>
                    <a:pt x="1593" y="974"/>
                  </a:lnTo>
                  <a:lnTo>
                    <a:pt x="1593" y="980"/>
                  </a:lnTo>
                  <a:lnTo>
                    <a:pt x="1599" y="988"/>
                  </a:lnTo>
                  <a:lnTo>
                    <a:pt x="1599" y="994"/>
                  </a:lnTo>
                  <a:lnTo>
                    <a:pt x="1596" y="997"/>
                  </a:lnTo>
                  <a:lnTo>
                    <a:pt x="1590" y="997"/>
                  </a:lnTo>
                  <a:lnTo>
                    <a:pt x="1587" y="994"/>
                  </a:lnTo>
                  <a:lnTo>
                    <a:pt x="1576" y="965"/>
                  </a:lnTo>
                  <a:lnTo>
                    <a:pt x="1570" y="965"/>
                  </a:lnTo>
                  <a:lnTo>
                    <a:pt x="1567" y="965"/>
                  </a:lnTo>
                  <a:lnTo>
                    <a:pt x="1564" y="968"/>
                  </a:lnTo>
                  <a:lnTo>
                    <a:pt x="1558" y="974"/>
                  </a:lnTo>
                  <a:lnTo>
                    <a:pt x="1558" y="985"/>
                  </a:lnTo>
                  <a:lnTo>
                    <a:pt x="1555" y="988"/>
                  </a:lnTo>
                  <a:lnTo>
                    <a:pt x="1553" y="991"/>
                  </a:lnTo>
                  <a:lnTo>
                    <a:pt x="1547" y="991"/>
                  </a:lnTo>
                  <a:lnTo>
                    <a:pt x="1547" y="994"/>
                  </a:lnTo>
                  <a:lnTo>
                    <a:pt x="1547" y="997"/>
                  </a:lnTo>
                  <a:lnTo>
                    <a:pt x="1550" y="1003"/>
                  </a:lnTo>
                  <a:lnTo>
                    <a:pt x="1553" y="1005"/>
                  </a:lnTo>
                  <a:lnTo>
                    <a:pt x="1555" y="1005"/>
                  </a:lnTo>
                  <a:lnTo>
                    <a:pt x="1564" y="1000"/>
                  </a:lnTo>
                  <a:lnTo>
                    <a:pt x="1570" y="1000"/>
                  </a:lnTo>
                  <a:lnTo>
                    <a:pt x="1573" y="1003"/>
                  </a:lnTo>
                  <a:lnTo>
                    <a:pt x="1576" y="1005"/>
                  </a:lnTo>
                  <a:lnTo>
                    <a:pt x="1578" y="1011"/>
                  </a:lnTo>
                  <a:lnTo>
                    <a:pt x="1576" y="1014"/>
                  </a:lnTo>
                  <a:lnTo>
                    <a:pt x="1573" y="1017"/>
                  </a:lnTo>
                  <a:lnTo>
                    <a:pt x="1564" y="1020"/>
                  </a:lnTo>
                  <a:lnTo>
                    <a:pt x="1558" y="1026"/>
                  </a:lnTo>
                  <a:lnTo>
                    <a:pt x="1555" y="1028"/>
                  </a:lnTo>
                  <a:lnTo>
                    <a:pt x="1547" y="1028"/>
                  </a:lnTo>
                  <a:lnTo>
                    <a:pt x="1544" y="1026"/>
                  </a:lnTo>
                  <a:lnTo>
                    <a:pt x="1541" y="1026"/>
                  </a:lnTo>
                  <a:lnTo>
                    <a:pt x="1532" y="1031"/>
                  </a:lnTo>
                  <a:lnTo>
                    <a:pt x="1527" y="1031"/>
                  </a:lnTo>
                  <a:lnTo>
                    <a:pt x="1521" y="1028"/>
                  </a:lnTo>
                  <a:lnTo>
                    <a:pt x="1509" y="1031"/>
                  </a:lnTo>
                  <a:lnTo>
                    <a:pt x="1501" y="1040"/>
                  </a:lnTo>
                  <a:lnTo>
                    <a:pt x="1498" y="1043"/>
                  </a:lnTo>
                  <a:lnTo>
                    <a:pt x="1495" y="1049"/>
                  </a:lnTo>
                  <a:lnTo>
                    <a:pt x="1501" y="1054"/>
                  </a:lnTo>
                  <a:lnTo>
                    <a:pt x="1501" y="1063"/>
                  </a:lnTo>
                  <a:lnTo>
                    <a:pt x="1501" y="1069"/>
                  </a:lnTo>
                  <a:lnTo>
                    <a:pt x="1498" y="1069"/>
                  </a:lnTo>
                  <a:lnTo>
                    <a:pt x="1486" y="1072"/>
                  </a:lnTo>
                  <a:lnTo>
                    <a:pt x="1484" y="1072"/>
                  </a:lnTo>
                  <a:lnTo>
                    <a:pt x="1484" y="1069"/>
                  </a:lnTo>
                  <a:lnTo>
                    <a:pt x="1484" y="1060"/>
                  </a:lnTo>
                  <a:lnTo>
                    <a:pt x="1481" y="1057"/>
                  </a:lnTo>
                  <a:lnTo>
                    <a:pt x="1475" y="1057"/>
                  </a:lnTo>
                  <a:lnTo>
                    <a:pt x="1446" y="1072"/>
                  </a:lnTo>
                  <a:lnTo>
                    <a:pt x="1435" y="1086"/>
                  </a:lnTo>
                  <a:lnTo>
                    <a:pt x="1435" y="1092"/>
                  </a:lnTo>
                  <a:lnTo>
                    <a:pt x="1429" y="1095"/>
                  </a:lnTo>
                  <a:lnTo>
                    <a:pt x="1426" y="1095"/>
                  </a:lnTo>
                  <a:lnTo>
                    <a:pt x="1415" y="1095"/>
                  </a:lnTo>
                  <a:lnTo>
                    <a:pt x="1409" y="1092"/>
                  </a:lnTo>
                  <a:lnTo>
                    <a:pt x="1400" y="1083"/>
                  </a:lnTo>
                  <a:lnTo>
                    <a:pt x="1394" y="1083"/>
                  </a:lnTo>
                  <a:lnTo>
                    <a:pt x="1389" y="1086"/>
                  </a:lnTo>
                  <a:lnTo>
                    <a:pt x="1377" y="1089"/>
                  </a:lnTo>
                  <a:lnTo>
                    <a:pt x="1371" y="1092"/>
                  </a:lnTo>
                  <a:lnTo>
                    <a:pt x="1363" y="1100"/>
                  </a:lnTo>
                  <a:lnTo>
                    <a:pt x="1357" y="1103"/>
                  </a:lnTo>
                  <a:lnTo>
                    <a:pt x="1351" y="1106"/>
                  </a:lnTo>
                  <a:lnTo>
                    <a:pt x="1340" y="1109"/>
                  </a:lnTo>
                  <a:lnTo>
                    <a:pt x="1331" y="1115"/>
                  </a:lnTo>
                  <a:lnTo>
                    <a:pt x="1325" y="1115"/>
                  </a:lnTo>
                  <a:lnTo>
                    <a:pt x="1320" y="1118"/>
                  </a:lnTo>
                  <a:lnTo>
                    <a:pt x="1317" y="1115"/>
                  </a:lnTo>
                  <a:lnTo>
                    <a:pt x="1317" y="1109"/>
                  </a:lnTo>
                  <a:lnTo>
                    <a:pt x="1314" y="1106"/>
                  </a:lnTo>
                  <a:lnTo>
                    <a:pt x="1311" y="1103"/>
                  </a:lnTo>
                  <a:lnTo>
                    <a:pt x="1308" y="1109"/>
                  </a:lnTo>
                  <a:lnTo>
                    <a:pt x="1305" y="1112"/>
                  </a:lnTo>
                  <a:lnTo>
                    <a:pt x="1305" y="1120"/>
                  </a:lnTo>
                  <a:lnTo>
                    <a:pt x="1308" y="1129"/>
                  </a:lnTo>
                  <a:lnTo>
                    <a:pt x="1308" y="1138"/>
                  </a:lnTo>
                  <a:lnTo>
                    <a:pt x="1305" y="1143"/>
                  </a:lnTo>
                  <a:lnTo>
                    <a:pt x="1294" y="1143"/>
                  </a:lnTo>
                  <a:lnTo>
                    <a:pt x="1285" y="1140"/>
                  </a:lnTo>
                  <a:lnTo>
                    <a:pt x="1279" y="1132"/>
                  </a:lnTo>
                  <a:lnTo>
                    <a:pt x="1271" y="1132"/>
                  </a:lnTo>
                  <a:lnTo>
                    <a:pt x="1265" y="1132"/>
                  </a:lnTo>
                  <a:lnTo>
                    <a:pt x="1259" y="1138"/>
                  </a:lnTo>
                  <a:lnTo>
                    <a:pt x="1259" y="1140"/>
                  </a:lnTo>
                  <a:lnTo>
                    <a:pt x="1251" y="1143"/>
                  </a:lnTo>
                  <a:lnTo>
                    <a:pt x="1248" y="1143"/>
                  </a:lnTo>
                  <a:lnTo>
                    <a:pt x="1242" y="1135"/>
                  </a:lnTo>
                  <a:lnTo>
                    <a:pt x="1239" y="1135"/>
                  </a:lnTo>
                  <a:lnTo>
                    <a:pt x="1236" y="1132"/>
                  </a:lnTo>
                  <a:lnTo>
                    <a:pt x="1225" y="1138"/>
                  </a:lnTo>
                  <a:lnTo>
                    <a:pt x="1219" y="1143"/>
                  </a:lnTo>
                  <a:lnTo>
                    <a:pt x="1205" y="1161"/>
                  </a:lnTo>
                  <a:lnTo>
                    <a:pt x="1199" y="1161"/>
                  </a:lnTo>
                  <a:lnTo>
                    <a:pt x="1193" y="1163"/>
                  </a:lnTo>
                  <a:lnTo>
                    <a:pt x="1185" y="1161"/>
                  </a:lnTo>
                  <a:lnTo>
                    <a:pt x="1176" y="1158"/>
                  </a:lnTo>
                  <a:lnTo>
                    <a:pt x="1170" y="1158"/>
                  </a:lnTo>
                  <a:lnTo>
                    <a:pt x="1164" y="1161"/>
                  </a:lnTo>
                  <a:lnTo>
                    <a:pt x="1153" y="1166"/>
                  </a:lnTo>
                  <a:lnTo>
                    <a:pt x="1144" y="1172"/>
                  </a:lnTo>
                  <a:lnTo>
                    <a:pt x="1139" y="1175"/>
                  </a:lnTo>
                  <a:lnTo>
                    <a:pt x="1110" y="1184"/>
                  </a:lnTo>
                  <a:lnTo>
                    <a:pt x="1104" y="1186"/>
                  </a:lnTo>
                  <a:lnTo>
                    <a:pt x="1093" y="1189"/>
                  </a:lnTo>
                  <a:lnTo>
                    <a:pt x="1087" y="1189"/>
                  </a:lnTo>
                  <a:lnTo>
                    <a:pt x="1084" y="1192"/>
                  </a:lnTo>
                  <a:lnTo>
                    <a:pt x="1075" y="1201"/>
                  </a:lnTo>
                  <a:lnTo>
                    <a:pt x="1070" y="1207"/>
                  </a:lnTo>
                  <a:lnTo>
                    <a:pt x="1064" y="1212"/>
                  </a:lnTo>
                  <a:lnTo>
                    <a:pt x="1058" y="1212"/>
                  </a:lnTo>
                  <a:lnTo>
                    <a:pt x="1055" y="1215"/>
                  </a:lnTo>
                  <a:lnTo>
                    <a:pt x="1041" y="1224"/>
                  </a:lnTo>
                  <a:lnTo>
                    <a:pt x="1038" y="1224"/>
                  </a:lnTo>
                  <a:lnTo>
                    <a:pt x="1018" y="1224"/>
                  </a:lnTo>
                  <a:lnTo>
                    <a:pt x="1015" y="1227"/>
                  </a:lnTo>
                  <a:lnTo>
                    <a:pt x="1009" y="1232"/>
                  </a:lnTo>
                  <a:lnTo>
                    <a:pt x="998" y="1238"/>
                  </a:lnTo>
                  <a:lnTo>
                    <a:pt x="995" y="1241"/>
                  </a:lnTo>
                  <a:lnTo>
                    <a:pt x="995" y="1250"/>
                  </a:lnTo>
                  <a:lnTo>
                    <a:pt x="998" y="1267"/>
                  </a:lnTo>
                  <a:lnTo>
                    <a:pt x="998" y="1273"/>
                  </a:lnTo>
                  <a:lnTo>
                    <a:pt x="992" y="1275"/>
                  </a:lnTo>
                  <a:lnTo>
                    <a:pt x="986" y="1273"/>
                  </a:lnTo>
                  <a:lnTo>
                    <a:pt x="978" y="1273"/>
                  </a:lnTo>
                  <a:lnTo>
                    <a:pt x="972" y="1275"/>
                  </a:lnTo>
                  <a:lnTo>
                    <a:pt x="966" y="1273"/>
                  </a:lnTo>
                  <a:lnTo>
                    <a:pt x="963" y="1267"/>
                  </a:lnTo>
                  <a:lnTo>
                    <a:pt x="957" y="1264"/>
                  </a:lnTo>
                  <a:lnTo>
                    <a:pt x="949" y="1261"/>
                  </a:lnTo>
                  <a:lnTo>
                    <a:pt x="940" y="1267"/>
                  </a:lnTo>
                  <a:lnTo>
                    <a:pt x="934" y="1264"/>
                  </a:lnTo>
                  <a:lnTo>
                    <a:pt x="926" y="1255"/>
                  </a:lnTo>
                  <a:lnTo>
                    <a:pt x="920" y="1252"/>
                  </a:lnTo>
                  <a:lnTo>
                    <a:pt x="914" y="1252"/>
                  </a:lnTo>
                  <a:lnTo>
                    <a:pt x="911" y="1252"/>
                  </a:lnTo>
                  <a:lnTo>
                    <a:pt x="909" y="1250"/>
                  </a:lnTo>
                  <a:lnTo>
                    <a:pt x="906" y="1238"/>
                  </a:lnTo>
                  <a:lnTo>
                    <a:pt x="903" y="1232"/>
                  </a:lnTo>
                  <a:lnTo>
                    <a:pt x="900" y="1230"/>
                  </a:lnTo>
                  <a:lnTo>
                    <a:pt x="897" y="1230"/>
                  </a:lnTo>
                  <a:lnTo>
                    <a:pt x="891" y="1227"/>
                  </a:lnTo>
                  <a:lnTo>
                    <a:pt x="886" y="1227"/>
                  </a:lnTo>
                  <a:lnTo>
                    <a:pt x="877" y="1221"/>
                  </a:lnTo>
                  <a:lnTo>
                    <a:pt x="874" y="1218"/>
                  </a:lnTo>
                  <a:lnTo>
                    <a:pt x="868" y="1212"/>
                  </a:lnTo>
                  <a:lnTo>
                    <a:pt x="865" y="1212"/>
                  </a:lnTo>
                  <a:lnTo>
                    <a:pt x="860" y="1198"/>
                  </a:lnTo>
                  <a:lnTo>
                    <a:pt x="854" y="1189"/>
                  </a:lnTo>
                  <a:lnTo>
                    <a:pt x="845" y="1186"/>
                  </a:lnTo>
                  <a:lnTo>
                    <a:pt x="840" y="1186"/>
                  </a:lnTo>
                  <a:lnTo>
                    <a:pt x="834" y="1192"/>
                  </a:lnTo>
                  <a:lnTo>
                    <a:pt x="828" y="1195"/>
                  </a:lnTo>
                  <a:lnTo>
                    <a:pt x="817" y="1201"/>
                  </a:lnTo>
                  <a:lnTo>
                    <a:pt x="811" y="1204"/>
                  </a:lnTo>
                  <a:lnTo>
                    <a:pt x="808" y="1204"/>
                  </a:lnTo>
                  <a:lnTo>
                    <a:pt x="799" y="1204"/>
                  </a:lnTo>
                  <a:lnTo>
                    <a:pt x="791" y="1201"/>
                  </a:lnTo>
                  <a:lnTo>
                    <a:pt x="785" y="1195"/>
                  </a:lnTo>
                  <a:lnTo>
                    <a:pt x="779" y="1189"/>
                  </a:lnTo>
                  <a:lnTo>
                    <a:pt x="771" y="1184"/>
                  </a:lnTo>
                  <a:lnTo>
                    <a:pt x="765" y="1181"/>
                  </a:lnTo>
                  <a:lnTo>
                    <a:pt x="759" y="1181"/>
                  </a:lnTo>
                  <a:lnTo>
                    <a:pt x="753" y="1178"/>
                  </a:lnTo>
                  <a:lnTo>
                    <a:pt x="750" y="1175"/>
                  </a:lnTo>
                  <a:lnTo>
                    <a:pt x="748" y="1169"/>
                  </a:lnTo>
                  <a:lnTo>
                    <a:pt x="748" y="1163"/>
                  </a:lnTo>
                  <a:lnTo>
                    <a:pt x="745" y="1158"/>
                  </a:lnTo>
                  <a:lnTo>
                    <a:pt x="736" y="1138"/>
                  </a:lnTo>
                  <a:lnTo>
                    <a:pt x="730" y="1129"/>
                  </a:lnTo>
                  <a:lnTo>
                    <a:pt x="725" y="1129"/>
                  </a:lnTo>
                  <a:lnTo>
                    <a:pt x="722" y="1129"/>
                  </a:lnTo>
                  <a:lnTo>
                    <a:pt x="719" y="1135"/>
                  </a:lnTo>
                  <a:lnTo>
                    <a:pt x="710" y="1140"/>
                  </a:lnTo>
                  <a:lnTo>
                    <a:pt x="707" y="1140"/>
                  </a:lnTo>
                  <a:lnTo>
                    <a:pt x="699" y="1140"/>
                  </a:lnTo>
                  <a:lnTo>
                    <a:pt x="693" y="1138"/>
                  </a:lnTo>
                  <a:lnTo>
                    <a:pt x="690" y="1140"/>
                  </a:lnTo>
                  <a:lnTo>
                    <a:pt x="684" y="1146"/>
                  </a:lnTo>
                  <a:lnTo>
                    <a:pt x="681" y="1149"/>
                  </a:lnTo>
                  <a:lnTo>
                    <a:pt x="679" y="1158"/>
                  </a:lnTo>
                  <a:lnTo>
                    <a:pt x="679" y="1163"/>
                  </a:lnTo>
                  <a:lnTo>
                    <a:pt x="687" y="1172"/>
                  </a:lnTo>
                  <a:lnTo>
                    <a:pt x="687" y="1175"/>
                  </a:lnTo>
                  <a:lnTo>
                    <a:pt x="687" y="1178"/>
                  </a:lnTo>
                  <a:lnTo>
                    <a:pt x="679" y="1181"/>
                  </a:lnTo>
                  <a:lnTo>
                    <a:pt x="670" y="1186"/>
                  </a:lnTo>
                  <a:lnTo>
                    <a:pt x="670" y="1192"/>
                  </a:lnTo>
                  <a:lnTo>
                    <a:pt x="670" y="1195"/>
                  </a:lnTo>
                  <a:lnTo>
                    <a:pt x="667" y="1201"/>
                  </a:lnTo>
                  <a:lnTo>
                    <a:pt x="667" y="1204"/>
                  </a:lnTo>
                  <a:lnTo>
                    <a:pt x="661" y="1209"/>
                  </a:lnTo>
                  <a:lnTo>
                    <a:pt x="653" y="1207"/>
                  </a:lnTo>
                  <a:lnTo>
                    <a:pt x="647" y="1201"/>
                  </a:lnTo>
                  <a:lnTo>
                    <a:pt x="644" y="1195"/>
                  </a:lnTo>
                  <a:lnTo>
                    <a:pt x="641" y="1195"/>
                  </a:lnTo>
                  <a:lnTo>
                    <a:pt x="633" y="1195"/>
                  </a:lnTo>
                  <a:lnTo>
                    <a:pt x="627" y="1195"/>
                  </a:lnTo>
                  <a:lnTo>
                    <a:pt x="621" y="1201"/>
                  </a:lnTo>
                  <a:lnTo>
                    <a:pt x="618" y="1207"/>
                  </a:lnTo>
                  <a:lnTo>
                    <a:pt x="615" y="1215"/>
                  </a:lnTo>
                  <a:lnTo>
                    <a:pt x="615" y="1218"/>
                  </a:lnTo>
                  <a:lnTo>
                    <a:pt x="610" y="1227"/>
                  </a:lnTo>
                  <a:lnTo>
                    <a:pt x="604" y="1238"/>
                  </a:lnTo>
                  <a:lnTo>
                    <a:pt x="604" y="1241"/>
                  </a:lnTo>
                  <a:lnTo>
                    <a:pt x="592" y="1252"/>
                  </a:lnTo>
                  <a:lnTo>
                    <a:pt x="589" y="1267"/>
                  </a:lnTo>
                  <a:lnTo>
                    <a:pt x="589" y="1273"/>
                  </a:lnTo>
                  <a:lnTo>
                    <a:pt x="589" y="1281"/>
                  </a:lnTo>
                  <a:lnTo>
                    <a:pt x="587" y="1293"/>
                  </a:lnTo>
                  <a:lnTo>
                    <a:pt x="587" y="1298"/>
                  </a:lnTo>
                  <a:lnTo>
                    <a:pt x="584" y="1301"/>
                  </a:lnTo>
                  <a:lnTo>
                    <a:pt x="581" y="1304"/>
                  </a:lnTo>
                  <a:lnTo>
                    <a:pt x="575" y="1313"/>
                  </a:lnTo>
                  <a:lnTo>
                    <a:pt x="572" y="1319"/>
                  </a:lnTo>
                  <a:lnTo>
                    <a:pt x="572" y="1324"/>
                  </a:lnTo>
                  <a:lnTo>
                    <a:pt x="572" y="1333"/>
                  </a:lnTo>
                  <a:lnTo>
                    <a:pt x="566" y="1344"/>
                  </a:lnTo>
                  <a:lnTo>
                    <a:pt x="564" y="1347"/>
                  </a:lnTo>
                  <a:lnTo>
                    <a:pt x="561" y="1350"/>
                  </a:lnTo>
                  <a:lnTo>
                    <a:pt x="555" y="1350"/>
                  </a:lnTo>
                  <a:lnTo>
                    <a:pt x="552" y="1347"/>
                  </a:lnTo>
                  <a:lnTo>
                    <a:pt x="549" y="1342"/>
                  </a:lnTo>
                  <a:lnTo>
                    <a:pt x="546" y="1339"/>
                  </a:lnTo>
                  <a:lnTo>
                    <a:pt x="538" y="1339"/>
                  </a:lnTo>
                  <a:lnTo>
                    <a:pt x="535" y="1347"/>
                  </a:lnTo>
                  <a:lnTo>
                    <a:pt x="535" y="1356"/>
                  </a:lnTo>
                  <a:lnTo>
                    <a:pt x="535" y="1359"/>
                  </a:lnTo>
                  <a:lnTo>
                    <a:pt x="535" y="1365"/>
                  </a:lnTo>
                  <a:lnTo>
                    <a:pt x="535" y="1367"/>
                  </a:lnTo>
                  <a:lnTo>
                    <a:pt x="543" y="1373"/>
                  </a:lnTo>
                  <a:lnTo>
                    <a:pt x="549" y="1376"/>
                  </a:lnTo>
                  <a:lnTo>
                    <a:pt x="552" y="1379"/>
                  </a:lnTo>
                  <a:lnTo>
                    <a:pt x="555" y="1382"/>
                  </a:lnTo>
                  <a:lnTo>
                    <a:pt x="558" y="1382"/>
                  </a:lnTo>
                  <a:lnTo>
                    <a:pt x="558" y="1387"/>
                  </a:lnTo>
                  <a:lnTo>
                    <a:pt x="555" y="1390"/>
                  </a:lnTo>
                  <a:lnTo>
                    <a:pt x="552" y="1390"/>
                  </a:lnTo>
                  <a:lnTo>
                    <a:pt x="546" y="1396"/>
                  </a:lnTo>
                  <a:lnTo>
                    <a:pt x="541" y="1402"/>
                  </a:lnTo>
                  <a:lnTo>
                    <a:pt x="535" y="1405"/>
                  </a:lnTo>
                  <a:lnTo>
                    <a:pt x="532" y="1408"/>
                  </a:lnTo>
                  <a:lnTo>
                    <a:pt x="520" y="1413"/>
                  </a:lnTo>
                  <a:lnTo>
                    <a:pt x="515" y="1416"/>
                  </a:lnTo>
                  <a:lnTo>
                    <a:pt x="509" y="1419"/>
                  </a:lnTo>
                  <a:lnTo>
                    <a:pt x="503" y="1422"/>
                  </a:lnTo>
                  <a:lnTo>
                    <a:pt x="500" y="1425"/>
                  </a:lnTo>
                  <a:lnTo>
                    <a:pt x="497" y="1425"/>
                  </a:lnTo>
                  <a:lnTo>
                    <a:pt x="495" y="1428"/>
                  </a:lnTo>
                  <a:lnTo>
                    <a:pt x="492" y="1431"/>
                  </a:lnTo>
                  <a:lnTo>
                    <a:pt x="489" y="1442"/>
                  </a:lnTo>
                  <a:lnTo>
                    <a:pt x="486" y="1445"/>
                  </a:lnTo>
                  <a:lnTo>
                    <a:pt x="483" y="1448"/>
                  </a:lnTo>
                  <a:lnTo>
                    <a:pt x="477" y="1456"/>
                  </a:lnTo>
                  <a:lnTo>
                    <a:pt x="474" y="1462"/>
                  </a:lnTo>
                  <a:lnTo>
                    <a:pt x="474" y="1465"/>
                  </a:lnTo>
                  <a:lnTo>
                    <a:pt x="474" y="1471"/>
                  </a:lnTo>
                  <a:lnTo>
                    <a:pt x="474" y="1474"/>
                  </a:lnTo>
                  <a:lnTo>
                    <a:pt x="477" y="1477"/>
                  </a:lnTo>
                  <a:lnTo>
                    <a:pt x="480" y="1479"/>
                  </a:lnTo>
                  <a:lnTo>
                    <a:pt x="480" y="1482"/>
                  </a:lnTo>
                  <a:lnTo>
                    <a:pt x="480" y="1494"/>
                  </a:lnTo>
                  <a:lnTo>
                    <a:pt x="474" y="1502"/>
                  </a:lnTo>
                  <a:lnTo>
                    <a:pt x="469" y="1505"/>
                  </a:lnTo>
                  <a:lnTo>
                    <a:pt x="463" y="1508"/>
                  </a:lnTo>
                  <a:lnTo>
                    <a:pt x="454" y="1517"/>
                  </a:lnTo>
                  <a:lnTo>
                    <a:pt x="451" y="1520"/>
                  </a:lnTo>
                  <a:lnTo>
                    <a:pt x="446" y="1528"/>
                  </a:lnTo>
                  <a:lnTo>
                    <a:pt x="443" y="1531"/>
                  </a:lnTo>
                  <a:lnTo>
                    <a:pt x="431" y="1537"/>
                  </a:lnTo>
                  <a:lnTo>
                    <a:pt x="426" y="1543"/>
                  </a:lnTo>
                  <a:lnTo>
                    <a:pt x="423" y="1545"/>
                  </a:lnTo>
                  <a:lnTo>
                    <a:pt x="417" y="1548"/>
                  </a:lnTo>
                  <a:lnTo>
                    <a:pt x="408" y="1548"/>
                  </a:lnTo>
                  <a:lnTo>
                    <a:pt x="397" y="1548"/>
                  </a:lnTo>
                  <a:lnTo>
                    <a:pt x="391" y="1551"/>
                  </a:lnTo>
                  <a:lnTo>
                    <a:pt x="385" y="1551"/>
                  </a:lnTo>
                  <a:lnTo>
                    <a:pt x="382" y="1551"/>
                  </a:lnTo>
                  <a:lnTo>
                    <a:pt x="368" y="1551"/>
                  </a:lnTo>
                  <a:lnTo>
                    <a:pt x="357" y="1554"/>
                  </a:lnTo>
                  <a:lnTo>
                    <a:pt x="348" y="1554"/>
                  </a:lnTo>
                  <a:lnTo>
                    <a:pt x="336" y="1554"/>
                  </a:lnTo>
                  <a:lnTo>
                    <a:pt x="322" y="1554"/>
                  </a:lnTo>
                  <a:lnTo>
                    <a:pt x="313" y="1554"/>
                  </a:lnTo>
                  <a:lnTo>
                    <a:pt x="296" y="1548"/>
                  </a:lnTo>
                  <a:lnTo>
                    <a:pt x="285" y="1545"/>
                  </a:lnTo>
                  <a:lnTo>
                    <a:pt x="273" y="1543"/>
                  </a:lnTo>
                  <a:lnTo>
                    <a:pt x="265" y="1537"/>
                  </a:lnTo>
                  <a:lnTo>
                    <a:pt x="259" y="1534"/>
                  </a:lnTo>
                  <a:lnTo>
                    <a:pt x="253" y="1531"/>
                  </a:lnTo>
                  <a:lnTo>
                    <a:pt x="247" y="1525"/>
                  </a:lnTo>
                  <a:lnTo>
                    <a:pt x="242" y="1522"/>
                  </a:lnTo>
                  <a:lnTo>
                    <a:pt x="230" y="1508"/>
                  </a:lnTo>
                  <a:lnTo>
                    <a:pt x="224" y="1505"/>
                  </a:lnTo>
                  <a:lnTo>
                    <a:pt x="219" y="1502"/>
                  </a:lnTo>
                  <a:lnTo>
                    <a:pt x="216" y="1502"/>
                  </a:lnTo>
                  <a:lnTo>
                    <a:pt x="213" y="1502"/>
                  </a:lnTo>
                  <a:lnTo>
                    <a:pt x="210" y="1502"/>
                  </a:lnTo>
                  <a:lnTo>
                    <a:pt x="207" y="1502"/>
                  </a:lnTo>
                  <a:lnTo>
                    <a:pt x="204" y="1499"/>
                  </a:lnTo>
                  <a:lnTo>
                    <a:pt x="201" y="1499"/>
                  </a:lnTo>
                  <a:lnTo>
                    <a:pt x="198" y="1499"/>
                  </a:lnTo>
                  <a:lnTo>
                    <a:pt x="196" y="1499"/>
                  </a:lnTo>
                  <a:lnTo>
                    <a:pt x="193" y="1497"/>
                  </a:lnTo>
                  <a:lnTo>
                    <a:pt x="190" y="1497"/>
                  </a:lnTo>
                  <a:lnTo>
                    <a:pt x="187" y="1497"/>
                  </a:lnTo>
                  <a:lnTo>
                    <a:pt x="184" y="1497"/>
                  </a:lnTo>
                  <a:lnTo>
                    <a:pt x="181" y="1497"/>
                  </a:lnTo>
                  <a:lnTo>
                    <a:pt x="178" y="1491"/>
                  </a:lnTo>
                  <a:lnTo>
                    <a:pt x="178" y="1485"/>
                  </a:lnTo>
                  <a:lnTo>
                    <a:pt x="178" y="1482"/>
                  </a:lnTo>
                  <a:lnTo>
                    <a:pt x="178" y="1479"/>
                  </a:lnTo>
                  <a:lnTo>
                    <a:pt x="178" y="1477"/>
                  </a:lnTo>
                  <a:lnTo>
                    <a:pt x="178" y="1471"/>
                  </a:lnTo>
                  <a:lnTo>
                    <a:pt x="178" y="1468"/>
                  </a:lnTo>
                  <a:lnTo>
                    <a:pt x="178" y="1465"/>
                  </a:lnTo>
                  <a:lnTo>
                    <a:pt x="181" y="1465"/>
                  </a:lnTo>
                  <a:lnTo>
                    <a:pt x="184" y="1462"/>
                  </a:lnTo>
                  <a:lnTo>
                    <a:pt x="187" y="1462"/>
                  </a:lnTo>
                  <a:lnTo>
                    <a:pt x="190" y="1459"/>
                  </a:lnTo>
                  <a:lnTo>
                    <a:pt x="193" y="1459"/>
                  </a:lnTo>
                  <a:lnTo>
                    <a:pt x="196" y="1456"/>
                  </a:lnTo>
                  <a:lnTo>
                    <a:pt x="196" y="1454"/>
                  </a:lnTo>
                  <a:lnTo>
                    <a:pt x="198" y="1454"/>
                  </a:lnTo>
                  <a:lnTo>
                    <a:pt x="198" y="1451"/>
                  </a:lnTo>
                  <a:lnTo>
                    <a:pt x="198" y="1445"/>
                  </a:lnTo>
                  <a:lnTo>
                    <a:pt x="198" y="1442"/>
                  </a:lnTo>
                  <a:lnTo>
                    <a:pt x="198" y="1439"/>
                  </a:lnTo>
                  <a:lnTo>
                    <a:pt x="196" y="1436"/>
                  </a:lnTo>
                  <a:lnTo>
                    <a:pt x="196" y="1433"/>
                  </a:lnTo>
                  <a:lnTo>
                    <a:pt x="196" y="1431"/>
                  </a:lnTo>
                  <a:lnTo>
                    <a:pt x="196" y="1428"/>
                  </a:lnTo>
                  <a:lnTo>
                    <a:pt x="193" y="1425"/>
                  </a:lnTo>
                  <a:lnTo>
                    <a:pt x="193" y="1419"/>
                  </a:lnTo>
                  <a:lnTo>
                    <a:pt x="193" y="1416"/>
                  </a:lnTo>
                  <a:lnTo>
                    <a:pt x="193" y="1413"/>
                  </a:lnTo>
                  <a:lnTo>
                    <a:pt x="193" y="1410"/>
                  </a:lnTo>
                  <a:lnTo>
                    <a:pt x="196" y="1408"/>
                  </a:lnTo>
                  <a:lnTo>
                    <a:pt x="196" y="1405"/>
                  </a:lnTo>
                  <a:lnTo>
                    <a:pt x="198" y="1402"/>
                  </a:lnTo>
                  <a:lnTo>
                    <a:pt x="198" y="1399"/>
                  </a:lnTo>
                  <a:lnTo>
                    <a:pt x="201" y="1399"/>
                  </a:lnTo>
                  <a:lnTo>
                    <a:pt x="204" y="1396"/>
                  </a:lnTo>
                  <a:lnTo>
                    <a:pt x="204" y="1393"/>
                  </a:lnTo>
                  <a:lnTo>
                    <a:pt x="207" y="1390"/>
                  </a:lnTo>
                  <a:lnTo>
                    <a:pt x="210" y="1387"/>
                  </a:lnTo>
                  <a:lnTo>
                    <a:pt x="213" y="1385"/>
                  </a:lnTo>
                  <a:lnTo>
                    <a:pt x="213" y="1382"/>
                  </a:lnTo>
                  <a:lnTo>
                    <a:pt x="213" y="1376"/>
                  </a:lnTo>
                  <a:lnTo>
                    <a:pt x="213" y="1373"/>
                  </a:lnTo>
                  <a:lnTo>
                    <a:pt x="216" y="1370"/>
                  </a:lnTo>
                  <a:lnTo>
                    <a:pt x="219" y="1367"/>
                  </a:lnTo>
                  <a:lnTo>
                    <a:pt x="221" y="1365"/>
                  </a:lnTo>
                  <a:lnTo>
                    <a:pt x="224" y="1362"/>
                  </a:lnTo>
                  <a:lnTo>
                    <a:pt x="224" y="1359"/>
                  </a:lnTo>
                  <a:lnTo>
                    <a:pt x="227" y="1356"/>
                  </a:lnTo>
                  <a:lnTo>
                    <a:pt x="230" y="1353"/>
                  </a:lnTo>
                  <a:lnTo>
                    <a:pt x="230" y="1350"/>
                  </a:lnTo>
                  <a:lnTo>
                    <a:pt x="233" y="1350"/>
                  </a:lnTo>
                  <a:lnTo>
                    <a:pt x="233" y="1347"/>
                  </a:lnTo>
                  <a:lnTo>
                    <a:pt x="236" y="1344"/>
                  </a:lnTo>
                  <a:lnTo>
                    <a:pt x="236" y="1342"/>
                  </a:lnTo>
                  <a:lnTo>
                    <a:pt x="236" y="1336"/>
                  </a:lnTo>
                  <a:lnTo>
                    <a:pt x="236" y="1333"/>
                  </a:lnTo>
                  <a:lnTo>
                    <a:pt x="239" y="1330"/>
                  </a:lnTo>
                  <a:lnTo>
                    <a:pt x="242" y="1330"/>
                  </a:lnTo>
                  <a:lnTo>
                    <a:pt x="242" y="1327"/>
                  </a:lnTo>
                  <a:lnTo>
                    <a:pt x="244" y="1324"/>
                  </a:lnTo>
                  <a:lnTo>
                    <a:pt x="244" y="1321"/>
                  </a:lnTo>
                  <a:lnTo>
                    <a:pt x="244" y="1319"/>
                  </a:lnTo>
                  <a:lnTo>
                    <a:pt x="242" y="1316"/>
                  </a:lnTo>
                  <a:lnTo>
                    <a:pt x="242" y="1313"/>
                  </a:lnTo>
                  <a:lnTo>
                    <a:pt x="239" y="1313"/>
                  </a:lnTo>
                  <a:lnTo>
                    <a:pt x="236" y="1310"/>
                  </a:lnTo>
                  <a:lnTo>
                    <a:pt x="236" y="1307"/>
                  </a:lnTo>
                  <a:lnTo>
                    <a:pt x="233" y="1307"/>
                  </a:lnTo>
                  <a:lnTo>
                    <a:pt x="230" y="1304"/>
                  </a:lnTo>
                  <a:lnTo>
                    <a:pt x="227" y="1304"/>
                  </a:lnTo>
                  <a:lnTo>
                    <a:pt x="224" y="1304"/>
                  </a:lnTo>
                  <a:lnTo>
                    <a:pt x="219" y="1304"/>
                  </a:lnTo>
                  <a:lnTo>
                    <a:pt x="216" y="1304"/>
                  </a:lnTo>
                  <a:lnTo>
                    <a:pt x="213" y="1304"/>
                  </a:lnTo>
                  <a:lnTo>
                    <a:pt x="210" y="1304"/>
                  </a:lnTo>
                  <a:lnTo>
                    <a:pt x="207" y="1304"/>
                  </a:lnTo>
                  <a:lnTo>
                    <a:pt x="204" y="1301"/>
                  </a:lnTo>
                  <a:lnTo>
                    <a:pt x="201" y="1301"/>
                  </a:lnTo>
                  <a:lnTo>
                    <a:pt x="196" y="1301"/>
                  </a:lnTo>
                  <a:lnTo>
                    <a:pt x="193" y="1304"/>
                  </a:lnTo>
                  <a:lnTo>
                    <a:pt x="190" y="1307"/>
                  </a:lnTo>
                  <a:lnTo>
                    <a:pt x="187" y="1307"/>
                  </a:lnTo>
                  <a:lnTo>
                    <a:pt x="184" y="1304"/>
                  </a:lnTo>
                  <a:lnTo>
                    <a:pt x="181" y="1304"/>
                  </a:lnTo>
                  <a:lnTo>
                    <a:pt x="178" y="1307"/>
                  </a:lnTo>
                  <a:lnTo>
                    <a:pt x="175" y="1307"/>
                  </a:lnTo>
                  <a:lnTo>
                    <a:pt x="173" y="1310"/>
                  </a:lnTo>
                  <a:lnTo>
                    <a:pt x="170" y="1310"/>
                  </a:lnTo>
                  <a:lnTo>
                    <a:pt x="167" y="1313"/>
                  </a:lnTo>
                  <a:lnTo>
                    <a:pt x="164" y="1313"/>
                  </a:lnTo>
                  <a:lnTo>
                    <a:pt x="161" y="1316"/>
                  </a:lnTo>
                  <a:lnTo>
                    <a:pt x="158" y="1316"/>
                  </a:lnTo>
                  <a:lnTo>
                    <a:pt x="155" y="1316"/>
                  </a:lnTo>
                  <a:lnTo>
                    <a:pt x="152" y="1316"/>
                  </a:lnTo>
                  <a:lnTo>
                    <a:pt x="150" y="1316"/>
                  </a:lnTo>
                  <a:lnTo>
                    <a:pt x="147" y="1316"/>
                  </a:lnTo>
                  <a:lnTo>
                    <a:pt x="144" y="1316"/>
                  </a:lnTo>
                  <a:lnTo>
                    <a:pt x="138" y="1313"/>
                  </a:lnTo>
                  <a:lnTo>
                    <a:pt x="135" y="1313"/>
                  </a:lnTo>
                  <a:lnTo>
                    <a:pt x="132" y="1313"/>
                  </a:lnTo>
                  <a:lnTo>
                    <a:pt x="129" y="1310"/>
                  </a:lnTo>
                  <a:lnTo>
                    <a:pt x="124" y="1313"/>
                  </a:lnTo>
                  <a:lnTo>
                    <a:pt x="121" y="1307"/>
                  </a:lnTo>
                  <a:lnTo>
                    <a:pt x="121" y="1304"/>
                  </a:lnTo>
                  <a:lnTo>
                    <a:pt x="124" y="1301"/>
                  </a:lnTo>
                  <a:lnTo>
                    <a:pt x="124" y="1298"/>
                  </a:lnTo>
                  <a:lnTo>
                    <a:pt x="127" y="1296"/>
                  </a:lnTo>
                  <a:lnTo>
                    <a:pt x="129" y="1293"/>
                  </a:lnTo>
                  <a:lnTo>
                    <a:pt x="129" y="1290"/>
                  </a:lnTo>
                  <a:lnTo>
                    <a:pt x="129" y="1287"/>
                  </a:lnTo>
                  <a:lnTo>
                    <a:pt x="127" y="1287"/>
                  </a:lnTo>
                  <a:lnTo>
                    <a:pt x="124" y="1284"/>
                  </a:lnTo>
                  <a:lnTo>
                    <a:pt x="121" y="1281"/>
                  </a:lnTo>
                  <a:lnTo>
                    <a:pt x="118" y="1278"/>
                  </a:lnTo>
                  <a:lnTo>
                    <a:pt x="115" y="1278"/>
                  </a:lnTo>
                  <a:lnTo>
                    <a:pt x="112" y="1275"/>
                  </a:lnTo>
                  <a:lnTo>
                    <a:pt x="109" y="1273"/>
                  </a:lnTo>
                  <a:lnTo>
                    <a:pt x="106" y="1270"/>
                  </a:lnTo>
                  <a:lnTo>
                    <a:pt x="106" y="1267"/>
                  </a:lnTo>
                  <a:lnTo>
                    <a:pt x="104" y="1267"/>
                  </a:lnTo>
                  <a:lnTo>
                    <a:pt x="104" y="1264"/>
                  </a:lnTo>
                  <a:lnTo>
                    <a:pt x="101" y="1261"/>
                  </a:lnTo>
                  <a:lnTo>
                    <a:pt x="101" y="1255"/>
                  </a:lnTo>
                  <a:lnTo>
                    <a:pt x="104" y="1252"/>
                  </a:lnTo>
                  <a:lnTo>
                    <a:pt x="106" y="1250"/>
                  </a:lnTo>
                  <a:lnTo>
                    <a:pt x="106" y="1247"/>
                  </a:lnTo>
                  <a:lnTo>
                    <a:pt x="104" y="1244"/>
                  </a:lnTo>
                  <a:lnTo>
                    <a:pt x="101" y="1244"/>
                  </a:lnTo>
                  <a:lnTo>
                    <a:pt x="98" y="1244"/>
                  </a:lnTo>
                  <a:lnTo>
                    <a:pt x="95" y="1247"/>
                  </a:lnTo>
                  <a:lnTo>
                    <a:pt x="92" y="1247"/>
                  </a:lnTo>
                  <a:lnTo>
                    <a:pt x="89" y="1247"/>
                  </a:lnTo>
                  <a:lnTo>
                    <a:pt x="86" y="1247"/>
                  </a:lnTo>
                  <a:lnTo>
                    <a:pt x="86" y="1244"/>
                  </a:lnTo>
                  <a:lnTo>
                    <a:pt x="86" y="1241"/>
                  </a:lnTo>
                  <a:lnTo>
                    <a:pt x="83" y="1235"/>
                  </a:lnTo>
                  <a:lnTo>
                    <a:pt x="81" y="1235"/>
                  </a:lnTo>
                  <a:lnTo>
                    <a:pt x="78" y="1235"/>
                  </a:lnTo>
                  <a:lnTo>
                    <a:pt x="75" y="1235"/>
                  </a:lnTo>
                  <a:lnTo>
                    <a:pt x="72" y="1238"/>
                  </a:lnTo>
                  <a:lnTo>
                    <a:pt x="66" y="1238"/>
                  </a:lnTo>
                  <a:lnTo>
                    <a:pt x="63" y="1235"/>
                  </a:lnTo>
                  <a:lnTo>
                    <a:pt x="60" y="1235"/>
                  </a:lnTo>
                  <a:lnTo>
                    <a:pt x="58" y="1232"/>
                  </a:lnTo>
                  <a:lnTo>
                    <a:pt x="55" y="1230"/>
                  </a:lnTo>
                  <a:lnTo>
                    <a:pt x="52" y="1227"/>
                  </a:lnTo>
                  <a:lnTo>
                    <a:pt x="52" y="1224"/>
                  </a:lnTo>
                  <a:lnTo>
                    <a:pt x="52" y="1221"/>
                  </a:lnTo>
                  <a:lnTo>
                    <a:pt x="49" y="1218"/>
                  </a:lnTo>
                  <a:lnTo>
                    <a:pt x="46" y="1218"/>
                  </a:lnTo>
                  <a:lnTo>
                    <a:pt x="43" y="1218"/>
                  </a:lnTo>
                  <a:lnTo>
                    <a:pt x="40" y="1221"/>
                  </a:lnTo>
                  <a:lnTo>
                    <a:pt x="37" y="1221"/>
                  </a:lnTo>
                  <a:lnTo>
                    <a:pt x="35" y="1218"/>
                  </a:lnTo>
                  <a:lnTo>
                    <a:pt x="35" y="1215"/>
                  </a:lnTo>
                  <a:lnTo>
                    <a:pt x="32" y="1212"/>
                  </a:lnTo>
                  <a:lnTo>
                    <a:pt x="29" y="1212"/>
                  </a:lnTo>
                  <a:lnTo>
                    <a:pt x="26" y="1215"/>
                  </a:lnTo>
                  <a:lnTo>
                    <a:pt x="26" y="1218"/>
                  </a:lnTo>
                  <a:lnTo>
                    <a:pt x="23" y="1218"/>
                  </a:lnTo>
                  <a:lnTo>
                    <a:pt x="20" y="1218"/>
                  </a:lnTo>
                  <a:lnTo>
                    <a:pt x="17" y="1215"/>
                  </a:lnTo>
                  <a:lnTo>
                    <a:pt x="14" y="1215"/>
                  </a:lnTo>
                  <a:lnTo>
                    <a:pt x="12" y="1215"/>
                  </a:lnTo>
                  <a:lnTo>
                    <a:pt x="6" y="1215"/>
                  </a:lnTo>
                  <a:lnTo>
                    <a:pt x="3" y="1215"/>
                  </a:lnTo>
                  <a:lnTo>
                    <a:pt x="0" y="1207"/>
                  </a:lnTo>
                  <a:lnTo>
                    <a:pt x="0" y="1204"/>
                  </a:lnTo>
                  <a:lnTo>
                    <a:pt x="0" y="1201"/>
                  </a:lnTo>
                  <a:lnTo>
                    <a:pt x="3" y="1198"/>
                  </a:lnTo>
                  <a:lnTo>
                    <a:pt x="3" y="1195"/>
                  </a:lnTo>
                  <a:lnTo>
                    <a:pt x="6" y="1192"/>
                  </a:lnTo>
                  <a:lnTo>
                    <a:pt x="6" y="1189"/>
                  </a:lnTo>
                  <a:lnTo>
                    <a:pt x="6" y="1186"/>
                  </a:lnTo>
                  <a:lnTo>
                    <a:pt x="6" y="1184"/>
                  </a:lnTo>
                  <a:lnTo>
                    <a:pt x="6" y="1181"/>
                  </a:lnTo>
                  <a:lnTo>
                    <a:pt x="6" y="1178"/>
                  </a:lnTo>
                  <a:lnTo>
                    <a:pt x="6" y="1172"/>
                  </a:lnTo>
                  <a:lnTo>
                    <a:pt x="6" y="1169"/>
                  </a:lnTo>
                  <a:lnTo>
                    <a:pt x="6" y="1166"/>
                  </a:lnTo>
                  <a:lnTo>
                    <a:pt x="9" y="1163"/>
                  </a:lnTo>
                  <a:lnTo>
                    <a:pt x="9" y="1161"/>
                  </a:lnTo>
                  <a:lnTo>
                    <a:pt x="9" y="1158"/>
                  </a:lnTo>
                  <a:lnTo>
                    <a:pt x="12" y="1155"/>
                  </a:lnTo>
                  <a:lnTo>
                    <a:pt x="14" y="1152"/>
                  </a:lnTo>
                  <a:lnTo>
                    <a:pt x="17" y="1149"/>
                  </a:lnTo>
                  <a:lnTo>
                    <a:pt x="20" y="1146"/>
                  </a:lnTo>
                  <a:lnTo>
                    <a:pt x="20" y="1143"/>
                  </a:lnTo>
                  <a:lnTo>
                    <a:pt x="20" y="1140"/>
                  </a:lnTo>
                  <a:lnTo>
                    <a:pt x="20" y="1138"/>
                  </a:lnTo>
                  <a:lnTo>
                    <a:pt x="20" y="1132"/>
                  </a:lnTo>
                  <a:lnTo>
                    <a:pt x="20" y="1129"/>
                  </a:lnTo>
                  <a:lnTo>
                    <a:pt x="20" y="1126"/>
                  </a:lnTo>
                  <a:lnTo>
                    <a:pt x="20" y="1123"/>
                  </a:lnTo>
                  <a:lnTo>
                    <a:pt x="20" y="1120"/>
                  </a:lnTo>
                  <a:lnTo>
                    <a:pt x="20" y="1115"/>
                  </a:lnTo>
                  <a:lnTo>
                    <a:pt x="23" y="1112"/>
                  </a:lnTo>
                  <a:lnTo>
                    <a:pt x="23" y="1109"/>
                  </a:lnTo>
                  <a:lnTo>
                    <a:pt x="23" y="1106"/>
                  </a:lnTo>
                  <a:lnTo>
                    <a:pt x="23" y="1103"/>
                  </a:lnTo>
                  <a:lnTo>
                    <a:pt x="23" y="1097"/>
                  </a:lnTo>
                  <a:lnTo>
                    <a:pt x="23" y="1095"/>
                  </a:lnTo>
                  <a:lnTo>
                    <a:pt x="23" y="1092"/>
                  </a:lnTo>
                  <a:lnTo>
                    <a:pt x="23" y="1089"/>
                  </a:lnTo>
                  <a:lnTo>
                    <a:pt x="23" y="1083"/>
                  </a:lnTo>
                  <a:lnTo>
                    <a:pt x="23" y="1080"/>
                  </a:lnTo>
                  <a:lnTo>
                    <a:pt x="23" y="1077"/>
                  </a:lnTo>
                  <a:lnTo>
                    <a:pt x="26" y="1074"/>
                  </a:lnTo>
                  <a:lnTo>
                    <a:pt x="26" y="1072"/>
                  </a:lnTo>
                  <a:lnTo>
                    <a:pt x="29" y="1072"/>
                  </a:lnTo>
                  <a:lnTo>
                    <a:pt x="29" y="1069"/>
                  </a:lnTo>
                  <a:lnTo>
                    <a:pt x="32" y="1066"/>
                  </a:lnTo>
                  <a:lnTo>
                    <a:pt x="35" y="1063"/>
                  </a:lnTo>
                  <a:lnTo>
                    <a:pt x="35" y="1060"/>
                  </a:lnTo>
                  <a:lnTo>
                    <a:pt x="37" y="1057"/>
                  </a:lnTo>
                  <a:lnTo>
                    <a:pt x="40" y="1054"/>
                  </a:lnTo>
                  <a:lnTo>
                    <a:pt x="43" y="1051"/>
                  </a:lnTo>
                  <a:lnTo>
                    <a:pt x="46" y="1049"/>
                  </a:lnTo>
                  <a:lnTo>
                    <a:pt x="49" y="1046"/>
                  </a:lnTo>
                  <a:lnTo>
                    <a:pt x="52" y="1046"/>
                  </a:lnTo>
                  <a:lnTo>
                    <a:pt x="52" y="1043"/>
                  </a:lnTo>
                  <a:lnTo>
                    <a:pt x="55" y="1040"/>
                  </a:lnTo>
                  <a:lnTo>
                    <a:pt x="55" y="1037"/>
                  </a:lnTo>
                  <a:lnTo>
                    <a:pt x="55" y="1034"/>
                  </a:lnTo>
                  <a:lnTo>
                    <a:pt x="55" y="1028"/>
                  </a:lnTo>
                  <a:lnTo>
                    <a:pt x="55" y="1026"/>
                  </a:lnTo>
                  <a:lnTo>
                    <a:pt x="55" y="1023"/>
                  </a:lnTo>
                  <a:lnTo>
                    <a:pt x="55" y="1020"/>
                  </a:lnTo>
                  <a:lnTo>
                    <a:pt x="55" y="1017"/>
                  </a:lnTo>
                  <a:lnTo>
                    <a:pt x="52" y="1014"/>
                  </a:lnTo>
                  <a:lnTo>
                    <a:pt x="52" y="1011"/>
                  </a:lnTo>
                  <a:lnTo>
                    <a:pt x="49" y="1008"/>
                  </a:lnTo>
                  <a:lnTo>
                    <a:pt x="49" y="1005"/>
                  </a:lnTo>
                  <a:lnTo>
                    <a:pt x="46" y="1005"/>
                  </a:lnTo>
                  <a:lnTo>
                    <a:pt x="43" y="1003"/>
                  </a:lnTo>
                  <a:lnTo>
                    <a:pt x="40" y="1000"/>
                  </a:lnTo>
                  <a:lnTo>
                    <a:pt x="37" y="997"/>
                  </a:lnTo>
                  <a:lnTo>
                    <a:pt x="37" y="994"/>
                  </a:lnTo>
                  <a:lnTo>
                    <a:pt x="35" y="991"/>
                  </a:lnTo>
                  <a:lnTo>
                    <a:pt x="35" y="988"/>
                  </a:lnTo>
                  <a:lnTo>
                    <a:pt x="32" y="985"/>
                  </a:lnTo>
                  <a:lnTo>
                    <a:pt x="32" y="983"/>
                  </a:lnTo>
                  <a:lnTo>
                    <a:pt x="35" y="980"/>
                  </a:lnTo>
                  <a:lnTo>
                    <a:pt x="35" y="977"/>
                  </a:lnTo>
                  <a:lnTo>
                    <a:pt x="37" y="974"/>
                  </a:lnTo>
                  <a:lnTo>
                    <a:pt x="46" y="971"/>
                  </a:lnTo>
                  <a:lnTo>
                    <a:pt x="49" y="968"/>
                  </a:lnTo>
                  <a:lnTo>
                    <a:pt x="52" y="965"/>
                  </a:lnTo>
                  <a:lnTo>
                    <a:pt x="52" y="962"/>
                  </a:lnTo>
                  <a:lnTo>
                    <a:pt x="55" y="962"/>
                  </a:lnTo>
                  <a:lnTo>
                    <a:pt x="58" y="960"/>
                  </a:lnTo>
                  <a:lnTo>
                    <a:pt x="60" y="957"/>
                  </a:lnTo>
                  <a:lnTo>
                    <a:pt x="63" y="957"/>
                  </a:lnTo>
                  <a:lnTo>
                    <a:pt x="66" y="957"/>
                  </a:lnTo>
                  <a:lnTo>
                    <a:pt x="69" y="954"/>
                  </a:lnTo>
                  <a:lnTo>
                    <a:pt x="69" y="951"/>
                  </a:lnTo>
                  <a:lnTo>
                    <a:pt x="72" y="951"/>
                  </a:lnTo>
                  <a:lnTo>
                    <a:pt x="75" y="948"/>
                  </a:lnTo>
                  <a:lnTo>
                    <a:pt x="75" y="945"/>
                  </a:lnTo>
                  <a:lnTo>
                    <a:pt x="78" y="942"/>
                  </a:lnTo>
                  <a:lnTo>
                    <a:pt x="81" y="942"/>
                  </a:lnTo>
                  <a:lnTo>
                    <a:pt x="81" y="939"/>
                  </a:lnTo>
                  <a:lnTo>
                    <a:pt x="83" y="937"/>
                  </a:lnTo>
                  <a:lnTo>
                    <a:pt x="83" y="934"/>
                  </a:lnTo>
                  <a:lnTo>
                    <a:pt x="83" y="931"/>
                  </a:lnTo>
                  <a:lnTo>
                    <a:pt x="86" y="928"/>
                  </a:lnTo>
                  <a:lnTo>
                    <a:pt x="86" y="925"/>
                  </a:lnTo>
                  <a:lnTo>
                    <a:pt x="86" y="922"/>
                  </a:lnTo>
                  <a:lnTo>
                    <a:pt x="89" y="919"/>
                  </a:lnTo>
                  <a:lnTo>
                    <a:pt x="89" y="916"/>
                  </a:lnTo>
                  <a:lnTo>
                    <a:pt x="92" y="908"/>
                  </a:lnTo>
                  <a:lnTo>
                    <a:pt x="92" y="905"/>
                  </a:lnTo>
                  <a:lnTo>
                    <a:pt x="92" y="902"/>
                  </a:lnTo>
                  <a:lnTo>
                    <a:pt x="92" y="899"/>
                  </a:lnTo>
                  <a:lnTo>
                    <a:pt x="92" y="893"/>
                  </a:lnTo>
                  <a:lnTo>
                    <a:pt x="92" y="891"/>
                  </a:lnTo>
                  <a:lnTo>
                    <a:pt x="92" y="888"/>
                  </a:lnTo>
                  <a:lnTo>
                    <a:pt x="92" y="882"/>
                  </a:lnTo>
                  <a:lnTo>
                    <a:pt x="92" y="879"/>
                  </a:lnTo>
                  <a:lnTo>
                    <a:pt x="92" y="873"/>
                  </a:lnTo>
                  <a:lnTo>
                    <a:pt x="92" y="870"/>
                  </a:lnTo>
                  <a:lnTo>
                    <a:pt x="92" y="868"/>
                  </a:lnTo>
                  <a:lnTo>
                    <a:pt x="92" y="865"/>
                  </a:lnTo>
                  <a:lnTo>
                    <a:pt x="92" y="859"/>
                  </a:lnTo>
                  <a:lnTo>
                    <a:pt x="89" y="856"/>
                  </a:lnTo>
                  <a:lnTo>
                    <a:pt x="92" y="853"/>
                  </a:lnTo>
                  <a:lnTo>
                    <a:pt x="92" y="850"/>
                  </a:lnTo>
                  <a:lnTo>
                    <a:pt x="92" y="845"/>
                  </a:lnTo>
                  <a:lnTo>
                    <a:pt x="92" y="842"/>
                  </a:lnTo>
                  <a:lnTo>
                    <a:pt x="92" y="839"/>
                  </a:lnTo>
                  <a:lnTo>
                    <a:pt x="95" y="833"/>
                  </a:lnTo>
                  <a:lnTo>
                    <a:pt x="95" y="830"/>
                  </a:lnTo>
                  <a:lnTo>
                    <a:pt x="98" y="825"/>
                  </a:lnTo>
                  <a:lnTo>
                    <a:pt x="98" y="822"/>
                  </a:lnTo>
                  <a:lnTo>
                    <a:pt x="101" y="819"/>
                  </a:lnTo>
                  <a:lnTo>
                    <a:pt x="101" y="816"/>
                  </a:lnTo>
                  <a:lnTo>
                    <a:pt x="101" y="813"/>
                  </a:lnTo>
                  <a:lnTo>
                    <a:pt x="101" y="810"/>
                  </a:lnTo>
                  <a:lnTo>
                    <a:pt x="98" y="807"/>
                  </a:lnTo>
                  <a:lnTo>
                    <a:pt x="98" y="804"/>
                  </a:lnTo>
                  <a:lnTo>
                    <a:pt x="95" y="804"/>
                  </a:lnTo>
                  <a:lnTo>
                    <a:pt x="95" y="802"/>
                  </a:lnTo>
                  <a:lnTo>
                    <a:pt x="95" y="796"/>
                  </a:lnTo>
                  <a:lnTo>
                    <a:pt x="95" y="793"/>
                  </a:lnTo>
                  <a:lnTo>
                    <a:pt x="95" y="790"/>
                  </a:lnTo>
                  <a:lnTo>
                    <a:pt x="95" y="787"/>
                  </a:lnTo>
                  <a:lnTo>
                    <a:pt x="92" y="784"/>
                  </a:lnTo>
                  <a:lnTo>
                    <a:pt x="92" y="781"/>
                  </a:lnTo>
                  <a:lnTo>
                    <a:pt x="92" y="779"/>
                  </a:lnTo>
                  <a:lnTo>
                    <a:pt x="95" y="776"/>
                  </a:lnTo>
                  <a:lnTo>
                    <a:pt x="95" y="773"/>
                  </a:lnTo>
                  <a:lnTo>
                    <a:pt x="98" y="770"/>
                  </a:lnTo>
                  <a:lnTo>
                    <a:pt x="98" y="767"/>
                  </a:lnTo>
                  <a:lnTo>
                    <a:pt x="101" y="764"/>
                  </a:lnTo>
                  <a:lnTo>
                    <a:pt x="98" y="761"/>
                  </a:lnTo>
                  <a:lnTo>
                    <a:pt x="98" y="758"/>
                  </a:lnTo>
                  <a:lnTo>
                    <a:pt x="98" y="756"/>
                  </a:lnTo>
                  <a:lnTo>
                    <a:pt x="98" y="753"/>
                  </a:lnTo>
                  <a:lnTo>
                    <a:pt x="98" y="750"/>
                  </a:lnTo>
                  <a:lnTo>
                    <a:pt x="98" y="747"/>
                  </a:lnTo>
                  <a:lnTo>
                    <a:pt x="98" y="744"/>
                  </a:lnTo>
                  <a:lnTo>
                    <a:pt x="101" y="744"/>
                  </a:lnTo>
                  <a:lnTo>
                    <a:pt x="104" y="741"/>
                  </a:lnTo>
                  <a:lnTo>
                    <a:pt x="106" y="741"/>
                  </a:lnTo>
                  <a:lnTo>
                    <a:pt x="109" y="738"/>
                  </a:lnTo>
                  <a:lnTo>
                    <a:pt x="112" y="738"/>
                  </a:lnTo>
                  <a:lnTo>
                    <a:pt x="115" y="736"/>
                  </a:lnTo>
                  <a:lnTo>
                    <a:pt x="118" y="736"/>
                  </a:lnTo>
                  <a:lnTo>
                    <a:pt x="118" y="733"/>
                  </a:lnTo>
                  <a:lnTo>
                    <a:pt x="121" y="733"/>
                  </a:lnTo>
                  <a:lnTo>
                    <a:pt x="124" y="730"/>
                  </a:lnTo>
                  <a:lnTo>
                    <a:pt x="124" y="727"/>
                  </a:lnTo>
                  <a:lnTo>
                    <a:pt x="127" y="724"/>
                  </a:lnTo>
                  <a:lnTo>
                    <a:pt x="127" y="721"/>
                  </a:lnTo>
                  <a:lnTo>
                    <a:pt x="129" y="718"/>
                  </a:lnTo>
                  <a:lnTo>
                    <a:pt x="129" y="715"/>
                  </a:lnTo>
                  <a:lnTo>
                    <a:pt x="132" y="715"/>
                  </a:lnTo>
                  <a:lnTo>
                    <a:pt x="132" y="713"/>
                  </a:lnTo>
                  <a:lnTo>
                    <a:pt x="135" y="710"/>
                  </a:lnTo>
                  <a:lnTo>
                    <a:pt x="138" y="710"/>
                  </a:lnTo>
                  <a:lnTo>
                    <a:pt x="141" y="707"/>
                  </a:lnTo>
                  <a:lnTo>
                    <a:pt x="144" y="704"/>
                  </a:lnTo>
                  <a:lnTo>
                    <a:pt x="147" y="704"/>
                  </a:lnTo>
                  <a:lnTo>
                    <a:pt x="152" y="704"/>
                  </a:lnTo>
                  <a:lnTo>
                    <a:pt x="155" y="704"/>
                  </a:lnTo>
                  <a:lnTo>
                    <a:pt x="158" y="701"/>
                  </a:lnTo>
                  <a:lnTo>
                    <a:pt x="158" y="698"/>
                  </a:lnTo>
                  <a:lnTo>
                    <a:pt x="161" y="695"/>
                  </a:lnTo>
                  <a:lnTo>
                    <a:pt x="164" y="692"/>
                  </a:lnTo>
                  <a:lnTo>
                    <a:pt x="167" y="690"/>
                  </a:lnTo>
                  <a:lnTo>
                    <a:pt x="170" y="687"/>
                  </a:lnTo>
                  <a:lnTo>
                    <a:pt x="173" y="687"/>
                  </a:lnTo>
                  <a:lnTo>
                    <a:pt x="173" y="684"/>
                  </a:lnTo>
                  <a:lnTo>
                    <a:pt x="175" y="684"/>
                  </a:lnTo>
                  <a:lnTo>
                    <a:pt x="178" y="681"/>
                  </a:lnTo>
                  <a:lnTo>
                    <a:pt x="178" y="678"/>
                  </a:lnTo>
                  <a:lnTo>
                    <a:pt x="181" y="675"/>
                  </a:lnTo>
                  <a:lnTo>
                    <a:pt x="181" y="672"/>
                  </a:lnTo>
                  <a:lnTo>
                    <a:pt x="181" y="669"/>
                  </a:lnTo>
                  <a:lnTo>
                    <a:pt x="178" y="669"/>
                  </a:lnTo>
                  <a:lnTo>
                    <a:pt x="175" y="667"/>
                  </a:lnTo>
                  <a:lnTo>
                    <a:pt x="173" y="669"/>
                  </a:lnTo>
                  <a:lnTo>
                    <a:pt x="170" y="669"/>
                  </a:lnTo>
                  <a:lnTo>
                    <a:pt x="170" y="667"/>
                  </a:lnTo>
                  <a:lnTo>
                    <a:pt x="170" y="664"/>
                  </a:lnTo>
                  <a:lnTo>
                    <a:pt x="170" y="661"/>
                  </a:lnTo>
                  <a:lnTo>
                    <a:pt x="173" y="658"/>
                  </a:lnTo>
                  <a:lnTo>
                    <a:pt x="175" y="655"/>
                  </a:lnTo>
                  <a:lnTo>
                    <a:pt x="181" y="655"/>
                  </a:lnTo>
                  <a:lnTo>
                    <a:pt x="184" y="655"/>
                  </a:lnTo>
                  <a:lnTo>
                    <a:pt x="187" y="658"/>
                  </a:lnTo>
                  <a:lnTo>
                    <a:pt x="190" y="658"/>
                  </a:lnTo>
                  <a:lnTo>
                    <a:pt x="193" y="658"/>
                  </a:lnTo>
                  <a:lnTo>
                    <a:pt x="196" y="661"/>
                  </a:lnTo>
                  <a:lnTo>
                    <a:pt x="198" y="661"/>
                  </a:lnTo>
                  <a:lnTo>
                    <a:pt x="201" y="658"/>
                  </a:lnTo>
                  <a:lnTo>
                    <a:pt x="204" y="658"/>
                  </a:lnTo>
                  <a:lnTo>
                    <a:pt x="204" y="655"/>
                  </a:lnTo>
                  <a:lnTo>
                    <a:pt x="204" y="649"/>
                  </a:lnTo>
                  <a:lnTo>
                    <a:pt x="204" y="646"/>
                  </a:lnTo>
                  <a:lnTo>
                    <a:pt x="201" y="644"/>
                  </a:lnTo>
                  <a:lnTo>
                    <a:pt x="201" y="641"/>
                  </a:lnTo>
                  <a:lnTo>
                    <a:pt x="201" y="638"/>
                  </a:lnTo>
                  <a:lnTo>
                    <a:pt x="201" y="635"/>
                  </a:lnTo>
                  <a:lnTo>
                    <a:pt x="198" y="632"/>
                  </a:lnTo>
                  <a:lnTo>
                    <a:pt x="196" y="629"/>
                  </a:lnTo>
                  <a:lnTo>
                    <a:pt x="190" y="623"/>
                  </a:lnTo>
                  <a:lnTo>
                    <a:pt x="190" y="621"/>
                  </a:lnTo>
                  <a:lnTo>
                    <a:pt x="187" y="621"/>
                  </a:lnTo>
                  <a:lnTo>
                    <a:pt x="187" y="618"/>
                  </a:lnTo>
                  <a:lnTo>
                    <a:pt x="184" y="615"/>
                  </a:lnTo>
                  <a:lnTo>
                    <a:pt x="184" y="609"/>
                  </a:lnTo>
                  <a:lnTo>
                    <a:pt x="184" y="606"/>
                  </a:lnTo>
                  <a:lnTo>
                    <a:pt x="184" y="603"/>
                  </a:lnTo>
                  <a:lnTo>
                    <a:pt x="184" y="601"/>
                  </a:lnTo>
                  <a:lnTo>
                    <a:pt x="184" y="598"/>
                  </a:lnTo>
                  <a:lnTo>
                    <a:pt x="187" y="595"/>
                  </a:lnTo>
                  <a:lnTo>
                    <a:pt x="190" y="595"/>
                  </a:lnTo>
                  <a:lnTo>
                    <a:pt x="193" y="592"/>
                  </a:lnTo>
                  <a:lnTo>
                    <a:pt x="196" y="589"/>
                  </a:lnTo>
                  <a:lnTo>
                    <a:pt x="198" y="586"/>
                  </a:lnTo>
                  <a:lnTo>
                    <a:pt x="198" y="583"/>
                  </a:lnTo>
                  <a:lnTo>
                    <a:pt x="198" y="578"/>
                  </a:lnTo>
                  <a:lnTo>
                    <a:pt x="196" y="575"/>
                  </a:lnTo>
                  <a:lnTo>
                    <a:pt x="196" y="572"/>
                  </a:lnTo>
                  <a:lnTo>
                    <a:pt x="196" y="569"/>
                  </a:lnTo>
                  <a:lnTo>
                    <a:pt x="196" y="563"/>
                  </a:lnTo>
                  <a:lnTo>
                    <a:pt x="196" y="560"/>
                  </a:lnTo>
                  <a:lnTo>
                    <a:pt x="198" y="557"/>
                  </a:lnTo>
                  <a:lnTo>
                    <a:pt x="198" y="555"/>
                  </a:lnTo>
                  <a:lnTo>
                    <a:pt x="198" y="552"/>
                  </a:lnTo>
                  <a:lnTo>
                    <a:pt x="198" y="549"/>
                  </a:lnTo>
                  <a:lnTo>
                    <a:pt x="196" y="546"/>
                  </a:lnTo>
                  <a:lnTo>
                    <a:pt x="198" y="543"/>
                  </a:lnTo>
                  <a:lnTo>
                    <a:pt x="198" y="540"/>
                  </a:lnTo>
                  <a:lnTo>
                    <a:pt x="198" y="537"/>
                  </a:lnTo>
                  <a:lnTo>
                    <a:pt x="198" y="532"/>
                  </a:lnTo>
                  <a:lnTo>
                    <a:pt x="198" y="529"/>
                  </a:lnTo>
                  <a:lnTo>
                    <a:pt x="198" y="526"/>
                  </a:lnTo>
                  <a:lnTo>
                    <a:pt x="198" y="523"/>
                  </a:lnTo>
                  <a:lnTo>
                    <a:pt x="198" y="517"/>
                  </a:lnTo>
                  <a:lnTo>
                    <a:pt x="198" y="514"/>
                  </a:lnTo>
                  <a:lnTo>
                    <a:pt x="201" y="514"/>
                  </a:lnTo>
                  <a:lnTo>
                    <a:pt x="201" y="511"/>
                  </a:lnTo>
                  <a:lnTo>
                    <a:pt x="201" y="509"/>
                  </a:lnTo>
                  <a:lnTo>
                    <a:pt x="201" y="506"/>
                  </a:lnTo>
                  <a:lnTo>
                    <a:pt x="204" y="503"/>
                  </a:lnTo>
                  <a:lnTo>
                    <a:pt x="204" y="500"/>
                  </a:lnTo>
                  <a:lnTo>
                    <a:pt x="207" y="500"/>
                  </a:lnTo>
                  <a:lnTo>
                    <a:pt x="207" y="497"/>
                  </a:lnTo>
                  <a:lnTo>
                    <a:pt x="210" y="494"/>
                  </a:lnTo>
                  <a:lnTo>
                    <a:pt x="213" y="494"/>
                  </a:lnTo>
                  <a:lnTo>
                    <a:pt x="216" y="491"/>
                  </a:lnTo>
                  <a:lnTo>
                    <a:pt x="219" y="489"/>
                  </a:lnTo>
                  <a:lnTo>
                    <a:pt x="221" y="486"/>
                  </a:lnTo>
                  <a:lnTo>
                    <a:pt x="224" y="480"/>
                  </a:lnTo>
                  <a:lnTo>
                    <a:pt x="227" y="480"/>
                  </a:lnTo>
                  <a:lnTo>
                    <a:pt x="227" y="477"/>
                  </a:lnTo>
                  <a:lnTo>
                    <a:pt x="227" y="471"/>
                  </a:lnTo>
                  <a:lnTo>
                    <a:pt x="227" y="468"/>
                  </a:lnTo>
                  <a:lnTo>
                    <a:pt x="227" y="466"/>
                  </a:lnTo>
                  <a:lnTo>
                    <a:pt x="224" y="463"/>
                  </a:lnTo>
                  <a:lnTo>
                    <a:pt x="221" y="463"/>
                  </a:lnTo>
                  <a:lnTo>
                    <a:pt x="221" y="460"/>
                  </a:lnTo>
                  <a:lnTo>
                    <a:pt x="219" y="460"/>
                  </a:lnTo>
                  <a:lnTo>
                    <a:pt x="224" y="451"/>
                  </a:lnTo>
                  <a:lnTo>
                    <a:pt x="236" y="443"/>
                  </a:lnTo>
                  <a:lnTo>
                    <a:pt x="242" y="437"/>
                  </a:lnTo>
                  <a:lnTo>
                    <a:pt x="250" y="431"/>
                  </a:lnTo>
                  <a:lnTo>
                    <a:pt x="262" y="425"/>
                  </a:lnTo>
                  <a:lnTo>
                    <a:pt x="273" y="422"/>
                  </a:lnTo>
                  <a:lnTo>
                    <a:pt x="282" y="420"/>
                  </a:lnTo>
                  <a:lnTo>
                    <a:pt x="290" y="417"/>
                  </a:lnTo>
                  <a:lnTo>
                    <a:pt x="293" y="411"/>
                  </a:lnTo>
                  <a:lnTo>
                    <a:pt x="296" y="405"/>
                  </a:lnTo>
                  <a:lnTo>
                    <a:pt x="305" y="405"/>
                  </a:lnTo>
                  <a:lnTo>
                    <a:pt x="308" y="405"/>
                  </a:lnTo>
                  <a:lnTo>
                    <a:pt x="313" y="405"/>
                  </a:lnTo>
                  <a:lnTo>
                    <a:pt x="316" y="408"/>
                  </a:lnTo>
                  <a:lnTo>
                    <a:pt x="319" y="414"/>
                  </a:lnTo>
                  <a:lnTo>
                    <a:pt x="322" y="420"/>
                  </a:lnTo>
                  <a:lnTo>
                    <a:pt x="325" y="422"/>
                  </a:lnTo>
                  <a:lnTo>
                    <a:pt x="331" y="422"/>
                  </a:lnTo>
                  <a:lnTo>
                    <a:pt x="339" y="420"/>
                  </a:lnTo>
                  <a:lnTo>
                    <a:pt x="345" y="420"/>
                  </a:lnTo>
                  <a:lnTo>
                    <a:pt x="354" y="417"/>
                  </a:lnTo>
                  <a:lnTo>
                    <a:pt x="359" y="417"/>
                  </a:lnTo>
                  <a:lnTo>
                    <a:pt x="368" y="420"/>
                  </a:lnTo>
                  <a:lnTo>
                    <a:pt x="374" y="420"/>
                  </a:lnTo>
                  <a:lnTo>
                    <a:pt x="380" y="422"/>
                  </a:lnTo>
                  <a:lnTo>
                    <a:pt x="382" y="420"/>
                  </a:lnTo>
                  <a:lnTo>
                    <a:pt x="385" y="417"/>
                  </a:lnTo>
                  <a:lnTo>
                    <a:pt x="414" y="402"/>
                  </a:lnTo>
                  <a:lnTo>
                    <a:pt x="431" y="394"/>
                  </a:lnTo>
                  <a:lnTo>
                    <a:pt x="434" y="391"/>
                  </a:lnTo>
                  <a:lnTo>
                    <a:pt x="440" y="379"/>
                  </a:lnTo>
                  <a:lnTo>
                    <a:pt x="443" y="374"/>
                  </a:lnTo>
                  <a:lnTo>
                    <a:pt x="449" y="368"/>
                  </a:lnTo>
                  <a:lnTo>
                    <a:pt x="451" y="356"/>
                  </a:lnTo>
                  <a:lnTo>
                    <a:pt x="451" y="348"/>
                  </a:lnTo>
                  <a:lnTo>
                    <a:pt x="454" y="336"/>
                  </a:lnTo>
                  <a:lnTo>
                    <a:pt x="460" y="328"/>
                  </a:lnTo>
                  <a:lnTo>
                    <a:pt x="466" y="316"/>
                  </a:lnTo>
                  <a:lnTo>
                    <a:pt x="472" y="305"/>
                  </a:lnTo>
                  <a:lnTo>
                    <a:pt x="477" y="299"/>
                  </a:lnTo>
                  <a:lnTo>
                    <a:pt x="486" y="296"/>
                  </a:lnTo>
                  <a:lnTo>
                    <a:pt x="497" y="293"/>
                  </a:lnTo>
                  <a:lnTo>
                    <a:pt x="512" y="290"/>
                  </a:lnTo>
                  <a:lnTo>
                    <a:pt x="526" y="290"/>
                  </a:lnTo>
                  <a:lnTo>
                    <a:pt x="538" y="287"/>
                  </a:lnTo>
                  <a:lnTo>
                    <a:pt x="546" y="285"/>
                  </a:lnTo>
                  <a:lnTo>
                    <a:pt x="558" y="282"/>
                  </a:lnTo>
                  <a:lnTo>
                    <a:pt x="564" y="282"/>
                  </a:lnTo>
                  <a:lnTo>
                    <a:pt x="575" y="285"/>
                  </a:lnTo>
                  <a:lnTo>
                    <a:pt x="581" y="287"/>
                  </a:lnTo>
                  <a:lnTo>
                    <a:pt x="589" y="290"/>
                  </a:lnTo>
                  <a:lnTo>
                    <a:pt x="598" y="290"/>
                  </a:lnTo>
                  <a:lnTo>
                    <a:pt x="604" y="287"/>
                  </a:lnTo>
                  <a:lnTo>
                    <a:pt x="610" y="287"/>
                  </a:lnTo>
                  <a:lnTo>
                    <a:pt x="615" y="285"/>
                  </a:lnTo>
                  <a:lnTo>
                    <a:pt x="618" y="285"/>
                  </a:lnTo>
                  <a:lnTo>
                    <a:pt x="624" y="282"/>
                  </a:lnTo>
                  <a:lnTo>
                    <a:pt x="630" y="282"/>
                  </a:lnTo>
                  <a:lnTo>
                    <a:pt x="635" y="282"/>
                  </a:lnTo>
                  <a:lnTo>
                    <a:pt x="641" y="285"/>
                  </a:lnTo>
                  <a:lnTo>
                    <a:pt x="644" y="287"/>
                  </a:lnTo>
                  <a:lnTo>
                    <a:pt x="650" y="290"/>
                  </a:lnTo>
                  <a:lnTo>
                    <a:pt x="653" y="296"/>
                  </a:lnTo>
                  <a:lnTo>
                    <a:pt x="656" y="302"/>
                  </a:lnTo>
                  <a:lnTo>
                    <a:pt x="658" y="308"/>
                  </a:lnTo>
                  <a:lnTo>
                    <a:pt x="664" y="319"/>
                  </a:lnTo>
                  <a:lnTo>
                    <a:pt x="670" y="333"/>
                  </a:lnTo>
                  <a:lnTo>
                    <a:pt x="756" y="356"/>
                  </a:lnTo>
                  <a:lnTo>
                    <a:pt x="837" y="376"/>
                  </a:lnTo>
                  <a:lnTo>
                    <a:pt x="906" y="394"/>
                  </a:lnTo>
                  <a:lnTo>
                    <a:pt x="909" y="391"/>
                  </a:lnTo>
                  <a:lnTo>
                    <a:pt x="909" y="388"/>
                  </a:lnTo>
                  <a:lnTo>
                    <a:pt x="911" y="385"/>
                  </a:lnTo>
                  <a:lnTo>
                    <a:pt x="914" y="385"/>
                  </a:lnTo>
                  <a:lnTo>
                    <a:pt x="917" y="382"/>
                  </a:lnTo>
                  <a:lnTo>
                    <a:pt x="920" y="382"/>
                  </a:lnTo>
                  <a:lnTo>
                    <a:pt x="920" y="376"/>
                  </a:lnTo>
                  <a:lnTo>
                    <a:pt x="917" y="374"/>
                  </a:lnTo>
                  <a:lnTo>
                    <a:pt x="917" y="371"/>
                  </a:lnTo>
                  <a:lnTo>
                    <a:pt x="917" y="368"/>
                  </a:lnTo>
                  <a:lnTo>
                    <a:pt x="917" y="362"/>
                  </a:lnTo>
                  <a:lnTo>
                    <a:pt x="917" y="359"/>
                  </a:lnTo>
                  <a:lnTo>
                    <a:pt x="920" y="359"/>
                  </a:lnTo>
                  <a:lnTo>
                    <a:pt x="920" y="356"/>
                  </a:lnTo>
                  <a:lnTo>
                    <a:pt x="920" y="354"/>
                  </a:lnTo>
                  <a:lnTo>
                    <a:pt x="917" y="351"/>
                  </a:lnTo>
                  <a:lnTo>
                    <a:pt x="917" y="348"/>
                  </a:lnTo>
                  <a:lnTo>
                    <a:pt x="917" y="342"/>
                  </a:lnTo>
                  <a:lnTo>
                    <a:pt x="917" y="339"/>
                  </a:lnTo>
                  <a:lnTo>
                    <a:pt x="920" y="339"/>
                  </a:lnTo>
                  <a:lnTo>
                    <a:pt x="923" y="336"/>
                  </a:lnTo>
                  <a:lnTo>
                    <a:pt x="926" y="336"/>
                  </a:lnTo>
                  <a:lnTo>
                    <a:pt x="929" y="336"/>
                  </a:lnTo>
                  <a:lnTo>
                    <a:pt x="929" y="333"/>
                  </a:lnTo>
                  <a:lnTo>
                    <a:pt x="932" y="331"/>
                  </a:lnTo>
                  <a:lnTo>
                    <a:pt x="932" y="325"/>
                  </a:lnTo>
                  <a:lnTo>
                    <a:pt x="929" y="322"/>
                  </a:lnTo>
                  <a:lnTo>
                    <a:pt x="932" y="319"/>
                  </a:lnTo>
                  <a:lnTo>
                    <a:pt x="934" y="319"/>
                  </a:lnTo>
                  <a:lnTo>
                    <a:pt x="934" y="316"/>
                  </a:lnTo>
                  <a:lnTo>
                    <a:pt x="937" y="316"/>
                  </a:lnTo>
                  <a:lnTo>
                    <a:pt x="943" y="316"/>
                  </a:lnTo>
                  <a:lnTo>
                    <a:pt x="946" y="316"/>
                  </a:lnTo>
                  <a:lnTo>
                    <a:pt x="946" y="319"/>
                  </a:lnTo>
                  <a:lnTo>
                    <a:pt x="949" y="322"/>
                  </a:lnTo>
                  <a:lnTo>
                    <a:pt x="952" y="322"/>
                  </a:lnTo>
                  <a:lnTo>
                    <a:pt x="955" y="322"/>
                  </a:lnTo>
                  <a:lnTo>
                    <a:pt x="957" y="322"/>
                  </a:lnTo>
                  <a:lnTo>
                    <a:pt x="963" y="322"/>
                  </a:lnTo>
                  <a:lnTo>
                    <a:pt x="966" y="319"/>
                  </a:lnTo>
                  <a:lnTo>
                    <a:pt x="969" y="319"/>
                  </a:lnTo>
                  <a:lnTo>
                    <a:pt x="972" y="319"/>
                  </a:lnTo>
                  <a:lnTo>
                    <a:pt x="978" y="319"/>
                  </a:lnTo>
                  <a:lnTo>
                    <a:pt x="980" y="319"/>
                  </a:lnTo>
                  <a:lnTo>
                    <a:pt x="983" y="316"/>
                  </a:lnTo>
                  <a:lnTo>
                    <a:pt x="986" y="313"/>
                  </a:lnTo>
                  <a:lnTo>
                    <a:pt x="986" y="310"/>
                  </a:lnTo>
                  <a:lnTo>
                    <a:pt x="989" y="308"/>
                  </a:lnTo>
                  <a:lnTo>
                    <a:pt x="989" y="305"/>
                  </a:lnTo>
                  <a:lnTo>
                    <a:pt x="989" y="302"/>
                  </a:lnTo>
                  <a:lnTo>
                    <a:pt x="989" y="299"/>
                  </a:lnTo>
                  <a:lnTo>
                    <a:pt x="989" y="293"/>
                  </a:lnTo>
                  <a:lnTo>
                    <a:pt x="989" y="290"/>
                  </a:lnTo>
                  <a:lnTo>
                    <a:pt x="992" y="287"/>
                  </a:lnTo>
                  <a:lnTo>
                    <a:pt x="992" y="285"/>
                  </a:lnTo>
                  <a:lnTo>
                    <a:pt x="995" y="285"/>
                  </a:lnTo>
                  <a:lnTo>
                    <a:pt x="995" y="282"/>
                  </a:lnTo>
                  <a:lnTo>
                    <a:pt x="998" y="279"/>
                  </a:lnTo>
                  <a:lnTo>
                    <a:pt x="1001" y="276"/>
                  </a:lnTo>
                  <a:lnTo>
                    <a:pt x="1003" y="276"/>
                  </a:lnTo>
                  <a:lnTo>
                    <a:pt x="1003" y="273"/>
                  </a:lnTo>
                  <a:lnTo>
                    <a:pt x="1003" y="270"/>
                  </a:lnTo>
                  <a:lnTo>
                    <a:pt x="1006" y="267"/>
                  </a:lnTo>
                  <a:lnTo>
                    <a:pt x="1009" y="267"/>
                  </a:lnTo>
                  <a:lnTo>
                    <a:pt x="1012" y="264"/>
                  </a:lnTo>
                  <a:lnTo>
                    <a:pt x="1015" y="264"/>
                  </a:lnTo>
                  <a:lnTo>
                    <a:pt x="1018" y="262"/>
                  </a:lnTo>
                  <a:lnTo>
                    <a:pt x="1021" y="262"/>
                  </a:lnTo>
                  <a:lnTo>
                    <a:pt x="1024" y="262"/>
                  </a:lnTo>
                  <a:lnTo>
                    <a:pt x="1026" y="259"/>
                  </a:lnTo>
                  <a:lnTo>
                    <a:pt x="1029" y="259"/>
                  </a:lnTo>
                  <a:lnTo>
                    <a:pt x="1029" y="256"/>
                  </a:lnTo>
                  <a:lnTo>
                    <a:pt x="1032" y="253"/>
                  </a:lnTo>
                  <a:lnTo>
                    <a:pt x="1035" y="250"/>
                  </a:lnTo>
                  <a:lnTo>
                    <a:pt x="1038" y="247"/>
                  </a:lnTo>
                  <a:lnTo>
                    <a:pt x="1041" y="247"/>
                  </a:lnTo>
                  <a:lnTo>
                    <a:pt x="1044" y="244"/>
                  </a:lnTo>
                  <a:lnTo>
                    <a:pt x="1047" y="244"/>
                  </a:lnTo>
                  <a:lnTo>
                    <a:pt x="1049" y="241"/>
                  </a:lnTo>
                  <a:lnTo>
                    <a:pt x="1052" y="241"/>
                  </a:lnTo>
                  <a:lnTo>
                    <a:pt x="1055" y="239"/>
                  </a:lnTo>
                  <a:lnTo>
                    <a:pt x="1058" y="236"/>
                  </a:lnTo>
                  <a:lnTo>
                    <a:pt x="1061" y="236"/>
                  </a:lnTo>
                  <a:lnTo>
                    <a:pt x="1064" y="233"/>
                  </a:lnTo>
                  <a:lnTo>
                    <a:pt x="1067" y="233"/>
                  </a:lnTo>
                  <a:lnTo>
                    <a:pt x="1070" y="230"/>
                  </a:lnTo>
                  <a:lnTo>
                    <a:pt x="1072" y="230"/>
                  </a:lnTo>
                  <a:lnTo>
                    <a:pt x="1072" y="227"/>
                  </a:lnTo>
                  <a:lnTo>
                    <a:pt x="1075" y="227"/>
                  </a:lnTo>
                  <a:lnTo>
                    <a:pt x="1078" y="224"/>
                  </a:lnTo>
                  <a:lnTo>
                    <a:pt x="1078" y="221"/>
                  </a:lnTo>
                  <a:lnTo>
                    <a:pt x="1136" y="193"/>
                  </a:lnTo>
                  <a:lnTo>
                    <a:pt x="1199" y="155"/>
                  </a:lnTo>
                  <a:lnTo>
                    <a:pt x="1268" y="118"/>
                  </a:lnTo>
                  <a:lnTo>
                    <a:pt x="1328" y="84"/>
                  </a:lnTo>
                  <a:lnTo>
                    <a:pt x="1392" y="49"/>
                  </a:lnTo>
                  <a:lnTo>
                    <a:pt x="1489" y="0"/>
                  </a:lnTo>
                  <a:lnTo>
                    <a:pt x="1498" y="12"/>
                  </a:lnTo>
                  <a:lnTo>
                    <a:pt x="1541" y="55"/>
                  </a:lnTo>
                  <a:lnTo>
                    <a:pt x="1604" y="132"/>
                  </a:lnTo>
                  <a:lnTo>
                    <a:pt x="1688" y="219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5245" y="3220"/>
              <a:ext cx="757" cy="20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Mbomou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801" y="1605"/>
              <a:ext cx="1886" cy="1991"/>
            </a:xfrm>
            <a:custGeom>
              <a:avLst/>
              <a:gdLst>
                <a:gd name="T0" fmla="*/ 319 w 1886"/>
                <a:gd name="T1" fmla="*/ 55 h 1991"/>
                <a:gd name="T2" fmla="*/ 495 w 1886"/>
                <a:gd name="T3" fmla="*/ 236 h 1991"/>
                <a:gd name="T4" fmla="*/ 607 w 1886"/>
                <a:gd name="T5" fmla="*/ 322 h 1991"/>
                <a:gd name="T6" fmla="*/ 544 w 1886"/>
                <a:gd name="T7" fmla="*/ 414 h 1991"/>
                <a:gd name="T8" fmla="*/ 627 w 1886"/>
                <a:gd name="T9" fmla="*/ 506 h 1991"/>
                <a:gd name="T10" fmla="*/ 716 w 1886"/>
                <a:gd name="T11" fmla="*/ 598 h 1991"/>
                <a:gd name="T12" fmla="*/ 808 w 1886"/>
                <a:gd name="T13" fmla="*/ 632 h 1991"/>
                <a:gd name="T14" fmla="*/ 946 w 1886"/>
                <a:gd name="T15" fmla="*/ 695 h 1991"/>
                <a:gd name="T16" fmla="*/ 1058 w 1886"/>
                <a:gd name="T17" fmla="*/ 802 h 1991"/>
                <a:gd name="T18" fmla="*/ 1176 w 1886"/>
                <a:gd name="T19" fmla="*/ 922 h 1991"/>
                <a:gd name="T20" fmla="*/ 1228 w 1886"/>
                <a:gd name="T21" fmla="*/ 1023 h 1991"/>
                <a:gd name="T22" fmla="*/ 1239 w 1886"/>
                <a:gd name="T23" fmla="*/ 1143 h 1991"/>
                <a:gd name="T24" fmla="*/ 1314 w 1886"/>
                <a:gd name="T25" fmla="*/ 1261 h 1991"/>
                <a:gd name="T26" fmla="*/ 1400 w 1886"/>
                <a:gd name="T27" fmla="*/ 1336 h 1991"/>
                <a:gd name="T28" fmla="*/ 1550 w 1886"/>
                <a:gd name="T29" fmla="*/ 1411 h 1991"/>
                <a:gd name="T30" fmla="*/ 1676 w 1886"/>
                <a:gd name="T31" fmla="*/ 1462 h 1991"/>
                <a:gd name="T32" fmla="*/ 1754 w 1886"/>
                <a:gd name="T33" fmla="*/ 1569 h 1991"/>
                <a:gd name="T34" fmla="*/ 1768 w 1886"/>
                <a:gd name="T35" fmla="*/ 1752 h 1991"/>
                <a:gd name="T36" fmla="*/ 1872 w 1886"/>
                <a:gd name="T37" fmla="*/ 1893 h 1991"/>
                <a:gd name="T38" fmla="*/ 1596 w 1886"/>
                <a:gd name="T39" fmla="*/ 1844 h 1991"/>
                <a:gd name="T40" fmla="*/ 1515 w 1886"/>
                <a:gd name="T41" fmla="*/ 1899 h 1991"/>
                <a:gd name="T42" fmla="*/ 1443 w 1886"/>
                <a:gd name="T43" fmla="*/ 1873 h 1991"/>
                <a:gd name="T44" fmla="*/ 1380 w 1886"/>
                <a:gd name="T45" fmla="*/ 1887 h 1991"/>
                <a:gd name="T46" fmla="*/ 1331 w 1886"/>
                <a:gd name="T47" fmla="*/ 1907 h 1991"/>
                <a:gd name="T48" fmla="*/ 1285 w 1886"/>
                <a:gd name="T49" fmla="*/ 1867 h 1991"/>
                <a:gd name="T50" fmla="*/ 1213 w 1886"/>
                <a:gd name="T51" fmla="*/ 1850 h 1991"/>
                <a:gd name="T52" fmla="*/ 1153 w 1886"/>
                <a:gd name="T53" fmla="*/ 1813 h 1991"/>
                <a:gd name="T54" fmla="*/ 1101 w 1886"/>
                <a:gd name="T55" fmla="*/ 1787 h 1991"/>
                <a:gd name="T56" fmla="*/ 1032 w 1886"/>
                <a:gd name="T57" fmla="*/ 1813 h 1991"/>
                <a:gd name="T58" fmla="*/ 963 w 1886"/>
                <a:gd name="T59" fmla="*/ 1818 h 1991"/>
                <a:gd name="T60" fmla="*/ 906 w 1886"/>
                <a:gd name="T61" fmla="*/ 1795 h 1991"/>
                <a:gd name="T62" fmla="*/ 851 w 1886"/>
                <a:gd name="T63" fmla="*/ 1758 h 1991"/>
                <a:gd name="T64" fmla="*/ 797 w 1886"/>
                <a:gd name="T65" fmla="*/ 1729 h 1991"/>
                <a:gd name="T66" fmla="*/ 713 w 1886"/>
                <a:gd name="T67" fmla="*/ 1729 h 1991"/>
                <a:gd name="T68" fmla="*/ 639 w 1886"/>
                <a:gd name="T69" fmla="*/ 1781 h 1991"/>
                <a:gd name="T70" fmla="*/ 558 w 1886"/>
                <a:gd name="T71" fmla="*/ 1925 h 1991"/>
                <a:gd name="T72" fmla="*/ 371 w 1886"/>
                <a:gd name="T73" fmla="*/ 1956 h 1991"/>
                <a:gd name="T74" fmla="*/ 236 w 1886"/>
                <a:gd name="T75" fmla="*/ 1982 h 1991"/>
                <a:gd name="T76" fmla="*/ 138 w 1886"/>
                <a:gd name="T77" fmla="*/ 1864 h 1991"/>
                <a:gd name="T78" fmla="*/ 167 w 1886"/>
                <a:gd name="T79" fmla="*/ 1836 h 1991"/>
                <a:gd name="T80" fmla="*/ 196 w 1886"/>
                <a:gd name="T81" fmla="*/ 1787 h 1991"/>
                <a:gd name="T82" fmla="*/ 276 w 1886"/>
                <a:gd name="T83" fmla="*/ 1764 h 1991"/>
                <a:gd name="T84" fmla="*/ 342 w 1886"/>
                <a:gd name="T85" fmla="*/ 1732 h 1991"/>
                <a:gd name="T86" fmla="*/ 386 w 1886"/>
                <a:gd name="T87" fmla="*/ 1689 h 1991"/>
                <a:gd name="T88" fmla="*/ 417 w 1886"/>
                <a:gd name="T89" fmla="*/ 1649 h 1991"/>
                <a:gd name="T90" fmla="*/ 449 w 1886"/>
                <a:gd name="T91" fmla="*/ 1592 h 1991"/>
                <a:gd name="T92" fmla="*/ 457 w 1886"/>
                <a:gd name="T93" fmla="*/ 1517 h 1991"/>
                <a:gd name="T94" fmla="*/ 501 w 1886"/>
                <a:gd name="T95" fmla="*/ 1459 h 1991"/>
                <a:gd name="T96" fmla="*/ 538 w 1886"/>
                <a:gd name="T97" fmla="*/ 1382 h 1991"/>
                <a:gd name="T98" fmla="*/ 432 w 1886"/>
                <a:gd name="T99" fmla="*/ 1293 h 1991"/>
                <a:gd name="T100" fmla="*/ 480 w 1886"/>
                <a:gd name="T101" fmla="*/ 1158 h 1991"/>
                <a:gd name="T102" fmla="*/ 248 w 1886"/>
                <a:gd name="T103" fmla="*/ 1112 h 1991"/>
                <a:gd name="T104" fmla="*/ 20 w 1886"/>
                <a:gd name="T105" fmla="*/ 879 h 1991"/>
                <a:gd name="T106" fmla="*/ 49 w 1886"/>
                <a:gd name="T107" fmla="*/ 822 h 1991"/>
                <a:gd name="T108" fmla="*/ 84 w 1886"/>
                <a:gd name="T109" fmla="*/ 770 h 1991"/>
                <a:gd name="T110" fmla="*/ 167 w 1886"/>
                <a:gd name="T111" fmla="*/ 750 h 1991"/>
                <a:gd name="T112" fmla="*/ 170 w 1886"/>
                <a:gd name="T113" fmla="*/ 661 h 1991"/>
                <a:gd name="T114" fmla="*/ 153 w 1886"/>
                <a:gd name="T115" fmla="*/ 592 h 1991"/>
                <a:gd name="T116" fmla="*/ 179 w 1886"/>
                <a:gd name="T117" fmla="*/ 509 h 1991"/>
                <a:gd name="T118" fmla="*/ 164 w 1886"/>
                <a:gd name="T119" fmla="*/ 437 h 1991"/>
                <a:gd name="T120" fmla="*/ 141 w 1886"/>
                <a:gd name="T121" fmla="*/ 345 h 1991"/>
                <a:gd name="T122" fmla="*/ 121 w 1886"/>
                <a:gd name="T123" fmla="*/ 190 h 1991"/>
                <a:gd name="T124" fmla="*/ 38 w 1886"/>
                <a:gd name="T125" fmla="*/ 9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86" h="1991">
                  <a:moveTo>
                    <a:pt x="104" y="6"/>
                  </a:moveTo>
                  <a:lnTo>
                    <a:pt x="118" y="6"/>
                  </a:lnTo>
                  <a:lnTo>
                    <a:pt x="127" y="6"/>
                  </a:lnTo>
                  <a:lnTo>
                    <a:pt x="130" y="12"/>
                  </a:lnTo>
                  <a:lnTo>
                    <a:pt x="135" y="26"/>
                  </a:lnTo>
                  <a:lnTo>
                    <a:pt x="141" y="26"/>
                  </a:lnTo>
                  <a:lnTo>
                    <a:pt x="144" y="29"/>
                  </a:lnTo>
                  <a:lnTo>
                    <a:pt x="147" y="32"/>
                  </a:lnTo>
                  <a:lnTo>
                    <a:pt x="150" y="35"/>
                  </a:lnTo>
                  <a:lnTo>
                    <a:pt x="173" y="46"/>
                  </a:lnTo>
                  <a:lnTo>
                    <a:pt x="176" y="46"/>
                  </a:lnTo>
                  <a:lnTo>
                    <a:pt x="181" y="46"/>
                  </a:lnTo>
                  <a:lnTo>
                    <a:pt x="184" y="46"/>
                  </a:lnTo>
                  <a:lnTo>
                    <a:pt x="202" y="38"/>
                  </a:lnTo>
                  <a:lnTo>
                    <a:pt x="213" y="35"/>
                  </a:lnTo>
                  <a:lnTo>
                    <a:pt x="227" y="35"/>
                  </a:lnTo>
                  <a:lnTo>
                    <a:pt x="239" y="35"/>
                  </a:lnTo>
                  <a:lnTo>
                    <a:pt x="248" y="38"/>
                  </a:lnTo>
                  <a:lnTo>
                    <a:pt x="250" y="43"/>
                  </a:lnTo>
                  <a:lnTo>
                    <a:pt x="256" y="43"/>
                  </a:lnTo>
                  <a:lnTo>
                    <a:pt x="259" y="46"/>
                  </a:lnTo>
                  <a:lnTo>
                    <a:pt x="268" y="46"/>
                  </a:lnTo>
                  <a:lnTo>
                    <a:pt x="276" y="43"/>
                  </a:lnTo>
                  <a:lnTo>
                    <a:pt x="282" y="43"/>
                  </a:lnTo>
                  <a:lnTo>
                    <a:pt x="288" y="49"/>
                  </a:lnTo>
                  <a:lnTo>
                    <a:pt x="291" y="58"/>
                  </a:lnTo>
                  <a:lnTo>
                    <a:pt x="294" y="58"/>
                  </a:lnTo>
                  <a:lnTo>
                    <a:pt x="299" y="58"/>
                  </a:lnTo>
                  <a:lnTo>
                    <a:pt x="305" y="61"/>
                  </a:lnTo>
                  <a:lnTo>
                    <a:pt x="319" y="55"/>
                  </a:lnTo>
                  <a:lnTo>
                    <a:pt x="337" y="55"/>
                  </a:lnTo>
                  <a:lnTo>
                    <a:pt x="345" y="64"/>
                  </a:lnTo>
                  <a:lnTo>
                    <a:pt x="348" y="58"/>
                  </a:lnTo>
                  <a:lnTo>
                    <a:pt x="354" y="61"/>
                  </a:lnTo>
                  <a:lnTo>
                    <a:pt x="357" y="64"/>
                  </a:lnTo>
                  <a:lnTo>
                    <a:pt x="363" y="81"/>
                  </a:lnTo>
                  <a:lnTo>
                    <a:pt x="368" y="87"/>
                  </a:lnTo>
                  <a:lnTo>
                    <a:pt x="371" y="92"/>
                  </a:lnTo>
                  <a:lnTo>
                    <a:pt x="374" y="98"/>
                  </a:lnTo>
                  <a:lnTo>
                    <a:pt x="377" y="130"/>
                  </a:lnTo>
                  <a:lnTo>
                    <a:pt x="380" y="138"/>
                  </a:lnTo>
                  <a:lnTo>
                    <a:pt x="383" y="138"/>
                  </a:lnTo>
                  <a:lnTo>
                    <a:pt x="388" y="141"/>
                  </a:lnTo>
                  <a:lnTo>
                    <a:pt x="397" y="147"/>
                  </a:lnTo>
                  <a:lnTo>
                    <a:pt x="400" y="150"/>
                  </a:lnTo>
                  <a:lnTo>
                    <a:pt x="403" y="150"/>
                  </a:lnTo>
                  <a:lnTo>
                    <a:pt x="409" y="158"/>
                  </a:lnTo>
                  <a:lnTo>
                    <a:pt x="414" y="167"/>
                  </a:lnTo>
                  <a:lnTo>
                    <a:pt x="414" y="170"/>
                  </a:lnTo>
                  <a:lnTo>
                    <a:pt x="417" y="176"/>
                  </a:lnTo>
                  <a:lnTo>
                    <a:pt x="434" y="187"/>
                  </a:lnTo>
                  <a:lnTo>
                    <a:pt x="434" y="190"/>
                  </a:lnTo>
                  <a:lnTo>
                    <a:pt x="437" y="190"/>
                  </a:lnTo>
                  <a:lnTo>
                    <a:pt x="455" y="199"/>
                  </a:lnTo>
                  <a:lnTo>
                    <a:pt x="469" y="210"/>
                  </a:lnTo>
                  <a:lnTo>
                    <a:pt x="480" y="219"/>
                  </a:lnTo>
                  <a:lnTo>
                    <a:pt x="483" y="224"/>
                  </a:lnTo>
                  <a:lnTo>
                    <a:pt x="486" y="233"/>
                  </a:lnTo>
                  <a:lnTo>
                    <a:pt x="489" y="236"/>
                  </a:lnTo>
                  <a:lnTo>
                    <a:pt x="495" y="236"/>
                  </a:lnTo>
                  <a:lnTo>
                    <a:pt x="503" y="230"/>
                  </a:lnTo>
                  <a:lnTo>
                    <a:pt x="509" y="230"/>
                  </a:lnTo>
                  <a:lnTo>
                    <a:pt x="518" y="230"/>
                  </a:lnTo>
                  <a:lnTo>
                    <a:pt x="521" y="227"/>
                  </a:lnTo>
                  <a:lnTo>
                    <a:pt x="535" y="227"/>
                  </a:lnTo>
                  <a:lnTo>
                    <a:pt x="541" y="224"/>
                  </a:lnTo>
                  <a:lnTo>
                    <a:pt x="547" y="230"/>
                  </a:lnTo>
                  <a:lnTo>
                    <a:pt x="549" y="233"/>
                  </a:lnTo>
                  <a:lnTo>
                    <a:pt x="552" y="236"/>
                  </a:lnTo>
                  <a:lnTo>
                    <a:pt x="555" y="239"/>
                  </a:lnTo>
                  <a:lnTo>
                    <a:pt x="561" y="245"/>
                  </a:lnTo>
                  <a:lnTo>
                    <a:pt x="570" y="245"/>
                  </a:lnTo>
                  <a:lnTo>
                    <a:pt x="572" y="245"/>
                  </a:lnTo>
                  <a:lnTo>
                    <a:pt x="572" y="247"/>
                  </a:lnTo>
                  <a:lnTo>
                    <a:pt x="570" y="250"/>
                  </a:lnTo>
                  <a:lnTo>
                    <a:pt x="581" y="262"/>
                  </a:lnTo>
                  <a:lnTo>
                    <a:pt x="584" y="265"/>
                  </a:lnTo>
                  <a:lnTo>
                    <a:pt x="590" y="276"/>
                  </a:lnTo>
                  <a:lnTo>
                    <a:pt x="593" y="279"/>
                  </a:lnTo>
                  <a:lnTo>
                    <a:pt x="593" y="285"/>
                  </a:lnTo>
                  <a:lnTo>
                    <a:pt x="595" y="288"/>
                  </a:lnTo>
                  <a:lnTo>
                    <a:pt x="598" y="288"/>
                  </a:lnTo>
                  <a:lnTo>
                    <a:pt x="604" y="282"/>
                  </a:lnTo>
                  <a:lnTo>
                    <a:pt x="607" y="285"/>
                  </a:lnTo>
                  <a:lnTo>
                    <a:pt x="607" y="290"/>
                  </a:lnTo>
                  <a:lnTo>
                    <a:pt x="604" y="296"/>
                  </a:lnTo>
                  <a:lnTo>
                    <a:pt x="607" y="305"/>
                  </a:lnTo>
                  <a:lnTo>
                    <a:pt x="607" y="311"/>
                  </a:lnTo>
                  <a:lnTo>
                    <a:pt x="607" y="316"/>
                  </a:lnTo>
                  <a:lnTo>
                    <a:pt x="607" y="322"/>
                  </a:lnTo>
                  <a:lnTo>
                    <a:pt x="604" y="325"/>
                  </a:lnTo>
                  <a:lnTo>
                    <a:pt x="601" y="331"/>
                  </a:lnTo>
                  <a:lnTo>
                    <a:pt x="604" y="336"/>
                  </a:lnTo>
                  <a:lnTo>
                    <a:pt x="601" y="342"/>
                  </a:lnTo>
                  <a:lnTo>
                    <a:pt x="601" y="345"/>
                  </a:lnTo>
                  <a:lnTo>
                    <a:pt x="604" y="348"/>
                  </a:lnTo>
                  <a:lnTo>
                    <a:pt x="607" y="354"/>
                  </a:lnTo>
                  <a:lnTo>
                    <a:pt x="607" y="357"/>
                  </a:lnTo>
                  <a:lnTo>
                    <a:pt x="610" y="357"/>
                  </a:lnTo>
                  <a:lnTo>
                    <a:pt x="613" y="357"/>
                  </a:lnTo>
                  <a:lnTo>
                    <a:pt x="616" y="359"/>
                  </a:lnTo>
                  <a:lnTo>
                    <a:pt x="616" y="365"/>
                  </a:lnTo>
                  <a:lnTo>
                    <a:pt x="613" y="365"/>
                  </a:lnTo>
                  <a:lnTo>
                    <a:pt x="604" y="365"/>
                  </a:lnTo>
                  <a:lnTo>
                    <a:pt x="604" y="368"/>
                  </a:lnTo>
                  <a:lnTo>
                    <a:pt x="607" y="374"/>
                  </a:lnTo>
                  <a:lnTo>
                    <a:pt x="607" y="377"/>
                  </a:lnTo>
                  <a:lnTo>
                    <a:pt x="604" y="380"/>
                  </a:lnTo>
                  <a:lnTo>
                    <a:pt x="593" y="385"/>
                  </a:lnTo>
                  <a:lnTo>
                    <a:pt x="587" y="391"/>
                  </a:lnTo>
                  <a:lnTo>
                    <a:pt x="578" y="388"/>
                  </a:lnTo>
                  <a:lnTo>
                    <a:pt x="575" y="391"/>
                  </a:lnTo>
                  <a:lnTo>
                    <a:pt x="572" y="397"/>
                  </a:lnTo>
                  <a:lnTo>
                    <a:pt x="564" y="397"/>
                  </a:lnTo>
                  <a:lnTo>
                    <a:pt x="561" y="397"/>
                  </a:lnTo>
                  <a:lnTo>
                    <a:pt x="561" y="400"/>
                  </a:lnTo>
                  <a:lnTo>
                    <a:pt x="558" y="405"/>
                  </a:lnTo>
                  <a:lnTo>
                    <a:pt x="555" y="405"/>
                  </a:lnTo>
                  <a:lnTo>
                    <a:pt x="547" y="408"/>
                  </a:lnTo>
                  <a:lnTo>
                    <a:pt x="544" y="414"/>
                  </a:lnTo>
                  <a:lnTo>
                    <a:pt x="538" y="414"/>
                  </a:lnTo>
                  <a:lnTo>
                    <a:pt x="538" y="420"/>
                  </a:lnTo>
                  <a:lnTo>
                    <a:pt x="541" y="423"/>
                  </a:lnTo>
                  <a:lnTo>
                    <a:pt x="547" y="425"/>
                  </a:lnTo>
                  <a:lnTo>
                    <a:pt x="552" y="440"/>
                  </a:lnTo>
                  <a:lnTo>
                    <a:pt x="552" y="451"/>
                  </a:lnTo>
                  <a:lnTo>
                    <a:pt x="552" y="457"/>
                  </a:lnTo>
                  <a:lnTo>
                    <a:pt x="549" y="463"/>
                  </a:lnTo>
                  <a:lnTo>
                    <a:pt x="552" y="469"/>
                  </a:lnTo>
                  <a:lnTo>
                    <a:pt x="558" y="471"/>
                  </a:lnTo>
                  <a:lnTo>
                    <a:pt x="561" y="469"/>
                  </a:lnTo>
                  <a:lnTo>
                    <a:pt x="567" y="469"/>
                  </a:lnTo>
                  <a:lnTo>
                    <a:pt x="570" y="471"/>
                  </a:lnTo>
                  <a:lnTo>
                    <a:pt x="572" y="477"/>
                  </a:lnTo>
                  <a:lnTo>
                    <a:pt x="575" y="477"/>
                  </a:lnTo>
                  <a:lnTo>
                    <a:pt x="584" y="477"/>
                  </a:lnTo>
                  <a:lnTo>
                    <a:pt x="590" y="480"/>
                  </a:lnTo>
                  <a:lnTo>
                    <a:pt x="595" y="480"/>
                  </a:lnTo>
                  <a:lnTo>
                    <a:pt x="598" y="477"/>
                  </a:lnTo>
                  <a:lnTo>
                    <a:pt x="601" y="483"/>
                  </a:lnTo>
                  <a:lnTo>
                    <a:pt x="604" y="483"/>
                  </a:lnTo>
                  <a:lnTo>
                    <a:pt x="604" y="486"/>
                  </a:lnTo>
                  <a:lnTo>
                    <a:pt x="601" y="489"/>
                  </a:lnTo>
                  <a:lnTo>
                    <a:pt x="607" y="492"/>
                  </a:lnTo>
                  <a:lnTo>
                    <a:pt x="610" y="497"/>
                  </a:lnTo>
                  <a:lnTo>
                    <a:pt x="616" y="500"/>
                  </a:lnTo>
                  <a:lnTo>
                    <a:pt x="616" y="503"/>
                  </a:lnTo>
                  <a:lnTo>
                    <a:pt x="618" y="506"/>
                  </a:lnTo>
                  <a:lnTo>
                    <a:pt x="621" y="506"/>
                  </a:lnTo>
                  <a:lnTo>
                    <a:pt x="627" y="506"/>
                  </a:lnTo>
                  <a:lnTo>
                    <a:pt x="630" y="506"/>
                  </a:lnTo>
                  <a:lnTo>
                    <a:pt x="633" y="509"/>
                  </a:lnTo>
                  <a:lnTo>
                    <a:pt x="633" y="514"/>
                  </a:lnTo>
                  <a:lnTo>
                    <a:pt x="639" y="523"/>
                  </a:lnTo>
                  <a:lnTo>
                    <a:pt x="641" y="526"/>
                  </a:lnTo>
                  <a:lnTo>
                    <a:pt x="639" y="532"/>
                  </a:lnTo>
                  <a:lnTo>
                    <a:pt x="639" y="535"/>
                  </a:lnTo>
                  <a:lnTo>
                    <a:pt x="641" y="540"/>
                  </a:lnTo>
                  <a:lnTo>
                    <a:pt x="644" y="546"/>
                  </a:lnTo>
                  <a:lnTo>
                    <a:pt x="647" y="555"/>
                  </a:lnTo>
                  <a:lnTo>
                    <a:pt x="650" y="555"/>
                  </a:lnTo>
                  <a:lnTo>
                    <a:pt x="659" y="555"/>
                  </a:lnTo>
                  <a:lnTo>
                    <a:pt x="664" y="566"/>
                  </a:lnTo>
                  <a:lnTo>
                    <a:pt x="667" y="566"/>
                  </a:lnTo>
                  <a:lnTo>
                    <a:pt x="670" y="560"/>
                  </a:lnTo>
                  <a:lnTo>
                    <a:pt x="673" y="560"/>
                  </a:lnTo>
                  <a:lnTo>
                    <a:pt x="685" y="569"/>
                  </a:lnTo>
                  <a:lnTo>
                    <a:pt x="690" y="572"/>
                  </a:lnTo>
                  <a:lnTo>
                    <a:pt x="690" y="575"/>
                  </a:lnTo>
                  <a:lnTo>
                    <a:pt x="693" y="578"/>
                  </a:lnTo>
                  <a:lnTo>
                    <a:pt x="699" y="575"/>
                  </a:lnTo>
                  <a:lnTo>
                    <a:pt x="702" y="575"/>
                  </a:lnTo>
                  <a:lnTo>
                    <a:pt x="705" y="578"/>
                  </a:lnTo>
                  <a:lnTo>
                    <a:pt x="702" y="586"/>
                  </a:lnTo>
                  <a:lnTo>
                    <a:pt x="702" y="589"/>
                  </a:lnTo>
                  <a:lnTo>
                    <a:pt x="708" y="586"/>
                  </a:lnTo>
                  <a:lnTo>
                    <a:pt x="710" y="586"/>
                  </a:lnTo>
                  <a:lnTo>
                    <a:pt x="710" y="592"/>
                  </a:lnTo>
                  <a:lnTo>
                    <a:pt x="713" y="592"/>
                  </a:lnTo>
                  <a:lnTo>
                    <a:pt x="716" y="598"/>
                  </a:lnTo>
                  <a:lnTo>
                    <a:pt x="719" y="598"/>
                  </a:lnTo>
                  <a:lnTo>
                    <a:pt x="725" y="592"/>
                  </a:lnTo>
                  <a:lnTo>
                    <a:pt x="728" y="595"/>
                  </a:lnTo>
                  <a:lnTo>
                    <a:pt x="728" y="598"/>
                  </a:lnTo>
                  <a:lnTo>
                    <a:pt x="731" y="598"/>
                  </a:lnTo>
                  <a:lnTo>
                    <a:pt x="733" y="598"/>
                  </a:lnTo>
                  <a:lnTo>
                    <a:pt x="736" y="598"/>
                  </a:lnTo>
                  <a:lnTo>
                    <a:pt x="736" y="592"/>
                  </a:lnTo>
                  <a:lnTo>
                    <a:pt x="742" y="595"/>
                  </a:lnTo>
                  <a:lnTo>
                    <a:pt x="745" y="592"/>
                  </a:lnTo>
                  <a:lnTo>
                    <a:pt x="751" y="595"/>
                  </a:lnTo>
                  <a:lnTo>
                    <a:pt x="754" y="598"/>
                  </a:lnTo>
                  <a:lnTo>
                    <a:pt x="756" y="606"/>
                  </a:lnTo>
                  <a:lnTo>
                    <a:pt x="759" y="606"/>
                  </a:lnTo>
                  <a:lnTo>
                    <a:pt x="762" y="606"/>
                  </a:lnTo>
                  <a:lnTo>
                    <a:pt x="765" y="604"/>
                  </a:lnTo>
                  <a:lnTo>
                    <a:pt x="768" y="606"/>
                  </a:lnTo>
                  <a:lnTo>
                    <a:pt x="771" y="609"/>
                  </a:lnTo>
                  <a:lnTo>
                    <a:pt x="771" y="618"/>
                  </a:lnTo>
                  <a:lnTo>
                    <a:pt x="777" y="621"/>
                  </a:lnTo>
                  <a:lnTo>
                    <a:pt x="779" y="615"/>
                  </a:lnTo>
                  <a:lnTo>
                    <a:pt x="782" y="615"/>
                  </a:lnTo>
                  <a:lnTo>
                    <a:pt x="785" y="618"/>
                  </a:lnTo>
                  <a:lnTo>
                    <a:pt x="788" y="621"/>
                  </a:lnTo>
                  <a:lnTo>
                    <a:pt x="785" y="624"/>
                  </a:lnTo>
                  <a:lnTo>
                    <a:pt x="788" y="627"/>
                  </a:lnTo>
                  <a:lnTo>
                    <a:pt x="791" y="629"/>
                  </a:lnTo>
                  <a:lnTo>
                    <a:pt x="800" y="627"/>
                  </a:lnTo>
                  <a:lnTo>
                    <a:pt x="805" y="632"/>
                  </a:lnTo>
                  <a:lnTo>
                    <a:pt x="808" y="632"/>
                  </a:lnTo>
                  <a:lnTo>
                    <a:pt x="814" y="632"/>
                  </a:lnTo>
                  <a:lnTo>
                    <a:pt x="817" y="632"/>
                  </a:lnTo>
                  <a:lnTo>
                    <a:pt x="823" y="638"/>
                  </a:lnTo>
                  <a:lnTo>
                    <a:pt x="828" y="641"/>
                  </a:lnTo>
                  <a:lnTo>
                    <a:pt x="831" y="644"/>
                  </a:lnTo>
                  <a:lnTo>
                    <a:pt x="837" y="644"/>
                  </a:lnTo>
                  <a:lnTo>
                    <a:pt x="843" y="641"/>
                  </a:lnTo>
                  <a:lnTo>
                    <a:pt x="848" y="644"/>
                  </a:lnTo>
                  <a:lnTo>
                    <a:pt x="851" y="644"/>
                  </a:lnTo>
                  <a:lnTo>
                    <a:pt x="857" y="655"/>
                  </a:lnTo>
                  <a:lnTo>
                    <a:pt x="860" y="655"/>
                  </a:lnTo>
                  <a:lnTo>
                    <a:pt x="866" y="652"/>
                  </a:lnTo>
                  <a:lnTo>
                    <a:pt x="869" y="652"/>
                  </a:lnTo>
                  <a:lnTo>
                    <a:pt x="871" y="652"/>
                  </a:lnTo>
                  <a:lnTo>
                    <a:pt x="877" y="652"/>
                  </a:lnTo>
                  <a:lnTo>
                    <a:pt x="877" y="655"/>
                  </a:lnTo>
                  <a:lnTo>
                    <a:pt x="877" y="661"/>
                  </a:lnTo>
                  <a:lnTo>
                    <a:pt x="877" y="664"/>
                  </a:lnTo>
                  <a:lnTo>
                    <a:pt x="886" y="664"/>
                  </a:lnTo>
                  <a:lnTo>
                    <a:pt x="892" y="664"/>
                  </a:lnTo>
                  <a:lnTo>
                    <a:pt x="909" y="667"/>
                  </a:lnTo>
                  <a:lnTo>
                    <a:pt x="917" y="670"/>
                  </a:lnTo>
                  <a:lnTo>
                    <a:pt x="920" y="672"/>
                  </a:lnTo>
                  <a:lnTo>
                    <a:pt x="920" y="681"/>
                  </a:lnTo>
                  <a:lnTo>
                    <a:pt x="914" y="687"/>
                  </a:lnTo>
                  <a:lnTo>
                    <a:pt x="914" y="690"/>
                  </a:lnTo>
                  <a:lnTo>
                    <a:pt x="917" y="690"/>
                  </a:lnTo>
                  <a:lnTo>
                    <a:pt x="926" y="693"/>
                  </a:lnTo>
                  <a:lnTo>
                    <a:pt x="943" y="693"/>
                  </a:lnTo>
                  <a:lnTo>
                    <a:pt x="946" y="695"/>
                  </a:lnTo>
                  <a:lnTo>
                    <a:pt x="952" y="698"/>
                  </a:lnTo>
                  <a:lnTo>
                    <a:pt x="960" y="698"/>
                  </a:lnTo>
                  <a:lnTo>
                    <a:pt x="960" y="704"/>
                  </a:lnTo>
                  <a:lnTo>
                    <a:pt x="966" y="704"/>
                  </a:lnTo>
                  <a:lnTo>
                    <a:pt x="969" y="707"/>
                  </a:lnTo>
                  <a:lnTo>
                    <a:pt x="969" y="710"/>
                  </a:lnTo>
                  <a:lnTo>
                    <a:pt x="963" y="713"/>
                  </a:lnTo>
                  <a:lnTo>
                    <a:pt x="963" y="718"/>
                  </a:lnTo>
                  <a:lnTo>
                    <a:pt x="966" y="718"/>
                  </a:lnTo>
                  <a:lnTo>
                    <a:pt x="978" y="721"/>
                  </a:lnTo>
                  <a:lnTo>
                    <a:pt x="981" y="724"/>
                  </a:lnTo>
                  <a:lnTo>
                    <a:pt x="1012" y="744"/>
                  </a:lnTo>
                  <a:lnTo>
                    <a:pt x="1012" y="750"/>
                  </a:lnTo>
                  <a:lnTo>
                    <a:pt x="1015" y="753"/>
                  </a:lnTo>
                  <a:lnTo>
                    <a:pt x="1018" y="753"/>
                  </a:lnTo>
                  <a:lnTo>
                    <a:pt x="1029" y="750"/>
                  </a:lnTo>
                  <a:lnTo>
                    <a:pt x="1044" y="753"/>
                  </a:lnTo>
                  <a:lnTo>
                    <a:pt x="1052" y="756"/>
                  </a:lnTo>
                  <a:lnTo>
                    <a:pt x="1055" y="759"/>
                  </a:lnTo>
                  <a:lnTo>
                    <a:pt x="1055" y="764"/>
                  </a:lnTo>
                  <a:lnTo>
                    <a:pt x="1052" y="773"/>
                  </a:lnTo>
                  <a:lnTo>
                    <a:pt x="1052" y="776"/>
                  </a:lnTo>
                  <a:lnTo>
                    <a:pt x="1052" y="782"/>
                  </a:lnTo>
                  <a:lnTo>
                    <a:pt x="1058" y="787"/>
                  </a:lnTo>
                  <a:lnTo>
                    <a:pt x="1055" y="793"/>
                  </a:lnTo>
                  <a:lnTo>
                    <a:pt x="1050" y="796"/>
                  </a:lnTo>
                  <a:lnTo>
                    <a:pt x="1050" y="799"/>
                  </a:lnTo>
                  <a:lnTo>
                    <a:pt x="1050" y="802"/>
                  </a:lnTo>
                  <a:lnTo>
                    <a:pt x="1052" y="802"/>
                  </a:lnTo>
                  <a:lnTo>
                    <a:pt x="1058" y="802"/>
                  </a:lnTo>
                  <a:lnTo>
                    <a:pt x="1061" y="802"/>
                  </a:lnTo>
                  <a:lnTo>
                    <a:pt x="1061" y="810"/>
                  </a:lnTo>
                  <a:lnTo>
                    <a:pt x="1064" y="816"/>
                  </a:lnTo>
                  <a:lnTo>
                    <a:pt x="1067" y="816"/>
                  </a:lnTo>
                  <a:lnTo>
                    <a:pt x="1070" y="813"/>
                  </a:lnTo>
                  <a:lnTo>
                    <a:pt x="1075" y="810"/>
                  </a:lnTo>
                  <a:lnTo>
                    <a:pt x="1078" y="813"/>
                  </a:lnTo>
                  <a:lnTo>
                    <a:pt x="1078" y="819"/>
                  </a:lnTo>
                  <a:lnTo>
                    <a:pt x="1075" y="836"/>
                  </a:lnTo>
                  <a:lnTo>
                    <a:pt x="1075" y="842"/>
                  </a:lnTo>
                  <a:lnTo>
                    <a:pt x="1078" y="851"/>
                  </a:lnTo>
                  <a:lnTo>
                    <a:pt x="1087" y="859"/>
                  </a:lnTo>
                  <a:lnTo>
                    <a:pt x="1093" y="865"/>
                  </a:lnTo>
                  <a:lnTo>
                    <a:pt x="1110" y="868"/>
                  </a:lnTo>
                  <a:lnTo>
                    <a:pt x="1119" y="868"/>
                  </a:lnTo>
                  <a:lnTo>
                    <a:pt x="1124" y="865"/>
                  </a:lnTo>
                  <a:lnTo>
                    <a:pt x="1127" y="871"/>
                  </a:lnTo>
                  <a:lnTo>
                    <a:pt x="1130" y="874"/>
                  </a:lnTo>
                  <a:lnTo>
                    <a:pt x="1127" y="879"/>
                  </a:lnTo>
                  <a:lnTo>
                    <a:pt x="1130" y="882"/>
                  </a:lnTo>
                  <a:lnTo>
                    <a:pt x="1144" y="894"/>
                  </a:lnTo>
                  <a:lnTo>
                    <a:pt x="1147" y="896"/>
                  </a:lnTo>
                  <a:lnTo>
                    <a:pt x="1147" y="899"/>
                  </a:lnTo>
                  <a:lnTo>
                    <a:pt x="1147" y="905"/>
                  </a:lnTo>
                  <a:lnTo>
                    <a:pt x="1153" y="908"/>
                  </a:lnTo>
                  <a:lnTo>
                    <a:pt x="1156" y="908"/>
                  </a:lnTo>
                  <a:lnTo>
                    <a:pt x="1167" y="911"/>
                  </a:lnTo>
                  <a:lnTo>
                    <a:pt x="1176" y="914"/>
                  </a:lnTo>
                  <a:lnTo>
                    <a:pt x="1176" y="917"/>
                  </a:lnTo>
                  <a:lnTo>
                    <a:pt x="1176" y="922"/>
                  </a:lnTo>
                  <a:lnTo>
                    <a:pt x="1179" y="928"/>
                  </a:lnTo>
                  <a:lnTo>
                    <a:pt x="1185" y="931"/>
                  </a:lnTo>
                  <a:lnTo>
                    <a:pt x="1193" y="931"/>
                  </a:lnTo>
                  <a:lnTo>
                    <a:pt x="1211" y="931"/>
                  </a:lnTo>
                  <a:lnTo>
                    <a:pt x="1213" y="934"/>
                  </a:lnTo>
                  <a:lnTo>
                    <a:pt x="1219" y="940"/>
                  </a:lnTo>
                  <a:lnTo>
                    <a:pt x="1222" y="940"/>
                  </a:lnTo>
                  <a:lnTo>
                    <a:pt x="1231" y="940"/>
                  </a:lnTo>
                  <a:lnTo>
                    <a:pt x="1236" y="940"/>
                  </a:lnTo>
                  <a:lnTo>
                    <a:pt x="1245" y="945"/>
                  </a:lnTo>
                  <a:lnTo>
                    <a:pt x="1251" y="954"/>
                  </a:lnTo>
                  <a:lnTo>
                    <a:pt x="1257" y="960"/>
                  </a:lnTo>
                  <a:lnTo>
                    <a:pt x="1259" y="960"/>
                  </a:lnTo>
                  <a:lnTo>
                    <a:pt x="1265" y="963"/>
                  </a:lnTo>
                  <a:lnTo>
                    <a:pt x="1268" y="965"/>
                  </a:lnTo>
                  <a:lnTo>
                    <a:pt x="1268" y="971"/>
                  </a:lnTo>
                  <a:lnTo>
                    <a:pt x="1265" y="977"/>
                  </a:lnTo>
                  <a:lnTo>
                    <a:pt x="1262" y="986"/>
                  </a:lnTo>
                  <a:lnTo>
                    <a:pt x="1254" y="991"/>
                  </a:lnTo>
                  <a:lnTo>
                    <a:pt x="1251" y="994"/>
                  </a:lnTo>
                  <a:lnTo>
                    <a:pt x="1248" y="1000"/>
                  </a:lnTo>
                  <a:lnTo>
                    <a:pt x="1251" y="1006"/>
                  </a:lnTo>
                  <a:lnTo>
                    <a:pt x="1248" y="1006"/>
                  </a:lnTo>
                  <a:lnTo>
                    <a:pt x="1245" y="1006"/>
                  </a:lnTo>
                  <a:lnTo>
                    <a:pt x="1239" y="1003"/>
                  </a:lnTo>
                  <a:lnTo>
                    <a:pt x="1236" y="1003"/>
                  </a:lnTo>
                  <a:lnTo>
                    <a:pt x="1234" y="1006"/>
                  </a:lnTo>
                  <a:lnTo>
                    <a:pt x="1231" y="1017"/>
                  </a:lnTo>
                  <a:lnTo>
                    <a:pt x="1231" y="1020"/>
                  </a:lnTo>
                  <a:lnTo>
                    <a:pt x="1228" y="1023"/>
                  </a:lnTo>
                  <a:lnTo>
                    <a:pt x="1225" y="1026"/>
                  </a:lnTo>
                  <a:lnTo>
                    <a:pt x="1222" y="1026"/>
                  </a:lnTo>
                  <a:lnTo>
                    <a:pt x="1219" y="1031"/>
                  </a:lnTo>
                  <a:lnTo>
                    <a:pt x="1216" y="1040"/>
                  </a:lnTo>
                  <a:lnTo>
                    <a:pt x="1213" y="1043"/>
                  </a:lnTo>
                  <a:lnTo>
                    <a:pt x="1216" y="1049"/>
                  </a:lnTo>
                  <a:lnTo>
                    <a:pt x="1216" y="1052"/>
                  </a:lnTo>
                  <a:lnTo>
                    <a:pt x="1216" y="1054"/>
                  </a:lnTo>
                  <a:lnTo>
                    <a:pt x="1199" y="1054"/>
                  </a:lnTo>
                  <a:lnTo>
                    <a:pt x="1196" y="1057"/>
                  </a:lnTo>
                  <a:lnTo>
                    <a:pt x="1196" y="1063"/>
                  </a:lnTo>
                  <a:lnTo>
                    <a:pt x="1193" y="1072"/>
                  </a:lnTo>
                  <a:lnTo>
                    <a:pt x="1196" y="1075"/>
                  </a:lnTo>
                  <a:lnTo>
                    <a:pt x="1199" y="1075"/>
                  </a:lnTo>
                  <a:lnTo>
                    <a:pt x="1205" y="1072"/>
                  </a:lnTo>
                  <a:lnTo>
                    <a:pt x="1208" y="1075"/>
                  </a:lnTo>
                  <a:lnTo>
                    <a:pt x="1205" y="1080"/>
                  </a:lnTo>
                  <a:lnTo>
                    <a:pt x="1202" y="1086"/>
                  </a:lnTo>
                  <a:lnTo>
                    <a:pt x="1211" y="1092"/>
                  </a:lnTo>
                  <a:lnTo>
                    <a:pt x="1211" y="1098"/>
                  </a:lnTo>
                  <a:lnTo>
                    <a:pt x="1208" y="1098"/>
                  </a:lnTo>
                  <a:lnTo>
                    <a:pt x="1199" y="1103"/>
                  </a:lnTo>
                  <a:lnTo>
                    <a:pt x="1199" y="1109"/>
                  </a:lnTo>
                  <a:lnTo>
                    <a:pt x="1196" y="1115"/>
                  </a:lnTo>
                  <a:lnTo>
                    <a:pt x="1199" y="1118"/>
                  </a:lnTo>
                  <a:lnTo>
                    <a:pt x="1211" y="1123"/>
                  </a:lnTo>
                  <a:lnTo>
                    <a:pt x="1222" y="1132"/>
                  </a:lnTo>
                  <a:lnTo>
                    <a:pt x="1228" y="1135"/>
                  </a:lnTo>
                  <a:lnTo>
                    <a:pt x="1239" y="1149"/>
                  </a:lnTo>
                  <a:lnTo>
                    <a:pt x="1239" y="1143"/>
                  </a:lnTo>
                  <a:lnTo>
                    <a:pt x="1245" y="1152"/>
                  </a:lnTo>
                  <a:lnTo>
                    <a:pt x="1251" y="1161"/>
                  </a:lnTo>
                  <a:lnTo>
                    <a:pt x="1259" y="1166"/>
                  </a:lnTo>
                  <a:lnTo>
                    <a:pt x="1277" y="1166"/>
                  </a:lnTo>
                  <a:lnTo>
                    <a:pt x="1282" y="1169"/>
                  </a:lnTo>
                  <a:lnTo>
                    <a:pt x="1285" y="1172"/>
                  </a:lnTo>
                  <a:lnTo>
                    <a:pt x="1288" y="1175"/>
                  </a:lnTo>
                  <a:lnTo>
                    <a:pt x="1294" y="1178"/>
                  </a:lnTo>
                  <a:lnTo>
                    <a:pt x="1300" y="1178"/>
                  </a:lnTo>
                  <a:lnTo>
                    <a:pt x="1305" y="1181"/>
                  </a:lnTo>
                  <a:lnTo>
                    <a:pt x="1305" y="1184"/>
                  </a:lnTo>
                  <a:lnTo>
                    <a:pt x="1303" y="1201"/>
                  </a:lnTo>
                  <a:lnTo>
                    <a:pt x="1303" y="1207"/>
                  </a:lnTo>
                  <a:lnTo>
                    <a:pt x="1305" y="1210"/>
                  </a:lnTo>
                  <a:lnTo>
                    <a:pt x="1308" y="1215"/>
                  </a:lnTo>
                  <a:lnTo>
                    <a:pt x="1314" y="1218"/>
                  </a:lnTo>
                  <a:lnTo>
                    <a:pt x="1317" y="1218"/>
                  </a:lnTo>
                  <a:lnTo>
                    <a:pt x="1320" y="1215"/>
                  </a:lnTo>
                  <a:lnTo>
                    <a:pt x="1326" y="1212"/>
                  </a:lnTo>
                  <a:lnTo>
                    <a:pt x="1328" y="1212"/>
                  </a:lnTo>
                  <a:lnTo>
                    <a:pt x="1334" y="1212"/>
                  </a:lnTo>
                  <a:lnTo>
                    <a:pt x="1340" y="1215"/>
                  </a:lnTo>
                  <a:lnTo>
                    <a:pt x="1340" y="1218"/>
                  </a:lnTo>
                  <a:lnTo>
                    <a:pt x="1340" y="1224"/>
                  </a:lnTo>
                  <a:lnTo>
                    <a:pt x="1340" y="1230"/>
                  </a:lnTo>
                  <a:lnTo>
                    <a:pt x="1334" y="1241"/>
                  </a:lnTo>
                  <a:lnTo>
                    <a:pt x="1328" y="1247"/>
                  </a:lnTo>
                  <a:lnTo>
                    <a:pt x="1326" y="1253"/>
                  </a:lnTo>
                  <a:lnTo>
                    <a:pt x="1320" y="1258"/>
                  </a:lnTo>
                  <a:lnTo>
                    <a:pt x="1314" y="1261"/>
                  </a:lnTo>
                  <a:lnTo>
                    <a:pt x="1308" y="1264"/>
                  </a:lnTo>
                  <a:lnTo>
                    <a:pt x="1300" y="1270"/>
                  </a:lnTo>
                  <a:lnTo>
                    <a:pt x="1294" y="1273"/>
                  </a:lnTo>
                  <a:lnTo>
                    <a:pt x="1291" y="1284"/>
                  </a:lnTo>
                  <a:lnTo>
                    <a:pt x="1291" y="1296"/>
                  </a:lnTo>
                  <a:lnTo>
                    <a:pt x="1294" y="1299"/>
                  </a:lnTo>
                  <a:lnTo>
                    <a:pt x="1297" y="1299"/>
                  </a:lnTo>
                  <a:lnTo>
                    <a:pt x="1300" y="1299"/>
                  </a:lnTo>
                  <a:lnTo>
                    <a:pt x="1311" y="1284"/>
                  </a:lnTo>
                  <a:lnTo>
                    <a:pt x="1317" y="1281"/>
                  </a:lnTo>
                  <a:lnTo>
                    <a:pt x="1328" y="1278"/>
                  </a:lnTo>
                  <a:lnTo>
                    <a:pt x="1331" y="1278"/>
                  </a:lnTo>
                  <a:lnTo>
                    <a:pt x="1334" y="1284"/>
                  </a:lnTo>
                  <a:lnTo>
                    <a:pt x="1337" y="1284"/>
                  </a:lnTo>
                  <a:lnTo>
                    <a:pt x="1337" y="1293"/>
                  </a:lnTo>
                  <a:lnTo>
                    <a:pt x="1343" y="1296"/>
                  </a:lnTo>
                  <a:lnTo>
                    <a:pt x="1340" y="1304"/>
                  </a:lnTo>
                  <a:lnTo>
                    <a:pt x="1343" y="1307"/>
                  </a:lnTo>
                  <a:lnTo>
                    <a:pt x="1346" y="1310"/>
                  </a:lnTo>
                  <a:lnTo>
                    <a:pt x="1351" y="1313"/>
                  </a:lnTo>
                  <a:lnTo>
                    <a:pt x="1351" y="1319"/>
                  </a:lnTo>
                  <a:lnTo>
                    <a:pt x="1354" y="1324"/>
                  </a:lnTo>
                  <a:lnTo>
                    <a:pt x="1363" y="1330"/>
                  </a:lnTo>
                  <a:lnTo>
                    <a:pt x="1366" y="1330"/>
                  </a:lnTo>
                  <a:lnTo>
                    <a:pt x="1372" y="1330"/>
                  </a:lnTo>
                  <a:lnTo>
                    <a:pt x="1377" y="1327"/>
                  </a:lnTo>
                  <a:lnTo>
                    <a:pt x="1380" y="1327"/>
                  </a:lnTo>
                  <a:lnTo>
                    <a:pt x="1383" y="1330"/>
                  </a:lnTo>
                  <a:lnTo>
                    <a:pt x="1389" y="1336"/>
                  </a:lnTo>
                  <a:lnTo>
                    <a:pt x="1400" y="1336"/>
                  </a:lnTo>
                  <a:lnTo>
                    <a:pt x="1406" y="1339"/>
                  </a:lnTo>
                  <a:lnTo>
                    <a:pt x="1412" y="1342"/>
                  </a:lnTo>
                  <a:lnTo>
                    <a:pt x="1415" y="1342"/>
                  </a:lnTo>
                  <a:lnTo>
                    <a:pt x="1418" y="1342"/>
                  </a:lnTo>
                  <a:lnTo>
                    <a:pt x="1426" y="1333"/>
                  </a:lnTo>
                  <a:lnTo>
                    <a:pt x="1435" y="1333"/>
                  </a:lnTo>
                  <a:lnTo>
                    <a:pt x="1441" y="1336"/>
                  </a:lnTo>
                  <a:lnTo>
                    <a:pt x="1449" y="1342"/>
                  </a:lnTo>
                  <a:lnTo>
                    <a:pt x="1455" y="1342"/>
                  </a:lnTo>
                  <a:lnTo>
                    <a:pt x="1458" y="1339"/>
                  </a:lnTo>
                  <a:lnTo>
                    <a:pt x="1464" y="1336"/>
                  </a:lnTo>
                  <a:lnTo>
                    <a:pt x="1466" y="1339"/>
                  </a:lnTo>
                  <a:lnTo>
                    <a:pt x="1472" y="1342"/>
                  </a:lnTo>
                  <a:lnTo>
                    <a:pt x="1478" y="1345"/>
                  </a:lnTo>
                  <a:lnTo>
                    <a:pt x="1487" y="1347"/>
                  </a:lnTo>
                  <a:lnTo>
                    <a:pt x="1492" y="1350"/>
                  </a:lnTo>
                  <a:lnTo>
                    <a:pt x="1487" y="1350"/>
                  </a:lnTo>
                  <a:lnTo>
                    <a:pt x="1495" y="1356"/>
                  </a:lnTo>
                  <a:lnTo>
                    <a:pt x="1498" y="1356"/>
                  </a:lnTo>
                  <a:lnTo>
                    <a:pt x="1501" y="1353"/>
                  </a:lnTo>
                  <a:lnTo>
                    <a:pt x="1507" y="1356"/>
                  </a:lnTo>
                  <a:lnTo>
                    <a:pt x="1512" y="1368"/>
                  </a:lnTo>
                  <a:lnTo>
                    <a:pt x="1515" y="1382"/>
                  </a:lnTo>
                  <a:lnTo>
                    <a:pt x="1515" y="1402"/>
                  </a:lnTo>
                  <a:lnTo>
                    <a:pt x="1518" y="1405"/>
                  </a:lnTo>
                  <a:lnTo>
                    <a:pt x="1521" y="1408"/>
                  </a:lnTo>
                  <a:lnTo>
                    <a:pt x="1527" y="1411"/>
                  </a:lnTo>
                  <a:lnTo>
                    <a:pt x="1533" y="1411"/>
                  </a:lnTo>
                  <a:lnTo>
                    <a:pt x="1538" y="1413"/>
                  </a:lnTo>
                  <a:lnTo>
                    <a:pt x="1550" y="1411"/>
                  </a:lnTo>
                  <a:lnTo>
                    <a:pt x="1550" y="1408"/>
                  </a:lnTo>
                  <a:lnTo>
                    <a:pt x="1558" y="1408"/>
                  </a:lnTo>
                  <a:lnTo>
                    <a:pt x="1564" y="1408"/>
                  </a:lnTo>
                  <a:lnTo>
                    <a:pt x="1567" y="1411"/>
                  </a:lnTo>
                  <a:lnTo>
                    <a:pt x="1570" y="1413"/>
                  </a:lnTo>
                  <a:lnTo>
                    <a:pt x="1570" y="1419"/>
                  </a:lnTo>
                  <a:lnTo>
                    <a:pt x="1573" y="1422"/>
                  </a:lnTo>
                  <a:lnTo>
                    <a:pt x="1576" y="1425"/>
                  </a:lnTo>
                  <a:lnTo>
                    <a:pt x="1584" y="1428"/>
                  </a:lnTo>
                  <a:lnTo>
                    <a:pt x="1590" y="1434"/>
                  </a:lnTo>
                  <a:lnTo>
                    <a:pt x="1593" y="1436"/>
                  </a:lnTo>
                  <a:lnTo>
                    <a:pt x="1604" y="1428"/>
                  </a:lnTo>
                  <a:lnTo>
                    <a:pt x="1613" y="1428"/>
                  </a:lnTo>
                  <a:lnTo>
                    <a:pt x="1616" y="1431"/>
                  </a:lnTo>
                  <a:lnTo>
                    <a:pt x="1625" y="1434"/>
                  </a:lnTo>
                  <a:lnTo>
                    <a:pt x="1630" y="1442"/>
                  </a:lnTo>
                  <a:lnTo>
                    <a:pt x="1630" y="1445"/>
                  </a:lnTo>
                  <a:lnTo>
                    <a:pt x="1627" y="1451"/>
                  </a:lnTo>
                  <a:lnTo>
                    <a:pt x="1630" y="1457"/>
                  </a:lnTo>
                  <a:lnTo>
                    <a:pt x="1633" y="1457"/>
                  </a:lnTo>
                  <a:lnTo>
                    <a:pt x="1642" y="1457"/>
                  </a:lnTo>
                  <a:lnTo>
                    <a:pt x="1642" y="1459"/>
                  </a:lnTo>
                  <a:lnTo>
                    <a:pt x="1642" y="1465"/>
                  </a:lnTo>
                  <a:lnTo>
                    <a:pt x="1645" y="1468"/>
                  </a:lnTo>
                  <a:lnTo>
                    <a:pt x="1648" y="1465"/>
                  </a:lnTo>
                  <a:lnTo>
                    <a:pt x="1650" y="1465"/>
                  </a:lnTo>
                  <a:lnTo>
                    <a:pt x="1656" y="1471"/>
                  </a:lnTo>
                  <a:lnTo>
                    <a:pt x="1662" y="1465"/>
                  </a:lnTo>
                  <a:lnTo>
                    <a:pt x="1668" y="1462"/>
                  </a:lnTo>
                  <a:lnTo>
                    <a:pt x="1676" y="1462"/>
                  </a:lnTo>
                  <a:lnTo>
                    <a:pt x="1676" y="1471"/>
                  </a:lnTo>
                  <a:lnTo>
                    <a:pt x="1685" y="1468"/>
                  </a:lnTo>
                  <a:lnTo>
                    <a:pt x="1685" y="1474"/>
                  </a:lnTo>
                  <a:lnTo>
                    <a:pt x="1685" y="1477"/>
                  </a:lnTo>
                  <a:lnTo>
                    <a:pt x="1691" y="1477"/>
                  </a:lnTo>
                  <a:lnTo>
                    <a:pt x="1694" y="1480"/>
                  </a:lnTo>
                  <a:lnTo>
                    <a:pt x="1696" y="1480"/>
                  </a:lnTo>
                  <a:lnTo>
                    <a:pt x="1699" y="1480"/>
                  </a:lnTo>
                  <a:lnTo>
                    <a:pt x="1702" y="1480"/>
                  </a:lnTo>
                  <a:lnTo>
                    <a:pt x="1705" y="1480"/>
                  </a:lnTo>
                  <a:lnTo>
                    <a:pt x="1708" y="1482"/>
                  </a:lnTo>
                  <a:lnTo>
                    <a:pt x="1711" y="1485"/>
                  </a:lnTo>
                  <a:lnTo>
                    <a:pt x="1708" y="1488"/>
                  </a:lnTo>
                  <a:lnTo>
                    <a:pt x="1699" y="1491"/>
                  </a:lnTo>
                  <a:lnTo>
                    <a:pt x="1699" y="1494"/>
                  </a:lnTo>
                  <a:lnTo>
                    <a:pt x="1702" y="1497"/>
                  </a:lnTo>
                  <a:lnTo>
                    <a:pt x="1708" y="1497"/>
                  </a:lnTo>
                  <a:lnTo>
                    <a:pt x="1717" y="1503"/>
                  </a:lnTo>
                  <a:lnTo>
                    <a:pt x="1725" y="1505"/>
                  </a:lnTo>
                  <a:lnTo>
                    <a:pt x="1731" y="1514"/>
                  </a:lnTo>
                  <a:lnTo>
                    <a:pt x="1737" y="1520"/>
                  </a:lnTo>
                  <a:lnTo>
                    <a:pt x="1742" y="1528"/>
                  </a:lnTo>
                  <a:lnTo>
                    <a:pt x="1742" y="1531"/>
                  </a:lnTo>
                  <a:lnTo>
                    <a:pt x="1740" y="1540"/>
                  </a:lnTo>
                  <a:lnTo>
                    <a:pt x="1742" y="1543"/>
                  </a:lnTo>
                  <a:lnTo>
                    <a:pt x="1748" y="1548"/>
                  </a:lnTo>
                  <a:lnTo>
                    <a:pt x="1754" y="1554"/>
                  </a:lnTo>
                  <a:lnTo>
                    <a:pt x="1754" y="1560"/>
                  </a:lnTo>
                  <a:lnTo>
                    <a:pt x="1754" y="1566"/>
                  </a:lnTo>
                  <a:lnTo>
                    <a:pt x="1754" y="1569"/>
                  </a:lnTo>
                  <a:lnTo>
                    <a:pt x="1751" y="1574"/>
                  </a:lnTo>
                  <a:lnTo>
                    <a:pt x="1754" y="1577"/>
                  </a:lnTo>
                  <a:lnTo>
                    <a:pt x="1754" y="1589"/>
                  </a:lnTo>
                  <a:lnTo>
                    <a:pt x="1757" y="1589"/>
                  </a:lnTo>
                  <a:lnTo>
                    <a:pt x="1760" y="1586"/>
                  </a:lnTo>
                  <a:lnTo>
                    <a:pt x="1765" y="1580"/>
                  </a:lnTo>
                  <a:lnTo>
                    <a:pt x="1768" y="1580"/>
                  </a:lnTo>
                  <a:lnTo>
                    <a:pt x="1774" y="1583"/>
                  </a:lnTo>
                  <a:lnTo>
                    <a:pt x="1780" y="1589"/>
                  </a:lnTo>
                  <a:lnTo>
                    <a:pt x="1783" y="1592"/>
                  </a:lnTo>
                  <a:lnTo>
                    <a:pt x="1777" y="1597"/>
                  </a:lnTo>
                  <a:lnTo>
                    <a:pt x="1774" y="1600"/>
                  </a:lnTo>
                  <a:lnTo>
                    <a:pt x="1777" y="1609"/>
                  </a:lnTo>
                  <a:lnTo>
                    <a:pt x="1780" y="1617"/>
                  </a:lnTo>
                  <a:lnTo>
                    <a:pt x="1777" y="1623"/>
                  </a:lnTo>
                  <a:lnTo>
                    <a:pt x="1774" y="1626"/>
                  </a:lnTo>
                  <a:lnTo>
                    <a:pt x="1765" y="1635"/>
                  </a:lnTo>
                  <a:lnTo>
                    <a:pt x="1765" y="1643"/>
                  </a:lnTo>
                  <a:lnTo>
                    <a:pt x="1763" y="1652"/>
                  </a:lnTo>
                  <a:lnTo>
                    <a:pt x="1757" y="1663"/>
                  </a:lnTo>
                  <a:lnTo>
                    <a:pt x="1754" y="1669"/>
                  </a:lnTo>
                  <a:lnTo>
                    <a:pt x="1751" y="1683"/>
                  </a:lnTo>
                  <a:lnTo>
                    <a:pt x="1751" y="1692"/>
                  </a:lnTo>
                  <a:lnTo>
                    <a:pt x="1757" y="1709"/>
                  </a:lnTo>
                  <a:lnTo>
                    <a:pt x="1760" y="1715"/>
                  </a:lnTo>
                  <a:lnTo>
                    <a:pt x="1765" y="1721"/>
                  </a:lnTo>
                  <a:lnTo>
                    <a:pt x="1765" y="1724"/>
                  </a:lnTo>
                  <a:lnTo>
                    <a:pt x="1760" y="1729"/>
                  </a:lnTo>
                  <a:lnTo>
                    <a:pt x="1760" y="1741"/>
                  </a:lnTo>
                  <a:lnTo>
                    <a:pt x="1768" y="1752"/>
                  </a:lnTo>
                  <a:lnTo>
                    <a:pt x="1777" y="1770"/>
                  </a:lnTo>
                  <a:lnTo>
                    <a:pt x="1780" y="1775"/>
                  </a:lnTo>
                  <a:lnTo>
                    <a:pt x="1786" y="1778"/>
                  </a:lnTo>
                  <a:lnTo>
                    <a:pt x="1788" y="1787"/>
                  </a:lnTo>
                  <a:lnTo>
                    <a:pt x="1791" y="1793"/>
                  </a:lnTo>
                  <a:lnTo>
                    <a:pt x="1791" y="1798"/>
                  </a:lnTo>
                  <a:lnTo>
                    <a:pt x="1800" y="1813"/>
                  </a:lnTo>
                  <a:lnTo>
                    <a:pt x="1806" y="1816"/>
                  </a:lnTo>
                  <a:lnTo>
                    <a:pt x="1811" y="1818"/>
                  </a:lnTo>
                  <a:lnTo>
                    <a:pt x="1820" y="1821"/>
                  </a:lnTo>
                  <a:lnTo>
                    <a:pt x="1823" y="1824"/>
                  </a:lnTo>
                  <a:lnTo>
                    <a:pt x="1826" y="1830"/>
                  </a:lnTo>
                  <a:lnTo>
                    <a:pt x="1849" y="1844"/>
                  </a:lnTo>
                  <a:lnTo>
                    <a:pt x="1852" y="1850"/>
                  </a:lnTo>
                  <a:lnTo>
                    <a:pt x="1855" y="1864"/>
                  </a:lnTo>
                  <a:lnTo>
                    <a:pt x="1869" y="1882"/>
                  </a:lnTo>
                  <a:lnTo>
                    <a:pt x="1878" y="1887"/>
                  </a:lnTo>
                  <a:lnTo>
                    <a:pt x="1883" y="1893"/>
                  </a:lnTo>
                  <a:lnTo>
                    <a:pt x="1883" y="1896"/>
                  </a:lnTo>
                  <a:lnTo>
                    <a:pt x="1883" y="1913"/>
                  </a:lnTo>
                  <a:lnTo>
                    <a:pt x="1883" y="1919"/>
                  </a:lnTo>
                  <a:lnTo>
                    <a:pt x="1886" y="1925"/>
                  </a:lnTo>
                  <a:lnTo>
                    <a:pt x="1880" y="1925"/>
                  </a:lnTo>
                  <a:lnTo>
                    <a:pt x="1878" y="1925"/>
                  </a:lnTo>
                  <a:lnTo>
                    <a:pt x="1875" y="1922"/>
                  </a:lnTo>
                  <a:lnTo>
                    <a:pt x="1875" y="1913"/>
                  </a:lnTo>
                  <a:lnTo>
                    <a:pt x="1878" y="1907"/>
                  </a:lnTo>
                  <a:lnTo>
                    <a:pt x="1878" y="1902"/>
                  </a:lnTo>
                  <a:lnTo>
                    <a:pt x="1875" y="1896"/>
                  </a:lnTo>
                  <a:lnTo>
                    <a:pt x="1872" y="1893"/>
                  </a:lnTo>
                  <a:lnTo>
                    <a:pt x="1869" y="1887"/>
                  </a:lnTo>
                  <a:lnTo>
                    <a:pt x="1857" y="1882"/>
                  </a:lnTo>
                  <a:lnTo>
                    <a:pt x="1846" y="1879"/>
                  </a:lnTo>
                  <a:lnTo>
                    <a:pt x="1840" y="1876"/>
                  </a:lnTo>
                  <a:lnTo>
                    <a:pt x="1834" y="1876"/>
                  </a:lnTo>
                  <a:lnTo>
                    <a:pt x="1826" y="1873"/>
                  </a:lnTo>
                  <a:lnTo>
                    <a:pt x="1814" y="1870"/>
                  </a:lnTo>
                  <a:lnTo>
                    <a:pt x="1811" y="1867"/>
                  </a:lnTo>
                  <a:lnTo>
                    <a:pt x="1806" y="1862"/>
                  </a:lnTo>
                  <a:lnTo>
                    <a:pt x="1803" y="1859"/>
                  </a:lnTo>
                  <a:lnTo>
                    <a:pt x="1794" y="1859"/>
                  </a:lnTo>
                  <a:lnTo>
                    <a:pt x="1786" y="1856"/>
                  </a:lnTo>
                  <a:lnTo>
                    <a:pt x="1771" y="1850"/>
                  </a:lnTo>
                  <a:lnTo>
                    <a:pt x="1765" y="1850"/>
                  </a:lnTo>
                  <a:lnTo>
                    <a:pt x="1751" y="1844"/>
                  </a:lnTo>
                  <a:lnTo>
                    <a:pt x="1731" y="1833"/>
                  </a:lnTo>
                  <a:lnTo>
                    <a:pt x="1722" y="1824"/>
                  </a:lnTo>
                  <a:lnTo>
                    <a:pt x="1717" y="1821"/>
                  </a:lnTo>
                  <a:lnTo>
                    <a:pt x="1708" y="1816"/>
                  </a:lnTo>
                  <a:lnTo>
                    <a:pt x="1699" y="1813"/>
                  </a:lnTo>
                  <a:lnTo>
                    <a:pt x="1679" y="1813"/>
                  </a:lnTo>
                  <a:lnTo>
                    <a:pt x="1659" y="1813"/>
                  </a:lnTo>
                  <a:lnTo>
                    <a:pt x="1653" y="1816"/>
                  </a:lnTo>
                  <a:lnTo>
                    <a:pt x="1645" y="1821"/>
                  </a:lnTo>
                  <a:lnTo>
                    <a:pt x="1630" y="1824"/>
                  </a:lnTo>
                  <a:lnTo>
                    <a:pt x="1625" y="1827"/>
                  </a:lnTo>
                  <a:lnTo>
                    <a:pt x="1616" y="1836"/>
                  </a:lnTo>
                  <a:lnTo>
                    <a:pt x="1604" y="1841"/>
                  </a:lnTo>
                  <a:lnTo>
                    <a:pt x="1602" y="1841"/>
                  </a:lnTo>
                  <a:lnTo>
                    <a:pt x="1596" y="1844"/>
                  </a:lnTo>
                  <a:lnTo>
                    <a:pt x="1596" y="1847"/>
                  </a:lnTo>
                  <a:lnTo>
                    <a:pt x="1587" y="1850"/>
                  </a:lnTo>
                  <a:lnTo>
                    <a:pt x="1584" y="1853"/>
                  </a:lnTo>
                  <a:lnTo>
                    <a:pt x="1576" y="1856"/>
                  </a:lnTo>
                  <a:lnTo>
                    <a:pt x="1573" y="1859"/>
                  </a:lnTo>
                  <a:lnTo>
                    <a:pt x="1576" y="1862"/>
                  </a:lnTo>
                  <a:lnTo>
                    <a:pt x="1576" y="1864"/>
                  </a:lnTo>
                  <a:lnTo>
                    <a:pt x="1570" y="1864"/>
                  </a:lnTo>
                  <a:lnTo>
                    <a:pt x="1570" y="1867"/>
                  </a:lnTo>
                  <a:lnTo>
                    <a:pt x="1561" y="1882"/>
                  </a:lnTo>
                  <a:lnTo>
                    <a:pt x="1561" y="1887"/>
                  </a:lnTo>
                  <a:lnTo>
                    <a:pt x="1558" y="1890"/>
                  </a:lnTo>
                  <a:lnTo>
                    <a:pt x="1556" y="1890"/>
                  </a:lnTo>
                  <a:lnTo>
                    <a:pt x="1553" y="1890"/>
                  </a:lnTo>
                  <a:lnTo>
                    <a:pt x="1550" y="1890"/>
                  </a:lnTo>
                  <a:lnTo>
                    <a:pt x="1550" y="1893"/>
                  </a:lnTo>
                  <a:lnTo>
                    <a:pt x="1550" y="1896"/>
                  </a:lnTo>
                  <a:lnTo>
                    <a:pt x="1550" y="1899"/>
                  </a:lnTo>
                  <a:lnTo>
                    <a:pt x="1547" y="1902"/>
                  </a:lnTo>
                  <a:lnTo>
                    <a:pt x="1547" y="1907"/>
                  </a:lnTo>
                  <a:lnTo>
                    <a:pt x="1544" y="1907"/>
                  </a:lnTo>
                  <a:lnTo>
                    <a:pt x="1541" y="1910"/>
                  </a:lnTo>
                  <a:lnTo>
                    <a:pt x="1538" y="1913"/>
                  </a:lnTo>
                  <a:lnTo>
                    <a:pt x="1535" y="1913"/>
                  </a:lnTo>
                  <a:lnTo>
                    <a:pt x="1530" y="1910"/>
                  </a:lnTo>
                  <a:lnTo>
                    <a:pt x="1524" y="1907"/>
                  </a:lnTo>
                  <a:lnTo>
                    <a:pt x="1527" y="1905"/>
                  </a:lnTo>
                  <a:lnTo>
                    <a:pt x="1524" y="1902"/>
                  </a:lnTo>
                  <a:lnTo>
                    <a:pt x="1518" y="1902"/>
                  </a:lnTo>
                  <a:lnTo>
                    <a:pt x="1515" y="1899"/>
                  </a:lnTo>
                  <a:lnTo>
                    <a:pt x="1512" y="1899"/>
                  </a:lnTo>
                  <a:lnTo>
                    <a:pt x="1512" y="1905"/>
                  </a:lnTo>
                  <a:lnTo>
                    <a:pt x="1510" y="1907"/>
                  </a:lnTo>
                  <a:lnTo>
                    <a:pt x="1501" y="1905"/>
                  </a:lnTo>
                  <a:lnTo>
                    <a:pt x="1498" y="1899"/>
                  </a:lnTo>
                  <a:lnTo>
                    <a:pt x="1495" y="1899"/>
                  </a:lnTo>
                  <a:lnTo>
                    <a:pt x="1492" y="1896"/>
                  </a:lnTo>
                  <a:lnTo>
                    <a:pt x="1492" y="1890"/>
                  </a:lnTo>
                  <a:lnTo>
                    <a:pt x="1487" y="1890"/>
                  </a:lnTo>
                  <a:lnTo>
                    <a:pt x="1489" y="1887"/>
                  </a:lnTo>
                  <a:lnTo>
                    <a:pt x="1489" y="1885"/>
                  </a:lnTo>
                  <a:lnTo>
                    <a:pt x="1487" y="1885"/>
                  </a:lnTo>
                  <a:lnTo>
                    <a:pt x="1481" y="1885"/>
                  </a:lnTo>
                  <a:lnTo>
                    <a:pt x="1478" y="1885"/>
                  </a:lnTo>
                  <a:lnTo>
                    <a:pt x="1478" y="1882"/>
                  </a:lnTo>
                  <a:lnTo>
                    <a:pt x="1481" y="1882"/>
                  </a:lnTo>
                  <a:lnTo>
                    <a:pt x="1478" y="1879"/>
                  </a:lnTo>
                  <a:lnTo>
                    <a:pt x="1481" y="1876"/>
                  </a:lnTo>
                  <a:lnTo>
                    <a:pt x="1481" y="1873"/>
                  </a:lnTo>
                  <a:lnTo>
                    <a:pt x="1475" y="1876"/>
                  </a:lnTo>
                  <a:lnTo>
                    <a:pt x="1472" y="1876"/>
                  </a:lnTo>
                  <a:lnTo>
                    <a:pt x="1469" y="1876"/>
                  </a:lnTo>
                  <a:lnTo>
                    <a:pt x="1466" y="1873"/>
                  </a:lnTo>
                  <a:lnTo>
                    <a:pt x="1461" y="1873"/>
                  </a:lnTo>
                  <a:lnTo>
                    <a:pt x="1458" y="1879"/>
                  </a:lnTo>
                  <a:lnTo>
                    <a:pt x="1452" y="1876"/>
                  </a:lnTo>
                  <a:lnTo>
                    <a:pt x="1452" y="1879"/>
                  </a:lnTo>
                  <a:lnTo>
                    <a:pt x="1449" y="1879"/>
                  </a:lnTo>
                  <a:lnTo>
                    <a:pt x="1446" y="1876"/>
                  </a:lnTo>
                  <a:lnTo>
                    <a:pt x="1443" y="1873"/>
                  </a:lnTo>
                  <a:lnTo>
                    <a:pt x="1443" y="1879"/>
                  </a:lnTo>
                  <a:lnTo>
                    <a:pt x="1435" y="1882"/>
                  </a:lnTo>
                  <a:lnTo>
                    <a:pt x="1432" y="1882"/>
                  </a:lnTo>
                  <a:lnTo>
                    <a:pt x="1429" y="1882"/>
                  </a:lnTo>
                  <a:lnTo>
                    <a:pt x="1432" y="1879"/>
                  </a:lnTo>
                  <a:lnTo>
                    <a:pt x="1432" y="1876"/>
                  </a:lnTo>
                  <a:lnTo>
                    <a:pt x="1426" y="1879"/>
                  </a:lnTo>
                  <a:lnTo>
                    <a:pt x="1426" y="1882"/>
                  </a:lnTo>
                  <a:lnTo>
                    <a:pt x="1426" y="1885"/>
                  </a:lnTo>
                  <a:lnTo>
                    <a:pt x="1423" y="1885"/>
                  </a:lnTo>
                  <a:lnTo>
                    <a:pt x="1420" y="1887"/>
                  </a:lnTo>
                  <a:lnTo>
                    <a:pt x="1415" y="1890"/>
                  </a:lnTo>
                  <a:lnTo>
                    <a:pt x="1412" y="1890"/>
                  </a:lnTo>
                  <a:lnTo>
                    <a:pt x="1409" y="1887"/>
                  </a:lnTo>
                  <a:lnTo>
                    <a:pt x="1409" y="1885"/>
                  </a:lnTo>
                  <a:lnTo>
                    <a:pt x="1406" y="1885"/>
                  </a:lnTo>
                  <a:lnTo>
                    <a:pt x="1403" y="1882"/>
                  </a:lnTo>
                  <a:lnTo>
                    <a:pt x="1400" y="1887"/>
                  </a:lnTo>
                  <a:lnTo>
                    <a:pt x="1397" y="1885"/>
                  </a:lnTo>
                  <a:lnTo>
                    <a:pt x="1395" y="1887"/>
                  </a:lnTo>
                  <a:lnTo>
                    <a:pt x="1397" y="1893"/>
                  </a:lnTo>
                  <a:lnTo>
                    <a:pt x="1397" y="1896"/>
                  </a:lnTo>
                  <a:lnTo>
                    <a:pt x="1395" y="1896"/>
                  </a:lnTo>
                  <a:lnTo>
                    <a:pt x="1392" y="1893"/>
                  </a:lnTo>
                  <a:lnTo>
                    <a:pt x="1392" y="1890"/>
                  </a:lnTo>
                  <a:lnTo>
                    <a:pt x="1392" y="1887"/>
                  </a:lnTo>
                  <a:lnTo>
                    <a:pt x="1386" y="1887"/>
                  </a:lnTo>
                  <a:lnTo>
                    <a:pt x="1392" y="1882"/>
                  </a:lnTo>
                  <a:lnTo>
                    <a:pt x="1389" y="1882"/>
                  </a:lnTo>
                  <a:lnTo>
                    <a:pt x="1380" y="1887"/>
                  </a:lnTo>
                  <a:lnTo>
                    <a:pt x="1377" y="1887"/>
                  </a:lnTo>
                  <a:lnTo>
                    <a:pt x="1377" y="1890"/>
                  </a:lnTo>
                  <a:lnTo>
                    <a:pt x="1374" y="1890"/>
                  </a:lnTo>
                  <a:lnTo>
                    <a:pt x="1372" y="1885"/>
                  </a:lnTo>
                  <a:lnTo>
                    <a:pt x="1369" y="1885"/>
                  </a:lnTo>
                  <a:lnTo>
                    <a:pt x="1369" y="1887"/>
                  </a:lnTo>
                  <a:lnTo>
                    <a:pt x="1366" y="1887"/>
                  </a:lnTo>
                  <a:lnTo>
                    <a:pt x="1363" y="1887"/>
                  </a:lnTo>
                  <a:lnTo>
                    <a:pt x="1363" y="1890"/>
                  </a:lnTo>
                  <a:lnTo>
                    <a:pt x="1363" y="1893"/>
                  </a:lnTo>
                  <a:lnTo>
                    <a:pt x="1363" y="1896"/>
                  </a:lnTo>
                  <a:lnTo>
                    <a:pt x="1357" y="1896"/>
                  </a:lnTo>
                  <a:lnTo>
                    <a:pt x="1354" y="1896"/>
                  </a:lnTo>
                  <a:lnTo>
                    <a:pt x="1354" y="1890"/>
                  </a:lnTo>
                  <a:lnTo>
                    <a:pt x="1351" y="1890"/>
                  </a:lnTo>
                  <a:lnTo>
                    <a:pt x="1351" y="1893"/>
                  </a:lnTo>
                  <a:lnTo>
                    <a:pt x="1349" y="1896"/>
                  </a:lnTo>
                  <a:lnTo>
                    <a:pt x="1351" y="1899"/>
                  </a:lnTo>
                  <a:lnTo>
                    <a:pt x="1349" y="1902"/>
                  </a:lnTo>
                  <a:lnTo>
                    <a:pt x="1346" y="1905"/>
                  </a:lnTo>
                  <a:lnTo>
                    <a:pt x="1343" y="1907"/>
                  </a:lnTo>
                  <a:lnTo>
                    <a:pt x="1343" y="1905"/>
                  </a:lnTo>
                  <a:lnTo>
                    <a:pt x="1346" y="1902"/>
                  </a:lnTo>
                  <a:lnTo>
                    <a:pt x="1346" y="1896"/>
                  </a:lnTo>
                  <a:lnTo>
                    <a:pt x="1343" y="1893"/>
                  </a:lnTo>
                  <a:lnTo>
                    <a:pt x="1340" y="1896"/>
                  </a:lnTo>
                  <a:lnTo>
                    <a:pt x="1337" y="1896"/>
                  </a:lnTo>
                  <a:lnTo>
                    <a:pt x="1340" y="1902"/>
                  </a:lnTo>
                  <a:lnTo>
                    <a:pt x="1334" y="1907"/>
                  </a:lnTo>
                  <a:lnTo>
                    <a:pt x="1331" y="1907"/>
                  </a:lnTo>
                  <a:lnTo>
                    <a:pt x="1328" y="1905"/>
                  </a:lnTo>
                  <a:lnTo>
                    <a:pt x="1326" y="1907"/>
                  </a:lnTo>
                  <a:lnTo>
                    <a:pt x="1323" y="1905"/>
                  </a:lnTo>
                  <a:lnTo>
                    <a:pt x="1320" y="1902"/>
                  </a:lnTo>
                  <a:lnTo>
                    <a:pt x="1317" y="1902"/>
                  </a:lnTo>
                  <a:lnTo>
                    <a:pt x="1314" y="1905"/>
                  </a:lnTo>
                  <a:lnTo>
                    <a:pt x="1314" y="1907"/>
                  </a:lnTo>
                  <a:lnTo>
                    <a:pt x="1311" y="1907"/>
                  </a:lnTo>
                  <a:lnTo>
                    <a:pt x="1308" y="1905"/>
                  </a:lnTo>
                  <a:lnTo>
                    <a:pt x="1311" y="1902"/>
                  </a:lnTo>
                  <a:lnTo>
                    <a:pt x="1311" y="1899"/>
                  </a:lnTo>
                  <a:lnTo>
                    <a:pt x="1305" y="1899"/>
                  </a:lnTo>
                  <a:lnTo>
                    <a:pt x="1303" y="1896"/>
                  </a:lnTo>
                  <a:lnTo>
                    <a:pt x="1300" y="1899"/>
                  </a:lnTo>
                  <a:lnTo>
                    <a:pt x="1297" y="1899"/>
                  </a:lnTo>
                  <a:lnTo>
                    <a:pt x="1297" y="1896"/>
                  </a:lnTo>
                  <a:lnTo>
                    <a:pt x="1294" y="1896"/>
                  </a:lnTo>
                  <a:lnTo>
                    <a:pt x="1291" y="1890"/>
                  </a:lnTo>
                  <a:lnTo>
                    <a:pt x="1294" y="1890"/>
                  </a:lnTo>
                  <a:lnTo>
                    <a:pt x="1297" y="1890"/>
                  </a:lnTo>
                  <a:lnTo>
                    <a:pt x="1297" y="1887"/>
                  </a:lnTo>
                  <a:lnTo>
                    <a:pt x="1294" y="1885"/>
                  </a:lnTo>
                  <a:lnTo>
                    <a:pt x="1294" y="1882"/>
                  </a:lnTo>
                  <a:lnTo>
                    <a:pt x="1294" y="1879"/>
                  </a:lnTo>
                  <a:lnTo>
                    <a:pt x="1294" y="1876"/>
                  </a:lnTo>
                  <a:lnTo>
                    <a:pt x="1291" y="1879"/>
                  </a:lnTo>
                  <a:lnTo>
                    <a:pt x="1285" y="1882"/>
                  </a:lnTo>
                  <a:lnTo>
                    <a:pt x="1282" y="1879"/>
                  </a:lnTo>
                  <a:lnTo>
                    <a:pt x="1285" y="1873"/>
                  </a:lnTo>
                  <a:lnTo>
                    <a:pt x="1285" y="1867"/>
                  </a:lnTo>
                  <a:lnTo>
                    <a:pt x="1282" y="1867"/>
                  </a:lnTo>
                  <a:lnTo>
                    <a:pt x="1280" y="1870"/>
                  </a:lnTo>
                  <a:lnTo>
                    <a:pt x="1274" y="1867"/>
                  </a:lnTo>
                  <a:lnTo>
                    <a:pt x="1274" y="1862"/>
                  </a:lnTo>
                  <a:lnTo>
                    <a:pt x="1271" y="1864"/>
                  </a:lnTo>
                  <a:lnTo>
                    <a:pt x="1268" y="1862"/>
                  </a:lnTo>
                  <a:lnTo>
                    <a:pt x="1268" y="1859"/>
                  </a:lnTo>
                  <a:lnTo>
                    <a:pt x="1268" y="1856"/>
                  </a:lnTo>
                  <a:lnTo>
                    <a:pt x="1262" y="1856"/>
                  </a:lnTo>
                  <a:lnTo>
                    <a:pt x="1262" y="1859"/>
                  </a:lnTo>
                  <a:lnTo>
                    <a:pt x="1262" y="1862"/>
                  </a:lnTo>
                  <a:lnTo>
                    <a:pt x="1259" y="1862"/>
                  </a:lnTo>
                  <a:lnTo>
                    <a:pt x="1259" y="1859"/>
                  </a:lnTo>
                  <a:lnTo>
                    <a:pt x="1257" y="1859"/>
                  </a:lnTo>
                  <a:lnTo>
                    <a:pt x="1254" y="1856"/>
                  </a:lnTo>
                  <a:lnTo>
                    <a:pt x="1257" y="1853"/>
                  </a:lnTo>
                  <a:lnTo>
                    <a:pt x="1254" y="1847"/>
                  </a:lnTo>
                  <a:lnTo>
                    <a:pt x="1251" y="1847"/>
                  </a:lnTo>
                  <a:lnTo>
                    <a:pt x="1248" y="1847"/>
                  </a:lnTo>
                  <a:lnTo>
                    <a:pt x="1245" y="1850"/>
                  </a:lnTo>
                  <a:lnTo>
                    <a:pt x="1239" y="1850"/>
                  </a:lnTo>
                  <a:lnTo>
                    <a:pt x="1236" y="1850"/>
                  </a:lnTo>
                  <a:lnTo>
                    <a:pt x="1234" y="1844"/>
                  </a:lnTo>
                  <a:lnTo>
                    <a:pt x="1231" y="1841"/>
                  </a:lnTo>
                  <a:lnTo>
                    <a:pt x="1225" y="1847"/>
                  </a:lnTo>
                  <a:lnTo>
                    <a:pt x="1222" y="1847"/>
                  </a:lnTo>
                  <a:lnTo>
                    <a:pt x="1219" y="1847"/>
                  </a:lnTo>
                  <a:lnTo>
                    <a:pt x="1216" y="1850"/>
                  </a:lnTo>
                  <a:lnTo>
                    <a:pt x="1216" y="1853"/>
                  </a:lnTo>
                  <a:lnTo>
                    <a:pt x="1213" y="1850"/>
                  </a:lnTo>
                  <a:lnTo>
                    <a:pt x="1211" y="1844"/>
                  </a:lnTo>
                  <a:lnTo>
                    <a:pt x="1208" y="1844"/>
                  </a:lnTo>
                  <a:lnTo>
                    <a:pt x="1208" y="1847"/>
                  </a:lnTo>
                  <a:lnTo>
                    <a:pt x="1208" y="1850"/>
                  </a:lnTo>
                  <a:lnTo>
                    <a:pt x="1205" y="1853"/>
                  </a:lnTo>
                  <a:lnTo>
                    <a:pt x="1202" y="1850"/>
                  </a:lnTo>
                  <a:lnTo>
                    <a:pt x="1202" y="1844"/>
                  </a:lnTo>
                  <a:lnTo>
                    <a:pt x="1199" y="1844"/>
                  </a:lnTo>
                  <a:lnTo>
                    <a:pt x="1199" y="1839"/>
                  </a:lnTo>
                  <a:lnTo>
                    <a:pt x="1196" y="1839"/>
                  </a:lnTo>
                  <a:lnTo>
                    <a:pt x="1190" y="1841"/>
                  </a:lnTo>
                  <a:lnTo>
                    <a:pt x="1193" y="1836"/>
                  </a:lnTo>
                  <a:lnTo>
                    <a:pt x="1190" y="1833"/>
                  </a:lnTo>
                  <a:lnTo>
                    <a:pt x="1176" y="1833"/>
                  </a:lnTo>
                  <a:lnTo>
                    <a:pt x="1173" y="1833"/>
                  </a:lnTo>
                  <a:lnTo>
                    <a:pt x="1173" y="1830"/>
                  </a:lnTo>
                  <a:lnTo>
                    <a:pt x="1179" y="1824"/>
                  </a:lnTo>
                  <a:lnTo>
                    <a:pt x="1173" y="1821"/>
                  </a:lnTo>
                  <a:lnTo>
                    <a:pt x="1173" y="1818"/>
                  </a:lnTo>
                  <a:lnTo>
                    <a:pt x="1170" y="1818"/>
                  </a:lnTo>
                  <a:lnTo>
                    <a:pt x="1167" y="1827"/>
                  </a:lnTo>
                  <a:lnTo>
                    <a:pt x="1165" y="1824"/>
                  </a:lnTo>
                  <a:lnTo>
                    <a:pt x="1165" y="1821"/>
                  </a:lnTo>
                  <a:lnTo>
                    <a:pt x="1162" y="1818"/>
                  </a:lnTo>
                  <a:lnTo>
                    <a:pt x="1165" y="1813"/>
                  </a:lnTo>
                  <a:lnTo>
                    <a:pt x="1159" y="1813"/>
                  </a:lnTo>
                  <a:lnTo>
                    <a:pt x="1156" y="1813"/>
                  </a:lnTo>
                  <a:lnTo>
                    <a:pt x="1156" y="1821"/>
                  </a:lnTo>
                  <a:lnTo>
                    <a:pt x="1153" y="1818"/>
                  </a:lnTo>
                  <a:lnTo>
                    <a:pt x="1153" y="1813"/>
                  </a:lnTo>
                  <a:lnTo>
                    <a:pt x="1147" y="1813"/>
                  </a:lnTo>
                  <a:lnTo>
                    <a:pt x="1153" y="1807"/>
                  </a:lnTo>
                  <a:lnTo>
                    <a:pt x="1150" y="1804"/>
                  </a:lnTo>
                  <a:lnTo>
                    <a:pt x="1147" y="1801"/>
                  </a:lnTo>
                  <a:lnTo>
                    <a:pt x="1150" y="1798"/>
                  </a:lnTo>
                  <a:lnTo>
                    <a:pt x="1147" y="1795"/>
                  </a:lnTo>
                  <a:lnTo>
                    <a:pt x="1144" y="1795"/>
                  </a:lnTo>
                  <a:lnTo>
                    <a:pt x="1142" y="1795"/>
                  </a:lnTo>
                  <a:lnTo>
                    <a:pt x="1142" y="1804"/>
                  </a:lnTo>
                  <a:lnTo>
                    <a:pt x="1136" y="1807"/>
                  </a:lnTo>
                  <a:lnTo>
                    <a:pt x="1133" y="1804"/>
                  </a:lnTo>
                  <a:lnTo>
                    <a:pt x="1139" y="1801"/>
                  </a:lnTo>
                  <a:lnTo>
                    <a:pt x="1136" y="1795"/>
                  </a:lnTo>
                  <a:lnTo>
                    <a:pt x="1136" y="1793"/>
                  </a:lnTo>
                  <a:lnTo>
                    <a:pt x="1133" y="1793"/>
                  </a:lnTo>
                  <a:lnTo>
                    <a:pt x="1130" y="1795"/>
                  </a:lnTo>
                  <a:lnTo>
                    <a:pt x="1127" y="1795"/>
                  </a:lnTo>
                  <a:lnTo>
                    <a:pt x="1124" y="1798"/>
                  </a:lnTo>
                  <a:lnTo>
                    <a:pt x="1121" y="1798"/>
                  </a:lnTo>
                  <a:lnTo>
                    <a:pt x="1119" y="1798"/>
                  </a:lnTo>
                  <a:lnTo>
                    <a:pt x="1119" y="1795"/>
                  </a:lnTo>
                  <a:lnTo>
                    <a:pt x="1121" y="1784"/>
                  </a:lnTo>
                  <a:lnTo>
                    <a:pt x="1119" y="1781"/>
                  </a:lnTo>
                  <a:lnTo>
                    <a:pt x="1110" y="1781"/>
                  </a:lnTo>
                  <a:lnTo>
                    <a:pt x="1107" y="1778"/>
                  </a:lnTo>
                  <a:lnTo>
                    <a:pt x="1104" y="1778"/>
                  </a:lnTo>
                  <a:lnTo>
                    <a:pt x="1104" y="1781"/>
                  </a:lnTo>
                  <a:lnTo>
                    <a:pt x="1104" y="1784"/>
                  </a:lnTo>
                  <a:lnTo>
                    <a:pt x="1104" y="1787"/>
                  </a:lnTo>
                  <a:lnTo>
                    <a:pt x="1101" y="1787"/>
                  </a:lnTo>
                  <a:lnTo>
                    <a:pt x="1101" y="1790"/>
                  </a:lnTo>
                  <a:lnTo>
                    <a:pt x="1096" y="1793"/>
                  </a:lnTo>
                  <a:lnTo>
                    <a:pt x="1096" y="1798"/>
                  </a:lnTo>
                  <a:lnTo>
                    <a:pt x="1093" y="1798"/>
                  </a:lnTo>
                  <a:lnTo>
                    <a:pt x="1090" y="1798"/>
                  </a:lnTo>
                  <a:lnTo>
                    <a:pt x="1087" y="1795"/>
                  </a:lnTo>
                  <a:lnTo>
                    <a:pt x="1084" y="1793"/>
                  </a:lnTo>
                  <a:lnTo>
                    <a:pt x="1078" y="1795"/>
                  </a:lnTo>
                  <a:lnTo>
                    <a:pt x="1078" y="1798"/>
                  </a:lnTo>
                  <a:lnTo>
                    <a:pt x="1084" y="1801"/>
                  </a:lnTo>
                  <a:lnTo>
                    <a:pt x="1084" y="1804"/>
                  </a:lnTo>
                  <a:lnTo>
                    <a:pt x="1081" y="1810"/>
                  </a:lnTo>
                  <a:lnTo>
                    <a:pt x="1084" y="1813"/>
                  </a:lnTo>
                  <a:lnTo>
                    <a:pt x="1081" y="1813"/>
                  </a:lnTo>
                  <a:lnTo>
                    <a:pt x="1078" y="1813"/>
                  </a:lnTo>
                  <a:lnTo>
                    <a:pt x="1075" y="1810"/>
                  </a:lnTo>
                  <a:lnTo>
                    <a:pt x="1070" y="1810"/>
                  </a:lnTo>
                  <a:lnTo>
                    <a:pt x="1067" y="1813"/>
                  </a:lnTo>
                  <a:lnTo>
                    <a:pt x="1067" y="1818"/>
                  </a:lnTo>
                  <a:lnTo>
                    <a:pt x="1064" y="1818"/>
                  </a:lnTo>
                  <a:lnTo>
                    <a:pt x="1061" y="1818"/>
                  </a:lnTo>
                  <a:lnTo>
                    <a:pt x="1055" y="1816"/>
                  </a:lnTo>
                  <a:lnTo>
                    <a:pt x="1055" y="1810"/>
                  </a:lnTo>
                  <a:lnTo>
                    <a:pt x="1052" y="1810"/>
                  </a:lnTo>
                  <a:lnTo>
                    <a:pt x="1050" y="1816"/>
                  </a:lnTo>
                  <a:lnTo>
                    <a:pt x="1047" y="1816"/>
                  </a:lnTo>
                  <a:lnTo>
                    <a:pt x="1041" y="1813"/>
                  </a:lnTo>
                  <a:lnTo>
                    <a:pt x="1038" y="1813"/>
                  </a:lnTo>
                  <a:lnTo>
                    <a:pt x="1035" y="1813"/>
                  </a:lnTo>
                  <a:lnTo>
                    <a:pt x="1032" y="1813"/>
                  </a:lnTo>
                  <a:lnTo>
                    <a:pt x="1029" y="1810"/>
                  </a:lnTo>
                  <a:lnTo>
                    <a:pt x="1032" y="1804"/>
                  </a:lnTo>
                  <a:lnTo>
                    <a:pt x="1029" y="1798"/>
                  </a:lnTo>
                  <a:lnTo>
                    <a:pt x="1024" y="1798"/>
                  </a:lnTo>
                  <a:lnTo>
                    <a:pt x="1021" y="1804"/>
                  </a:lnTo>
                  <a:lnTo>
                    <a:pt x="1018" y="1801"/>
                  </a:lnTo>
                  <a:lnTo>
                    <a:pt x="1015" y="1793"/>
                  </a:lnTo>
                  <a:lnTo>
                    <a:pt x="1012" y="1795"/>
                  </a:lnTo>
                  <a:lnTo>
                    <a:pt x="1004" y="1804"/>
                  </a:lnTo>
                  <a:lnTo>
                    <a:pt x="1001" y="1813"/>
                  </a:lnTo>
                  <a:lnTo>
                    <a:pt x="1001" y="1816"/>
                  </a:lnTo>
                  <a:lnTo>
                    <a:pt x="1004" y="1818"/>
                  </a:lnTo>
                  <a:lnTo>
                    <a:pt x="1004" y="1821"/>
                  </a:lnTo>
                  <a:lnTo>
                    <a:pt x="1001" y="1821"/>
                  </a:lnTo>
                  <a:lnTo>
                    <a:pt x="995" y="1813"/>
                  </a:lnTo>
                  <a:lnTo>
                    <a:pt x="989" y="1813"/>
                  </a:lnTo>
                  <a:lnTo>
                    <a:pt x="981" y="1818"/>
                  </a:lnTo>
                  <a:lnTo>
                    <a:pt x="975" y="1818"/>
                  </a:lnTo>
                  <a:lnTo>
                    <a:pt x="972" y="1816"/>
                  </a:lnTo>
                  <a:lnTo>
                    <a:pt x="972" y="1818"/>
                  </a:lnTo>
                  <a:lnTo>
                    <a:pt x="972" y="1821"/>
                  </a:lnTo>
                  <a:lnTo>
                    <a:pt x="975" y="1827"/>
                  </a:lnTo>
                  <a:lnTo>
                    <a:pt x="975" y="1830"/>
                  </a:lnTo>
                  <a:lnTo>
                    <a:pt x="975" y="1833"/>
                  </a:lnTo>
                  <a:lnTo>
                    <a:pt x="972" y="1836"/>
                  </a:lnTo>
                  <a:lnTo>
                    <a:pt x="969" y="1836"/>
                  </a:lnTo>
                  <a:lnTo>
                    <a:pt x="966" y="1833"/>
                  </a:lnTo>
                  <a:lnTo>
                    <a:pt x="966" y="1827"/>
                  </a:lnTo>
                  <a:lnTo>
                    <a:pt x="966" y="1824"/>
                  </a:lnTo>
                  <a:lnTo>
                    <a:pt x="963" y="1818"/>
                  </a:lnTo>
                  <a:lnTo>
                    <a:pt x="960" y="1816"/>
                  </a:lnTo>
                  <a:lnTo>
                    <a:pt x="958" y="1813"/>
                  </a:lnTo>
                  <a:lnTo>
                    <a:pt x="955" y="1813"/>
                  </a:lnTo>
                  <a:lnTo>
                    <a:pt x="958" y="1807"/>
                  </a:lnTo>
                  <a:lnTo>
                    <a:pt x="955" y="1804"/>
                  </a:lnTo>
                  <a:lnTo>
                    <a:pt x="952" y="1804"/>
                  </a:lnTo>
                  <a:lnTo>
                    <a:pt x="946" y="1804"/>
                  </a:lnTo>
                  <a:lnTo>
                    <a:pt x="943" y="1804"/>
                  </a:lnTo>
                  <a:lnTo>
                    <a:pt x="935" y="1810"/>
                  </a:lnTo>
                  <a:lnTo>
                    <a:pt x="935" y="1813"/>
                  </a:lnTo>
                  <a:lnTo>
                    <a:pt x="935" y="1816"/>
                  </a:lnTo>
                  <a:lnTo>
                    <a:pt x="932" y="1818"/>
                  </a:lnTo>
                  <a:lnTo>
                    <a:pt x="929" y="1821"/>
                  </a:lnTo>
                  <a:lnTo>
                    <a:pt x="929" y="1824"/>
                  </a:lnTo>
                  <a:lnTo>
                    <a:pt x="926" y="1821"/>
                  </a:lnTo>
                  <a:lnTo>
                    <a:pt x="926" y="1818"/>
                  </a:lnTo>
                  <a:lnTo>
                    <a:pt x="920" y="1816"/>
                  </a:lnTo>
                  <a:lnTo>
                    <a:pt x="920" y="1813"/>
                  </a:lnTo>
                  <a:lnTo>
                    <a:pt x="920" y="1807"/>
                  </a:lnTo>
                  <a:lnTo>
                    <a:pt x="917" y="1807"/>
                  </a:lnTo>
                  <a:lnTo>
                    <a:pt x="914" y="1807"/>
                  </a:lnTo>
                  <a:lnTo>
                    <a:pt x="912" y="1807"/>
                  </a:lnTo>
                  <a:lnTo>
                    <a:pt x="912" y="1804"/>
                  </a:lnTo>
                  <a:lnTo>
                    <a:pt x="917" y="1798"/>
                  </a:lnTo>
                  <a:lnTo>
                    <a:pt x="917" y="1793"/>
                  </a:lnTo>
                  <a:lnTo>
                    <a:pt x="920" y="1790"/>
                  </a:lnTo>
                  <a:lnTo>
                    <a:pt x="917" y="1790"/>
                  </a:lnTo>
                  <a:lnTo>
                    <a:pt x="912" y="1790"/>
                  </a:lnTo>
                  <a:lnTo>
                    <a:pt x="906" y="1793"/>
                  </a:lnTo>
                  <a:lnTo>
                    <a:pt x="906" y="1795"/>
                  </a:lnTo>
                  <a:lnTo>
                    <a:pt x="903" y="1795"/>
                  </a:lnTo>
                  <a:lnTo>
                    <a:pt x="900" y="1795"/>
                  </a:lnTo>
                  <a:lnTo>
                    <a:pt x="900" y="1793"/>
                  </a:lnTo>
                  <a:lnTo>
                    <a:pt x="906" y="1787"/>
                  </a:lnTo>
                  <a:lnTo>
                    <a:pt x="906" y="1784"/>
                  </a:lnTo>
                  <a:lnTo>
                    <a:pt x="906" y="1778"/>
                  </a:lnTo>
                  <a:lnTo>
                    <a:pt x="903" y="1772"/>
                  </a:lnTo>
                  <a:lnTo>
                    <a:pt x="900" y="1772"/>
                  </a:lnTo>
                  <a:lnTo>
                    <a:pt x="889" y="1778"/>
                  </a:lnTo>
                  <a:lnTo>
                    <a:pt x="889" y="1781"/>
                  </a:lnTo>
                  <a:lnTo>
                    <a:pt x="892" y="1781"/>
                  </a:lnTo>
                  <a:lnTo>
                    <a:pt x="897" y="1781"/>
                  </a:lnTo>
                  <a:lnTo>
                    <a:pt x="897" y="1784"/>
                  </a:lnTo>
                  <a:lnTo>
                    <a:pt x="897" y="1787"/>
                  </a:lnTo>
                  <a:lnTo>
                    <a:pt x="892" y="1790"/>
                  </a:lnTo>
                  <a:lnTo>
                    <a:pt x="889" y="1793"/>
                  </a:lnTo>
                  <a:lnTo>
                    <a:pt x="886" y="1793"/>
                  </a:lnTo>
                  <a:lnTo>
                    <a:pt x="877" y="1795"/>
                  </a:lnTo>
                  <a:lnTo>
                    <a:pt x="874" y="1787"/>
                  </a:lnTo>
                  <a:lnTo>
                    <a:pt x="871" y="1781"/>
                  </a:lnTo>
                  <a:lnTo>
                    <a:pt x="871" y="1778"/>
                  </a:lnTo>
                  <a:lnTo>
                    <a:pt x="869" y="1778"/>
                  </a:lnTo>
                  <a:lnTo>
                    <a:pt x="866" y="1778"/>
                  </a:lnTo>
                  <a:lnTo>
                    <a:pt x="860" y="1778"/>
                  </a:lnTo>
                  <a:lnTo>
                    <a:pt x="857" y="1775"/>
                  </a:lnTo>
                  <a:lnTo>
                    <a:pt x="860" y="1772"/>
                  </a:lnTo>
                  <a:lnTo>
                    <a:pt x="857" y="1770"/>
                  </a:lnTo>
                  <a:lnTo>
                    <a:pt x="854" y="1761"/>
                  </a:lnTo>
                  <a:lnTo>
                    <a:pt x="854" y="1758"/>
                  </a:lnTo>
                  <a:lnTo>
                    <a:pt x="851" y="1758"/>
                  </a:lnTo>
                  <a:lnTo>
                    <a:pt x="843" y="1755"/>
                  </a:lnTo>
                  <a:lnTo>
                    <a:pt x="840" y="1755"/>
                  </a:lnTo>
                  <a:lnTo>
                    <a:pt x="837" y="1755"/>
                  </a:lnTo>
                  <a:lnTo>
                    <a:pt x="834" y="1750"/>
                  </a:lnTo>
                  <a:lnTo>
                    <a:pt x="831" y="1750"/>
                  </a:lnTo>
                  <a:lnTo>
                    <a:pt x="828" y="1752"/>
                  </a:lnTo>
                  <a:lnTo>
                    <a:pt x="825" y="1755"/>
                  </a:lnTo>
                  <a:lnTo>
                    <a:pt x="825" y="1744"/>
                  </a:lnTo>
                  <a:lnTo>
                    <a:pt x="825" y="1741"/>
                  </a:lnTo>
                  <a:lnTo>
                    <a:pt x="823" y="1741"/>
                  </a:lnTo>
                  <a:lnTo>
                    <a:pt x="814" y="1741"/>
                  </a:lnTo>
                  <a:lnTo>
                    <a:pt x="814" y="1744"/>
                  </a:lnTo>
                  <a:lnTo>
                    <a:pt x="811" y="1747"/>
                  </a:lnTo>
                  <a:lnTo>
                    <a:pt x="811" y="1750"/>
                  </a:lnTo>
                  <a:lnTo>
                    <a:pt x="814" y="1752"/>
                  </a:lnTo>
                  <a:lnTo>
                    <a:pt x="811" y="1755"/>
                  </a:lnTo>
                  <a:lnTo>
                    <a:pt x="808" y="1755"/>
                  </a:lnTo>
                  <a:lnTo>
                    <a:pt x="805" y="1752"/>
                  </a:lnTo>
                  <a:lnTo>
                    <a:pt x="805" y="1750"/>
                  </a:lnTo>
                  <a:lnTo>
                    <a:pt x="805" y="1747"/>
                  </a:lnTo>
                  <a:lnTo>
                    <a:pt x="802" y="1744"/>
                  </a:lnTo>
                  <a:lnTo>
                    <a:pt x="791" y="1747"/>
                  </a:lnTo>
                  <a:lnTo>
                    <a:pt x="791" y="1744"/>
                  </a:lnTo>
                  <a:lnTo>
                    <a:pt x="794" y="1741"/>
                  </a:lnTo>
                  <a:lnTo>
                    <a:pt x="797" y="1738"/>
                  </a:lnTo>
                  <a:lnTo>
                    <a:pt x="802" y="1735"/>
                  </a:lnTo>
                  <a:lnTo>
                    <a:pt x="805" y="1732"/>
                  </a:lnTo>
                  <a:lnTo>
                    <a:pt x="802" y="1729"/>
                  </a:lnTo>
                  <a:lnTo>
                    <a:pt x="800" y="1729"/>
                  </a:lnTo>
                  <a:lnTo>
                    <a:pt x="797" y="1729"/>
                  </a:lnTo>
                  <a:lnTo>
                    <a:pt x="791" y="1729"/>
                  </a:lnTo>
                  <a:lnTo>
                    <a:pt x="788" y="1729"/>
                  </a:lnTo>
                  <a:lnTo>
                    <a:pt x="782" y="1727"/>
                  </a:lnTo>
                  <a:lnTo>
                    <a:pt x="779" y="1724"/>
                  </a:lnTo>
                  <a:lnTo>
                    <a:pt x="782" y="1718"/>
                  </a:lnTo>
                  <a:lnTo>
                    <a:pt x="782" y="1715"/>
                  </a:lnTo>
                  <a:lnTo>
                    <a:pt x="777" y="1712"/>
                  </a:lnTo>
                  <a:lnTo>
                    <a:pt x="774" y="1712"/>
                  </a:lnTo>
                  <a:lnTo>
                    <a:pt x="765" y="1712"/>
                  </a:lnTo>
                  <a:lnTo>
                    <a:pt x="762" y="1712"/>
                  </a:lnTo>
                  <a:lnTo>
                    <a:pt x="756" y="1706"/>
                  </a:lnTo>
                  <a:lnTo>
                    <a:pt x="754" y="1706"/>
                  </a:lnTo>
                  <a:lnTo>
                    <a:pt x="751" y="1709"/>
                  </a:lnTo>
                  <a:lnTo>
                    <a:pt x="751" y="1712"/>
                  </a:lnTo>
                  <a:lnTo>
                    <a:pt x="751" y="1715"/>
                  </a:lnTo>
                  <a:lnTo>
                    <a:pt x="756" y="1721"/>
                  </a:lnTo>
                  <a:lnTo>
                    <a:pt x="759" y="1724"/>
                  </a:lnTo>
                  <a:lnTo>
                    <a:pt x="756" y="1727"/>
                  </a:lnTo>
                  <a:lnTo>
                    <a:pt x="745" y="1727"/>
                  </a:lnTo>
                  <a:lnTo>
                    <a:pt x="739" y="1729"/>
                  </a:lnTo>
                  <a:lnTo>
                    <a:pt x="736" y="1732"/>
                  </a:lnTo>
                  <a:lnTo>
                    <a:pt x="733" y="1729"/>
                  </a:lnTo>
                  <a:lnTo>
                    <a:pt x="731" y="1724"/>
                  </a:lnTo>
                  <a:lnTo>
                    <a:pt x="728" y="1721"/>
                  </a:lnTo>
                  <a:lnTo>
                    <a:pt x="725" y="1718"/>
                  </a:lnTo>
                  <a:lnTo>
                    <a:pt x="722" y="1718"/>
                  </a:lnTo>
                  <a:lnTo>
                    <a:pt x="719" y="1721"/>
                  </a:lnTo>
                  <a:lnTo>
                    <a:pt x="719" y="1727"/>
                  </a:lnTo>
                  <a:lnTo>
                    <a:pt x="716" y="1729"/>
                  </a:lnTo>
                  <a:lnTo>
                    <a:pt x="713" y="1729"/>
                  </a:lnTo>
                  <a:lnTo>
                    <a:pt x="708" y="1729"/>
                  </a:lnTo>
                  <a:lnTo>
                    <a:pt x="699" y="1732"/>
                  </a:lnTo>
                  <a:lnTo>
                    <a:pt x="690" y="1744"/>
                  </a:lnTo>
                  <a:lnTo>
                    <a:pt x="687" y="1747"/>
                  </a:lnTo>
                  <a:lnTo>
                    <a:pt x="682" y="1747"/>
                  </a:lnTo>
                  <a:lnTo>
                    <a:pt x="679" y="1744"/>
                  </a:lnTo>
                  <a:lnTo>
                    <a:pt x="676" y="1741"/>
                  </a:lnTo>
                  <a:lnTo>
                    <a:pt x="676" y="1735"/>
                  </a:lnTo>
                  <a:lnTo>
                    <a:pt x="673" y="1732"/>
                  </a:lnTo>
                  <a:lnTo>
                    <a:pt x="670" y="1732"/>
                  </a:lnTo>
                  <a:lnTo>
                    <a:pt x="670" y="1738"/>
                  </a:lnTo>
                  <a:lnTo>
                    <a:pt x="670" y="1741"/>
                  </a:lnTo>
                  <a:lnTo>
                    <a:pt x="667" y="1744"/>
                  </a:lnTo>
                  <a:lnTo>
                    <a:pt x="667" y="1747"/>
                  </a:lnTo>
                  <a:lnTo>
                    <a:pt x="656" y="1744"/>
                  </a:lnTo>
                  <a:lnTo>
                    <a:pt x="656" y="1747"/>
                  </a:lnTo>
                  <a:lnTo>
                    <a:pt x="653" y="1750"/>
                  </a:lnTo>
                  <a:lnTo>
                    <a:pt x="650" y="1752"/>
                  </a:lnTo>
                  <a:lnTo>
                    <a:pt x="653" y="1755"/>
                  </a:lnTo>
                  <a:lnTo>
                    <a:pt x="656" y="1755"/>
                  </a:lnTo>
                  <a:lnTo>
                    <a:pt x="659" y="1752"/>
                  </a:lnTo>
                  <a:lnTo>
                    <a:pt x="662" y="1755"/>
                  </a:lnTo>
                  <a:lnTo>
                    <a:pt x="662" y="1758"/>
                  </a:lnTo>
                  <a:lnTo>
                    <a:pt x="659" y="1761"/>
                  </a:lnTo>
                  <a:lnTo>
                    <a:pt x="656" y="1764"/>
                  </a:lnTo>
                  <a:lnTo>
                    <a:pt x="653" y="1767"/>
                  </a:lnTo>
                  <a:lnTo>
                    <a:pt x="647" y="1764"/>
                  </a:lnTo>
                  <a:lnTo>
                    <a:pt x="644" y="1767"/>
                  </a:lnTo>
                  <a:lnTo>
                    <a:pt x="641" y="1775"/>
                  </a:lnTo>
                  <a:lnTo>
                    <a:pt x="639" y="1781"/>
                  </a:lnTo>
                  <a:lnTo>
                    <a:pt x="636" y="1801"/>
                  </a:lnTo>
                  <a:lnTo>
                    <a:pt x="633" y="1810"/>
                  </a:lnTo>
                  <a:lnTo>
                    <a:pt x="630" y="1813"/>
                  </a:lnTo>
                  <a:lnTo>
                    <a:pt x="630" y="1816"/>
                  </a:lnTo>
                  <a:lnTo>
                    <a:pt x="624" y="1818"/>
                  </a:lnTo>
                  <a:lnTo>
                    <a:pt x="624" y="1824"/>
                  </a:lnTo>
                  <a:lnTo>
                    <a:pt x="627" y="1827"/>
                  </a:lnTo>
                  <a:lnTo>
                    <a:pt x="627" y="1830"/>
                  </a:lnTo>
                  <a:lnTo>
                    <a:pt x="630" y="1841"/>
                  </a:lnTo>
                  <a:lnTo>
                    <a:pt x="633" y="1844"/>
                  </a:lnTo>
                  <a:lnTo>
                    <a:pt x="636" y="1844"/>
                  </a:lnTo>
                  <a:lnTo>
                    <a:pt x="644" y="1844"/>
                  </a:lnTo>
                  <a:lnTo>
                    <a:pt x="644" y="1847"/>
                  </a:lnTo>
                  <a:lnTo>
                    <a:pt x="641" y="1856"/>
                  </a:lnTo>
                  <a:lnTo>
                    <a:pt x="641" y="1867"/>
                  </a:lnTo>
                  <a:lnTo>
                    <a:pt x="641" y="1870"/>
                  </a:lnTo>
                  <a:lnTo>
                    <a:pt x="633" y="1879"/>
                  </a:lnTo>
                  <a:lnTo>
                    <a:pt x="630" y="1887"/>
                  </a:lnTo>
                  <a:lnTo>
                    <a:pt x="627" y="1890"/>
                  </a:lnTo>
                  <a:lnTo>
                    <a:pt x="630" y="1905"/>
                  </a:lnTo>
                  <a:lnTo>
                    <a:pt x="630" y="1907"/>
                  </a:lnTo>
                  <a:lnTo>
                    <a:pt x="627" y="1907"/>
                  </a:lnTo>
                  <a:lnTo>
                    <a:pt x="621" y="1913"/>
                  </a:lnTo>
                  <a:lnTo>
                    <a:pt x="604" y="1916"/>
                  </a:lnTo>
                  <a:lnTo>
                    <a:pt x="587" y="1919"/>
                  </a:lnTo>
                  <a:lnTo>
                    <a:pt x="584" y="1919"/>
                  </a:lnTo>
                  <a:lnTo>
                    <a:pt x="581" y="1919"/>
                  </a:lnTo>
                  <a:lnTo>
                    <a:pt x="572" y="1925"/>
                  </a:lnTo>
                  <a:lnTo>
                    <a:pt x="567" y="1925"/>
                  </a:lnTo>
                  <a:lnTo>
                    <a:pt x="558" y="1925"/>
                  </a:lnTo>
                  <a:lnTo>
                    <a:pt x="555" y="1925"/>
                  </a:lnTo>
                  <a:lnTo>
                    <a:pt x="552" y="1925"/>
                  </a:lnTo>
                  <a:lnTo>
                    <a:pt x="549" y="1930"/>
                  </a:lnTo>
                  <a:lnTo>
                    <a:pt x="547" y="1933"/>
                  </a:lnTo>
                  <a:lnTo>
                    <a:pt x="544" y="1933"/>
                  </a:lnTo>
                  <a:lnTo>
                    <a:pt x="541" y="1930"/>
                  </a:lnTo>
                  <a:lnTo>
                    <a:pt x="535" y="1925"/>
                  </a:lnTo>
                  <a:lnTo>
                    <a:pt x="532" y="1922"/>
                  </a:lnTo>
                  <a:lnTo>
                    <a:pt x="532" y="1919"/>
                  </a:lnTo>
                  <a:lnTo>
                    <a:pt x="529" y="1916"/>
                  </a:lnTo>
                  <a:lnTo>
                    <a:pt x="526" y="1916"/>
                  </a:lnTo>
                  <a:lnTo>
                    <a:pt x="524" y="1919"/>
                  </a:lnTo>
                  <a:lnTo>
                    <a:pt x="524" y="1922"/>
                  </a:lnTo>
                  <a:lnTo>
                    <a:pt x="521" y="1928"/>
                  </a:lnTo>
                  <a:lnTo>
                    <a:pt x="515" y="1933"/>
                  </a:lnTo>
                  <a:lnTo>
                    <a:pt x="483" y="1933"/>
                  </a:lnTo>
                  <a:lnTo>
                    <a:pt x="434" y="1933"/>
                  </a:lnTo>
                  <a:lnTo>
                    <a:pt x="434" y="1936"/>
                  </a:lnTo>
                  <a:lnTo>
                    <a:pt x="434" y="1939"/>
                  </a:lnTo>
                  <a:lnTo>
                    <a:pt x="426" y="1939"/>
                  </a:lnTo>
                  <a:lnTo>
                    <a:pt x="409" y="1942"/>
                  </a:lnTo>
                  <a:lnTo>
                    <a:pt x="406" y="1945"/>
                  </a:lnTo>
                  <a:lnTo>
                    <a:pt x="403" y="1948"/>
                  </a:lnTo>
                  <a:lnTo>
                    <a:pt x="403" y="1951"/>
                  </a:lnTo>
                  <a:lnTo>
                    <a:pt x="400" y="1956"/>
                  </a:lnTo>
                  <a:lnTo>
                    <a:pt x="397" y="1956"/>
                  </a:lnTo>
                  <a:lnTo>
                    <a:pt x="394" y="1956"/>
                  </a:lnTo>
                  <a:lnTo>
                    <a:pt x="388" y="1956"/>
                  </a:lnTo>
                  <a:lnTo>
                    <a:pt x="380" y="1956"/>
                  </a:lnTo>
                  <a:lnTo>
                    <a:pt x="371" y="1956"/>
                  </a:lnTo>
                  <a:lnTo>
                    <a:pt x="368" y="1959"/>
                  </a:lnTo>
                  <a:lnTo>
                    <a:pt x="365" y="1968"/>
                  </a:lnTo>
                  <a:lnTo>
                    <a:pt x="363" y="1971"/>
                  </a:lnTo>
                  <a:lnTo>
                    <a:pt x="360" y="1971"/>
                  </a:lnTo>
                  <a:lnTo>
                    <a:pt x="342" y="1971"/>
                  </a:lnTo>
                  <a:lnTo>
                    <a:pt x="331" y="1971"/>
                  </a:lnTo>
                  <a:lnTo>
                    <a:pt x="328" y="1971"/>
                  </a:lnTo>
                  <a:lnTo>
                    <a:pt x="325" y="1976"/>
                  </a:lnTo>
                  <a:lnTo>
                    <a:pt x="319" y="1982"/>
                  </a:lnTo>
                  <a:lnTo>
                    <a:pt x="317" y="1988"/>
                  </a:lnTo>
                  <a:lnTo>
                    <a:pt x="311" y="1988"/>
                  </a:lnTo>
                  <a:lnTo>
                    <a:pt x="311" y="1991"/>
                  </a:lnTo>
                  <a:lnTo>
                    <a:pt x="308" y="1991"/>
                  </a:lnTo>
                  <a:lnTo>
                    <a:pt x="305" y="1988"/>
                  </a:lnTo>
                  <a:lnTo>
                    <a:pt x="305" y="1982"/>
                  </a:lnTo>
                  <a:lnTo>
                    <a:pt x="305" y="1979"/>
                  </a:lnTo>
                  <a:lnTo>
                    <a:pt x="299" y="1979"/>
                  </a:lnTo>
                  <a:lnTo>
                    <a:pt x="296" y="1985"/>
                  </a:lnTo>
                  <a:lnTo>
                    <a:pt x="294" y="1988"/>
                  </a:lnTo>
                  <a:lnTo>
                    <a:pt x="288" y="1988"/>
                  </a:lnTo>
                  <a:lnTo>
                    <a:pt x="279" y="1991"/>
                  </a:lnTo>
                  <a:lnTo>
                    <a:pt x="276" y="1988"/>
                  </a:lnTo>
                  <a:lnTo>
                    <a:pt x="273" y="1985"/>
                  </a:lnTo>
                  <a:lnTo>
                    <a:pt x="273" y="1979"/>
                  </a:lnTo>
                  <a:lnTo>
                    <a:pt x="271" y="1979"/>
                  </a:lnTo>
                  <a:lnTo>
                    <a:pt x="262" y="1979"/>
                  </a:lnTo>
                  <a:lnTo>
                    <a:pt x="253" y="1979"/>
                  </a:lnTo>
                  <a:lnTo>
                    <a:pt x="245" y="1982"/>
                  </a:lnTo>
                  <a:lnTo>
                    <a:pt x="239" y="1982"/>
                  </a:lnTo>
                  <a:lnTo>
                    <a:pt x="236" y="1982"/>
                  </a:lnTo>
                  <a:lnTo>
                    <a:pt x="233" y="1982"/>
                  </a:lnTo>
                  <a:lnTo>
                    <a:pt x="233" y="1979"/>
                  </a:lnTo>
                  <a:lnTo>
                    <a:pt x="233" y="1976"/>
                  </a:lnTo>
                  <a:lnTo>
                    <a:pt x="239" y="1971"/>
                  </a:lnTo>
                  <a:lnTo>
                    <a:pt x="242" y="1965"/>
                  </a:lnTo>
                  <a:lnTo>
                    <a:pt x="245" y="1956"/>
                  </a:lnTo>
                  <a:lnTo>
                    <a:pt x="242" y="1953"/>
                  </a:lnTo>
                  <a:lnTo>
                    <a:pt x="233" y="1951"/>
                  </a:lnTo>
                  <a:lnTo>
                    <a:pt x="230" y="1951"/>
                  </a:lnTo>
                  <a:lnTo>
                    <a:pt x="219" y="1948"/>
                  </a:lnTo>
                  <a:lnTo>
                    <a:pt x="216" y="1945"/>
                  </a:lnTo>
                  <a:lnTo>
                    <a:pt x="216" y="1942"/>
                  </a:lnTo>
                  <a:lnTo>
                    <a:pt x="213" y="1933"/>
                  </a:lnTo>
                  <a:lnTo>
                    <a:pt x="213" y="1925"/>
                  </a:lnTo>
                  <a:lnTo>
                    <a:pt x="210" y="1919"/>
                  </a:lnTo>
                  <a:lnTo>
                    <a:pt x="207" y="1916"/>
                  </a:lnTo>
                  <a:lnTo>
                    <a:pt x="204" y="1916"/>
                  </a:lnTo>
                  <a:lnTo>
                    <a:pt x="196" y="1916"/>
                  </a:lnTo>
                  <a:lnTo>
                    <a:pt x="179" y="1913"/>
                  </a:lnTo>
                  <a:lnTo>
                    <a:pt x="170" y="1905"/>
                  </a:lnTo>
                  <a:lnTo>
                    <a:pt x="167" y="1902"/>
                  </a:lnTo>
                  <a:lnTo>
                    <a:pt x="167" y="1896"/>
                  </a:lnTo>
                  <a:lnTo>
                    <a:pt x="164" y="1890"/>
                  </a:lnTo>
                  <a:lnTo>
                    <a:pt x="161" y="1887"/>
                  </a:lnTo>
                  <a:lnTo>
                    <a:pt x="138" y="1879"/>
                  </a:lnTo>
                  <a:lnTo>
                    <a:pt x="133" y="1876"/>
                  </a:lnTo>
                  <a:lnTo>
                    <a:pt x="127" y="1876"/>
                  </a:lnTo>
                  <a:lnTo>
                    <a:pt x="133" y="1876"/>
                  </a:lnTo>
                  <a:lnTo>
                    <a:pt x="135" y="1867"/>
                  </a:lnTo>
                  <a:lnTo>
                    <a:pt x="138" y="1864"/>
                  </a:lnTo>
                  <a:lnTo>
                    <a:pt x="138" y="1862"/>
                  </a:lnTo>
                  <a:lnTo>
                    <a:pt x="141" y="1862"/>
                  </a:lnTo>
                  <a:lnTo>
                    <a:pt x="144" y="1862"/>
                  </a:lnTo>
                  <a:lnTo>
                    <a:pt x="147" y="1862"/>
                  </a:lnTo>
                  <a:lnTo>
                    <a:pt x="150" y="1864"/>
                  </a:lnTo>
                  <a:lnTo>
                    <a:pt x="153" y="1864"/>
                  </a:lnTo>
                  <a:lnTo>
                    <a:pt x="156" y="1867"/>
                  </a:lnTo>
                  <a:lnTo>
                    <a:pt x="156" y="1870"/>
                  </a:lnTo>
                  <a:lnTo>
                    <a:pt x="158" y="1870"/>
                  </a:lnTo>
                  <a:lnTo>
                    <a:pt x="161" y="1873"/>
                  </a:lnTo>
                  <a:lnTo>
                    <a:pt x="164" y="1870"/>
                  </a:lnTo>
                  <a:lnTo>
                    <a:pt x="167" y="1870"/>
                  </a:lnTo>
                  <a:lnTo>
                    <a:pt x="170" y="1867"/>
                  </a:lnTo>
                  <a:lnTo>
                    <a:pt x="173" y="1867"/>
                  </a:lnTo>
                  <a:lnTo>
                    <a:pt x="176" y="1864"/>
                  </a:lnTo>
                  <a:lnTo>
                    <a:pt x="176" y="1862"/>
                  </a:lnTo>
                  <a:lnTo>
                    <a:pt x="176" y="1859"/>
                  </a:lnTo>
                  <a:lnTo>
                    <a:pt x="173" y="1856"/>
                  </a:lnTo>
                  <a:lnTo>
                    <a:pt x="173" y="1853"/>
                  </a:lnTo>
                  <a:lnTo>
                    <a:pt x="167" y="1853"/>
                  </a:lnTo>
                  <a:lnTo>
                    <a:pt x="164" y="1856"/>
                  </a:lnTo>
                  <a:lnTo>
                    <a:pt x="161" y="1853"/>
                  </a:lnTo>
                  <a:lnTo>
                    <a:pt x="161" y="1850"/>
                  </a:lnTo>
                  <a:lnTo>
                    <a:pt x="161" y="1847"/>
                  </a:lnTo>
                  <a:lnTo>
                    <a:pt x="158" y="1844"/>
                  </a:lnTo>
                  <a:lnTo>
                    <a:pt x="161" y="1841"/>
                  </a:lnTo>
                  <a:lnTo>
                    <a:pt x="164" y="1841"/>
                  </a:lnTo>
                  <a:lnTo>
                    <a:pt x="167" y="1841"/>
                  </a:lnTo>
                  <a:lnTo>
                    <a:pt x="167" y="1839"/>
                  </a:lnTo>
                  <a:lnTo>
                    <a:pt x="167" y="1836"/>
                  </a:lnTo>
                  <a:lnTo>
                    <a:pt x="164" y="1833"/>
                  </a:lnTo>
                  <a:lnTo>
                    <a:pt x="161" y="1833"/>
                  </a:lnTo>
                  <a:lnTo>
                    <a:pt x="161" y="1830"/>
                  </a:lnTo>
                  <a:lnTo>
                    <a:pt x="164" y="1827"/>
                  </a:lnTo>
                  <a:lnTo>
                    <a:pt x="164" y="1824"/>
                  </a:lnTo>
                  <a:lnTo>
                    <a:pt x="167" y="1821"/>
                  </a:lnTo>
                  <a:lnTo>
                    <a:pt x="167" y="1818"/>
                  </a:lnTo>
                  <a:lnTo>
                    <a:pt x="173" y="1818"/>
                  </a:lnTo>
                  <a:lnTo>
                    <a:pt x="173" y="1821"/>
                  </a:lnTo>
                  <a:lnTo>
                    <a:pt x="176" y="1824"/>
                  </a:lnTo>
                  <a:lnTo>
                    <a:pt x="179" y="1824"/>
                  </a:lnTo>
                  <a:lnTo>
                    <a:pt x="179" y="1830"/>
                  </a:lnTo>
                  <a:lnTo>
                    <a:pt x="181" y="1830"/>
                  </a:lnTo>
                  <a:lnTo>
                    <a:pt x="184" y="1830"/>
                  </a:lnTo>
                  <a:lnTo>
                    <a:pt x="184" y="1824"/>
                  </a:lnTo>
                  <a:lnTo>
                    <a:pt x="181" y="1821"/>
                  </a:lnTo>
                  <a:lnTo>
                    <a:pt x="181" y="1818"/>
                  </a:lnTo>
                  <a:lnTo>
                    <a:pt x="181" y="1816"/>
                  </a:lnTo>
                  <a:lnTo>
                    <a:pt x="181" y="1813"/>
                  </a:lnTo>
                  <a:lnTo>
                    <a:pt x="184" y="1810"/>
                  </a:lnTo>
                  <a:lnTo>
                    <a:pt x="187" y="1807"/>
                  </a:lnTo>
                  <a:lnTo>
                    <a:pt x="190" y="1807"/>
                  </a:lnTo>
                  <a:lnTo>
                    <a:pt x="190" y="1804"/>
                  </a:lnTo>
                  <a:lnTo>
                    <a:pt x="193" y="1801"/>
                  </a:lnTo>
                  <a:lnTo>
                    <a:pt x="193" y="1795"/>
                  </a:lnTo>
                  <a:lnTo>
                    <a:pt x="190" y="1795"/>
                  </a:lnTo>
                  <a:lnTo>
                    <a:pt x="190" y="1793"/>
                  </a:lnTo>
                  <a:lnTo>
                    <a:pt x="193" y="1790"/>
                  </a:lnTo>
                  <a:lnTo>
                    <a:pt x="193" y="1787"/>
                  </a:lnTo>
                  <a:lnTo>
                    <a:pt x="196" y="1787"/>
                  </a:lnTo>
                  <a:lnTo>
                    <a:pt x="199" y="1784"/>
                  </a:lnTo>
                  <a:lnTo>
                    <a:pt x="202" y="1781"/>
                  </a:lnTo>
                  <a:lnTo>
                    <a:pt x="202" y="1778"/>
                  </a:lnTo>
                  <a:lnTo>
                    <a:pt x="202" y="1775"/>
                  </a:lnTo>
                  <a:lnTo>
                    <a:pt x="204" y="1772"/>
                  </a:lnTo>
                  <a:lnTo>
                    <a:pt x="204" y="1775"/>
                  </a:lnTo>
                  <a:lnTo>
                    <a:pt x="207" y="1775"/>
                  </a:lnTo>
                  <a:lnTo>
                    <a:pt x="210" y="1778"/>
                  </a:lnTo>
                  <a:lnTo>
                    <a:pt x="213" y="1781"/>
                  </a:lnTo>
                  <a:lnTo>
                    <a:pt x="216" y="1781"/>
                  </a:lnTo>
                  <a:lnTo>
                    <a:pt x="219" y="1778"/>
                  </a:lnTo>
                  <a:lnTo>
                    <a:pt x="225" y="1778"/>
                  </a:lnTo>
                  <a:lnTo>
                    <a:pt x="227" y="1778"/>
                  </a:lnTo>
                  <a:lnTo>
                    <a:pt x="230" y="1778"/>
                  </a:lnTo>
                  <a:lnTo>
                    <a:pt x="233" y="1778"/>
                  </a:lnTo>
                  <a:lnTo>
                    <a:pt x="236" y="1778"/>
                  </a:lnTo>
                  <a:lnTo>
                    <a:pt x="242" y="1778"/>
                  </a:lnTo>
                  <a:lnTo>
                    <a:pt x="245" y="1778"/>
                  </a:lnTo>
                  <a:lnTo>
                    <a:pt x="248" y="1778"/>
                  </a:lnTo>
                  <a:lnTo>
                    <a:pt x="250" y="1781"/>
                  </a:lnTo>
                  <a:lnTo>
                    <a:pt x="253" y="1781"/>
                  </a:lnTo>
                  <a:lnTo>
                    <a:pt x="256" y="1781"/>
                  </a:lnTo>
                  <a:lnTo>
                    <a:pt x="259" y="1781"/>
                  </a:lnTo>
                  <a:lnTo>
                    <a:pt x="262" y="1778"/>
                  </a:lnTo>
                  <a:lnTo>
                    <a:pt x="265" y="1778"/>
                  </a:lnTo>
                  <a:lnTo>
                    <a:pt x="268" y="1775"/>
                  </a:lnTo>
                  <a:lnTo>
                    <a:pt x="271" y="1772"/>
                  </a:lnTo>
                  <a:lnTo>
                    <a:pt x="273" y="1770"/>
                  </a:lnTo>
                  <a:lnTo>
                    <a:pt x="273" y="1767"/>
                  </a:lnTo>
                  <a:lnTo>
                    <a:pt x="276" y="1764"/>
                  </a:lnTo>
                  <a:lnTo>
                    <a:pt x="279" y="1761"/>
                  </a:lnTo>
                  <a:lnTo>
                    <a:pt x="282" y="1761"/>
                  </a:lnTo>
                  <a:lnTo>
                    <a:pt x="285" y="1761"/>
                  </a:lnTo>
                  <a:lnTo>
                    <a:pt x="288" y="1758"/>
                  </a:lnTo>
                  <a:lnTo>
                    <a:pt x="294" y="1761"/>
                  </a:lnTo>
                  <a:lnTo>
                    <a:pt x="296" y="1761"/>
                  </a:lnTo>
                  <a:lnTo>
                    <a:pt x="296" y="1764"/>
                  </a:lnTo>
                  <a:lnTo>
                    <a:pt x="299" y="1764"/>
                  </a:lnTo>
                  <a:lnTo>
                    <a:pt x="302" y="1767"/>
                  </a:lnTo>
                  <a:lnTo>
                    <a:pt x="305" y="1767"/>
                  </a:lnTo>
                  <a:lnTo>
                    <a:pt x="308" y="1767"/>
                  </a:lnTo>
                  <a:lnTo>
                    <a:pt x="308" y="1764"/>
                  </a:lnTo>
                  <a:lnTo>
                    <a:pt x="308" y="1758"/>
                  </a:lnTo>
                  <a:lnTo>
                    <a:pt x="308" y="1755"/>
                  </a:lnTo>
                  <a:lnTo>
                    <a:pt x="311" y="1752"/>
                  </a:lnTo>
                  <a:lnTo>
                    <a:pt x="311" y="1750"/>
                  </a:lnTo>
                  <a:lnTo>
                    <a:pt x="314" y="1750"/>
                  </a:lnTo>
                  <a:lnTo>
                    <a:pt x="319" y="1750"/>
                  </a:lnTo>
                  <a:lnTo>
                    <a:pt x="322" y="1750"/>
                  </a:lnTo>
                  <a:lnTo>
                    <a:pt x="325" y="1747"/>
                  </a:lnTo>
                  <a:lnTo>
                    <a:pt x="328" y="1747"/>
                  </a:lnTo>
                  <a:lnTo>
                    <a:pt x="328" y="1744"/>
                  </a:lnTo>
                  <a:lnTo>
                    <a:pt x="331" y="1741"/>
                  </a:lnTo>
                  <a:lnTo>
                    <a:pt x="331" y="1738"/>
                  </a:lnTo>
                  <a:lnTo>
                    <a:pt x="334" y="1735"/>
                  </a:lnTo>
                  <a:lnTo>
                    <a:pt x="334" y="1732"/>
                  </a:lnTo>
                  <a:lnTo>
                    <a:pt x="337" y="1729"/>
                  </a:lnTo>
                  <a:lnTo>
                    <a:pt x="340" y="1729"/>
                  </a:lnTo>
                  <a:lnTo>
                    <a:pt x="342" y="1729"/>
                  </a:lnTo>
                  <a:lnTo>
                    <a:pt x="342" y="1732"/>
                  </a:lnTo>
                  <a:lnTo>
                    <a:pt x="345" y="1735"/>
                  </a:lnTo>
                  <a:lnTo>
                    <a:pt x="348" y="1738"/>
                  </a:lnTo>
                  <a:lnTo>
                    <a:pt x="354" y="1735"/>
                  </a:lnTo>
                  <a:lnTo>
                    <a:pt x="354" y="1738"/>
                  </a:lnTo>
                  <a:lnTo>
                    <a:pt x="357" y="1741"/>
                  </a:lnTo>
                  <a:lnTo>
                    <a:pt x="360" y="1738"/>
                  </a:lnTo>
                  <a:lnTo>
                    <a:pt x="360" y="1735"/>
                  </a:lnTo>
                  <a:lnTo>
                    <a:pt x="363" y="1732"/>
                  </a:lnTo>
                  <a:lnTo>
                    <a:pt x="363" y="1729"/>
                  </a:lnTo>
                  <a:lnTo>
                    <a:pt x="363" y="1727"/>
                  </a:lnTo>
                  <a:lnTo>
                    <a:pt x="363" y="1724"/>
                  </a:lnTo>
                  <a:lnTo>
                    <a:pt x="363" y="1721"/>
                  </a:lnTo>
                  <a:lnTo>
                    <a:pt x="363" y="1715"/>
                  </a:lnTo>
                  <a:lnTo>
                    <a:pt x="363" y="1712"/>
                  </a:lnTo>
                  <a:lnTo>
                    <a:pt x="360" y="1712"/>
                  </a:lnTo>
                  <a:lnTo>
                    <a:pt x="360" y="1709"/>
                  </a:lnTo>
                  <a:lnTo>
                    <a:pt x="360" y="1706"/>
                  </a:lnTo>
                  <a:lnTo>
                    <a:pt x="360" y="1701"/>
                  </a:lnTo>
                  <a:lnTo>
                    <a:pt x="363" y="1701"/>
                  </a:lnTo>
                  <a:lnTo>
                    <a:pt x="365" y="1704"/>
                  </a:lnTo>
                  <a:lnTo>
                    <a:pt x="365" y="1706"/>
                  </a:lnTo>
                  <a:lnTo>
                    <a:pt x="368" y="1709"/>
                  </a:lnTo>
                  <a:lnTo>
                    <a:pt x="371" y="1706"/>
                  </a:lnTo>
                  <a:lnTo>
                    <a:pt x="371" y="1704"/>
                  </a:lnTo>
                  <a:lnTo>
                    <a:pt x="371" y="1701"/>
                  </a:lnTo>
                  <a:lnTo>
                    <a:pt x="371" y="1695"/>
                  </a:lnTo>
                  <a:lnTo>
                    <a:pt x="374" y="1692"/>
                  </a:lnTo>
                  <a:lnTo>
                    <a:pt x="377" y="1692"/>
                  </a:lnTo>
                  <a:lnTo>
                    <a:pt x="380" y="1689"/>
                  </a:lnTo>
                  <a:lnTo>
                    <a:pt x="386" y="1689"/>
                  </a:lnTo>
                  <a:lnTo>
                    <a:pt x="386" y="1686"/>
                  </a:lnTo>
                  <a:lnTo>
                    <a:pt x="383" y="1683"/>
                  </a:lnTo>
                  <a:lnTo>
                    <a:pt x="383" y="1681"/>
                  </a:lnTo>
                  <a:lnTo>
                    <a:pt x="380" y="1678"/>
                  </a:lnTo>
                  <a:lnTo>
                    <a:pt x="380" y="1675"/>
                  </a:lnTo>
                  <a:lnTo>
                    <a:pt x="383" y="1675"/>
                  </a:lnTo>
                  <a:lnTo>
                    <a:pt x="386" y="1675"/>
                  </a:lnTo>
                  <a:lnTo>
                    <a:pt x="388" y="1678"/>
                  </a:lnTo>
                  <a:lnTo>
                    <a:pt x="391" y="1678"/>
                  </a:lnTo>
                  <a:lnTo>
                    <a:pt x="394" y="1681"/>
                  </a:lnTo>
                  <a:lnTo>
                    <a:pt x="397" y="1681"/>
                  </a:lnTo>
                  <a:lnTo>
                    <a:pt x="400" y="1681"/>
                  </a:lnTo>
                  <a:lnTo>
                    <a:pt x="400" y="1678"/>
                  </a:lnTo>
                  <a:lnTo>
                    <a:pt x="403" y="1678"/>
                  </a:lnTo>
                  <a:lnTo>
                    <a:pt x="406" y="1675"/>
                  </a:lnTo>
                  <a:lnTo>
                    <a:pt x="409" y="1675"/>
                  </a:lnTo>
                  <a:lnTo>
                    <a:pt x="411" y="1675"/>
                  </a:lnTo>
                  <a:lnTo>
                    <a:pt x="414" y="1672"/>
                  </a:lnTo>
                  <a:lnTo>
                    <a:pt x="417" y="1672"/>
                  </a:lnTo>
                  <a:lnTo>
                    <a:pt x="420" y="1669"/>
                  </a:lnTo>
                  <a:lnTo>
                    <a:pt x="420" y="1666"/>
                  </a:lnTo>
                  <a:lnTo>
                    <a:pt x="420" y="1663"/>
                  </a:lnTo>
                  <a:lnTo>
                    <a:pt x="417" y="1663"/>
                  </a:lnTo>
                  <a:lnTo>
                    <a:pt x="414" y="1663"/>
                  </a:lnTo>
                  <a:lnTo>
                    <a:pt x="411" y="1660"/>
                  </a:lnTo>
                  <a:lnTo>
                    <a:pt x="409" y="1658"/>
                  </a:lnTo>
                  <a:lnTo>
                    <a:pt x="411" y="1655"/>
                  </a:lnTo>
                  <a:lnTo>
                    <a:pt x="411" y="1652"/>
                  </a:lnTo>
                  <a:lnTo>
                    <a:pt x="414" y="1649"/>
                  </a:lnTo>
                  <a:lnTo>
                    <a:pt x="417" y="1649"/>
                  </a:lnTo>
                  <a:lnTo>
                    <a:pt x="420" y="1649"/>
                  </a:lnTo>
                  <a:lnTo>
                    <a:pt x="423" y="1649"/>
                  </a:lnTo>
                  <a:lnTo>
                    <a:pt x="426" y="1649"/>
                  </a:lnTo>
                  <a:lnTo>
                    <a:pt x="429" y="1646"/>
                  </a:lnTo>
                  <a:lnTo>
                    <a:pt x="432" y="1646"/>
                  </a:lnTo>
                  <a:lnTo>
                    <a:pt x="432" y="1640"/>
                  </a:lnTo>
                  <a:lnTo>
                    <a:pt x="434" y="1638"/>
                  </a:lnTo>
                  <a:lnTo>
                    <a:pt x="437" y="1638"/>
                  </a:lnTo>
                  <a:lnTo>
                    <a:pt x="440" y="1638"/>
                  </a:lnTo>
                  <a:lnTo>
                    <a:pt x="443" y="1635"/>
                  </a:lnTo>
                  <a:lnTo>
                    <a:pt x="446" y="1632"/>
                  </a:lnTo>
                  <a:lnTo>
                    <a:pt x="446" y="1629"/>
                  </a:lnTo>
                  <a:lnTo>
                    <a:pt x="446" y="1623"/>
                  </a:lnTo>
                  <a:lnTo>
                    <a:pt x="446" y="1620"/>
                  </a:lnTo>
                  <a:lnTo>
                    <a:pt x="446" y="1617"/>
                  </a:lnTo>
                  <a:lnTo>
                    <a:pt x="449" y="1615"/>
                  </a:lnTo>
                  <a:lnTo>
                    <a:pt x="449" y="1612"/>
                  </a:lnTo>
                  <a:lnTo>
                    <a:pt x="452" y="1609"/>
                  </a:lnTo>
                  <a:lnTo>
                    <a:pt x="455" y="1609"/>
                  </a:lnTo>
                  <a:lnTo>
                    <a:pt x="457" y="1606"/>
                  </a:lnTo>
                  <a:lnTo>
                    <a:pt x="460" y="1606"/>
                  </a:lnTo>
                  <a:lnTo>
                    <a:pt x="463" y="1603"/>
                  </a:lnTo>
                  <a:lnTo>
                    <a:pt x="460" y="1600"/>
                  </a:lnTo>
                  <a:lnTo>
                    <a:pt x="457" y="1597"/>
                  </a:lnTo>
                  <a:lnTo>
                    <a:pt x="455" y="1600"/>
                  </a:lnTo>
                  <a:lnTo>
                    <a:pt x="452" y="1600"/>
                  </a:lnTo>
                  <a:lnTo>
                    <a:pt x="449" y="1597"/>
                  </a:lnTo>
                  <a:lnTo>
                    <a:pt x="446" y="1597"/>
                  </a:lnTo>
                  <a:lnTo>
                    <a:pt x="446" y="1594"/>
                  </a:lnTo>
                  <a:lnTo>
                    <a:pt x="449" y="1592"/>
                  </a:lnTo>
                  <a:lnTo>
                    <a:pt x="452" y="1592"/>
                  </a:lnTo>
                  <a:lnTo>
                    <a:pt x="455" y="1589"/>
                  </a:lnTo>
                  <a:lnTo>
                    <a:pt x="457" y="1589"/>
                  </a:lnTo>
                  <a:lnTo>
                    <a:pt x="460" y="1589"/>
                  </a:lnTo>
                  <a:lnTo>
                    <a:pt x="463" y="1586"/>
                  </a:lnTo>
                  <a:lnTo>
                    <a:pt x="460" y="1583"/>
                  </a:lnTo>
                  <a:lnTo>
                    <a:pt x="455" y="1583"/>
                  </a:lnTo>
                  <a:lnTo>
                    <a:pt x="455" y="1580"/>
                  </a:lnTo>
                  <a:lnTo>
                    <a:pt x="452" y="1580"/>
                  </a:lnTo>
                  <a:lnTo>
                    <a:pt x="452" y="1574"/>
                  </a:lnTo>
                  <a:lnTo>
                    <a:pt x="452" y="1571"/>
                  </a:lnTo>
                  <a:lnTo>
                    <a:pt x="452" y="1569"/>
                  </a:lnTo>
                  <a:lnTo>
                    <a:pt x="452" y="1566"/>
                  </a:lnTo>
                  <a:lnTo>
                    <a:pt x="455" y="1563"/>
                  </a:lnTo>
                  <a:lnTo>
                    <a:pt x="455" y="1560"/>
                  </a:lnTo>
                  <a:lnTo>
                    <a:pt x="457" y="1560"/>
                  </a:lnTo>
                  <a:lnTo>
                    <a:pt x="460" y="1557"/>
                  </a:lnTo>
                  <a:lnTo>
                    <a:pt x="457" y="1554"/>
                  </a:lnTo>
                  <a:lnTo>
                    <a:pt x="455" y="1551"/>
                  </a:lnTo>
                  <a:lnTo>
                    <a:pt x="455" y="1548"/>
                  </a:lnTo>
                  <a:lnTo>
                    <a:pt x="455" y="1543"/>
                  </a:lnTo>
                  <a:lnTo>
                    <a:pt x="455" y="1540"/>
                  </a:lnTo>
                  <a:lnTo>
                    <a:pt x="455" y="1537"/>
                  </a:lnTo>
                  <a:lnTo>
                    <a:pt x="457" y="1534"/>
                  </a:lnTo>
                  <a:lnTo>
                    <a:pt x="457" y="1531"/>
                  </a:lnTo>
                  <a:lnTo>
                    <a:pt x="460" y="1531"/>
                  </a:lnTo>
                  <a:lnTo>
                    <a:pt x="460" y="1525"/>
                  </a:lnTo>
                  <a:lnTo>
                    <a:pt x="460" y="1523"/>
                  </a:lnTo>
                  <a:lnTo>
                    <a:pt x="457" y="1520"/>
                  </a:lnTo>
                  <a:lnTo>
                    <a:pt x="457" y="1517"/>
                  </a:lnTo>
                  <a:lnTo>
                    <a:pt x="457" y="1514"/>
                  </a:lnTo>
                  <a:lnTo>
                    <a:pt x="460" y="1511"/>
                  </a:lnTo>
                  <a:lnTo>
                    <a:pt x="460" y="1508"/>
                  </a:lnTo>
                  <a:lnTo>
                    <a:pt x="463" y="1505"/>
                  </a:lnTo>
                  <a:lnTo>
                    <a:pt x="463" y="1503"/>
                  </a:lnTo>
                  <a:lnTo>
                    <a:pt x="466" y="1500"/>
                  </a:lnTo>
                  <a:lnTo>
                    <a:pt x="463" y="1497"/>
                  </a:lnTo>
                  <a:lnTo>
                    <a:pt x="463" y="1494"/>
                  </a:lnTo>
                  <a:lnTo>
                    <a:pt x="460" y="1494"/>
                  </a:lnTo>
                  <a:lnTo>
                    <a:pt x="457" y="1491"/>
                  </a:lnTo>
                  <a:lnTo>
                    <a:pt x="455" y="1491"/>
                  </a:lnTo>
                  <a:lnTo>
                    <a:pt x="455" y="1485"/>
                  </a:lnTo>
                  <a:lnTo>
                    <a:pt x="457" y="1485"/>
                  </a:lnTo>
                  <a:lnTo>
                    <a:pt x="460" y="1482"/>
                  </a:lnTo>
                  <a:lnTo>
                    <a:pt x="463" y="1485"/>
                  </a:lnTo>
                  <a:lnTo>
                    <a:pt x="466" y="1482"/>
                  </a:lnTo>
                  <a:lnTo>
                    <a:pt x="469" y="1482"/>
                  </a:lnTo>
                  <a:lnTo>
                    <a:pt x="469" y="1480"/>
                  </a:lnTo>
                  <a:lnTo>
                    <a:pt x="472" y="1477"/>
                  </a:lnTo>
                  <a:lnTo>
                    <a:pt x="478" y="1477"/>
                  </a:lnTo>
                  <a:lnTo>
                    <a:pt x="480" y="1480"/>
                  </a:lnTo>
                  <a:lnTo>
                    <a:pt x="483" y="1477"/>
                  </a:lnTo>
                  <a:lnTo>
                    <a:pt x="486" y="1477"/>
                  </a:lnTo>
                  <a:lnTo>
                    <a:pt x="489" y="1477"/>
                  </a:lnTo>
                  <a:lnTo>
                    <a:pt x="492" y="1474"/>
                  </a:lnTo>
                  <a:lnTo>
                    <a:pt x="495" y="1471"/>
                  </a:lnTo>
                  <a:lnTo>
                    <a:pt x="495" y="1468"/>
                  </a:lnTo>
                  <a:lnTo>
                    <a:pt x="495" y="1465"/>
                  </a:lnTo>
                  <a:lnTo>
                    <a:pt x="498" y="1462"/>
                  </a:lnTo>
                  <a:lnTo>
                    <a:pt x="501" y="1459"/>
                  </a:lnTo>
                  <a:lnTo>
                    <a:pt x="503" y="1459"/>
                  </a:lnTo>
                  <a:lnTo>
                    <a:pt x="506" y="1459"/>
                  </a:lnTo>
                  <a:lnTo>
                    <a:pt x="509" y="1462"/>
                  </a:lnTo>
                  <a:lnTo>
                    <a:pt x="512" y="1465"/>
                  </a:lnTo>
                  <a:lnTo>
                    <a:pt x="512" y="1468"/>
                  </a:lnTo>
                  <a:lnTo>
                    <a:pt x="512" y="1471"/>
                  </a:lnTo>
                  <a:lnTo>
                    <a:pt x="515" y="1471"/>
                  </a:lnTo>
                  <a:lnTo>
                    <a:pt x="515" y="1477"/>
                  </a:lnTo>
                  <a:lnTo>
                    <a:pt x="515" y="1480"/>
                  </a:lnTo>
                  <a:lnTo>
                    <a:pt x="518" y="1482"/>
                  </a:lnTo>
                  <a:lnTo>
                    <a:pt x="521" y="1480"/>
                  </a:lnTo>
                  <a:lnTo>
                    <a:pt x="521" y="1477"/>
                  </a:lnTo>
                  <a:lnTo>
                    <a:pt x="521" y="1474"/>
                  </a:lnTo>
                  <a:lnTo>
                    <a:pt x="521" y="1471"/>
                  </a:lnTo>
                  <a:lnTo>
                    <a:pt x="524" y="1468"/>
                  </a:lnTo>
                  <a:lnTo>
                    <a:pt x="524" y="1465"/>
                  </a:lnTo>
                  <a:lnTo>
                    <a:pt x="526" y="1462"/>
                  </a:lnTo>
                  <a:lnTo>
                    <a:pt x="526" y="1459"/>
                  </a:lnTo>
                  <a:lnTo>
                    <a:pt x="526" y="1454"/>
                  </a:lnTo>
                  <a:lnTo>
                    <a:pt x="524" y="1448"/>
                  </a:lnTo>
                  <a:lnTo>
                    <a:pt x="526" y="1442"/>
                  </a:lnTo>
                  <a:lnTo>
                    <a:pt x="526" y="1439"/>
                  </a:lnTo>
                  <a:lnTo>
                    <a:pt x="526" y="1434"/>
                  </a:lnTo>
                  <a:lnTo>
                    <a:pt x="529" y="1422"/>
                  </a:lnTo>
                  <a:lnTo>
                    <a:pt x="538" y="1413"/>
                  </a:lnTo>
                  <a:lnTo>
                    <a:pt x="544" y="1405"/>
                  </a:lnTo>
                  <a:lnTo>
                    <a:pt x="547" y="1399"/>
                  </a:lnTo>
                  <a:lnTo>
                    <a:pt x="547" y="1393"/>
                  </a:lnTo>
                  <a:lnTo>
                    <a:pt x="544" y="1391"/>
                  </a:lnTo>
                  <a:lnTo>
                    <a:pt x="538" y="1382"/>
                  </a:lnTo>
                  <a:lnTo>
                    <a:pt x="526" y="1365"/>
                  </a:lnTo>
                  <a:lnTo>
                    <a:pt x="521" y="1362"/>
                  </a:lnTo>
                  <a:lnTo>
                    <a:pt x="515" y="1365"/>
                  </a:lnTo>
                  <a:lnTo>
                    <a:pt x="509" y="1368"/>
                  </a:lnTo>
                  <a:lnTo>
                    <a:pt x="503" y="1370"/>
                  </a:lnTo>
                  <a:lnTo>
                    <a:pt x="501" y="1370"/>
                  </a:lnTo>
                  <a:lnTo>
                    <a:pt x="492" y="1370"/>
                  </a:lnTo>
                  <a:lnTo>
                    <a:pt x="489" y="1365"/>
                  </a:lnTo>
                  <a:lnTo>
                    <a:pt x="486" y="1359"/>
                  </a:lnTo>
                  <a:lnTo>
                    <a:pt x="486" y="1353"/>
                  </a:lnTo>
                  <a:lnTo>
                    <a:pt x="486" y="1350"/>
                  </a:lnTo>
                  <a:lnTo>
                    <a:pt x="483" y="1347"/>
                  </a:lnTo>
                  <a:lnTo>
                    <a:pt x="480" y="1342"/>
                  </a:lnTo>
                  <a:lnTo>
                    <a:pt x="475" y="1339"/>
                  </a:lnTo>
                  <a:lnTo>
                    <a:pt x="472" y="1336"/>
                  </a:lnTo>
                  <a:lnTo>
                    <a:pt x="466" y="1333"/>
                  </a:lnTo>
                  <a:lnTo>
                    <a:pt x="463" y="1330"/>
                  </a:lnTo>
                  <a:lnTo>
                    <a:pt x="463" y="1327"/>
                  </a:lnTo>
                  <a:lnTo>
                    <a:pt x="466" y="1324"/>
                  </a:lnTo>
                  <a:lnTo>
                    <a:pt x="466" y="1322"/>
                  </a:lnTo>
                  <a:lnTo>
                    <a:pt x="466" y="1319"/>
                  </a:lnTo>
                  <a:lnTo>
                    <a:pt x="466" y="1313"/>
                  </a:lnTo>
                  <a:lnTo>
                    <a:pt x="463" y="1310"/>
                  </a:lnTo>
                  <a:lnTo>
                    <a:pt x="457" y="1307"/>
                  </a:lnTo>
                  <a:lnTo>
                    <a:pt x="455" y="1307"/>
                  </a:lnTo>
                  <a:lnTo>
                    <a:pt x="449" y="1310"/>
                  </a:lnTo>
                  <a:lnTo>
                    <a:pt x="443" y="1310"/>
                  </a:lnTo>
                  <a:lnTo>
                    <a:pt x="437" y="1310"/>
                  </a:lnTo>
                  <a:lnTo>
                    <a:pt x="437" y="1304"/>
                  </a:lnTo>
                  <a:lnTo>
                    <a:pt x="432" y="1293"/>
                  </a:lnTo>
                  <a:lnTo>
                    <a:pt x="426" y="1287"/>
                  </a:lnTo>
                  <a:lnTo>
                    <a:pt x="417" y="1278"/>
                  </a:lnTo>
                  <a:lnTo>
                    <a:pt x="394" y="1261"/>
                  </a:lnTo>
                  <a:lnTo>
                    <a:pt x="377" y="1244"/>
                  </a:lnTo>
                  <a:lnTo>
                    <a:pt x="357" y="1230"/>
                  </a:lnTo>
                  <a:lnTo>
                    <a:pt x="345" y="1224"/>
                  </a:lnTo>
                  <a:lnTo>
                    <a:pt x="342" y="1218"/>
                  </a:lnTo>
                  <a:lnTo>
                    <a:pt x="345" y="1212"/>
                  </a:lnTo>
                  <a:lnTo>
                    <a:pt x="348" y="1210"/>
                  </a:lnTo>
                  <a:lnTo>
                    <a:pt x="354" y="1212"/>
                  </a:lnTo>
                  <a:lnTo>
                    <a:pt x="360" y="1215"/>
                  </a:lnTo>
                  <a:lnTo>
                    <a:pt x="368" y="1218"/>
                  </a:lnTo>
                  <a:lnTo>
                    <a:pt x="380" y="1224"/>
                  </a:lnTo>
                  <a:lnTo>
                    <a:pt x="391" y="1224"/>
                  </a:lnTo>
                  <a:lnTo>
                    <a:pt x="400" y="1224"/>
                  </a:lnTo>
                  <a:lnTo>
                    <a:pt x="406" y="1218"/>
                  </a:lnTo>
                  <a:lnTo>
                    <a:pt x="411" y="1210"/>
                  </a:lnTo>
                  <a:lnTo>
                    <a:pt x="417" y="1210"/>
                  </a:lnTo>
                  <a:lnTo>
                    <a:pt x="423" y="1210"/>
                  </a:lnTo>
                  <a:lnTo>
                    <a:pt x="432" y="1207"/>
                  </a:lnTo>
                  <a:lnTo>
                    <a:pt x="434" y="1204"/>
                  </a:lnTo>
                  <a:lnTo>
                    <a:pt x="437" y="1198"/>
                  </a:lnTo>
                  <a:lnTo>
                    <a:pt x="437" y="1184"/>
                  </a:lnTo>
                  <a:lnTo>
                    <a:pt x="443" y="1175"/>
                  </a:lnTo>
                  <a:lnTo>
                    <a:pt x="446" y="1172"/>
                  </a:lnTo>
                  <a:lnTo>
                    <a:pt x="452" y="1172"/>
                  </a:lnTo>
                  <a:lnTo>
                    <a:pt x="469" y="1175"/>
                  </a:lnTo>
                  <a:lnTo>
                    <a:pt x="475" y="1172"/>
                  </a:lnTo>
                  <a:lnTo>
                    <a:pt x="478" y="1169"/>
                  </a:lnTo>
                  <a:lnTo>
                    <a:pt x="480" y="1158"/>
                  </a:lnTo>
                  <a:lnTo>
                    <a:pt x="480" y="1143"/>
                  </a:lnTo>
                  <a:lnTo>
                    <a:pt x="478" y="1138"/>
                  </a:lnTo>
                  <a:lnTo>
                    <a:pt x="475" y="1132"/>
                  </a:lnTo>
                  <a:lnTo>
                    <a:pt x="472" y="1129"/>
                  </a:lnTo>
                  <a:lnTo>
                    <a:pt x="469" y="1126"/>
                  </a:lnTo>
                  <a:lnTo>
                    <a:pt x="460" y="1123"/>
                  </a:lnTo>
                  <a:lnTo>
                    <a:pt x="455" y="1118"/>
                  </a:lnTo>
                  <a:lnTo>
                    <a:pt x="440" y="1106"/>
                  </a:lnTo>
                  <a:lnTo>
                    <a:pt x="429" y="1095"/>
                  </a:lnTo>
                  <a:lnTo>
                    <a:pt x="420" y="1089"/>
                  </a:lnTo>
                  <a:lnTo>
                    <a:pt x="414" y="1083"/>
                  </a:lnTo>
                  <a:lnTo>
                    <a:pt x="406" y="1083"/>
                  </a:lnTo>
                  <a:lnTo>
                    <a:pt x="397" y="1080"/>
                  </a:lnTo>
                  <a:lnTo>
                    <a:pt x="391" y="1075"/>
                  </a:lnTo>
                  <a:lnTo>
                    <a:pt x="388" y="1075"/>
                  </a:lnTo>
                  <a:lnTo>
                    <a:pt x="383" y="1066"/>
                  </a:lnTo>
                  <a:lnTo>
                    <a:pt x="377" y="1060"/>
                  </a:lnTo>
                  <a:lnTo>
                    <a:pt x="371" y="1054"/>
                  </a:lnTo>
                  <a:lnTo>
                    <a:pt x="363" y="1052"/>
                  </a:lnTo>
                  <a:lnTo>
                    <a:pt x="354" y="1052"/>
                  </a:lnTo>
                  <a:lnTo>
                    <a:pt x="345" y="1054"/>
                  </a:lnTo>
                  <a:lnTo>
                    <a:pt x="340" y="1057"/>
                  </a:lnTo>
                  <a:lnTo>
                    <a:pt x="331" y="1057"/>
                  </a:lnTo>
                  <a:lnTo>
                    <a:pt x="325" y="1057"/>
                  </a:lnTo>
                  <a:lnTo>
                    <a:pt x="317" y="1057"/>
                  </a:lnTo>
                  <a:lnTo>
                    <a:pt x="305" y="1060"/>
                  </a:lnTo>
                  <a:lnTo>
                    <a:pt x="285" y="1083"/>
                  </a:lnTo>
                  <a:lnTo>
                    <a:pt x="259" y="1112"/>
                  </a:lnTo>
                  <a:lnTo>
                    <a:pt x="253" y="1115"/>
                  </a:lnTo>
                  <a:lnTo>
                    <a:pt x="248" y="1112"/>
                  </a:lnTo>
                  <a:lnTo>
                    <a:pt x="239" y="1109"/>
                  </a:lnTo>
                  <a:lnTo>
                    <a:pt x="227" y="1109"/>
                  </a:lnTo>
                  <a:lnTo>
                    <a:pt x="219" y="1109"/>
                  </a:lnTo>
                  <a:lnTo>
                    <a:pt x="210" y="1112"/>
                  </a:lnTo>
                  <a:lnTo>
                    <a:pt x="204" y="1115"/>
                  </a:lnTo>
                  <a:lnTo>
                    <a:pt x="202" y="1121"/>
                  </a:lnTo>
                  <a:lnTo>
                    <a:pt x="199" y="1121"/>
                  </a:lnTo>
                  <a:lnTo>
                    <a:pt x="115" y="1034"/>
                  </a:lnTo>
                  <a:lnTo>
                    <a:pt x="52" y="957"/>
                  </a:lnTo>
                  <a:lnTo>
                    <a:pt x="9" y="914"/>
                  </a:lnTo>
                  <a:lnTo>
                    <a:pt x="0" y="902"/>
                  </a:lnTo>
                  <a:lnTo>
                    <a:pt x="0" y="899"/>
                  </a:lnTo>
                  <a:lnTo>
                    <a:pt x="0" y="896"/>
                  </a:lnTo>
                  <a:lnTo>
                    <a:pt x="0" y="894"/>
                  </a:lnTo>
                  <a:lnTo>
                    <a:pt x="3" y="891"/>
                  </a:lnTo>
                  <a:lnTo>
                    <a:pt x="3" y="888"/>
                  </a:lnTo>
                  <a:lnTo>
                    <a:pt x="6" y="888"/>
                  </a:lnTo>
                  <a:lnTo>
                    <a:pt x="9" y="888"/>
                  </a:lnTo>
                  <a:lnTo>
                    <a:pt x="12" y="891"/>
                  </a:lnTo>
                  <a:lnTo>
                    <a:pt x="15" y="891"/>
                  </a:lnTo>
                  <a:lnTo>
                    <a:pt x="18" y="894"/>
                  </a:lnTo>
                  <a:lnTo>
                    <a:pt x="20" y="894"/>
                  </a:lnTo>
                  <a:lnTo>
                    <a:pt x="23" y="891"/>
                  </a:lnTo>
                  <a:lnTo>
                    <a:pt x="26" y="891"/>
                  </a:lnTo>
                  <a:lnTo>
                    <a:pt x="29" y="888"/>
                  </a:lnTo>
                  <a:lnTo>
                    <a:pt x="29" y="885"/>
                  </a:lnTo>
                  <a:lnTo>
                    <a:pt x="26" y="882"/>
                  </a:lnTo>
                  <a:lnTo>
                    <a:pt x="23" y="882"/>
                  </a:lnTo>
                  <a:lnTo>
                    <a:pt x="20" y="882"/>
                  </a:lnTo>
                  <a:lnTo>
                    <a:pt x="20" y="879"/>
                  </a:lnTo>
                  <a:lnTo>
                    <a:pt x="20" y="874"/>
                  </a:lnTo>
                  <a:lnTo>
                    <a:pt x="20" y="871"/>
                  </a:lnTo>
                  <a:lnTo>
                    <a:pt x="18" y="871"/>
                  </a:lnTo>
                  <a:lnTo>
                    <a:pt x="15" y="871"/>
                  </a:lnTo>
                  <a:lnTo>
                    <a:pt x="12" y="868"/>
                  </a:lnTo>
                  <a:lnTo>
                    <a:pt x="12" y="862"/>
                  </a:lnTo>
                  <a:lnTo>
                    <a:pt x="12" y="859"/>
                  </a:lnTo>
                  <a:lnTo>
                    <a:pt x="15" y="859"/>
                  </a:lnTo>
                  <a:lnTo>
                    <a:pt x="20" y="859"/>
                  </a:lnTo>
                  <a:lnTo>
                    <a:pt x="23" y="859"/>
                  </a:lnTo>
                  <a:lnTo>
                    <a:pt x="26" y="856"/>
                  </a:lnTo>
                  <a:lnTo>
                    <a:pt x="29" y="856"/>
                  </a:lnTo>
                  <a:lnTo>
                    <a:pt x="32" y="856"/>
                  </a:lnTo>
                  <a:lnTo>
                    <a:pt x="35" y="853"/>
                  </a:lnTo>
                  <a:lnTo>
                    <a:pt x="35" y="851"/>
                  </a:lnTo>
                  <a:lnTo>
                    <a:pt x="38" y="851"/>
                  </a:lnTo>
                  <a:lnTo>
                    <a:pt x="41" y="848"/>
                  </a:lnTo>
                  <a:lnTo>
                    <a:pt x="41" y="845"/>
                  </a:lnTo>
                  <a:lnTo>
                    <a:pt x="38" y="842"/>
                  </a:lnTo>
                  <a:lnTo>
                    <a:pt x="38" y="839"/>
                  </a:lnTo>
                  <a:lnTo>
                    <a:pt x="35" y="836"/>
                  </a:lnTo>
                  <a:lnTo>
                    <a:pt x="38" y="833"/>
                  </a:lnTo>
                  <a:lnTo>
                    <a:pt x="38" y="830"/>
                  </a:lnTo>
                  <a:lnTo>
                    <a:pt x="38" y="828"/>
                  </a:lnTo>
                  <a:lnTo>
                    <a:pt x="43" y="828"/>
                  </a:lnTo>
                  <a:lnTo>
                    <a:pt x="46" y="828"/>
                  </a:lnTo>
                  <a:lnTo>
                    <a:pt x="49" y="828"/>
                  </a:lnTo>
                  <a:lnTo>
                    <a:pt x="52" y="828"/>
                  </a:lnTo>
                  <a:lnTo>
                    <a:pt x="52" y="825"/>
                  </a:lnTo>
                  <a:lnTo>
                    <a:pt x="49" y="822"/>
                  </a:lnTo>
                  <a:lnTo>
                    <a:pt x="46" y="819"/>
                  </a:lnTo>
                  <a:lnTo>
                    <a:pt x="43" y="819"/>
                  </a:lnTo>
                  <a:lnTo>
                    <a:pt x="41" y="819"/>
                  </a:lnTo>
                  <a:lnTo>
                    <a:pt x="41" y="816"/>
                  </a:lnTo>
                  <a:lnTo>
                    <a:pt x="38" y="813"/>
                  </a:lnTo>
                  <a:lnTo>
                    <a:pt x="38" y="810"/>
                  </a:lnTo>
                  <a:lnTo>
                    <a:pt x="38" y="807"/>
                  </a:lnTo>
                  <a:lnTo>
                    <a:pt x="38" y="805"/>
                  </a:lnTo>
                  <a:lnTo>
                    <a:pt x="35" y="799"/>
                  </a:lnTo>
                  <a:lnTo>
                    <a:pt x="35" y="796"/>
                  </a:lnTo>
                  <a:lnTo>
                    <a:pt x="35" y="793"/>
                  </a:lnTo>
                  <a:lnTo>
                    <a:pt x="38" y="793"/>
                  </a:lnTo>
                  <a:lnTo>
                    <a:pt x="43" y="793"/>
                  </a:lnTo>
                  <a:lnTo>
                    <a:pt x="46" y="793"/>
                  </a:lnTo>
                  <a:lnTo>
                    <a:pt x="49" y="790"/>
                  </a:lnTo>
                  <a:lnTo>
                    <a:pt x="49" y="787"/>
                  </a:lnTo>
                  <a:lnTo>
                    <a:pt x="49" y="784"/>
                  </a:lnTo>
                  <a:lnTo>
                    <a:pt x="49" y="782"/>
                  </a:lnTo>
                  <a:lnTo>
                    <a:pt x="52" y="779"/>
                  </a:lnTo>
                  <a:lnTo>
                    <a:pt x="55" y="776"/>
                  </a:lnTo>
                  <a:lnTo>
                    <a:pt x="58" y="776"/>
                  </a:lnTo>
                  <a:lnTo>
                    <a:pt x="61" y="776"/>
                  </a:lnTo>
                  <a:lnTo>
                    <a:pt x="64" y="779"/>
                  </a:lnTo>
                  <a:lnTo>
                    <a:pt x="66" y="779"/>
                  </a:lnTo>
                  <a:lnTo>
                    <a:pt x="69" y="779"/>
                  </a:lnTo>
                  <a:lnTo>
                    <a:pt x="72" y="776"/>
                  </a:lnTo>
                  <a:lnTo>
                    <a:pt x="75" y="776"/>
                  </a:lnTo>
                  <a:lnTo>
                    <a:pt x="78" y="773"/>
                  </a:lnTo>
                  <a:lnTo>
                    <a:pt x="81" y="773"/>
                  </a:lnTo>
                  <a:lnTo>
                    <a:pt x="84" y="770"/>
                  </a:lnTo>
                  <a:lnTo>
                    <a:pt x="89" y="770"/>
                  </a:lnTo>
                  <a:lnTo>
                    <a:pt x="92" y="770"/>
                  </a:lnTo>
                  <a:lnTo>
                    <a:pt x="95" y="770"/>
                  </a:lnTo>
                  <a:lnTo>
                    <a:pt x="98" y="770"/>
                  </a:lnTo>
                  <a:lnTo>
                    <a:pt x="101" y="770"/>
                  </a:lnTo>
                  <a:lnTo>
                    <a:pt x="104" y="770"/>
                  </a:lnTo>
                  <a:lnTo>
                    <a:pt x="107" y="773"/>
                  </a:lnTo>
                  <a:lnTo>
                    <a:pt x="110" y="773"/>
                  </a:lnTo>
                  <a:lnTo>
                    <a:pt x="112" y="773"/>
                  </a:lnTo>
                  <a:lnTo>
                    <a:pt x="115" y="773"/>
                  </a:lnTo>
                  <a:lnTo>
                    <a:pt x="121" y="773"/>
                  </a:lnTo>
                  <a:lnTo>
                    <a:pt x="124" y="773"/>
                  </a:lnTo>
                  <a:lnTo>
                    <a:pt x="127" y="773"/>
                  </a:lnTo>
                  <a:lnTo>
                    <a:pt x="130" y="770"/>
                  </a:lnTo>
                  <a:lnTo>
                    <a:pt x="133" y="770"/>
                  </a:lnTo>
                  <a:lnTo>
                    <a:pt x="135" y="770"/>
                  </a:lnTo>
                  <a:lnTo>
                    <a:pt x="138" y="770"/>
                  </a:lnTo>
                  <a:lnTo>
                    <a:pt x="138" y="767"/>
                  </a:lnTo>
                  <a:lnTo>
                    <a:pt x="141" y="764"/>
                  </a:lnTo>
                  <a:lnTo>
                    <a:pt x="141" y="762"/>
                  </a:lnTo>
                  <a:lnTo>
                    <a:pt x="144" y="759"/>
                  </a:lnTo>
                  <a:lnTo>
                    <a:pt x="147" y="756"/>
                  </a:lnTo>
                  <a:lnTo>
                    <a:pt x="150" y="753"/>
                  </a:lnTo>
                  <a:lnTo>
                    <a:pt x="150" y="750"/>
                  </a:lnTo>
                  <a:lnTo>
                    <a:pt x="153" y="747"/>
                  </a:lnTo>
                  <a:lnTo>
                    <a:pt x="156" y="750"/>
                  </a:lnTo>
                  <a:lnTo>
                    <a:pt x="158" y="753"/>
                  </a:lnTo>
                  <a:lnTo>
                    <a:pt x="161" y="753"/>
                  </a:lnTo>
                  <a:lnTo>
                    <a:pt x="164" y="753"/>
                  </a:lnTo>
                  <a:lnTo>
                    <a:pt x="167" y="750"/>
                  </a:lnTo>
                  <a:lnTo>
                    <a:pt x="167" y="747"/>
                  </a:lnTo>
                  <a:lnTo>
                    <a:pt x="167" y="744"/>
                  </a:lnTo>
                  <a:lnTo>
                    <a:pt x="170" y="741"/>
                  </a:lnTo>
                  <a:lnTo>
                    <a:pt x="170" y="739"/>
                  </a:lnTo>
                  <a:lnTo>
                    <a:pt x="173" y="739"/>
                  </a:lnTo>
                  <a:lnTo>
                    <a:pt x="173" y="736"/>
                  </a:lnTo>
                  <a:lnTo>
                    <a:pt x="173" y="733"/>
                  </a:lnTo>
                  <a:lnTo>
                    <a:pt x="173" y="727"/>
                  </a:lnTo>
                  <a:lnTo>
                    <a:pt x="173" y="724"/>
                  </a:lnTo>
                  <a:lnTo>
                    <a:pt x="173" y="721"/>
                  </a:lnTo>
                  <a:lnTo>
                    <a:pt x="170" y="718"/>
                  </a:lnTo>
                  <a:lnTo>
                    <a:pt x="170" y="716"/>
                  </a:lnTo>
                  <a:lnTo>
                    <a:pt x="170" y="713"/>
                  </a:lnTo>
                  <a:lnTo>
                    <a:pt x="167" y="710"/>
                  </a:lnTo>
                  <a:lnTo>
                    <a:pt x="167" y="707"/>
                  </a:lnTo>
                  <a:lnTo>
                    <a:pt x="164" y="704"/>
                  </a:lnTo>
                  <a:lnTo>
                    <a:pt x="164" y="701"/>
                  </a:lnTo>
                  <a:lnTo>
                    <a:pt x="164" y="698"/>
                  </a:lnTo>
                  <a:lnTo>
                    <a:pt x="164" y="695"/>
                  </a:lnTo>
                  <a:lnTo>
                    <a:pt x="167" y="693"/>
                  </a:lnTo>
                  <a:lnTo>
                    <a:pt x="167" y="690"/>
                  </a:lnTo>
                  <a:lnTo>
                    <a:pt x="170" y="687"/>
                  </a:lnTo>
                  <a:lnTo>
                    <a:pt x="170" y="684"/>
                  </a:lnTo>
                  <a:lnTo>
                    <a:pt x="173" y="681"/>
                  </a:lnTo>
                  <a:lnTo>
                    <a:pt x="173" y="678"/>
                  </a:lnTo>
                  <a:lnTo>
                    <a:pt x="173" y="675"/>
                  </a:lnTo>
                  <a:lnTo>
                    <a:pt x="173" y="672"/>
                  </a:lnTo>
                  <a:lnTo>
                    <a:pt x="173" y="667"/>
                  </a:lnTo>
                  <a:lnTo>
                    <a:pt x="170" y="664"/>
                  </a:lnTo>
                  <a:lnTo>
                    <a:pt x="170" y="661"/>
                  </a:lnTo>
                  <a:lnTo>
                    <a:pt x="170" y="658"/>
                  </a:lnTo>
                  <a:lnTo>
                    <a:pt x="170" y="655"/>
                  </a:lnTo>
                  <a:lnTo>
                    <a:pt x="170" y="649"/>
                  </a:lnTo>
                  <a:lnTo>
                    <a:pt x="170" y="647"/>
                  </a:lnTo>
                  <a:lnTo>
                    <a:pt x="173" y="644"/>
                  </a:lnTo>
                  <a:lnTo>
                    <a:pt x="176" y="641"/>
                  </a:lnTo>
                  <a:lnTo>
                    <a:pt x="176" y="638"/>
                  </a:lnTo>
                  <a:lnTo>
                    <a:pt x="176" y="635"/>
                  </a:lnTo>
                  <a:lnTo>
                    <a:pt x="176" y="632"/>
                  </a:lnTo>
                  <a:lnTo>
                    <a:pt x="173" y="632"/>
                  </a:lnTo>
                  <a:lnTo>
                    <a:pt x="170" y="629"/>
                  </a:lnTo>
                  <a:lnTo>
                    <a:pt x="164" y="629"/>
                  </a:lnTo>
                  <a:lnTo>
                    <a:pt x="161" y="627"/>
                  </a:lnTo>
                  <a:lnTo>
                    <a:pt x="161" y="624"/>
                  </a:lnTo>
                  <a:lnTo>
                    <a:pt x="164" y="618"/>
                  </a:lnTo>
                  <a:lnTo>
                    <a:pt x="164" y="615"/>
                  </a:lnTo>
                  <a:lnTo>
                    <a:pt x="164" y="609"/>
                  </a:lnTo>
                  <a:lnTo>
                    <a:pt x="158" y="609"/>
                  </a:lnTo>
                  <a:lnTo>
                    <a:pt x="156" y="609"/>
                  </a:lnTo>
                  <a:lnTo>
                    <a:pt x="156" y="612"/>
                  </a:lnTo>
                  <a:lnTo>
                    <a:pt x="153" y="612"/>
                  </a:lnTo>
                  <a:lnTo>
                    <a:pt x="150" y="612"/>
                  </a:lnTo>
                  <a:lnTo>
                    <a:pt x="147" y="609"/>
                  </a:lnTo>
                  <a:lnTo>
                    <a:pt x="147" y="606"/>
                  </a:lnTo>
                  <a:lnTo>
                    <a:pt x="147" y="604"/>
                  </a:lnTo>
                  <a:lnTo>
                    <a:pt x="147" y="601"/>
                  </a:lnTo>
                  <a:lnTo>
                    <a:pt x="150" y="598"/>
                  </a:lnTo>
                  <a:lnTo>
                    <a:pt x="153" y="598"/>
                  </a:lnTo>
                  <a:lnTo>
                    <a:pt x="153" y="595"/>
                  </a:lnTo>
                  <a:lnTo>
                    <a:pt x="153" y="592"/>
                  </a:lnTo>
                  <a:lnTo>
                    <a:pt x="150" y="589"/>
                  </a:lnTo>
                  <a:lnTo>
                    <a:pt x="150" y="586"/>
                  </a:lnTo>
                  <a:lnTo>
                    <a:pt x="147" y="583"/>
                  </a:lnTo>
                  <a:lnTo>
                    <a:pt x="147" y="581"/>
                  </a:lnTo>
                  <a:lnTo>
                    <a:pt x="147" y="575"/>
                  </a:lnTo>
                  <a:lnTo>
                    <a:pt x="147" y="572"/>
                  </a:lnTo>
                  <a:lnTo>
                    <a:pt x="147" y="569"/>
                  </a:lnTo>
                  <a:lnTo>
                    <a:pt x="147" y="566"/>
                  </a:lnTo>
                  <a:lnTo>
                    <a:pt x="147" y="563"/>
                  </a:lnTo>
                  <a:lnTo>
                    <a:pt x="147" y="560"/>
                  </a:lnTo>
                  <a:lnTo>
                    <a:pt x="150" y="558"/>
                  </a:lnTo>
                  <a:lnTo>
                    <a:pt x="150" y="555"/>
                  </a:lnTo>
                  <a:lnTo>
                    <a:pt x="153" y="552"/>
                  </a:lnTo>
                  <a:lnTo>
                    <a:pt x="156" y="549"/>
                  </a:lnTo>
                  <a:lnTo>
                    <a:pt x="158" y="546"/>
                  </a:lnTo>
                  <a:lnTo>
                    <a:pt x="158" y="543"/>
                  </a:lnTo>
                  <a:lnTo>
                    <a:pt x="158" y="540"/>
                  </a:lnTo>
                  <a:lnTo>
                    <a:pt x="161" y="537"/>
                  </a:lnTo>
                  <a:lnTo>
                    <a:pt x="161" y="535"/>
                  </a:lnTo>
                  <a:lnTo>
                    <a:pt x="161" y="529"/>
                  </a:lnTo>
                  <a:lnTo>
                    <a:pt x="164" y="529"/>
                  </a:lnTo>
                  <a:lnTo>
                    <a:pt x="167" y="529"/>
                  </a:lnTo>
                  <a:lnTo>
                    <a:pt x="167" y="526"/>
                  </a:lnTo>
                  <a:lnTo>
                    <a:pt x="170" y="523"/>
                  </a:lnTo>
                  <a:lnTo>
                    <a:pt x="170" y="520"/>
                  </a:lnTo>
                  <a:lnTo>
                    <a:pt x="170" y="514"/>
                  </a:lnTo>
                  <a:lnTo>
                    <a:pt x="170" y="512"/>
                  </a:lnTo>
                  <a:lnTo>
                    <a:pt x="173" y="512"/>
                  </a:lnTo>
                  <a:lnTo>
                    <a:pt x="176" y="512"/>
                  </a:lnTo>
                  <a:lnTo>
                    <a:pt x="179" y="509"/>
                  </a:lnTo>
                  <a:lnTo>
                    <a:pt x="179" y="506"/>
                  </a:lnTo>
                  <a:lnTo>
                    <a:pt x="179" y="503"/>
                  </a:lnTo>
                  <a:lnTo>
                    <a:pt x="181" y="500"/>
                  </a:lnTo>
                  <a:lnTo>
                    <a:pt x="181" y="497"/>
                  </a:lnTo>
                  <a:lnTo>
                    <a:pt x="184" y="494"/>
                  </a:lnTo>
                  <a:lnTo>
                    <a:pt x="184" y="492"/>
                  </a:lnTo>
                  <a:lnTo>
                    <a:pt x="184" y="489"/>
                  </a:lnTo>
                  <a:lnTo>
                    <a:pt x="187" y="486"/>
                  </a:lnTo>
                  <a:lnTo>
                    <a:pt x="187" y="483"/>
                  </a:lnTo>
                  <a:lnTo>
                    <a:pt x="187" y="480"/>
                  </a:lnTo>
                  <a:lnTo>
                    <a:pt x="190" y="477"/>
                  </a:lnTo>
                  <a:lnTo>
                    <a:pt x="190" y="474"/>
                  </a:lnTo>
                  <a:lnTo>
                    <a:pt x="193" y="474"/>
                  </a:lnTo>
                  <a:lnTo>
                    <a:pt x="196" y="471"/>
                  </a:lnTo>
                  <a:lnTo>
                    <a:pt x="196" y="469"/>
                  </a:lnTo>
                  <a:lnTo>
                    <a:pt x="193" y="469"/>
                  </a:lnTo>
                  <a:lnTo>
                    <a:pt x="190" y="469"/>
                  </a:lnTo>
                  <a:lnTo>
                    <a:pt x="187" y="466"/>
                  </a:lnTo>
                  <a:lnTo>
                    <a:pt x="184" y="463"/>
                  </a:lnTo>
                  <a:lnTo>
                    <a:pt x="181" y="463"/>
                  </a:lnTo>
                  <a:lnTo>
                    <a:pt x="179" y="460"/>
                  </a:lnTo>
                  <a:lnTo>
                    <a:pt x="176" y="460"/>
                  </a:lnTo>
                  <a:lnTo>
                    <a:pt x="173" y="457"/>
                  </a:lnTo>
                  <a:lnTo>
                    <a:pt x="173" y="454"/>
                  </a:lnTo>
                  <a:lnTo>
                    <a:pt x="179" y="451"/>
                  </a:lnTo>
                  <a:lnTo>
                    <a:pt x="170" y="446"/>
                  </a:lnTo>
                  <a:lnTo>
                    <a:pt x="167" y="446"/>
                  </a:lnTo>
                  <a:lnTo>
                    <a:pt x="164" y="443"/>
                  </a:lnTo>
                  <a:lnTo>
                    <a:pt x="164" y="440"/>
                  </a:lnTo>
                  <a:lnTo>
                    <a:pt x="164" y="437"/>
                  </a:lnTo>
                  <a:lnTo>
                    <a:pt x="164" y="434"/>
                  </a:lnTo>
                  <a:lnTo>
                    <a:pt x="161" y="431"/>
                  </a:lnTo>
                  <a:lnTo>
                    <a:pt x="161" y="428"/>
                  </a:lnTo>
                  <a:lnTo>
                    <a:pt x="161" y="425"/>
                  </a:lnTo>
                  <a:lnTo>
                    <a:pt x="158" y="423"/>
                  </a:lnTo>
                  <a:lnTo>
                    <a:pt x="158" y="420"/>
                  </a:lnTo>
                  <a:lnTo>
                    <a:pt x="156" y="417"/>
                  </a:lnTo>
                  <a:lnTo>
                    <a:pt x="156" y="414"/>
                  </a:lnTo>
                  <a:lnTo>
                    <a:pt x="150" y="408"/>
                  </a:lnTo>
                  <a:lnTo>
                    <a:pt x="147" y="405"/>
                  </a:lnTo>
                  <a:lnTo>
                    <a:pt x="147" y="402"/>
                  </a:lnTo>
                  <a:lnTo>
                    <a:pt x="144" y="400"/>
                  </a:lnTo>
                  <a:lnTo>
                    <a:pt x="141" y="400"/>
                  </a:lnTo>
                  <a:lnTo>
                    <a:pt x="141" y="397"/>
                  </a:lnTo>
                  <a:lnTo>
                    <a:pt x="141" y="391"/>
                  </a:lnTo>
                  <a:lnTo>
                    <a:pt x="141" y="388"/>
                  </a:lnTo>
                  <a:lnTo>
                    <a:pt x="138" y="385"/>
                  </a:lnTo>
                  <a:lnTo>
                    <a:pt x="138" y="382"/>
                  </a:lnTo>
                  <a:lnTo>
                    <a:pt x="138" y="380"/>
                  </a:lnTo>
                  <a:lnTo>
                    <a:pt x="138" y="377"/>
                  </a:lnTo>
                  <a:lnTo>
                    <a:pt x="135" y="374"/>
                  </a:lnTo>
                  <a:lnTo>
                    <a:pt x="135" y="368"/>
                  </a:lnTo>
                  <a:lnTo>
                    <a:pt x="135" y="365"/>
                  </a:lnTo>
                  <a:lnTo>
                    <a:pt x="135" y="362"/>
                  </a:lnTo>
                  <a:lnTo>
                    <a:pt x="138" y="359"/>
                  </a:lnTo>
                  <a:lnTo>
                    <a:pt x="138" y="357"/>
                  </a:lnTo>
                  <a:lnTo>
                    <a:pt x="138" y="354"/>
                  </a:lnTo>
                  <a:lnTo>
                    <a:pt x="141" y="351"/>
                  </a:lnTo>
                  <a:lnTo>
                    <a:pt x="141" y="348"/>
                  </a:lnTo>
                  <a:lnTo>
                    <a:pt x="141" y="345"/>
                  </a:lnTo>
                  <a:lnTo>
                    <a:pt x="141" y="339"/>
                  </a:lnTo>
                  <a:lnTo>
                    <a:pt x="141" y="336"/>
                  </a:lnTo>
                  <a:lnTo>
                    <a:pt x="141" y="334"/>
                  </a:lnTo>
                  <a:lnTo>
                    <a:pt x="138" y="331"/>
                  </a:lnTo>
                  <a:lnTo>
                    <a:pt x="138" y="328"/>
                  </a:lnTo>
                  <a:lnTo>
                    <a:pt x="135" y="325"/>
                  </a:lnTo>
                  <a:lnTo>
                    <a:pt x="135" y="322"/>
                  </a:lnTo>
                  <a:lnTo>
                    <a:pt x="133" y="322"/>
                  </a:lnTo>
                  <a:lnTo>
                    <a:pt x="130" y="319"/>
                  </a:lnTo>
                  <a:lnTo>
                    <a:pt x="130" y="316"/>
                  </a:lnTo>
                  <a:lnTo>
                    <a:pt x="130" y="313"/>
                  </a:lnTo>
                  <a:lnTo>
                    <a:pt x="130" y="311"/>
                  </a:lnTo>
                  <a:lnTo>
                    <a:pt x="130" y="305"/>
                  </a:lnTo>
                  <a:lnTo>
                    <a:pt x="130" y="302"/>
                  </a:lnTo>
                  <a:lnTo>
                    <a:pt x="133" y="299"/>
                  </a:lnTo>
                  <a:lnTo>
                    <a:pt x="133" y="296"/>
                  </a:lnTo>
                  <a:lnTo>
                    <a:pt x="133" y="293"/>
                  </a:lnTo>
                  <a:lnTo>
                    <a:pt x="133" y="290"/>
                  </a:lnTo>
                  <a:lnTo>
                    <a:pt x="133" y="288"/>
                  </a:lnTo>
                  <a:lnTo>
                    <a:pt x="124" y="273"/>
                  </a:lnTo>
                  <a:lnTo>
                    <a:pt x="121" y="262"/>
                  </a:lnTo>
                  <a:lnTo>
                    <a:pt x="118" y="247"/>
                  </a:lnTo>
                  <a:lnTo>
                    <a:pt x="118" y="236"/>
                  </a:lnTo>
                  <a:lnTo>
                    <a:pt x="118" y="219"/>
                  </a:lnTo>
                  <a:lnTo>
                    <a:pt x="115" y="213"/>
                  </a:lnTo>
                  <a:lnTo>
                    <a:pt x="112" y="210"/>
                  </a:lnTo>
                  <a:lnTo>
                    <a:pt x="110" y="207"/>
                  </a:lnTo>
                  <a:lnTo>
                    <a:pt x="112" y="201"/>
                  </a:lnTo>
                  <a:lnTo>
                    <a:pt x="118" y="196"/>
                  </a:lnTo>
                  <a:lnTo>
                    <a:pt x="121" y="190"/>
                  </a:lnTo>
                  <a:lnTo>
                    <a:pt x="124" y="176"/>
                  </a:lnTo>
                  <a:lnTo>
                    <a:pt x="130" y="155"/>
                  </a:lnTo>
                  <a:lnTo>
                    <a:pt x="130" y="133"/>
                  </a:lnTo>
                  <a:lnTo>
                    <a:pt x="127" y="124"/>
                  </a:lnTo>
                  <a:lnTo>
                    <a:pt x="124" y="124"/>
                  </a:lnTo>
                  <a:lnTo>
                    <a:pt x="121" y="121"/>
                  </a:lnTo>
                  <a:lnTo>
                    <a:pt x="115" y="118"/>
                  </a:lnTo>
                  <a:lnTo>
                    <a:pt x="112" y="115"/>
                  </a:lnTo>
                  <a:lnTo>
                    <a:pt x="110" y="112"/>
                  </a:lnTo>
                  <a:lnTo>
                    <a:pt x="107" y="110"/>
                  </a:lnTo>
                  <a:lnTo>
                    <a:pt x="104" y="107"/>
                  </a:lnTo>
                  <a:lnTo>
                    <a:pt x="101" y="104"/>
                  </a:lnTo>
                  <a:lnTo>
                    <a:pt x="95" y="104"/>
                  </a:lnTo>
                  <a:lnTo>
                    <a:pt x="92" y="101"/>
                  </a:lnTo>
                  <a:lnTo>
                    <a:pt x="92" y="98"/>
                  </a:lnTo>
                  <a:lnTo>
                    <a:pt x="92" y="92"/>
                  </a:lnTo>
                  <a:lnTo>
                    <a:pt x="92" y="87"/>
                  </a:lnTo>
                  <a:lnTo>
                    <a:pt x="92" y="78"/>
                  </a:lnTo>
                  <a:lnTo>
                    <a:pt x="89" y="72"/>
                  </a:lnTo>
                  <a:lnTo>
                    <a:pt x="87" y="69"/>
                  </a:lnTo>
                  <a:lnTo>
                    <a:pt x="81" y="69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66" y="64"/>
                  </a:lnTo>
                  <a:lnTo>
                    <a:pt x="58" y="61"/>
                  </a:lnTo>
                  <a:lnTo>
                    <a:pt x="43" y="49"/>
                  </a:lnTo>
                  <a:lnTo>
                    <a:pt x="18" y="26"/>
                  </a:lnTo>
                  <a:lnTo>
                    <a:pt x="6" y="6"/>
                  </a:lnTo>
                  <a:lnTo>
                    <a:pt x="23" y="12"/>
                  </a:lnTo>
                  <a:lnTo>
                    <a:pt x="38" y="9"/>
                  </a:lnTo>
                  <a:lnTo>
                    <a:pt x="46" y="6"/>
                  </a:lnTo>
                  <a:lnTo>
                    <a:pt x="49" y="9"/>
                  </a:lnTo>
                  <a:lnTo>
                    <a:pt x="52" y="18"/>
                  </a:lnTo>
                  <a:lnTo>
                    <a:pt x="58" y="18"/>
                  </a:lnTo>
                  <a:lnTo>
                    <a:pt x="64" y="20"/>
                  </a:lnTo>
                  <a:lnTo>
                    <a:pt x="66" y="18"/>
                  </a:lnTo>
                  <a:lnTo>
                    <a:pt x="69" y="15"/>
                  </a:lnTo>
                  <a:lnTo>
                    <a:pt x="87" y="6"/>
                  </a:lnTo>
                  <a:lnTo>
                    <a:pt x="89" y="3"/>
                  </a:lnTo>
                  <a:lnTo>
                    <a:pt x="95" y="0"/>
                  </a:lnTo>
                  <a:lnTo>
                    <a:pt x="98" y="0"/>
                  </a:lnTo>
                  <a:lnTo>
                    <a:pt x="104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801" y="1605"/>
              <a:ext cx="1886" cy="1991"/>
            </a:xfrm>
            <a:custGeom>
              <a:avLst/>
              <a:gdLst>
                <a:gd name="T0" fmla="*/ 319 w 1886"/>
                <a:gd name="T1" fmla="*/ 55 h 1991"/>
                <a:gd name="T2" fmla="*/ 495 w 1886"/>
                <a:gd name="T3" fmla="*/ 236 h 1991"/>
                <a:gd name="T4" fmla="*/ 607 w 1886"/>
                <a:gd name="T5" fmla="*/ 322 h 1991"/>
                <a:gd name="T6" fmla="*/ 544 w 1886"/>
                <a:gd name="T7" fmla="*/ 414 h 1991"/>
                <a:gd name="T8" fmla="*/ 627 w 1886"/>
                <a:gd name="T9" fmla="*/ 506 h 1991"/>
                <a:gd name="T10" fmla="*/ 716 w 1886"/>
                <a:gd name="T11" fmla="*/ 598 h 1991"/>
                <a:gd name="T12" fmla="*/ 808 w 1886"/>
                <a:gd name="T13" fmla="*/ 632 h 1991"/>
                <a:gd name="T14" fmla="*/ 946 w 1886"/>
                <a:gd name="T15" fmla="*/ 695 h 1991"/>
                <a:gd name="T16" fmla="*/ 1058 w 1886"/>
                <a:gd name="T17" fmla="*/ 802 h 1991"/>
                <a:gd name="T18" fmla="*/ 1176 w 1886"/>
                <a:gd name="T19" fmla="*/ 922 h 1991"/>
                <a:gd name="T20" fmla="*/ 1228 w 1886"/>
                <a:gd name="T21" fmla="*/ 1023 h 1991"/>
                <a:gd name="T22" fmla="*/ 1239 w 1886"/>
                <a:gd name="T23" fmla="*/ 1143 h 1991"/>
                <a:gd name="T24" fmla="*/ 1314 w 1886"/>
                <a:gd name="T25" fmla="*/ 1261 h 1991"/>
                <a:gd name="T26" fmla="*/ 1400 w 1886"/>
                <a:gd name="T27" fmla="*/ 1336 h 1991"/>
                <a:gd name="T28" fmla="*/ 1550 w 1886"/>
                <a:gd name="T29" fmla="*/ 1411 h 1991"/>
                <a:gd name="T30" fmla="*/ 1676 w 1886"/>
                <a:gd name="T31" fmla="*/ 1462 h 1991"/>
                <a:gd name="T32" fmla="*/ 1754 w 1886"/>
                <a:gd name="T33" fmla="*/ 1569 h 1991"/>
                <a:gd name="T34" fmla="*/ 1768 w 1886"/>
                <a:gd name="T35" fmla="*/ 1752 h 1991"/>
                <a:gd name="T36" fmla="*/ 1872 w 1886"/>
                <a:gd name="T37" fmla="*/ 1893 h 1991"/>
                <a:gd name="T38" fmla="*/ 1596 w 1886"/>
                <a:gd name="T39" fmla="*/ 1844 h 1991"/>
                <a:gd name="T40" fmla="*/ 1515 w 1886"/>
                <a:gd name="T41" fmla="*/ 1899 h 1991"/>
                <a:gd name="T42" fmla="*/ 1443 w 1886"/>
                <a:gd name="T43" fmla="*/ 1873 h 1991"/>
                <a:gd name="T44" fmla="*/ 1380 w 1886"/>
                <a:gd name="T45" fmla="*/ 1887 h 1991"/>
                <a:gd name="T46" fmla="*/ 1331 w 1886"/>
                <a:gd name="T47" fmla="*/ 1907 h 1991"/>
                <a:gd name="T48" fmla="*/ 1285 w 1886"/>
                <a:gd name="T49" fmla="*/ 1867 h 1991"/>
                <a:gd name="T50" fmla="*/ 1213 w 1886"/>
                <a:gd name="T51" fmla="*/ 1850 h 1991"/>
                <a:gd name="T52" fmla="*/ 1153 w 1886"/>
                <a:gd name="T53" fmla="*/ 1813 h 1991"/>
                <a:gd name="T54" fmla="*/ 1101 w 1886"/>
                <a:gd name="T55" fmla="*/ 1787 h 1991"/>
                <a:gd name="T56" fmla="*/ 1032 w 1886"/>
                <a:gd name="T57" fmla="*/ 1813 h 1991"/>
                <a:gd name="T58" fmla="*/ 963 w 1886"/>
                <a:gd name="T59" fmla="*/ 1818 h 1991"/>
                <a:gd name="T60" fmla="*/ 906 w 1886"/>
                <a:gd name="T61" fmla="*/ 1795 h 1991"/>
                <a:gd name="T62" fmla="*/ 851 w 1886"/>
                <a:gd name="T63" fmla="*/ 1758 h 1991"/>
                <a:gd name="T64" fmla="*/ 797 w 1886"/>
                <a:gd name="T65" fmla="*/ 1729 h 1991"/>
                <a:gd name="T66" fmla="*/ 713 w 1886"/>
                <a:gd name="T67" fmla="*/ 1729 h 1991"/>
                <a:gd name="T68" fmla="*/ 639 w 1886"/>
                <a:gd name="T69" fmla="*/ 1781 h 1991"/>
                <a:gd name="T70" fmla="*/ 558 w 1886"/>
                <a:gd name="T71" fmla="*/ 1925 h 1991"/>
                <a:gd name="T72" fmla="*/ 371 w 1886"/>
                <a:gd name="T73" fmla="*/ 1956 h 1991"/>
                <a:gd name="T74" fmla="*/ 236 w 1886"/>
                <a:gd name="T75" fmla="*/ 1982 h 1991"/>
                <a:gd name="T76" fmla="*/ 138 w 1886"/>
                <a:gd name="T77" fmla="*/ 1864 h 1991"/>
                <a:gd name="T78" fmla="*/ 167 w 1886"/>
                <a:gd name="T79" fmla="*/ 1836 h 1991"/>
                <a:gd name="T80" fmla="*/ 196 w 1886"/>
                <a:gd name="T81" fmla="*/ 1787 h 1991"/>
                <a:gd name="T82" fmla="*/ 276 w 1886"/>
                <a:gd name="T83" fmla="*/ 1764 h 1991"/>
                <a:gd name="T84" fmla="*/ 342 w 1886"/>
                <a:gd name="T85" fmla="*/ 1732 h 1991"/>
                <a:gd name="T86" fmla="*/ 386 w 1886"/>
                <a:gd name="T87" fmla="*/ 1689 h 1991"/>
                <a:gd name="T88" fmla="*/ 417 w 1886"/>
                <a:gd name="T89" fmla="*/ 1649 h 1991"/>
                <a:gd name="T90" fmla="*/ 449 w 1886"/>
                <a:gd name="T91" fmla="*/ 1592 h 1991"/>
                <a:gd name="T92" fmla="*/ 457 w 1886"/>
                <a:gd name="T93" fmla="*/ 1517 h 1991"/>
                <a:gd name="T94" fmla="*/ 501 w 1886"/>
                <a:gd name="T95" fmla="*/ 1459 h 1991"/>
                <a:gd name="T96" fmla="*/ 538 w 1886"/>
                <a:gd name="T97" fmla="*/ 1382 h 1991"/>
                <a:gd name="T98" fmla="*/ 432 w 1886"/>
                <a:gd name="T99" fmla="*/ 1293 h 1991"/>
                <a:gd name="T100" fmla="*/ 480 w 1886"/>
                <a:gd name="T101" fmla="*/ 1158 h 1991"/>
                <a:gd name="T102" fmla="*/ 248 w 1886"/>
                <a:gd name="T103" fmla="*/ 1112 h 1991"/>
                <a:gd name="T104" fmla="*/ 20 w 1886"/>
                <a:gd name="T105" fmla="*/ 879 h 1991"/>
                <a:gd name="T106" fmla="*/ 49 w 1886"/>
                <a:gd name="T107" fmla="*/ 822 h 1991"/>
                <a:gd name="T108" fmla="*/ 84 w 1886"/>
                <a:gd name="T109" fmla="*/ 770 h 1991"/>
                <a:gd name="T110" fmla="*/ 167 w 1886"/>
                <a:gd name="T111" fmla="*/ 750 h 1991"/>
                <a:gd name="T112" fmla="*/ 170 w 1886"/>
                <a:gd name="T113" fmla="*/ 661 h 1991"/>
                <a:gd name="T114" fmla="*/ 153 w 1886"/>
                <a:gd name="T115" fmla="*/ 592 h 1991"/>
                <a:gd name="T116" fmla="*/ 179 w 1886"/>
                <a:gd name="T117" fmla="*/ 509 h 1991"/>
                <a:gd name="T118" fmla="*/ 164 w 1886"/>
                <a:gd name="T119" fmla="*/ 437 h 1991"/>
                <a:gd name="T120" fmla="*/ 141 w 1886"/>
                <a:gd name="T121" fmla="*/ 345 h 1991"/>
                <a:gd name="T122" fmla="*/ 121 w 1886"/>
                <a:gd name="T123" fmla="*/ 190 h 1991"/>
                <a:gd name="T124" fmla="*/ 38 w 1886"/>
                <a:gd name="T125" fmla="*/ 9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86" h="1991">
                  <a:moveTo>
                    <a:pt x="104" y="6"/>
                  </a:moveTo>
                  <a:lnTo>
                    <a:pt x="118" y="6"/>
                  </a:lnTo>
                  <a:lnTo>
                    <a:pt x="127" y="6"/>
                  </a:lnTo>
                  <a:lnTo>
                    <a:pt x="130" y="12"/>
                  </a:lnTo>
                  <a:lnTo>
                    <a:pt x="135" y="26"/>
                  </a:lnTo>
                  <a:lnTo>
                    <a:pt x="141" y="26"/>
                  </a:lnTo>
                  <a:lnTo>
                    <a:pt x="144" y="29"/>
                  </a:lnTo>
                  <a:lnTo>
                    <a:pt x="147" y="32"/>
                  </a:lnTo>
                  <a:lnTo>
                    <a:pt x="150" y="35"/>
                  </a:lnTo>
                  <a:lnTo>
                    <a:pt x="173" y="46"/>
                  </a:lnTo>
                  <a:lnTo>
                    <a:pt x="176" y="46"/>
                  </a:lnTo>
                  <a:lnTo>
                    <a:pt x="181" y="46"/>
                  </a:lnTo>
                  <a:lnTo>
                    <a:pt x="184" y="46"/>
                  </a:lnTo>
                  <a:lnTo>
                    <a:pt x="202" y="38"/>
                  </a:lnTo>
                  <a:lnTo>
                    <a:pt x="213" y="35"/>
                  </a:lnTo>
                  <a:lnTo>
                    <a:pt x="227" y="35"/>
                  </a:lnTo>
                  <a:lnTo>
                    <a:pt x="239" y="35"/>
                  </a:lnTo>
                  <a:lnTo>
                    <a:pt x="248" y="38"/>
                  </a:lnTo>
                  <a:lnTo>
                    <a:pt x="250" y="43"/>
                  </a:lnTo>
                  <a:lnTo>
                    <a:pt x="256" y="43"/>
                  </a:lnTo>
                  <a:lnTo>
                    <a:pt x="259" y="46"/>
                  </a:lnTo>
                  <a:lnTo>
                    <a:pt x="268" y="46"/>
                  </a:lnTo>
                  <a:lnTo>
                    <a:pt x="276" y="43"/>
                  </a:lnTo>
                  <a:lnTo>
                    <a:pt x="282" y="43"/>
                  </a:lnTo>
                  <a:lnTo>
                    <a:pt x="288" y="49"/>
                  </a:lnTo>
                  <a:lnTo>
                    <a:pt x="291" y="58"/>
                  </a:lnTo>
                  <a:lnTo>
                    <a:pt x="294" y="58"/>
                  </a:lnTo>
                  <a:lnTo>
                    <a:pt x="299" y="58"/>
                  </a:lnTo>
                  <a:lnTo>
                    <a:pt x="305" y="61"/>
                  </a:lnTo>
                  <a:lnTo>
                    <a:pt x="319" y="55"/>
                  </a:lnTo>
                  <a:lnTo>
                    <a:pt x="337" y="55"/>
                  </a:lnTo>
                  <a:lnTo>
                    <a:pt x="345" y="64"/>
                  </a:lnTo>
                  <a:lnTo>
                    <a:pt x="348" y="58"/>
                  </a:lnTo>
                  <a:lnTo>
                    <a:pt x="354" y="61"/>
                  </a:lnTo>
                  <a:lnTo>
                    <a:pt x="357" y="64"/>
                  </a:lnTo>
                  <a:lnTo>
                    <a:pt x="363" y="81"/>
                  </a:lnTo>
                  <a:lnTo>
                    <a:pt x="368" y="87"/>
                  </a:lnTo>
                  <a:lnTo>
                    <a:pt x="371" y="92"/>
                  </a:lnTo>
                  <a:lnTo>
                    <a:pt x="374" y="98"/>
                  </a:lnTo>
                  <a:lnTo>
                    <a:pt x="377" y="130"/>
                  </a:lnTo>
                  <a:lnTo>
                    <a:pt x="380" y="138"/>
                  </a:lnTo>
                  <a:lnTo>
                    <a:pt x="383" y="138"/>
                  </a:lnTo>
                  <a:lnTo>
                    <a:pt x="388" y="141"/>
                  </a:lnTo>
                  <a:lnTo>
                    <a:pt x="397" y="147"/>
                  </a:lnTo>
                  <a:lnTo>
                    <a:pt x="400" y="150"/>
                  </a:lnTo>
                  <a:lnTo>
                    <a:pt x="403" y="150"/>
                  </a:lnTo>
                  <a:lnTo>
                    <a:pt x="409" y="158"/>
                  </a:lnTo>
                  <a:lnTo>
                    <a:pt x="414" y="167"/>
                  </a:lnTo>
                  <a:lnTo>
                    <a:pt x="414" y="170"/>
                  </a:lnTo>
                  <a:lnTo>
                    <a:pt x="417" y="176"/>
                  </a:lnTo>
                  <a:lnTo>
                    <a:pt x="434" y="187"/>
                  </a:lnTo>
                  <a:lnTo>
                    <a:pt x="434" y="190"/>
                  </a:lnTo>
                  <a:lnTo>
                    <a:pt x="437" y="190"/>
                  </a:lnTo>
                  <a:lnTo>
                    <a:pt x="455" y="199"/>
                  </a:lnTo>
                  <a:lnTo>
                    <a:pt x="469" y="210"/>
                  </a:lnTo>
                  <a:lnTo>
                    <a:pt x="480" y="219"/>
                  </a:lnTo>
                  <a:lnTo>
                    <a:pt x="483" y="224"/>
                  </a:lnTo>
                  <a:lnTo>
                    <a:pt x="486" y="233"/>
                  </a:lnTo>
                  <a:lnTo>
                    <a:pt x="489" y="236"/>
                  </a:lnTo>
                  <a:lnTo>
                    <a:pt x="495" y="236"/>
                  </a:lnTo>
                  <a:lnTo>
                    <a:pt x="503" y="230"/>
                  </a:lnTo>
                  <a:lnTo>
                    <a:pt x="509" y="230"/>
                  </a:lnTo>
                  <a:lnTo>
                    <a:pt x="518" y="230"/>
                  </a:lnTo>
                  <a:lnTo>
                    <a:pt x="521" y="227"/>
                  </a:lnTo>
                  <a:lnTo>
                    <a:pt x="535" y="227"/>
                  </a:lnTo>
                  <a:lnTo>
                    <a:pt x="541" y="224"/>
                  </a:lnTo>
                  <a:lnTo>
                    <a:pt x="547" y="230"/>
                  </a:lnTo>
                  <a:lnTo>
                    <a:pt x="549" y="233"/>
                  </a:lnTo>
                  <a:lnTo>
                    <a:pt x="552" y="236"/>
                  </a:lnTo>
                  <a:lnTo>
                    <a:pt x="555" y="239"/>
                  </a:lnTo>
                  <a:lnTo>
                    <a:pt x="561" y="245"/>
                  </a:lnTo>
                  <a:lnTo>
                    <a:pt x="570" y="245"/>
                  </a:lnTo>
                  <a:lnTo>
                    <a:pt x="572" y="245"/>
                  </a:lnTo>
                  <a:lnTo>
                    <a:pt x="572" y="247"/>
                  </a:lnTo>
                  <a:lnTo>
                    <a:pt x="570" y="250"/>
                  </a:lnTo>
                  <a:lnTo>
                    <a:pt x="581" y="262"/>
                  </a:lnTo>
                  <a:lnTo>
                    <a:pt x="584" y="265"/>
                  </a:lnTo>
                  <a:lnTo>
                    <a:pt x="590" y="276"/>
                  </a:lnTo>
                  <a:lnTo>
                    <a:pt x="593" y="279"/>
                  </a:lnTo>
                  <a:lnTo>
                    <a:pt x="593" y="285"/>
                  </a:lnTo>
                  <a:lnTo>
                    <a:pt x="595" y="288"/>
                  </a:lnTo>
                  <a:lnTo>
                    <a:pt x="598" y="288"/>
                  </a:lnTo>
                  <a:lnTo>
                    <a:pt x="604" y="282"/>
                  </a:lnTo>
                  <a:lnTo>
                    <a:pt x="607" y="285"/>
                  </a:lnTo>
                  <a:lnTo>
                    <a:pt x="607" y="290"/>
                  </a:lnTo>
                  <a:lnTo>
                    <a:pt x="604" y="296"/>
                  </a:lnTo>
                  <a:lnTo>
                    <a:pt x="607" y="305"/>
                  </a:lnTo>
                  <a:lnTo>
                    <a:pt x="607" y="311"/>
                  </a:lnTo>
                  <a:lnTo>
                    <a:pt x="607" y="316"/>
                  </a:lnTo>
                  <a:lnTo>
                    <a:pt x="607" y="322"/>
                  </a:lnTo>
                  <a:lnTo>
                    <a:pt x="604" y="325"/>
                  </a:lnTo>
                  <a:lnTo>
                    <a:pt x="601" y="331"/>
                  </a:lnTo>
                  <a:lnTo>
                    <a:pt x="604" y="336"/>
                  </a:lnTo>
                  <a:lnTo>
                    <a:pt x="601" y="342"/>
                  </a:lnTo>
                  <a:lnTo>
                    <a:pt x="601" y="345"/>
                  </a:lnTo>
                  <a:lnTo>
                    <a:pt x="604" y="348"/>
                  </a:lnTo>
                  <a:lnTo>
                    <a:pt x="607" y="354"/>
                  </a:lnTo>
                  <a:lnTo>
                    <a:pt x="607" y="357"/>
                  </a:lnTo>
                  <a:lnTo>
                    <a:pt x="610" y="357"/>
                  </a:lnTo>
                  <a:lnTo>
                    <a:pt x="613" y="357"/>
                  </a:lnTo>
                  <a:lnTo>
                    <a:pt x="616" y="359"/>
                  </a:lnTo>
                  <a:lnTo>
                    <a:pt x="616" y="365"/>
                  </a:lnTo>
                  <a:lnTo>
                    <a:pt x="613" y="365"/>
                  </a:lnTo>
                  <a:lnTo>
                    <a:pt x="604" y="365"/>
                  </a:lnTo>
                  <a:lnTo>
                    <a:pt x="604" y="368"/>
                  </a:lnTo>
                  <a:lnTo>
                    <a:pt x="607" y="374"/>
                  </a:lnTo>
                  <a:lnTo>
                    <a:pt x="607" y="377"/>
                  </a:lnTo>
                  <a:lnTo>
                    <a:pt x="604" y="380"/>
                  </a:lnTo>
                  <a:lnTo>
                    <a:pt x="593" y="385"/>
                  </a:lnTo>
                  <a:lnTo>
                    <a:pt x="587" y="391"/>
                  </a:lnTo>
                  <a:lnTo>
                    <a:pt x="578" y="388"/>
                  </a:lnTo>
                  <a:lnTo>
                    <a:pt x="575" y="391"/>
                  </a:lnTo>
                  <a:lnTo>
                    <a:pt x="572" y="397"/>
                  </a:lnTo>
                  <a:lnTo>
                    <a:pt x="564" y="397"/>
                  </a:lnTo>
                  <a:lnTo>
                    <a:pt x="561" y="397"/>
                  </a:lnTo>
                  <a:lnTo>
                    <a:pt x="561" y="400"/>
                  </a:lnTo>
                  <a:lnTo>
                    <a:pt x="558" y="405"/>
                  </a:lnTo>
                  <a:lnTo>
                    <a:pt x="555" y="405"/>
                  </a:lnTo>
                  <a:lnTo>
                    <a:pt x="547" y="408"/>
                  </a:lnTo>
                  <a:lnTo>
                    <a:pt x="544" y="414"/>
                  </a:lnTo>
                  <a:lnTo>
                    <a:pt x="538" y="414"/>
                  </a:lnTo>
                  <a:lnTo>
                    <a:pt x="538" y="420"/>
                  </a:lnTo>
                  <a:lnTo>
                    <a:pt x="541" y="423"/>
                  </a:lnTo>
                  <a:lnTo>
                    <a:pt x="547" y="425"/>
                  </a:lnTo>
                  <a:lnTo>
                    <a:pt x="552" y="440"/>
                  </a:lnTo>
                  <a:lnTo>
                    <a:pt x="552" y="451"/>
                  </a:lnTo>
                  <a:lnTo>
                    <a:pt x="552" y="457"/>
                  </a:lnTo>
                  <a:lnTo>
                    <a:pt x="549" y="463"/>
                  </a:lnTo>
                  <a:lnTo>
                    <a:pt x="552" y="469"/>
                  </a:lnTo>
                  <a:lnTo>
                    <a:pt x="558" y="471"/>
                  </a:lnTo>
                  <a:lnTo>
                    <a:pt x="561" y="469"/>
                  </a:lnTo>
                  <a:lnTo>
                    <a:pt x="567" y="469"/>
                  </a:lnTo>
                  <a:lnTo>
                    <a:pt x="570" y="471"/>
                  </a:lnTo>
                  <a:lnTo>
                    <a:pt x="572" y="477"/>
                  </a:lnTo>
                  <a:lnTo>
                    <a:pt x="575" y="477"/>
                  </a:lnTo>
                  <a:lnTo>
                    <a:pt x="584" y="477"/>
                  </a:lnTo>
                  <a:lnTo>
                    <a:pt x="590" y="480"/>
                  </a:lnTo>
                  <a:lnTo>
                    <a:pt x="595" y="480"/>
                  </a:lnTo>
                  <a:lnTo>
                    <a:pt x="598" y="477"/>
                  </a:lnTo>
                  <a:lnTo>
                    <a:pt x="601" y="483"/>
                  </a:lnTo>
                  <a:lnTo>
                    <a:pt x="604" y="483"/>
                  </a:lnTo>
                  <a:lnTo>
                    <a:pt x="604" y="486"/>
                  </a:lnTo>
                  <a:lnTo>
                    <a:pt x="601" y="489"/>
                  </a:lnTo>
                  <a:lnTo>
                    <a:pt x="607" y="492"/>
                  </a:lnTo>
                  <a:lnTo>
                    <a:pt x="610" y="497"/>
                  </a:lnTo>
                  <a:lnTo>
                    <a:pt x="616" y="500"/>
                  </a:lnTo>
                  <a:lnTo>
                    <a:pt x="616" y="503"/>
                  </a:lnTo>
                  <a:lnTo>
                    <a:pt x="618" y="506"/>
                  </a:lnTo>
                  <a:lnTo>
                    <a:pt x="621" y="506"/>
                  </a:lnTo>
                  <a:lnTo>
                    <a:pt x="627" y="506"/>
                  </a:lnTo>
                  <a:lnTo>
                    <a:pt x="630" y="506"/>
                  </a:lnTo>
                  <a:lnTo>
                    <a:pt x="633" y="509"/>
                  </a:lnTo>
                  <a:lnTo>
                    <a:pt x="633" y="514"/>
                  </a:lnTo>
                  <a:lnTo>
                    <a:pt x="639" y="523"/>
                  </a:lnTo>
                  <a:lnTo>
                    <a:pt x="641" y="526"/>
                  </a:lnTo>
                  <a:lnTo>
                    <a:pt x="639" y="532"/>
                  </a:lnTo>
                  <a:lnTo>
                    <a:pt x="639" y="535"/>
                  </a:lnTo>
                  <a:lnTo>
                    <a:pt x="641" y="540"/>
                  </a:lnTo>
                  <a:lnTo>
                    <a:pt x="644" y="546"/>
                  </a:lnTo>
                  <a:lnTo>
                    <a:pt x="647" y="555"/>
                  </a:lnTo>
                  <a:lnTo>
                    <a:pt x="650" y="555"/>
                  </a:lnTo>
                  <a:lnTo>
                    <a:pt x="659" y="555"/>
                  </a:lnTo>
                  <a:lnTo>
                    <a:pt x="664" y="566"/>
                  </a:lnTo>
                  <a:lnTo>
                    <a:pt x="667" y="566"/>
                  </a:lnTo>
                  <a:lnTo>
                    <a:pt x="670" y="560"/>
                  </a:lnTo>
                  <a:lnTo>
                    <a:pt x="673" y="560"/>
                  </a:lnTo>
                  <a:lnTo>
                    <a:pt x="685" y="569"/>
                  </a:lnTo>
                  <a:lnTo>
                    <a:pt x="690" y="572"/>
                  </a:lnTo>
                  <a:lnTo>
                    <a:pt x="690" y="575"/>
                  </a:lnTo>
                  <a:lnTo>
                    <a:pt x="693" y="578"/>
                  </a:lnTo>
                  <a:lnTo>
                    <a:pt x="699" y="575"/>
                  </a:lnTo>
                  <a:lnTo>
                    <a:pt x="702" y="575"/>
                  </a:lnTo>
                  <a:lnTo>
                    <a:pt x="705" y="578"/>
                  </a:lnTo>
                  <a:lnTo>
                    <a:pt x="702" y="586"/>
                  </a:lnTo>
                  <a:lnTo>
                    <a:pt x="702" y="589"/>
                  </a:lnTo>
                  <a:lnTo>
                    <a:pt x="708" y="586"/>
                  </a:lnTo>
                  <a:lnTo>
                    <a:pt x="710" y="586"/>
                  </a:lnTo>
                  <a:lnTo>
                    <a:pt x="710" y="592"/>
                  </a:lnTo>
                  <a:lnTo>
                    <a:pt x="713" y="592"/>
                  </a:lnTo>
                  <a:lnTo>
                    <a:pt x="716" y="598"/>
                  </a:lnTo>
                  <a:lnTo>
                    <a:pt x="719" y="598"/>
                  </a:lnTo>
                  <a:lnTo>
                    <a:pt x="725" y="592"/>
                  </a:lnTo>
                  <a:lnTo>
                    <a:pt x="728" y="595"/>
                  </a:lnTo>
                  <a:lnTo>
                    <a:pt x="728" y="598"/>
                  </a:lnTo>
                  <a:lnTo>
                    <a:pt x="731" y="598"/>
                  </a:lnTo>
                  <a:lnTo>
                    <a:pt x="733" y="598"/>
                  </a:lnTo>
                  <a:lnTo>
                    <a:pt x="736" y="598"/>
                  </a:lnTo>
                  <a:lnTo>
                    <a:pt x="736" y="592"/>
                  </a:lnTo>
                  <a:lnTo>
                    <a:pt x="742" y="595"/>
                  </a:lnTo>
                  <a:lnTo>
                    <a:pt x="745" y="592"/>
                  </a:lnTo>
                  <a:lnTo>
                    <a:pt x="751" y="595"/>
                  </a:lnTo>
                  <a:lnTo>
                    <a:pt x="754" y="598"/>
                  </a:lnTo>
                  <a:lnTo>
                    <a:pt x="756" y="606"/>
                  </a:lnTo>
                  <a:lnTo>
                    <a:pt x="759" y="606"/>
                  </a:lnTo>
                  <a:lnTo>
                    <a:pt x="762" y="606"/>
                  </a:lnTo>
                  <a:lnTo>
                    <a:pt x="765" y="604"/>
                  </a:lnTo>
                  <a:lnTo>
                    <a:pt x="768" y="606"/>
                  </a:lnTo>
                  <a:lnTo>
                    <a:pt x="771" y="609"/>
                  </a:lnTo>
                  <a:lnTo>
                    <a:pt x="771" y="618"/>
                  </a:lnTo>
                  <a:lnTo>
                    <a:pt x="777" y="621"/>
                  </a:lnTo>
                  <a:lnTo>
                    <a:pt x="779" y="615"/>
                  </a:lnTo>
                  <a:lnTo>
                    <a:pt x="782" y="615"/>
                  </a:lnTo>
                  <a:lnTo>
                    <a:pt x="785" y="618"/>
                  </a:lnTo>
                  <a:lnTo>
                    <a:pt x="788" y="621"/>
                  </a:lnTo>
                  <a:lnTo>
                    <a:pt x="785" y="624"/>
                  </a:lnTo>
                  <a:lnTo>
                    <a:pt x="788" y="627"/>
                  </a:lnTo>
                  <a:lnTo>
                    <a:pt x="791" y="629"/>
                  </a:lnTo>
                  <a:lnTo>
                    <a:pt x="800" y="627"/>
                  </a:lnTo>
                  <a:lnTo>
                    <a:pt x="805" y="632"/>
                  </a:lnTo>
                  <a:lnTo>
                    <a:pt x="808" y="632"/>
                  </a:lnTo>
                  <a:lnTo>
                    <a:pt x="814" y="632"/>
                  </a:lnTo>
                  <a:lnTo>
                    <a:pt x="817" y="632"/>
                  </a:lnTo>
                  <a:lnTo>
                    <a:pt x="823" y="638"/>
                  </a:lnTo>
                  <a:lnTo>
                    <a:pt x="828" y="641"/>
                  </a:lnTo>
                  <a:lnTo>
                    <a:pt x="831" y="644"/>
                  </a:lnTo>
                  <a:lnTo>
                    <a:pt x="837" y="644"/>
                  </a:lnTo>
                  <a:lnTo>
                    <a:pt x="843" y="641"/>
                  </a:lnTo>
                  <a:lnTo>
                    <a:pt x="848" y="644"/>
                  </a:lnTo>
                  <a:lnTo>
                    <a:pt x="851" y="644"/>
                  </a:lnTo>
                  <a:lnTo>
                    <a:pt x="857" y="655"/>
                  </a:lnTo>
                  <a:lnTo>
                    <a:pt x="860" y="655"/>
                  </a:lnTo>
                  <a:lnTo>
                    <a:pt x="866" y="652"/>
                  </a:lnTo>
                  <a:lnTo>
                    <a:pt x="869" y="652"/>
                  </a:lnTo>
                  <a:lnTo>
                    <a:pt x="871" y="652"/>
                  </a:lnTo>
                  <a:lnTo>
                    <a:pt x="877" y="652"/>
                  </a:lnTo>
                  <a:lnTo>
                    <a:pt x="877" y="655"/>
                  </a:lnTo>
                  <a:lnTo>
                    <a:pt x="877" y="661"/>
                  </a:lnTo>
                  <a:lnTo>
                    <a:pt x="877" y="664"/>
                  </a:lnTo>
                  <a:lnTo>
                    <a:pt x="886" y="664"/>
                  </a:lnTo>
                  <a:lnTo>
                    <a:pt x="892" y="664"/>
                  </a:lnTo>
                  <a:lnTo>
                    <a:pt x="909" y="667"/>
                  </a:lnTo>
                  <a:lnTo>
                    <a:pt x="917" y="670"/>
                  </a:lnTo>
                  <a:lnTo>
                    <a:pt x="920" y="672"/>
                  </a:lnTo>
                  <a:lnTo>
                    <a:pt x="920" y="681"/>
                  </a:lnTo>
                  <a:lnTo>
                    <a:pt x="914" y="687"/>
                  </a:lnTo>
                  <a:lnTo>
                    <a:pt x="914" y="690"/>
                  </a:lnTo>
                  <a:lnTo>
                    <a:pt x="917" y="690"/>
                  </a:lnTo>
                  <a:lnTo>
                    <a:pt x="926" y="693"/>
                  </a:lnTo>
                  <a:lnTo>
                    <a:pt x="943" y="693"/>
                  </a:lnTo>
                  <a:lnTo>
                    <a:pt x="946" y="695"/>
                  </a:lnTo>
                  <a:lnTo>
                    <a:pt x="952" y="698"/>
                  </a:lnTo>
                  <a:lnTo>
                    <a:pt x="960" y="698"/>
                  </a:lnTo>
                  <a:lnTo>
                    <a:pt x="960" y="704"/>
                  </a:lnTo>
                  <a:lnTo>
                    <a:pt x="966" y="704"/>
                  </a:lnTo>
                  <a:lnTo>
                    <a:pt x="969" y="707"/>
                  </a:lnTo>
                  <a:lnTo>
                    <a:pt x="969" y="710"/>
                  </a:lnTo>
                  <a:lnTo>
                    <a:pt x="963" y="713"/>
                  </a:lnTo>
                  <a:lnTo>
                    <a:pt x="963" y="718"/>
                  </a:lnTo>
                  <a:lnTo>
                    <a:pt x="966" y="718"/>
                  </a:lnTo>
                  <a:lnTo>
                    <a:pt x="978" y="721"/>
                  </a:lnTo>
                  <a:lnTo>
                    <a:pt x="981" y="724"/>
                  </a:lnTo>
                  <a:lnTo>
                    <a:pt x="1012" y="744"/>
                  </a:lnTo>
                  <a:lnTo>
                    <a:pt x="1012" y="750"/>
                  </a:lnTo>
                  <a:lnTo>
                    <a:pt x="1015" y="753"/>
                  </a:lnTo>
                  <a:lnTo>
                    <a:pt x="1018" y="753"/>
                  </a:lnTo>
                  <a:lnTo>
                    <a:pt x="1029" y="750"/>
                  </a:lnTo>
                  <a:lnTo>
                    <a:pt x="1044" y="753"/>
                  </a:lnTo>
                  <a:lnTo>
                    <a:pt x="1052" y="756"/>
                  </a:lnTo>
                  <a:lnTo>
                    <a:pt x="1055" y="759"/>
                  </a:lnTo>
                  <a:lnTo>
                    <a:pt x="1055" y="764"/>
                  </a:lnTo>
                  <a:lnTo>
                    <a:pt x="1052" y="773"/>
                  </a:lnTo>
                  <a:lnTo>
                    <a:pt x="1052" y="776"/>
                  </a:lnTo>
                  <a:lnTo>
                    <a:pt x="1052" y="782"/>
                  </a:lnTo>
                  <a:lnTo>
                    <a:pt x="1058" y="787"/>
                  </a:lnTo>
                  <a:lnTo>
                    <a:pt x="1055" y="793"/>
                  </a:lnTo>
                  <a:lnTo>
                    <a:pt x="1050" y="796"/>
                  </a:lnTo>
                  <a:lnTo>
                    <a:pt x="1050" y="799"/>
                  </a:lnTo>
                  <a:lnTo>
                    <a:pt x="1050" y="802"/>
                  </a:lnTo>
                  <a:lnTo>
                    <a:pt x="1052" y="802"/>
                  </a:lnTo>
                  <a:lnTo>
                    <a:pt x="1058" y="802"/>
                  </a:lnTo>
                  <a:lnTo>
                    <a:pt x="1061" y="802"/>
                  </a:lnTo>
                  <a:lnTo>
                    <a:pt x="1061" y="810"/>
                  </a:lnTo>
                  <a:lnTo>
                    <a:pt x="1064" y="816"/>
                  </a:lnTo>
                  <a:lnTo>
                    <a:pt x="1067" y="816"/>
                  </a:lnTo>
                  <a:lnTo>
                    <a:pt x="1070" y="813"/>
                  </a:lnTo>
                  <a:lnTo>
                    <a:pt x="1075" y="810"/>
                  </a:lnTo>
                  <a:lnTo>
                    <a:pt x="1078" y="813"/>
                  </a:lnTo>
                  <a:lnTo>
                    <a:pt x="1078" y="819"/>
                  </a:lnTo>
                  <a:lnTo>
                    <a:pt x="1075" y="836"/>
                  </a:lnTo>
                  <a:lnTo>
                    <a:pt x="1075" y="842"/>
                  </a:lnTo>
                  <a:lnTo>
                    <a:pt x="1078" y="851"/>
                  </a:lnTo>
                  <a:lnTo>
                    <a:pt x="1087" y="859"/>
                  </a:lnTo>
                  <a:lnTo>
                    <a:pt x="1093" y="865"/>
                  </a:lnTo>
                  <a:lnTo>
                    <a:pt x="1110" y="868"/>
                  </a:lnTo>
                  <a:lnTo>
                    <a:pt x="1119" y="868"/>
                  </a:lnTo>
                  <a:lnTo>
                    <a:pt x="1124" y="865"/>
                  </a:lnTo>
                  <a:lnTo>
                    <a:pt x="1127" y="871"/>
                  </a:lnTo>
                  <a:lnTo>
                    <a:pt x="1130" y="874"/>
                  </a:lnTo>
                  <a:lnTo>
                    <a:pt x="1127" y="879"/>
                  </a:lnTo>
                  <a:lnTo>
                    <a:pt x="1130" y="882"/>
                  </a:lnTo>
                  <a:lnTo>
                    <a:pt x="1144" y="894"/>
                  </a:lnTo>
                  <a:lnTo>
                    <a:pt x="1147" y="896"/>
                  </a:lnTo>
                  <a:lnTo>
                    <a:pt x="1147" y="899"/>
                  </a:lnTo>
                  <a:lnTo>
                    <a:pt x="1147" y="905"/>
                  </a:lnTo>
                  <a:lnTo>
                    <a:pt x="1153" y="908"/>
                  </a:lnTo>
                  <a:lnTo>
                    <a:pt x="1156" y="908"/>
                  </a:lnTo>
                  <a:lnTo>
                    <a:pt x="1167" y="911"/>
                  </a:lnTo>
                  <a:lnTo>
                    <a:pt x="1176" y="914"/>
                  </a:lnTo>
                  <a:lnTo>
                    <a:pt x="1176" y="917"/>
                  </a:lnTo>
                  <a:lnTo>
                    <a:pt x="1176" y="922"/>
                  </a:lnTo>
                  <a:lnTo>
                    <a:pt x="1179" y="928"/>
                  </a:lnTo>
                  <a:lnTo>
                    <a:pt x="1185" y="931"/>
                  </a:lnTo>
                  <a:lnTo>
                    <a:pt x="1193" y="931"/>
                  </a:lnTo>
                  <a:lnTo>
                    <a:pt x="1211" y="931"/>
                  </a:lnTo>
                  <a:lnTo>
                    <a:pt x="1213" y="934"/>
                  </a:lnTo>
                  <a:lnTo>
                    <a:pt x="1219" y="940"/>
                  </a:lnTo>
                  <a:lnTo>
                    <a:pt x="1222" y="940"/>
                  </a:lnTo>
                  <a:lnTo>
                    <a:pt x="1231" y="940"/>
                  </a:lnTo>
                  <a:lnTo>
                    <a:pt x="1236" y="940"/>
                  </a:lnTo>
                  <a:lnTo>
                    <a:pt x="1245" y="945"/>
                  </a:lnTo>
                  <a:lnTo>
                    <a:pt x="1251" y="954"/>
                  </a:lnTo>
                  <a:lnTo>
                    <a:pt x="1257" y="960"/>
                  </a:lnTo>
                  <a:lnTo>
                    <a:pt x="1259" y="960"/>
                  </a:lnTo>
                  <a:lnTo>
                    <a:pt x="1265" y="963"/>
                  </a:lnTo>
                  <a:lnTo>
                    <a:pt x="1268" y="965"/>
                  </a:lnTo>
                  <a:lnTo>
                    <a:pt x="1268" y="971"/>
                  </a:lnTo>
                  <a:lnTo>
                    <a:pt x="1265" y="977"/>
                  </a:lnTo>
                  <a:lnTo>
                    <a:pt x="1262" y="986"/>
                  </a:lnTo>
                  <a:lnTo>
                    <a:pt x="1254" y="991"/>
                  </a:lnTo>
                  <a:lnTo>
                    <a:pt x="1251" y="994"/>
                  </a:lnTo>
                  <a:lnTo>
                    <a:pt x="1248" y="1000"/>
                  </a:lnTo>
                  <a:lnTo>
                    <a:pt x="1251" y="1006"/>
                  </a:lnTo>
                  <a:lnTo>
                    <a:pt x="1248" y="1006"/>
                  </a:lnTo>
                  <a:lnTo>
                    <a:pt x="1245" y="1006"/>
                  </a:lnTo>
                  <a:lnTo>
                    <a:pt x="1239" y="1003"/>
                  </a:lnTo>
                  <a:lnTo>
                    <a:pt x="1236" y="1003"/>
                  </a:lnTo>
                  <a:lnTo>
                    <a:pt x="1234" y="1006"/>
                  </a:lnTo>
                  <a:lnTo>
                    <a:pt x="1231" y="1017"/>
                  </a:lnTo>
                  <a:lnTo>
                    <a:pt x="1231" y="1020"/>
                  </a:lnTo>
                  <a:lnTo>
                    <a:pt x="1228" y="1023"/>
                  </a:lnTo>
                  <a:lnTo>
                    <a:pt x="1225" y="1026"/>
                  </a:lnTo>
                  <a:lnTo>
                    <a:pt x="1222" y="1026"/>
                  </a:lnTo>
                  <a:lnTo>
                    <a:pt x="1219" y="1031"/>
                  </a:lnTo>
                  <a:lnTo>
                    <a:pt x="1216" y="1040"/>
                  </a:lnTo>
                  <a:lnTo>
                    <a:pt x="1213" y="1043"/>
                  </a:lnTo>
                  <a:lnTo>
                    <a:pt x="1216" y="1049"/>
                  </a:lnTo>
                  <a:lnTo>
                    <a:pt x="1216" y="1052"/>
                  </a:lnTo>
                  <a:lnTo>
                    <a:pt x="1216" y="1054"/>
                  </a:lnTo>
                  <a:lnTo>
                    <a:pt x="1199" y="1054"/>
                  </a:lnTo>
                  <a:lnTo>
                    <a:pt x="1196" y="1057"/>
                  </a:lnTo>
                  <a:lnTo>
                    <a:pt x="1196" y="1063"/>
                  </a:lnTo>
                  <a:lnTo>
                    <a:pt x="1193" y="1072"/>
                  </a:lnTo>
                  <a:lnTo>
                    <a:pt x="1196" y="1075"/>
                  </a:lnTo>
                  <a:lnTo>
                    <a:pt x="1199" y="1075"/>
                  </a:lnTo>
                  <a:lnTo>
                    <a:pt x="1205" y="1072"/>
                  </a:lnTo>
                  <a:lnTo>
                    <a:pt x="1208" y="1075"/>
                  </a:lnTo>
                  <a:lnTo>
                    <a:pt x="1205" y="1080"/>
                  </a:lnTo>
                  <a:lnTo>
                    <a:pt x="1202" y="1086"/>
                  </a:lnTo>
                  <a:lnTo>
                    <a:pt x="1211" y="1092"/>
                  </a:lnTo>
                  <a:lnTo>
                    <a:pt x="1211" y="1098"/>
                  </a:lnTo>
                  <a:lnTo>
                    <a:pt x="1208" y="1098"/>
                  </a:lnTo>
                  <a:lnTo>
                    <a:pt x="1199" y="1103"/>
                  </a:lnTo>
                  <a:lnTo>
                    <a:pt x="1199" y="1109"/>
                  </a:lnTo>
                  <a:lnTo>
                    <a:pt x="1196" y="1115"/>
                  </a:lnTo>
                  <a:lnTo>
                    <a:pt x="1199" y="1118"/>
                  </a:lnTo>
                  <a:lnTo>
                    <a:pt x="1211" y="1123"/>
                  </a:lnTo>
                  <a:lnTo>
                    <a:pt x="1222" y="1132"/>
                  </a:lnTo>
                  <a:lnTo>
                    <a:pt x="1228" y="1135"/>
                  </a:lnTo>
                  <a:lnTo>
                    <a:pt x="1239" y="1149"/>
                  </a:lnTo>
                  <a:lnTo>
                    <a:pt x="1239" y="1143"/>
                  </a:lnTo>
                  <a:lnTo>
                    <a:pt x="1245" y="1152"/>
                  </a:lnTo>
                  <a:lnTo>
                    <a:pt x="1251" y="1161"/>
                  </a:lnTo>
                  <a:lnTo>
                    <a:pt x="1259" y="1166"/>
                  </a:lnTo>
                  <a:lnTo>
                    <a:pt x="1277" y="1166"/>
                  </a:lnTo>
                  <a:lnTo>
                    <a:pt x="1282" y="1169"/>
                  </a:lnTo>
                  <a:lnTo>
                    <a:pt x="1285" y="1172"/>
                  </a:lnTo>
                  <a:lnTo>
                    <a:pt x="1288" y="1175"/>
                  </a:lnTo>
                  <a:lnTo>
                    <a:pt x="1294" y="1178"/>
                  </a:lnTo>
                  <a:lnTo>
                    <a:pt x="1300" y="1178"/>
                  </a:lnTo>
                  <a:lnTo>
                    <a:pt x="1305" y="1181"/>
                  </a:lnTo>
                  <a:lnTo>
                    <a:pt x="1305" y="1184"/>
                  </a:lnTo>
                  <a:lnTo>
                    <a:pt x="1303" y="1201"/>
                  </a:lnTo>
                  <a:lnTo>
                    <a:pt x="1303" y="1207"/>
                  </a:lnTo>
                  <a:lnTo>
                    <a:pt x="1305" y="1210"/>
                  </a:lnTo>
                  <a:lnTo>
                    <a:pt x="1308" y="1215"/>
                  </a:lnTo>
                  <a:lnTo>
                    <a:pt x="1314" y="1218"/>
                  </a:lnTo>
                  <a:lnTo>
                    <a:pt x="1317" y="1218"/>
                  </a:lnTo>
                  <a:lnTo>
                    <a:pt x="1320" y="1215"/>
                  </a:lnTo>
                  <a:lnTo>
                    <a:pt x="1326" y="1212"/>
                  </a:lnTo>
                  <a:lnTo>
                    <a:pt x="1328" y="1212"/>
                  </a:lnTo>
                  <a:lnTo>
                    <a:pt x="1334" y="1212"/>
                  </a:lnTo>
                  <a:lnTo>
                    <a:pt x="1340" y="1215"/>
                  </a:lnTo>
                  <a:lnTo>
                    <a:pt x="1340" y="1218"/>
                  </a:lnTo>
                  <a:lnTo>
                    <a:pt x="1340" y="1224"/>
                  </a:lnTo>
                  <a:lnTo>
                    <a:pt x="1340" y="1230"/>
                  </a:lnTo>
                  <a:lnTo>
                    <a:pt x="1334" y="1241"/>
                  </a:lnTo>
                  <a:lnTo>
                    <a:pt x="1328" y="1247"/>
                  </a:lnTo>
                  <a:lnTo>
                    <a:pt x="1326" y="1253"/>
                  </a:lnTo>
                  <a:lnTo>
                    <a:pt x="1320" y="1258"/>
                  </a:lnTo>
                  <a:lnTo>
                    <a:pt x="1314" y="1261"/>
                  </a:lnTo>
                  <a:lnTo>
                    <a:pt x="1308" y="1264"/>
                  </a:lnTo>
                  <a:lnTo>
                    <a:pt x="1300" y="1270"/>
                  </a:lnTo>
                  <a:lnTo>
                    <a:pt x="1294" y="1273"/>
                  </a:lnTo>
                  <a:lnTo>
                    <a:pt x="1291" y="1284"/>
                  </a:lnTo>
                  <a:lnTo>
                    <a:pt x="1291" y="1296"/>
                  </a:lnTo>
                  <a:lnTo>
                    <a:pt x="1294" y="1299"/>
                  </a:lnTo>
                  <a:lnTo>
                    <a:pt x="1297" y="1299"/>
                  </a:lnTo>
                  <a:lnTo>
                    <a:pt x="1300" y="1299"/>
                  </a:lnTo>
                  <a:lnTo>
                    <a:pt x="1311" y="1284"/>
                  </a:lnTo>
                  <a:lnTo>
                    <a:pt x="1317" y="1281"/>
                  </a:lnTo>
                  <a:lnTo>
                    <a:pt x="1328" y="1278"/>
                  </a:lnTo>
                  <a:lnTo>
                    <a:pt x="1331" y="1278"/>
                  </a:lnTo>
                  <a:lnTo>
                    <a:pt x="1334" y="1284"/>
                  </a:lnTo>
                  <a:lnTo>
                    <a:pt x="1337" y="1284"/>
                  </a:lnTo>
                  <a:lnTo>
                    <a:pt x="1337" y="1293"/>
                  </a:lnTo>
                  <a:lnTo>
                    <a:pt x="1343" y="1296"/>
                  </a:lnTo>
                  <a:lnTo>
                    <a:pt x="1340" y="1304"/>
                  </a:lnTo>
                  <a:lnTo>
                    <a:pt x="1343" y="1307"/>
                  </a:lnTo>
                  <a:lnTo>
                    <a:pt x="1346" y="1310"/>
                  </a:lnTo>
                  <a:lnTo>
                    <a:pt x="1351" y="1313"/>
                  </a:lnTo>
                  <a:lnTo>
                    <a:pt x="1351" y="1319"/>
                  </a:lnTo>
                  <a:lnTo>
                    <a:pt x="1354" y="1324"/>
                  </a:lnTo>
                  <a:lnTo>
                    <a:pt x="1363" y="1330"/>
                  </a:lnTo>
                  <a:lnTo>
                    <a:pt x="1366" y="1330"/>
                  </a:lnTo>
                  <a:lnTo>
                    <a:pt x="1372" y="1330"/>
                  </a:lnTo>
                  <a:lnTo>
                    <a:pt x="1377" y="1327"/>
                  </a:lnTo>
                  <a:lnTo>
                    <a:pt x="1380" y="1327"/>
                  </a:lnTo>
                  <a:lnTo>
                    <a:pt x="1383" y="1330"/>
                  </a:lnTo>
                  <a:lnTo>
                    <a:pt x="1389" y="1336"/>
                  </a:lnTo>
                  <a:lnTo>
                    <a:pt x="1400" y="1336"/>
                  </a:lnTo>
                  <a:lnTo>
                    <a:pt x="1406" y="1339"/>
                  </a:lnTo>
                  <a:lnTo>
                    <a:pt x="1412" y="1342"/>
                  </a:lnTo>
                  <a:lnTo>
                    <a:pt x="1415" y="1342"/>
                  </a:lnTo>
                  <a:lnTo>
                    <a:pt x="1418" y="1342"/>
                  </a:lnTo>
                  <a:lnTo>
                    <a:pt x="1426" y="1333"/>
                  </a:lnTo>
                  <a:lnTo>
                    <a:pt x="1435" y="1333"/>
                  </a:lnTo>
                  <a:lnTo>
                    <a:pt x="1441" y="1336"/>
                  </a:lnTo>
                  <a:lnTo>
                    <a:pt x="1449" y="1342"/>
                  </a:lnTo>
                  <a:lnTo>
                    <a:pt x="1455" y="1342"/>
                  </a:lnTo>
                  <a:lnTo>
                    <a:pt x="1458" y="1339"/>
                  </a:lnTo>
                  <a:lnTo>
                    <a:pt x="1464" y="1336"/>
                  </a:lnTo>
                  <a:lnTo>
                    <a:pt x="1466" y="1339"/>
                  </a:lnTo>
                  <a:lnTo>
                    <a:pt x="1472" y="1342"/>
                  </a:lnTo>
                  <a:lnTo>
                    <a:pt x="1478" y="1345"/>
                  </a:lnTo>
                  <a:lnTo>
                    <a:pt x="1487" y="1347"/>
                  </a:lnTo>
                  <a:lnTo>
                    <a:pt x="1492" y="1350"/>
                  </a:lnTo>
                  <a:lnTo>
                    <a:pt x="1487" y="1350"/>
                  </a:lnTo>
                  <a:lnTo>
                    <a:pt x="1495" y="1356"/>
                  </a:lnTo>
                  <a:lnTo>
                    <a:pt x="1498" y="1356"/>
                  </a:lnTo>
                  <a:lnTo>
                    <a:pt x="1501" y="1353"/>
                  </a:lnTo>
                  <a:lnTo>
                    <a:pt x="1507" y="1356"/>
                  </a:lnTo>
                  <a:lnTo>
                    <a:pt x="1512" y="1368"/>
                  </a:lnTo>
                  <a:lnTo>
                    <a:pt x="1515" y="1382"/>
                  </a:lnTo>
                  <a:lnTo>
                    <a:pt x="1515" y="1402"/>
                  </a:lnTo>
                  <a:lnTo>
                    <a:pt x="1518" y="1405"/>
                  </a:lnTo>
                  <a:lnTo>
                    <a:pt x="1521" y="1408"/>
                  </a:lnTo>
                  <a:lnTo>
                    <a:pt x="1527" y="1411"/>
                  </a:lnTo>
                  <a:lnTo>
                    <a:pt x="1533" y="1411"/>
                  </a:lnTo>
                  <a:lnTo>
                    <a:pt x="1538" y="1413"/>
                  </a:lnTo>
                  <a:lnTo>
                    <a:pt x="1550" y="1411"/>
                  </a:lnTo>
                  <a:lnTo>
                    <a:pt x="1550" y="1408"/>
                  </a:lnTo>
                  <a:lnTo>
                    <a:pt x="1558" y="1408"/>
                  </a:lnTo>
                  <a:lnTo>
                    <a:pt x="1564" y="1408"/>
                  </a:lnTo>
                  <a:lnTo>
                    <a:pt x="1567" y="1411"/>
                  </a:lnTo>
                  <a:lnTo>
                    <a:pt x="1570" y="1413"/>
                  </a:lnTo>
                  <a:lnTo>
                    <a:pt x="1570" y="1419"/>
                  </a:lnTo>
                  <a:lnTo>
                    <a:pt x="1573" y="1422"/>
                  </a:lnTo>
                  <a:lnTo>
                    <a:pt x="1576" y="1425"/>
                  </a:lnTo>
                  <a:lnTo>
                    <a:pt x="1584" y="1428"/>
                  </a:lnTo>
                  <a:lnTo>
                    <a:pt x="1590" y="1434"/>
                  </a:lnTo>
                  <a:lnTo>
                    <a:pt x="1593" y="1436"/>
                  </a:lnTo>
                  <a:lnTo>
                    <a:pt x="1604" y="1428"/>
                  </a:lnTo>
                  <a:lnTo>
                    <a:pt x="1613" y="1428"/>
                  </a:lnTo>
                  <a:lnTo>
                    <a:pt x="1616" y="1431"/>
                  </a:lnTo>
                  <a:lnTo>
                    <a:pt x="1625" y="1434"/>
                  </a:lnTo>
                  <a:lnTo>
                    <a:pt x="1630" y="1442"/>
                  </a:lnTo>
                  <a:lnTo>
                    <a:pt x="1630" y="1445"/>
                  </a:lnTo>
                  <a:lnTo>
                    <a:pt x="1627" y="1451"/>
                  </a:lnTo>
                  <a:lnTo>
                    <a:pt x="1630" y="1457"/>
                  </a:lnTo>
                  <a:lnTo>
                    <a:pt x="1633" y="1457"/>
                  </a:lnTo>
                  <a:lnTo>
                    <a:pt x="1642" y="1457"/>
                  </a:lnTo>
                  <a:lnTo>
                    <a:pt x="1642" y="1459"/>
                  </a:lnTo>
                  <a:lnTo>
                    <a:pt x="1642" y="1465"/>
                  </a:lnTo>
                  <a:lnTo>
                    <a:pt x="1645" y="1468"/>
                  </a:lnTo>
                  <a:lnTo>
                    <a:pt x="1648" y="1465"/>
                  </a:lnTo>
                  <a:lnTo>
                    <a:pt x="1650" y="1465"/>
                  </a:lnTo>
                  <a:lnTo>
                    <a:pt x="1656" y="1471"/>
                  </a:lnTo>
                  <a:lnTo>
                    <a:pt x="1662" y="1465"/>
                  </a:lnTo>
                  <a:lnTo>
                    <a:pt x="1668" y="1462"/>
                  </a:lnTo>
                  <a:lnTo>
                    <a:pt x="1676" y="1462"/>
                  </a:lnTo>
                  <a:lnTo>
                    <a:pt x="1676" y="1471"/>
                  </a:lnTo>
                  <a:lnTo>
                    <a:pt x="1685" y="1468"/>
                  </a:lnTo>
                  <a:lnTo>
                    <a:pt x="1685" y="1474"/>
                  </a:lnTo>
                  <a:lnTo>
                    <a:pt x="1685" y="1477"/>
                  </a:lnTo>
                  <a:lnTo>
                    <a:pt x="1691" y="1477"/>
                  </a:lnTo>
                  <a:lnTo>
                    <a:pt x="1694" y="1480"/>
                  </a:lnTo>
                  <a:lnTo>
                    <a:pt x="1696" y="1480"/>
                  </a:lnTo>
                  <a:lnTo>
                    <a:pt x="1699" y="1480"/>
                  </a:lnTo>
                  <a:lnTo>
                    <a:pt x="1702" y="1480"/>
                  </a:lnTo>
                  <a:lnTo>
                    <a:pt x="1705" y="1480"/>
                  </a:lnTo>
                  <a:lnTo>
                    <a:pt x="1708" y="1482"/>
                  </a:lnTo>
                  <a:lnTo>
                    <a:pt x="1711" y="1485"/>
                  </a:lnTo>
                  <a:lnTo>
                    <a:pt x="1708" y="1488"/>
                  </a:lnTo>
                  <a:lnTo>
                    <a:pt x="1699" y="1491"/>
                  </a:lnTo>
                  <a:lnTo>
                    <a:pt x="1699" y="1494"/>
                  </a:lnTo>
                  <a:lnTo>
                    <a:pt x="1702" y="1497"/>
                  </a:lnTo>
                  <a:lnTo>
                    <a:pt x="1708" y="1497"/>
                  </a:lnTo>
                  <a:lnTo>
                    <a:pt x="1717" y="1503"/>
                  </a:lnTo>
                  <a:lnTo>
                    <a:pt x="1725" y="1505"/>
                  </a:lnTo>
                  <a:lnTo>
                    <a:pt x="1731" y="1514"/>
                  </a:lnTo>
                  <a:lnTo>
                    <a:pt x="1737" y="1520"/>
                  </a:lnTo>
                  <a:lnTo>
                    <a:pt x="1742" y="1528"/>
                  </a:lnTo>
                  <a:lnTo>
                    <a:pt x="1742" y="1531"/>
                  </a:lnTo>
                  <a:lnTo>
                    <a:pt x="1740" y="1540"/>
                  </a:lnTo>
                  <a:lnTo>
                    <a:pt x="1742" y="1543"/>
                  </a:lnTo>
                  <a:lnTo>
                    <a:pt x="1748" y="1548"/>
                  </a:lnTo>
                  <a:lnTo>
                    <a:pt x="1754" y="1554"/>
                  </a:lnTo>
                  <a:lnTo>
                    <a:pt x="1754" y="1560"/>
                  </a:lnTo>
                  <a:lnTo>
                    <a:pt x="1754" y="1566"/>
                  </a:lnTo>
                  <a:lnTo>
                    <a:pt x="1754" y="1569"/>
                  </a:lnTo>
                  <a:lnTo>
                    <a:pt x="1751" y="1574"/>
                  </a:lnTo>
                  <a:lnTo>
                    <a:pt x="1754" y="1577"/>
                  </a:lnTo>
                  <a:lnTo>
                    <a:pt x="1754" y="1589"/>
                  </a:lnTo>
                  <a:lnTo>
                    <a:pt x="1757" y="1589"/>
                  </a:lnTo>
                  <a:lnTo>
                    <a:pt x="1760" y="1586"/>
                  </a:lnTo>
                  <a:lnTo>
                    <a:pt x="1765" y="1580"/>
                  </a:lnTo>
                  <a:lnTo>
                    <a:pt x="1768" y="1580"/>
                  </a:lnTo>
                  <a:lnTo>
                    <a:pt x="1774" y="1583"/>
                  </a:lnTo>
                  <a:lnTo>
                    <a:pt x="1780" y="1589"/>
                  </a:lnTo>
                  <a:lnTo>
                    <a:pt x="1783" y="1592"/>
                  </a:lnTo>
                  <a:lnTo>
                    <a:pt x="1777" y="1597"/>
                  </a:lnTo>
                  <a:lnTo>
                    <a:pt x="1774" y="1600"/>
                  </a:lnTo>
                  <a:lnTo>
                    <a:pt x="1777" y="1609"/>
                  </a:lnTo>
                  <a:lnTo>
                    <a:pt x="1780" y="1617"/>
                  </a:lnTo>
                  <a:lnTo>
                    <a:pt x="1777" y="1623"/>
                  </a:lnTo>
                  <a:lnTo>
                    <a:pt x="1774" y="1626"/>
                  </a:lnTo>
                  <a:lnTo>
                    <a:pt x="1765" y="1635"/>
                  </a:lnTo>
                  <a:lnTo>
                    <a:pt x="1765" y="1643"/>
                  </a:lnTo>
                  <a:lnTo>
                    <a:pt x="1763" y="1652"/>
                  </a:lnTo>
                  <a:lnTo>
                    <a:pt x="1757" y="1663"/>
                  </a:lnTo>
                  <a:lnTo>
                    <a:pt x="1754" y="1669"/>
                  </a:lnTo>
                  <a:lnTo>
                    <a:pt x="1751" y="1683"/>
                  </a:lnTo>
                  <a:lnTo>
                    <a:pt x="1751" y="1692"/>
                  </a:lnTo>
                  <a:lnTo>
                    <a:pt x="1757" y="1709"/>
                  </a:lnTo>
                  <a:lnTo>
                    <a:pt x="1760" y="1715"/>
                  </a:lnTo>
                  <a:lnTo>
                    <a:pt x="1765" y="1721"/>
                  </a:lnTo>
                  <a:lnTo>
                    <a:pt x="1765" y="1724"/>
                  </a:lnTo>
                  <a:lnTo>
                    <a:pt x="1760" y="1729"/>
                  </a:lnTo>
                  <a:lnTo>
                    <a:pt x="1760" y="1741"/>
                  </a:lnTo>
                  <a:lnTo>
                    <a:pt x="1768" y="1752"/>
                  </a:lnTo>
                  <a:lnTo>
                    <a:pt x="1777" y="1770"/>
                  </a:lnTo>
                  <a:lnTo>
                    <a:pt x="1780" y="1775"/>
                  </a:lnTo>
                  <a:lnTo>
                    <a:pt x="1786" y="1778"/>
                  </a:lnTo>
                  <a:lnTo>
                    <a:pt x="1788" y="1787"/>
                  </a:lnTo>
                  <a:lnTo>
                    <a:pt x="1791" y="1793"/>
                  </a:lnTo>
                  <a:lnTo>
                    <a:pt x="1791" y="1798"/>
                  </a:lnTo>
                  <a:lnTo>
                    <a:pt x="1800" y="1813"/>
                  </a:lnTo>
                  <a:lnTo>
                    <a:pt x="1806" y="1816"/>
                  </a:lnTo>
                  <a:lnTo>
                    <a:pt x="1811" y="1818"/>
                  </a:lnTo>
                  <a:lnTo>
                    <a:pt x="1820" y="1821"/>
                  </a:lnTo>
                  <a:lnTo>
                    <a:pt x="1823" y="1824"/>
                  </a:lnTo>
                  <a:lnTo>
                    <a:pt x="1826" y="1830"/>
                  </a:lnTo>
                  <a:lnTo>
                    <a:pt x="1849" y="1844"/>
                  </a:lnTo>
                  <a:lnTo>
                    <a:pt x="1852" y="1850"/>
                  </a:lnTo>
                  <a:lnTo>
                    <a:pt x="1855" y="1864"/>
                  </a:lnTo>
                  <a:lnTo>
                    <a:pt x="1869" y="1882"/>
                  </a:lnTo>
                  <a:lnTo>
                    <a:pt x="1878" y="1887"/>
                  </a:lnTo>
                  <a:lnTo>
                    <a:pt x="1883" y="1893"/>
                  </a:lnTo>
                  <a:lnTo>
                    <a:pt x="1883" y="1896"/>
                  </a:lnTo>
                  <a:lnTo>
                    <a:pt x="1883" y="1913"/>
                  </a:lnTo>
                  <a:lnTo>
                    <a:pt x="1883" y="1919"/>
                  </a:lnTo>
                  <a:lnTo>
                    <a:pt x="1886" y="1925"/>
                  </a:lnTo>
                  <a:lnTo>
                    <a:pt x="1880" y="1925"/>
                  </a:lnTo>
                  <a:lnTo>
                    <a:pt x="1878" y="1925"/>
                  </a:lnTo>
                  <a:lnTo>
                    <a:pt x="1875" y="1922"/>
                  </a:lnTo>
                  <a:lnTo>
                    <a:pt x="1875" y="1913"/>
                  </a:lnTo>
                  <a:lnTo>
                    <a:pt x="1878" y="1907"/>
                  </a:lnTo>
                  <a:lnTo>
                    <a:pt x="1878" y="1902"/>
                  </a:lnTo>
                  <a:lnTo>
                    <a:pt x="1875" y="1896"/>
                  </a:lnTo>
                  <a:lnTo>
                    <a:pt x="1872" y="1893"/>
                  </a:lnTo>
                  <a:lnTo>
                    <a:pt x="1869" y="1887"/>
                  </a:lnTo>
                  <a:lnTo>
                    <a:pt x="1857" y="1882"/>
                  </a:lnTo>
                  <a:lnTo>
                    <a:pt x="1846" y="1879"/>
                  </a:lnTo>
                  <a:lnTo>
                    <a:pt x="1840" y="1876"/>
                  </a:lnTo>
                  <a:lnTo>
                    <a:pt x="1834" y="1876"/>
                  </a:lnTo>
                  <a:lnTo>
                    <a:pt x="1826" y="1873"/>
                  </a:lnTo>
                  <a:lnTo>
                    <a:pt x="1814" y="1870"/>
                  </a:lnTo>
                  <a:lnTo>
                    <a:pt x="1811" y="1867"/>
                  </a:lnTo>
                  <a:lnTo>
                    <a:pt x="1806" y="1862"/>
                  </a:lnTo>
                  <a:lnTo>
                    <a:pt x="1803" y="1859"/>
                  </a:lnTo>
                  <a:lnTo>
                    <a:pt x="1794" y="1859"/>
                  </a:lnTo>
                  <a:lnTo>
                    <a:pt x="1786" y="1856"/>
                  </a:lnTo>
                  <a:lnTo>
                    <a:pt x="1771" y="1850"/>
                  </a:lnTo>
                  <a:lnTo>
                    <a:pt x="1765" y="1850"/>
                  </a:lnTo>
                  <a:lnTo>
                    <a:pt x="1751" y="1844"/>
                  </a:lnTo>
                  <a:lnTo>
                    <a:pt x="1731" y="1833"/>
                  </a:lnTo>
                  <a:lnTo>
                    <a:pt x="1722" y="1824"/>
                  </a:lnTo>
                  <a:lnTo>
                    <a:pt x="1717" y="1821"/>
                  </a:lnTo>
                  <a:lnTo>
                    <a:pt x="1708" y="1816"/>
                  </a:lnTo>
                  <a:lnTo>
                    <a:pt x="1699" y="1813"/>
                  </a:lnTo>
                  <a:lnTo>
                    <a:pt x="1679" y="1813"/>
                  </a:lnTo>
                  <a:lnTo>
                    <a:pt x="1659" y="1813"/>
                  </a:lnTo>
                  <a:lnTo>
                    <a:pt x="1653" y="1816"/>
                  </a:lnTo>
                  <a:lnTo>
                    <a:pt x="1645" y="1821"/>
                  </a:lnTo>
                  <a:lnTo>
                    <a:pt x="1630" y="1824"/>
                  </a:lnTo>
                  <a:lnTo>
                    <a:pt x="1625" y="1827"/>
                  </a:lnTo>
                  <a:lnTo>
                    <a:pt x="1616" y="1836"/>
                  </a:lnTo>
                  <a:lnTo>
                    <a:pt x="1604" y="1841"/>
                  </a:lnTo>
                  <a:lnTo>
                    <a:pt x="1602" y="1841"/>
                  </a:lnTo>
                  <a:lnTo>
                    <a:pt x="1596" y="1844"/>
                  </a:lnTo>
                  <a:lnTo>
                    <a:pt x="1596" y="1847"/>
                  </a:lnTo>
                  <a:lnTo>
                    <a:pt x="1587" y="1850"/>
                  </a:lnTo>
                  <a:lnTo>
                    <a:pt x="1584" y="1853"/>
                  </a:lnTo>
                  <a:lnTo>
                    <a:pt x="1576" y="1856"/>
                  </a:lnTo>
                  <a:lnTo>
                    <a:pt x="1573" y="1859"/>
                  </a:lnTo>
                  <a:lnTo>
                    <a:pt x="1576" y="1862"/>
                  </a:lnTo>
                  <a:lnTo>
                    <a:pt x="1576" y="1864"/>
                  </a:lnTo>
                  <a:lnTo>
                    <a:pt x="1570" y="1864"/>
                  </a:lnTo>
                  <a:lnTo>
                    <a:pt x="1570" y="1867"/>
                  </a:lnTo>
                  <a:lnTo>
                    <a:pt x="1561" y="1882"/>
                  </a:lnTo>
                  <a:lnTo>
                    <a:pt x="1561" y="1887"/>
                  </a:lnTo>
                  <a:lnTo>
                    <a:pt x="1558" y="1890"/>
                  </a:lnTo>
                  <a:lnTo>
                    <a:pt x="1556" y="1890"/>
                  </a:lnTo>
                  <a:lnTo>
                    <a:pt x="1553" y="1890"/>
                  </a:lnTo>
                  <a:lnTo>
                    <a:pt x="1550" y="1890"/>
                  </a:lnTo>
                  <a:lnTo>
                    <a:pt x="1550" y="1893"/>
                  </a:lnTo>
                  <a:lnTo>
                    <a:pt x="1550" y="1896"/>
                  </a:lnTo>
                  <a:lnTo>
                    <a:pt x="1550" y="1899"/>
                  </a:lnTo>
                  <a:lnTo>
                    <a:pt x="1547" y="1902"/>
                  </a:lnTo>
                  <a:lnTo>
                    <a:pt x="1547" y="1907"/>
                  </a:lnTo>
                  <a:lnTo>
                    <a:pt x="1544" y="1907"/>
                  </a:lnTo>
                  <a:lnTo>
                    <a:pt x="1541" y="1910"/>
                  </a:lnTo>
                  <a:lnTo>
                    <a:pt x="1538" y="1913"/>
                  </a:lnTo>
                  <a:lnTo>
                    <a:pt x="1535" y="1913"/>
                  </a:lnTo>
                  <a:lnTo>
                    <a:pt x="1530" y="1910"/>
                  </a:lnTo>
                  <a:lnTo>
                    <a:pt x="1524" y="1907"/>
                  </a:lnTo>
                  <a:lnTo>
                    <a:pt x="1527" y="1905"/>
                  </a:lnTo>
                  <a:lnTo>
                    <a:pt x="1524" y="1902"/>
                  </a:lnTo>
                  <a:lnTo>
                    <a:pt x="1518" y="1902"/>
                  </a:lnTo>
                  <a:lnTo>
                    <a:pt x="1515" y="1899"/>
                  </a:lnTo>
                  <a:lnTo>
                    <a:pt x="1512" y="1899"/>
                  </a:lnTo>
                  <a:lnTo>
                    <a:pt x="1512" y="1905"/>
                  </a:lnTo>
                  <a:lnTo>
                    <a:pt x="1510" y="1907"/>
                  </a:lnTo>
                  <a:lnTo>
                    <a:pt x="1501" y="1905"/>
                  </a:lnTo>
                  <a:lnTo>
                    <a:pt x="1498" y="1899"/>
                  </a:lnTo>
                  <a:lnTo>
                    <a:pt x="1495" y="1899"/>
                  </a:lnTo>
                  <a:lnTo>
                    <a:pt x="1492" y="1896"/>
                  </a:lnTo>
                  <a:lnTo>
                    <a:pt x="1492" y="1890"/>
                  </a:lnTo>
                  <a:lnTo>
                    <a:pt x="1487" y="1890"/>
                  </a:lnTo>
                  <a:lnTo>
                    <a:pt x="1489" y="1887"/>
                  </a:lnTo>
                  <a:lnTo>
                    <a:pt x="1489" y="1885"/>
                  </a:lnTo>
                  <a:lnTo>
                    <a:pt x="1487" y="1885"/>
                  </a:lnTo>
                  <a:lnTo>
                    <a:pt x="1481" y="1885"/>
                  </a:lnTo>
                  <a:lnTo>
                    <a:pt x="1478" y="1885"/>
                  </a:lnTo>
                  <a:lnTo>
                    <a:pt x="1478" y="1882"/>
                  </a:lnTo>
                  <a:lnTo>
                    <a:pt x="1481" y="1882"/>
                  </a:lnTo>
                  <a:lnTo>
                    <a:pt x="1478" y="1879"/>
                  </a:lnTo>
                  <a:lnTo>
                    <a:pt x="1481" y="1876"/>
                  </a:lnTo>
                  <a:lnTo>
                    <a:pt x="1481" y="1873"/>
                  </a:lnTo>
                  <a:lnTo>
                    <a:pt x="1475" y="1876"/>
                  </a:lnTo>
                  <a:lnTo>
                    <a:pt x="1472" y="1876"/>
                  </a:lnTo>
                  <a:lnTo>
                    <a:pt x="1469" y="1876"/>
                  </a:lnTo>
                  <a:lnTo>
                    <a:pt x="1466" y="1873"/>
                  </a:lnTo>
                  <a:lnTo>
                    <a:pt x="1461" y="1873"/>
                  </a:lnTo>
                  <a:lnTo>
                    <a:pt x="1458" y="1879"/>
                  </a:lnTo>
                  <a:lnTo>
                    <a:pt x="1452" y="1876"/>
                  </a:lnTo>
                  <a:lnTo>
                    <a:pt x="1452" y="1879"/>
                  </a:lnTo>
                  <a:lnTo>
                    <a:pt x="1449" y="1879"/>
                  </a:lnTo>
                  <a:lnTo>
                    <a:pt x="1446" y="1876"/>
                  </a:lnTo>
                  <a:lnTo>
                    <a:pt x="1443" y="1873"/>
                  </a:lnTo>
                  <a:lnTo>
                    <a:pt x="1443" y="1879"/>
                  </a:lnTo>
                  <a:lnTo>
                    <a:pt x="1435" y="1882"/>
                  </a:lnTo>
                  <a:lnTo>
                    <a:pt x="1432" y="1882"/>
                  </a:lnTo>
                  <a:lnTo>
                    <a:pt x="1429" y="1882"/>
                  </a:lnTo>
                  <a:lnTo>
                    <a:pt x="1432" y="1879"/>
                  </a:lnTo>
                  <a:lnTo>
                    <a:pt x="1432" y="1876"/>
                  </a:lnTo>
                  <a:lnTo>
                    <a:pt x="1426" y="1879"/>
                  </a:lnTo>
                  <a:lnTo>
                    <a:pt x="1426" y="1882"/>
                  </a:lnTo>
                  <a:lnTo>
                    <a:pt x="1426" y="1885"/>
                  </a:lnTo>
                  <a:lnTo>
                    <a:pt x="1423" y="1885"/>
                  </a:lnTo>
                  <a:lnTo>
                    <a:pt x="1420" y="1887"/>
                  </a:lnTo>
                  <a:lnTo>
                    <a:pt x="1415" y="1890"/>
                  </a:lnTo>
                  <a:lnTo>
                    <a:pt x="1412" y="1890"/>
                  </a:lnTo>
                  <a:lnTo>
                    <a:pt x="1409" y="1887"/>
                  </a:lnTo>
                  <a:lnTo>
                    <a:pt x="1409" y="1885"/>
                  </a:lnTo>
                  <a:lnTo>
                    <a:pt x="1406" y="1885"/>
                  </a:lnTo>
                  <a:lnTo>
                    <a:pt x="1403" y="1882"/>
                  </a:lnTo>
                  <a:lnTo>
                    <a:pt x="1400" y="1887"/>
                  </a:lnTo>
                  <a:lnTo>
                    <a:pt x="1397" y="1885"/>
                  </a:lnTo>
                  <a:lnTo>
                    <a:pt x="1395" y="1887"/>
                  </a:lnTo>
                  <a:lnTo>
                    <a:pt x="1397" y="1893"/>
                  </a:lnTo>
                  <a:lnTo>
                    <a:pt x="1397" y="1896"/>
                  </a:lnTo>
                  <a:lnTo>
                    <a:pt x="1395" y="1896"/>
                  </a:lnTo>
                  <a:lnTo>
                    <a:pt x="1392" y="1893"/>
                  </a:lnTo>
                  <a:lnTo>
                    <a:pt x="1392" y="1890"/>
                  </a:lnTo>
                  <a:lnTo>
                    <a:pt x="1392" y="1887"/>
                  </a:lnTo>
                  <a:lnTo>
                    <a:pt x="1386" y="1887"/>
                  </a:lnTo>
                  <a:lnTo>
                    <a:pt x="1392" y="1882"/>
                  </a:lnTo>
                  <a:lnTo>
                    <a:pt x="1389" y="1882"/>
                  </a:lnTo>
                  <a:lnTo>
                    <a:pt x="1380" y="1887"/>
                  </a:lnTo>
                  <a:lnTo>
                    <a:pt x="1377" y="1887"/>
                  </a:lnTo>
                  <a:lnTo>
                    <a:pt x="1377" y="1890"/>
                  </a:lnTo>
                  <a:lnTo>
                    <a:pt x="1374" y="1890"/>
                  </a:lnTo>
                  <a:lnTo>
                    <a:pt x="1372" y="1885"/>
                  </a:lnTo>
                  <a:lnTo>
                    <a:pt x="1369" y="1885"/>
                  </a:lnTo>
                  <a:lnTo>
                    <a:pt x="1369" y="1887"/>
                  </a:lnTo>
                  <a:lnTo>
                    <a:pt x="1366" y="1887"/>
                  </a:lnTo>
                  <a:lnTo>
                    <a:pt x="1363" y="1887"/>
                  </a:lnTo>
                  <a:lnTo>
                    <a:pt x="1363" y="1890"/>
                  </a:lnTo>
                  <a:lnTo>
                    <a:pt x="1363" y="1893"/>
                  </a:lnTo>
                  <a:lnTo>
                    <a:pt x="1363" y="1896"/>
                  </a:lnTo>
                  <a:lnTo>
                    <a:pt x="1357" y="1896"/>
                  </a:lnTo>
                  <a:lnTo>
                    <a:pt x="1354" y="1896"/>
                  </a:lnTo>
                  <a:lnTo>
                    <a:pt x="1354" y="1890"/>
                  </a:lnTo>
                  <a:lnTo>
                    <a:pt x="1351" y="1890"/>
                  </a:lnTo>
                  <a:lnTo>
                    <a:pt x="1351" y="1893"/>
                  </a:lnTo>
                  <a:lnTo>
                    <a:pt x="1349" y="1896"/>
                  </a:lnTo>
                  <a:lnTo>
                    <a:pt x="1351" y="1899"/>
                  </a:lnTo>
                  <a:lnTo>
                    <a:pt x="1349" y="1902"/>
                  </a:lnTo>
                  <a:lnTo>
                    <a:pt x="1346" y="1905"/>
                  </a:lnTo>
                  <a:lnTo>
                    <a:pt x="1343" y="1907"/>
                  </a:lnTo>
                  <a:lnTo>
                    <a:pt x="1343" y="1905"/>
                  </a:lnTo>
                  <a:lnTo>
                    <a:pt x="1346" y="1902"/>
                  </a:lnTo>
                  <a:lnTo>
                    <a:pt x="1346" y="1896"/>
                  </a:lnTo>
                  <a:lnTo>
                    <a:pt x="1343" y="1893"/>
                  </a:lnTo>
                  <a:lnTo>
                    <a:pt x="1340" y="1896"/>
                  </a:lnTo>
                  <a:lnTo>
                    <a:pt x="1337" y="1896"/>
                  </a:lnTo>
                  <a:lnTo>
                    <a:pt x="1340" y="1902"/>
                  </a:lnTo>
                  <a:lnTo>
                    <a:pt x="1334" y="1907"/>
                  </a:lnTo>
                  <a:lnTo>
                    <a:pt x="1331" y="1907"/>
                  </a:lnTo>
                  <a:lnTo>
                    <a:pt x="1328" y="1905"/>
                  </a:lnTo>
                  <a:lnTo>
                    <a:pt x="1326" y="1907"/>
                  </a:lnTo>
                  <a:lnTo>
                    <a:pt x="1323" y="1905"/>
                  </a:lnTo>
                  <a:lnTo>
                    <a:pt x="1320" y="1902"/>
                  </a:lnTo>
                  <a:lnTo>
                    <a:pt x="1317" y="1902"/>
                  </a:lnTo>
                  <a:lnTo>
                    <a:pt x="1314" y="1905"/>
                  </a:lnTo>
                  <a:lnTo>
                    <a:pt x="1314" y="1907"/>
                  </a:lnTo>
                  <a:lnTo>
                    <a:pt x="1311" y="1907"/>
                  </a:lnTo>
                  <a:lnTo>
                    <a:pt x="1308" y="1905"/>
                  </a:lnTo>
                  <a:lnTo>
                    <a:pt x="1311" y="1902"/>
                  </a:lnTo>
                  <a:lnTo>
                    <a:pt x="1311" y="1899"/>
                  </a:lnTo>
                  <a:lnTo>
                    <a:pt x="1305" y="1899"/>
                  </a:lnTo>
                  <a:lnTo>
                    <a:pt x="1303" y="1896"/>
                  </a:lnTo>
                  <a:lnTo>
                    <a:pt x="1300" y="1899"/>
                  </a:lnTo>
                  <a:lnTo>
                    <a:pt x="1297" y="1899"/>
                  </a:lnTo>
                  <a:lnTo>
                    <a:pt x="1297" y="1896"/>
                  </a:lnTo>
                  <a:lnTo>
                    <a:pt x="1294" y="1896"/>
                  </a:lnTo>
                  <a:lnTo>
                    <a:pt x="1291" y="1890"/>
                  </a:lnTo>
                  <a:lnTo>
                    <a:pt x="1294" y="1890"/>
                  </a:lnTo>
                  <a:lnTo>
                    <a:pt x="1297" y="1890"/>
                  </a:lnTo>
                  <a:lnTo>
                    <a:pt x="1297" y="1887"/>
                  </a:lnTo>
                  <a:lnTo>
                    <a:pt x="1294" y="1885"/>
                  </a:lnTo>
                  <a:lnTo>
                    <a:pt x="1294" y="1882"/>
                  </a:lnTo>
                  <a:lnTo>
                    <a:pt x="1294" y="1879"/>
                  </a:lnTo>
                  <a:lnTo>
                    <a:pt x="1294" y="1876"/>
                  </a:lnTo>
                  <a:lnTo>
                    <a:pt x="1291" y="1879"/>
                  </a:lnTo>
                  <a:lnTo>
                    <a:pt x="1285" y="1882"/>
                  </a:lnTo>
                  <a:lnTo>
                    <a:pt x="1282" y="1879"/>
                  </a:lnTo>
                  <a:lnTo>
                    <a:pt x="1285" y="1873"/>
                  </a:lnTo>
                  <a:lnTo>
                    <a:pt x="1285" y="1867"/>
                  </a:lnTo>
                  <a:lnTo>
                    <a:pt x="1282" y="1867"/>
                  </a:lnTo>
                  <a:lnTo>
                    <a:pt x="1280" y="1870"/>
                  </a:lnTo>
                  <a:lnTo>
                    <a:pt x="1274" y="1867"/>
                  </a:lnTo>
                  <a:lnTo>
                    <a:pt x="1274" y="1862"/>
                  </a:lnTo>
                  <a:lnTo>
                    <a:pt x="1271" y="1864"/>
                  </a:lnTo>
                  <a:lnTo>
                    <a:pt x="1268" y="1862"/>
                  </a:lnTo>
                  <a:lnTo>
                    <a:pt x="1268" y="1859"/>
                  </a:lnTo>
                  <a:lnTo>
                    <a:pt x="1268" y="1856"/>
                  </a:lnTo>
                  <a:lnTo>
                    <a:pt x="1262" y="1856"/>
                  </a:lnTo>
                  <a:lnTo>
                    <a:pt x="1262" y="1859"/>
                  </a:lnTo>
                  <a:lnTo>
                    <a:pt x="1262" y="1862"/>
                  </a:lnTo>
                  <a:lnTo>
                    <a:pt x="1259" y="1862"/>
                  </a:lnTo>
                  <a:lnTo>
                    <a:pt x="1259" y="1859"/>
                  </a:lnTo>
                  <a:lnTo>
                    <a:pt x="1257" y="1859"/>
                  </a:lnTo>
                  <a:lnTo>
                    <a:pt x="1254" y="1856"/>
                  </a:lnTo>
                  <a:lnTo>
                    <a:pt x="1257" y="1853"/>
                  </a:lnTo>
                  <a:lnTo>
                    <a:pt x="1254" y="1847"/>
                  </a:lnTo>
                  <a:lnTo>
                    <a:pt x="1251" y="1847"/>
                  </a:lnTo>
                  <a:lnTo>
                    <a:pt x="1248" y="1847"/>
                  </a:lnTo>
                  <a:lnTo>
                    <a:pt x="1245" y="1850"/>
                  </a:lnTo>
                  <a:lnTo>
                    <a:pt x="1239" y="1850"/>
                  </a:lnTo>
                  <a:lnTo>
                    <a:pt x="1236" y="1850"/>
                  </a:lnTo>
                  <a:lnTo>
                    <a:pt x="1234" y="1844"/>
                  </a:lnTo>
                  <a:lnTo>
                    <a:pt x="1231" y="1841"/>
                  </a:lnTo>
                  <a:lnTo>
                    <a:pt x="1225" y="1847"/>
                  </a:lnTo>
                  <a:lnTo>
                    <a:pt x="1222" y="1847"/>
                  </a:lnTo>
                  <a:lnTo>
                    <a:pt x="1219" y="1847"/>
                  </a:lnTo>
                  <a:lnTo>
                    <a:pt x="1216" y="1850"/>
                  </a:lnTo>
                  <a:lnTo>
                    <a:pt x="1216" y="1853"/>
                  </a:lnTo>
                  <a:lnTo>
                    <a:pt x="1213" y="1850"/>
                  </a:lnTo>
                  <a:lnTo>
                    <a:pt x="1211" y="1844"/>
                  </a:lnTo>
                  <a:lnTo>
                    <a:pt x="1208" y="1844"/>
                  </a:lnTo>
                  <a:lnTo>
                    <a:pt x="1208" y="1847"/>
                  </a:lnTo>
                  <a:lnTo>
                    <a:pt x="1208" y="1850"/>
                  </a:lnTo>
                  <a:lnTo>
                    <a:pt x="1205" y="1853"/>
                  </a:lnTo>
                  <a:lnTo>
                    <a:pt x="1202" y="1850"/>
                  </a:lnTo>
                  <a:lnTo>
                    <a:pt x="1202" y="1844"/>
                  </a:lnTo>
                  <a:lnTo>
                    <a:pt x="1199" y="1844"/>
                  </a:lnTo>
                  <a:lnTo>
                    <a:pt x="1199" y="1839"/>
                  </a:lnTo>
                  <a:lnTo>
                    <a:pt x="1196" y="1839"/>
                  </a:lnTo>
                  <a:lnTo>
                    <a:pt x="1190" y="1841"/>
                  </a:lnTo>
                  <a:lnTo>
                    <a:pt x="1193" y="1836"/>
                  </a:lnTo>
                  <a:lnTo>
                    <a:pt x="1190" y="1833"/>
                  </a:lnTo>
                  <a:lnTo>
                    <a:pt x="1176" y="1833"/>
                  </a:lnTo>
                  <a:lnTo>
                    <a:pt x="1173" y="1833"/>
                  </a:lnTo>
                  <a:lnTo>
                    <a:pt x="1173" y="1830"/>
                  </a:lnTo>
                  <a:lnTo>
                    <a:pt x="1179" y="1824"/>
                  </a:lnTo>
                  <a:lnTo>
                    <a:pt x="1173" y="1821"/>
                  </a:lnTo>
                  <a:lnTo>
                    <a:pt x="1173" y="1818"/>
                  </a:lnTo>
                  <a:lnTo>
                    <a:pt x="1170" y="1818"/>
                  </a:lnTo>
                  <a:lnTo>
                    <a:pt x="1167" y="1827"/>
                  </a:lnTo>
                  <a:lnTo>
                    <a:pt x="1165" y="1824"/>
                  </a:lnTo>
                  <a:lnTo>
                    <a:pt x="1165" y="1821"/>
                  </a:lnTo>
                  <a:lnTo>
                    <a:pt x="1162" y="1818"/>
                  </a:lnTo>
                  <a:lnTo>
                    <a:pt x="1165" y="1813"/>
                  </a:lnTo>
                  <a:lnTo>
                    <a:pt x="1159" y="1813"/>
                  </a:lnTo>
                  <a:lnTo>
                    <a:pt x="1156" y="1813"/>
                  </a:lnTo>
                  <a:lnTo>
                    <a:pt x="1156" y="1821"/>
                  </a:lnTo>
                  <a:lnTo>
                    <a:pt x="1153" y="1818"/>
                  </a:lnTo>
                  <a:lnTo>
                    <a:pt x="1153" y="1813"/>
                  </a:lnTo>
                  <a:lnTo>
                    <a:pt x="1147" y="1813"/>
                  </a:lnTo>
                  <a:lnTo>
                    <a:pt x="1153" y="1807"/>
                  </a:lnTo>
                  <a:lnTo>
                    <a:pt x="1150" y="1804"/>
                  </a:lnTo>
                  <a:lnTo>
                    <a:pt x="1147" y="1801"/>
                  </a:lnTo>
                  <a:lnTo>
                    <a:pt x="1150" y="1798"/>
                  </a:lnTo>
                  <a:lnTo>
                    <a:pt x="1147" y="1795"/>
                  </a:lnTo>
                  <a:lnTo>
                    <a:pt x="1144" y="1795"/>
                  </a:lnTo>
                  <a:lnTo>
                    <a:pt x="1142" y="1795"/>
                  </a:lnTo>
                  <a:lnTo>
                    <a:pt x="1142" y="1804"/>
                  </a:lnTo>
                  <a:lnTo>
                    <a:pt x="1136" y="1807"/>
                  </a:lnTo>
                  <a:lnTo>
                    <a:pt x="1133" y="1804"/>
                  </a:lnTo>
                  <a:lnTo>
                    <a:pt x="1139" y="1801"/>
                  </a:lnTo>
                  <a:lnTo>
                    <a:pt x="1136" y="1795"/>
                  </a:lnTo>
                  <a:lnTo>
                    <a:pt x="1136" y="1793"/>
                  </a:lnTo>
                  <a:lnTo>
                    <a:pt x="1133" y="1793"/>
                  </a:lnTo>
                  <a:lnTo>
                    <a:pt x="1130" y="1795"/>
                  </a:lnTo>
                  <a:lnTo>
                    <a:pt x="1127" y="1795"/>
                  </a:lnTo>
                  <a:lnTo>
                    <a:pt x="1124" y="1798"/>
                  </a:lnTo>
                  <a:lnTo>
                    <a:pt x="1121" y="1798"/>
                  </a:lnTo>
                  <a:lnTo>
                    <a:pt x="1119" y="1798"/>
                  </a:lnTo>
                  <a:lnTo>
                    <a:pt x="1119" y="1795"/>
                  </a:lnTo>
                  <a:lnTo>
                    <a:pt x="1121" y="1784"/>
                  </a:lnTo>
                  <a:lnTo>
                    <a:pt x="1119" y="1781"/>
                  </a:lnTo>
                  <a:lnTo>
                    <a:pt x="1110" y="1781"/>
                  </a:lnTo>
                  <a:lnTo>
                    <a:pt x="1107" y="1778"/>
                  </a:lnTo>
                  <a:lnTo>
                    <a:pt x="1104" y="1778"/>
                  </a:lnTo>
                  <a:lnTo>
                    <a:pt x="1104" y="1781"/>
                  </a:lnTo>
                  <a:lnTo>
                    <a:pt x="1104" y="1784"/>
                  </a:lnTo>
                  <a:lnTo>
                    <a:pt x="1104" y="1787"/>
                  </a:lnTo>
                  <a:lnTo>
                    <a:pt x="1101" y="1787"/>
                  </a:lnTo>
                  <a:lnTo>
                    <a:pt x="1101" y="1790"/>
                  </a:lnTo>
                  <a:lnTo>
                    <a:pt x="1096" y="1793"/>
                  </a:lnTo>
                  <a:lnTo>
                    <a:pt x="1096" y="1798"/>
                  </a:lnTo>
                  <a:lnTo>
                    <a:pt x="1093" y="1798"/>
                  </a:lnTo>
                  <a:lnTo>
                    <a:pt x="1090" y="1798"/>
                  </a:lnTo>
                  <a:lnTo>
                    <a:pt x="1087" y="1795"/>
                  </a:lnTo>
                  <a:lnTo>
                    <a:pt x="1084" y="1793"/>
                  </a:lnTo>
                  <a:lnTo>
                    <a:pt x="1078" y="1795"/>
                  </a:lnTo>
                  <a:lnTo>
                    <a:pt x="1078" y="1798"/>
                  </a:lnTo>
                  <a:lnTo>
                    <a:pt x="1084" y="1801"/>
                  </a:lnTo>
                  <a:lnTo>
                    <a:pt x="1084" y="1804"/>
                  </a:lnTo>
                  <a:lnTo>
                    <a:pt x="1081" y="1810"/>
                  </a:lnTo>
                  <a:lnTo>
                    <a:pt x="1084" y="1813"/>
                  </a:lnTo>
                  <a:lnTo>
                    <a:pt x="1081" y="1813"/>
                  </a:lnTo>
                  <a:lnTo>
                    <a:pt x="1078" y="1813"/>
                  </a:lnTo>
                  <a:lnTo>
                    <a:pt x="1075" y="1810"/>
                  </a:lnTo>
                  <a:lnTo>
                    <a:pt x="1070" y="1810"/>
                  </a:lnTo>
                  <a:lnTo>
                    <a:pt x="1067" y="1813"/>
                  </a:lnTo>
                  <a:lnTo>
                    <a:pt x="1067" y="1818"/>
                  </a:lnTo>
                  <a:lnTo>
                    <a:pt x="1064" y="1818"/>
                  </a:lnTo>
                  <a:lnTo>
                    <a:pt x="1061" y="1818"/>
                  </a:lnTo>
                  <a:lnTo>
                    <a:pt x="1055" y="1816"/>
                  </a:lnTo>
                  <a:lnTo>
                    <a:pt x="1055" y="1810"/>
                  </a:lnTo>
                  <a:lnTo>
                    <a:pt x="1052" y="1810"/>
                  </a:lnTo>
                  <a:lnTo>
                    <a:pt x="1050" y="1816"/>
                  </a:lnTo>
                  <a:lnTo>
                    <a:pt x="1047" y="1816"/>
                  </a:lnTo>
                  <a:lnTo>
                    <a:pt x="1041" y="1813"/>
                  </a:lnTo>
                  <a:lnTo>
                    <a:pt x="1038" y="1813"/>
                  </a:lnTo>
                  <a:lnTo>
                    <a:pt x="1035" y="1813"/>
                  </a:lnTo>
                  <a:lnTo>
                    <a:pt x="1032" y="1813"/>
                  </a:lnTo>
                  <a:lnTo>
                    <a:pt x="1029" y="1810"/>
                  </a:lnTo>
                  <a:lnTo>
                    <a:pt x="1032" y="1804"/>
                  </a:lnTo>
                  <a:lnTo>
                    <a:pt x="1029" y="1798"/>
                  </a:lnTo>
                  <a:lnTo>
                    <a:pt x="1024" y="1798"/>
                  </a:lnTo>
                  <a:lnTo>
                    <a:pt x="1021" y="1804"/>
                  </a:lnTo>
                  <a:lnTo>
                    <a:pt x="1018" y="1801"/>
                  </a:lnTo>
                  <a:lnTo>
                    <a:pt x="1015" y="1793"/>
                  </a:lnTo>
                  <a:lnTo>
                    <a:pt x="1012" y="1795"/>
                  </a:lnTo>
                  <a:lnTo>
                    <a:pt x="1004" y="1804"/>
                  </a:lnTo>
                  <a:lnTo>
                    <a:pt x="1001" y="1813"/>
                  </a:lnTo>
                  <a:lnTo>
                    <a:pt x="1001" y="1816"/>
                  </a:lnTo>
                  <a:lnTo>
                    <a:pt x="1004" y="1818"/>
                  </a:lnTo>
                  <a:lnTo>
                    <a:pt x="1004" y="1821"/>
                  </a:lnTo>
                  <a:lnTo>
                    <a:pt x="1001" y="1821"/>
                  </a:lnTo>
                  <a:lnTo>
                    <a:pt x="995" y="1813"/>
                  </a:lnTo>
                  <a:lnTo>
                    <a:pt x="989" y="1813"/>
                  </a:lnTo>
                  <a:lnTo>
                    <a:pt x="981" y="1818"/>
                  </a:lnTo>
                  <a:lnTo>
                    <a:pt x="975" y="1818"/>
                  </a:lnTo>
                  <a:lnTo>
                    <a:pt x="972" y="1816"/>
                  </a:lnTo>
                  <a:lnTo>
                    <a:pt x="972" y="1818"/>
                  </a:lnTo>
                  <a:lnTo>
                    <a:pt x="972" y="1821"/>
                  </a:lnTo>
                  <a:lnTo>
                    <a:pt x="975" y="1827"/>
                  </a:lnTo>
                  <a:lnTo>
                    <a:pt x="975" y="1830"/>
                  </a:lnTo>
                  <a:lnTo>
                    <a:pt x="975" y="1833"/>
                  </a:lnTo>
                  <a:lnTo>
                    <a:pt x="972" y="1836"/>
                  </a:lnTo>
                  <a:lnTo>
                    <a:pt x="969" y="1836"/>
                  </a:lnTo>
                  <a:lnTo>
                    <a:pt x="966" y="1833"/>
                  </a:lnTo>
                  <a:lnTo>
                    <a:pt x="966" y="1827"/>
                  </a:lnTo>
                  <a:lnTo>
                    <a:pt x="966" y="1824"/>
                  </a:lnTo>
                  <a:lnTo>
                    <a:pt x="963" y="1818"/>
                  </a:lnTo>
                  <a:lnTo>
                    <a:pt x="960" y="1816"/>
                  </a:lnTo>
                  <a:lnTo>
                    <a:pt x="958" y="1813"/>
                  </a:lnTo>
                  <a:lnTo>
                    <a:pt x="955" y="1813"/>
                  </a:lnTo>
                  <a:lnTo>
                    <a:pt x="958" y="1807"/>
                  </a:lnTo>
                  <a:lnTo>
                    <a:pt x="955" y="1804"/>
                  </a:lnTo>
                  <a:lnTo>
                    <a:pt x="952" y="1804"/>
                  </a:lnTo>
                  <a:lnTo>
                    <a:pt x="946" y="1804"/>
                  </a:lnTo>
                  <a:lnTo>
                    <a:pt x="943" y="1804"/>
                  </a:lnTo>
                  <a:lnTo>
                    <a:pt x="935" y="1810"/>
                  </a:lnTo>
                  <a:lnTo>
                    <a:pt x="935" y="1813"/>
                  </a:lnTo>
                  <a:lnTo>
                    <a:pt x="935" y="1816"/>
                  </a:lnTo>
                  <a:lnTo>
                    <a:pt x="932" y="1818"/>
                  </a:lnTo>
                  <a:lnTo>
                    <a:pt x="929" y="1821"/>
                  </a:lnTo>
                  <a:lnTo>
                    <a:pt x="929" y="1824"/>
                  </a:lnTo>
                  <a:lnTo>
                    <a:pt x="926" y="1821"/>
                  </a:lnTo>
                  <a:lnTo>
                    <a:pt x="926" y="1818"/>
                  </a:lnTo>
                  <a:lnTo>
                    <a:pt x="920" y="1816"/>
                  </a:lnTo>
                  <a:lnTo>
                    <a:pt x="920" y="1813"/>
                  </a:lnTo>
                  <a:lnTo>
                    <a:pt x="920" y="1807"/>
                  </a:lnTo>
                  <a:lnTo>
                    <a:pt x="917" y="1807"/>
                  </a:lnTo>
                  <a:lnTo>
                    <a:pt x="914" y="1807"/>
                  </a:lnTo>
                  <a:lnTo>
                    <a:pt x="912" y="1807"/>
                  </a:lnTo>
                  <a:lnTo>
                    <a:pt x="912" y="1804"/>
                  </a:lnTo>
                  <a:lnTo>
                    <a:pt x="917" y="1798"/>
                  </a:lnTo>
                  <a:lnTo>
                    <a:pt x="917" y="1793"/>
                  </a:lnTo>
                  <a:lnTo>
                    <a:pt x="920" y="1790"/>
                  </a:lnTo>
                  <a:lnTo>
                    <a:pt x="917" y="1790"/>
                  </a:lnTo>
                  <a:lnTo>
                    <a:pt x="912" y="1790"/>
                  </a:lnTo>
                  <a:lnTo>
                    <a:pt x="906" y="1793"/>
                  </a:lnTo>
                  <a:lnTo>
                    <a:pt x="906" y="1795"/>
                  </a:lnTo>
                  <a:lnTo>
                    <a:pt x="903" y="1795"/>
                  </a:lnTo>
                  <a:lnTo>
                    <a:pt x="900" y="1795"/>
                  </a:lnTo>
                  <a:lnTo>
                    <a:pt x="900" y="1793"/>
                  </a:lnTo>
                  <a:lnTo>
                    <a:pt x="906" y="1787"/>
                  </a:lnTo>
                  <a:lnTo>
                    <a:pt x="906" y="1784"/>
                  </a:lnTo>
                  <a:lnTo>
                    <a:pt x="906" y="1778"/>
                  </a:lnTo>
                  <a:lnTo>
                    <a:pt x="903" y="1772"/>
                  </a:lnTo>
                  <a:lnTo>
                    <a:pt x="900" y="1772"/>
                  </a:lnTo>
                  <a:lnTo>
                    <a:pt x="889" y="1778"/>
                  </a:lnTo>
                  <a:lnTo>
                    <a:pt x="889" y="1781"/>
                  </a:lnTo>
                  <a:lnTo>
                    <a:pt x="892" y="1781"/>
                  </a:lnTo>
                  <a:lnTo>
                    <a:pt x="897" y="1781"/>
                  </a:lnTo>
                  <a:lnTo>
                    <a:pt x="897" y="1784"/>
                  </a:lnTo>
                  <a:lnTo>
                    <a:pt x="897" y="1787"/>
                  </a:lnTo>
                  <a:lnTo>
                    <a:pt x="892" y="1790"/>
                  </a:lnTo>
                  <a:lnTo>
                    <a:pt x="889" y="1793"/>
                  </a:lnTo>
                  <a:lnTo>
                    <a:pt x="886" y="1793"/>
                  </a:lnTo>
                  <a:lnTo>
                    <a:pt x="877" y="1795"/>
                  </a:lnTo>
                  <a:lnTo>
                    <a:pt x="874" y="1787"/>
                  </a:lnTo>
                  <a:lnTo>
                    <a:pt x="871" y="1781"/>
                  </a:lnTo>
                  <a:lnTo>
                    <a:pt x="871" y="1778"/>
                  </a:lnTo>
                  <a:lnTo>
                    <a:pt x="869" y="1778"/>
                  </a:lnTo>
                  <a:lnTo>
                    <a:pt x="866" y="1778"/>
                  </a:lnTo>
                  <a:lnTo>
                    <a:pt x="860" y="1778"/>
                  </a:lnTo>
                  <a:lnTo>
                    <a:pt x="857" y="1775"/>
                  </a:lnTo>
                  <a:lnTo>
                    <a:pt x="860" y="1772"/>
                  </a:lnTo>
                  <a:lnTo>
                    <a:pt x="857" y="1770"/>
                  </a:lnTo>
                  <a:lnTo>
                    <a:pt x="854" y="1761"/>
                  </a:lnTo>
                  <a:lnTo>
                    <a:pt x="854" y="1758"/>
                  </a:lnTo>
                  <a:lnTo>
                    <a:pt x="851" y="1758"/>
                  </a:lnTo>
                  <a:lnTo>
                    <a:pt x="843" y="1755"/>
                  </a:lnTo>
                  <a:lnTo>
                    <a:pt x="840" y="1755"/>
                  </a:lnTo>
                  <a:lnTo>
                    <a:pt x="837" y="1755"/>
                  </a:lnTo>
                  <a:lnTo>
                    <a:pt x="834" y="1750"/>
                  </a:lnTo>
                  <a:lnTo>
                    <a:pt x="831" y="1750"/>
                  </a:lnTo>
                  <a:lnTo>
                    <a:pt x="828" y="1752"/>
                  </a:lnTo>
                  <a:lnTo>
                    <a:pt x="825" y="1755"/>
                  </a:lnTo>
                  <a:lnTo>
                    <a:pt x="825" y="1744"/>
                  </a:lnTo>
                  <a:lnTo>
                    <a:pt x="825" y="1741"/>
                  </a:lnTo>
                  <a:lnTo>
                    <a:pt x="823" y="1741"/>
                  </a:lnTo>
                  <a:lnTo>
                    <a:pt x="814" y="1741"/>
                  </a:lnTo>
                  <a:lnTo>
                    <a:pt x="814" y="1744"/>
                  </a:lnTo>
                  <a:lnTo>
                    <a:pt x="811" y="1747"/>
                  </a:lnTo>
                  <a:lnTo>
                    <a:pt x="811" y="1750"/>
                  </a:lnTo>
                  <a:lnTo>
                    <a:pt x="814" y="1752"/>
                  </a:lnTo>
                  <a:lnTo>
                    <a:pt x="811" y="1755"/>
                  </a:lnTo>
                  <a:lnTo>
                    <a:pt x="808" y="1755"/>
                  </a:lnTo>
                  <a:lnTo>
                    <a:pt x="805" y="1752"/>
                  </a:lnTo>
                  <a:lnTo>
                    <a:pt x="805" y="1750"/>
                  </a:lnTo>
                  <a:lnTo>
                    <a:pt x="805" y="1747"/>
                  </a:lnTo>
                  <a:lnTo>
                    <a:pt x="802" y="1744"/>
                  </a:lnTo>
                  <a:lnTo>
                    <a:pt x="791" y="1747"/>
                  </a:lnTo>
                  <a:lnTo>
                    <a:pt x="791" y="1744"/>
                  </a:lnTo>
                  <a:lnTo>
                    <a:pt x="794" y="1741"/>
                  </a:lnTo>
                  <a:lnTo>
                    <a:pt x="797" y="1738"/>
                  </a:lnTo>
                  <a:lnTo>
                    <a:pt x="802" y="1735"/>
                  </a:lnTo>
                  <a:lnTo>
                    <a:pt x="805" y="1732"/>
                  </a:lnTo>
                  <a:lnTo>
                    <a:pt x="802" y="1729"/>
                  </a:lnTo>
                  <a:lnTo>
                    <a:pt x="800" y="1729"/>
                  </a:lnTo>
                  <a:lnTo>
                    <a:pt x="797" y="1729"/>
                  </a:lnTo>
                  <a:lnTo>
                    <a:pt x="791" y="1729"/>
                  </a:lnTo>
                  <a:lnTo>
                    <a:pt x="788" y="1729"/>
                  </a:lnTo>
                  <a:lnTo>
                    <a:pt x="782" y="1727"/>
                  </a:lnTo>
                  <a:lnTo>
                    <a:pt x="779" y="1724"/>
                  </a:lnTo>
                  <a:lnTo>
                    <a:pt x="782" y="1718"/>
                  </a:lnTo>
                  <a:lnTo>
                    <a:pt x="782" y="1715"/>
                  </a:lnTo>
                  <a:lnTo>
                    <a:pt x="777" y="1712"/>
                  </a:lnTo>
                  <a:lnTo>
                    <a:pt x="774" y="1712"/>
                  </a:lnTo>
                  <a:lnTo>
                    <a:pt x="765" y="1712"/>
                  </a:lnTo>
                  <a:lnTo>
                    <a:pt x="762" y="1712"/>
                  </a:lnTo>
                  <a:lnTo>
                    <a:pt x="756" y="1706"/>
                  </a:lnTo>
                  <a:lnTo>
                    <a:pt x="754" y="1706"/>
                  </a:lnTo>
                  <a:lnTo>
                    <a:pt x="751" y="1709"/>
                  </a:lnTo>
                  <a:lnTo>
                    <a:pt x="751" y="1712"/>
                  </a:lnTo>
                  <a:lnTo>
                    <a:pt x="751" y="1715"/>
                  </a:lnTo>
                  <a:lnTo>
                    <a:pt x="756" y="1721"/>
                  </a:lnTo>
                  <a:lnTo>
                    <a:pt x="759" y="1724"/>
                  </a:lnTo>
                  <a:lnTo>
                    <a:pt x="756" y="1727"/>
                  </a:lnTo>
                  <a:lnTo>
                    <a:pt x="745" y="1727"/>
                  </a:lnTo>
                  <a:lnTo>
                    <a:pt x="739" y="1729"/>
                  </a:lnTo>
                  <a:lnTo>
                    <a:pt x="736" y="1732"/>
                  </a:lnTo>
                  <a:lnTo>
                    <a:pt x="733" y="1729"/>
                  </a:lnTo>
                  <a:lnTo>
                    <a:pt x="731" y="1724"/>
                  </a:lnTo>
                  <a:lnTo>
                    <a:pt x="728" y="1721"/>
                  </a:lnTo>
                  <a:lnTo>
                    <a:pt x="725" y="1718"/>
                  </a:lnTo>
                  <a:lnTo>
                    <a:pt x="722" y="1718"/>
                  </a:lnTo>
                  <a:lnTo>
                    <a:pt x="719" y="1721"/>
                  </a:lnTo>
                  <a:lnTo>
                    <a:pt x="719" y="1727"/>
                  </a:lnTo>
                  <a:lnTo>
                    <a:pt x="716" y="1729"/>
                  </a:lnTo>
                  <a:lnTo>
                    <a:pt x="713" y="1729"/>
                  </a:lnTo>
                  <a:lnTo>
                    <a:pt x="708" y="1729"/>
                  </a:lnTo>
                  <a:lnTo>
                    <a:pt x="699" y="1732"/>
                  </a:lnTo>
                  <a:lnTo>
                    <a:pt x="690" y="1744"/>
                  </a:lnTo>
                  <a:lnTo>
                    <a:pt x="687" y="1747"/>
                  </a:lnTo>
                  <a:lnTo>
                    <a:pt x="682" y="1747"/>
                  </a:lnTo>
                  <a:lnTo>
                    <a:pt x="679" y="1744"/>
                  </a:lnTo>
                  <a:lnTo>
                    <a:pt x="676" y="1741"/>
                  </a:lnTo>
                  <a:lnTo>
                    <a:pt x="676" y="1735"/>
                  </a:lnTo>
                  <a:lnTo>
                    <a:pt x="673" y="1732"/>
                  </a:lnTo>
                  <a:lnTo>
                    <a:pt x="670" y="1732"/>
                  </a:lnTo>
                  <a:lnTo>
                    <a:pt x="670" y="1738"/>
                  </a:lnTo>
                  <a:lnTo>
                    <a:pt x="670" y="1741"/>
                  </a:lnTo>
                  <a:lnTo>
                    <a:pt x="667" y="1744"/>
                  </a:lnTo>
                  <a:lnTo>
                    <a:pt x="667" y="1747"/>
                  </a:lnTo>
                  <a:lnTo>
                    <a:pt x="656" y="1744"/>
                  </a:lnTo>
                  <a:lnTo>
                    <a:pt x="656" y="1747"/>
                  </a:lnTo>
                  <a:lnTo>
                    <a:pt x="653" y="1750"/>
                  </a:lnTo>
                  <a:lnTo>
                    <a:pt x="650" y="1752"/>
                  </a:lnTo>
                  <a:lnTo>
                    <a:pt x="653" y="1755"/>
                  </a:lnTo>
                  <a:lnTo>
                    <a:pt x="656" y="1755"/>
                  </a:lnTo>
                  <a:lnTo>
                    <a:pt x="659" y="1752"/>
                  </a:lnTo>
                  <a:lnTo>
                    <a:pt x="662" y="1755"/>
                  </a:lnTo>
                  <a:lnTo>
                    <a:pt x="662" y="1758"/>
                  </a:lnTo>
                  <a:lnTo>
                    <a:pt x="659" y="1761"/>
                  </a:lnTo>
                  <a:lnTo>
                    <a:pt x="656" y="1764"/>
                  </a:lnTo>
                  <a:lnTo>
                    <a:pt x="653" y="1767"/>
                  </a:lnTo>
                  <a:lnTo>
                    <a:pt x="647" y="1764"/>
                  </a:lnTo>
                  <a:lnTo>
                    <a:pt x="644" y="1767"/>
                  </a:lnTo>
                  <a:lnTo>
                    <a:pt x="641" y="1775"/>
                  </a:lnTo>
                  <a:lnTo>
                    <a:pt x="639" y="1781"/>
                  </a:lnTo>
                  <a:lnTo>
                    <a:pt x="636" y="1801"/>
                  </a:lnTo>
                  <a:lnTo>
                    <a:pt x="633" y="1810"/>
                  </a:lnTo>
                  <a:lnTo>
                    <a:pt x="630" y="1813"/>
                  </a:lnTo>
                  <a:lnTo>
                    <a:pt x="630" y="1816"/>
                  </a:lnTo>
                  <a:lnTo>
                    <a:pt x="624" y="1818"/>
                  </a:lnTo>
                  <a:lnTo>
                    <a:pt x="624" y="1824"/>
                  </a:lnTo>
                  <a:lnTo>
                    <a:pt x="627" y="1827"/>
                  </a:lnTo>
                  <a:lnTo>
                    <a:pt x="627" y="1830"/>
                  </a:lnTo>
                  <a:lnTo>
                    <a:pt x="630" y="1841"/>
                  </a:lnTo>
                  <a:lnTo>
                    <a:pt x="633" y="1844"/>
                  </a:lnTo>
                  <a:lnTo>
                    <a:pt x="636" y="1844"/>
                  </a:lnTo>
                  <a:lnTo>
                    <a:pt x="644" y="1844"/>
                  </a:lnTo>
                  <a:lnTo>
                    <a:pt x="644" y="1847"/>
                  </a:lnTo>
                  <a:lnTo>
                    <a:pt x="641" y="1856"/>
                  </a:lnTo>
                  <a:lnTo>
                    <a:pt x="641" y="1867"/>
                  </a:lnTo>
                  <a:lnTo>
                    <a:pt x="641" y="1870"/>
                  </a:lnTo>
                  <a:lnTo>
                    <a:pt x="633" y="1879"/>
                  </a:lnTo>
                  <a:lnTo>
                    <a:pt x="630" y="1887"/>
                  </a:lnTo>
                  <a:lnTo>
                    <a:pt x="627" y="1890"/>
                  </a:lnTo>
                  <a:lnTo>
                    <a:pt x="630" y="1905"/>
                  </a:lnTo>
                  <a:lnTo>
                    <a:pt x="630" y="1907"/>
                  </a:lnTo>
                  <a:lnTo>
                    <a:pt x="627" y="1907"/>
                  </a:lnTo>
                  <a:lnTo>
                    <a:pt x="621" y="1913"/>
                  </a:lnTo>
                  <a:lnTo>
                    <a:pt x="604" y="1916"/>
                  </a:lnTo>
                  <a:lnTo>
                    <a:pt x="587" y="1919"/>
                  </a:lnTo>
                  <a:lnTo>
                    <a:pt x="584" y="1919"/>
                  </a:lnTo>
                  <a:lnTo>
                    <a:pt x="581" y="1919"/>
                  </a:lnTo>
                  <a:lnTo>
                    <a:pt x="572" y="1925"/>
                  </a:lnTo>
                  <a:lnTo>
                    <a:pt x="567" y="1925"/>
                  </a:lnTo>
                  <a:lnTo>
                    <a:pt x="558" y="1925"/>
                  </a:lnTo>
                  <a:lnTo>
                    <a:pt x="555" y="1925"/>
                  </a:lnTo>
                  <a:lnTo>
                    <a:pt x="552" y="1925"/>
                  </a:lnTo>
                  <a:lnTo>
                    <a:pt x="549" y="1930"/>
                  </a:lnTo>
                  <a:lnTo>
                    <a:pt x="547" y="1933"/>
                  </a:lnTo>
                  <a:lnTo>
                    <a:pt x="544" y="1933"/>
                  </a:lnTo>
                  <a:lnTo>
                    <a:pt x="541" y="1930"/>
                  </a:lnTo>
                  <a:lnTo>
                    <a:pt x="535" y="1925"/>
                  </a:lnTo>
                  <a:lnTo>
                    <a:pt x="532" y="1922"/>
                  </a:lnTo>
                  <a:lnTo>
                    <a:pt x="532" y="1919"/>
                  </a:lnTo>
                  <a:lnTo>
                    <a:pt x="529" y="1916"/>
                  </a:lnTo>
                  <a:lnTo>
                    <a:pt x="526" y="1916"/>
                  </a:lnTo>
                  <a:lnTo>
                    <a:pt x="524" y="1919"/>
                  </a:lnTo>
                  <a:lnTo>
                    <a:pt x="524" y="1922"/>
                  </a:lnTo>
                  <a:lnTo>
                    <a:pt x="521" y="1928"/>
                  </a:lnTo>
                  <a:lnTo>
                    <a:pt x="515" y="1933"/>
                  </a:lnTo>
                  <a:lnTo>
                    <a:pt x="483" y="1933"/>
                  </a:lnTo>
                  <a:lnTo>
                    <a:pt x="434" y="1933"/>
                  </a:lnTo>
                  <a:lnTo>
                    <a:pt x="434" y="1936"/>
                  </a:lnTo>
                  <a:lnTo>
                    <a:pt x="434" y="1939"/>
                  </a:lnTo>
                  <a:lnTo>
                    <a:pt x="426" y="1939"/>
                  </a:lnTo>
                  <a:lnTo>
                    <a:pt x="409" y="1942"/>
                  </a:lnTo>
                  <a:lnTo>
                    <a:pt x="406" y="1945"/>
                  </a:lnTo>
                  <a:lnTo>
                    <a:pt x="403" y="1948"/>
                  </a:lnTo>
                  <a:lnTo>
                    <a:pt x="403" y="1951"/>
                  </a:lnTo>
                  <a:lnTo>
                    <a:pt x="400" y="1956"/>
                  </a:lnTo>
                  <a:lnTo>
                    <a:pt x="397" y="1956"/>
                  </a:lnTo>
                  <a:lnTo>
                    <a:pt x="394" y="1956"/>
                  </a:lnTo>
                  <a:lnTo>
                    <a:pt x="388" y="1956"/>
                  </a:lnTo>
                  <a:lnTo>
                    <a:pt x="380" y="1956"/>
                  </a:lnTo>
                  <a:lnTo>
                    <a:pt x="371" y="1956"/>
                  </a:lnTo>
                  <a:lnTo>
                    <a:pt x="368" y="1959"/>
                  </a:lnTo>
                  <a:lnTo>
                    <a:pt x="365" y="1968"/>
                  </a:lnTo>
                  <a:lnTo>
                    <a:pt x="363" y="1971"/>
                  </a:lnTo>
                  <a:lnTo>
                    <a:pt x="360" y="1971"/>
                  </a:lnTo>
                  <a:lnTo>
                    <a:pt x="342" y="1971"/>
                  </a:lnTo>
                  <a:lnTo>
                    <a:pt x="331" y="1971"/>
                  </a:lnTo>
                  <a:lnTo>
                    <a:pt x="328" y="1971"/>
                  </a:lnTo>
                  <a:lnTo>
                    <a:pt x="325" y="1976"/>
                  </a:lnTo>
                  <a:lnTo>
                    <a:pt x="319" y="1982"/>
                  </a:lnTo>
                  <a:lnTo>
                    <a:pt x="317" y="1988"/>
                  </a:lnTo>
                  <a:lnTo>
                    <a:pt x="311" y="1988"/>
                  </a:lnTo>
                  <a:lnTo>
                    <a:pt x="311" y="1991"/>
                  </a:lnTo>
                  <a:lnTo>
                    <a:pt x="308" y="1991"/>
                  </a:lnTo>
                  <a:lnTo>
                    <a:pt x="305" y="1988"/>
                  </a:lnTo>
                  <a:lnTo>
                    <a:pt x="305" y="1982"/>
                  </a:lnTo>
                  <a:lnTo>
                    <a:pt x="305" y="1979"/>
                  </a:lnTo>
                  <a:lnTo>
                    <a:pt x="299" y="1979"/>
                  </a:lnTo>
                  <a:lnTo>
                    <a:pt x="296" y="1985"/>
                  </a:lnTo>
                  <a:lnTo>
                    <a:pt x="294" y="1988"/>
                  </a:lnTo>
                  <a:lnTo>
                    <a:pt x="288" y="1988"/>
                  </a:lnTo>
                  <a:lnTo>
                    <a:pt x="279" y="1991"/>
                  </a:lnTo>
                  <a:lnTo>
                    <a:pt x="276" y="1988"/>
                  </a:lnTo>
                  <a:lnTo>
                    <a:pt x="273" y="1985"/>
                  </a:lnTo>
                  <a:lnTo>
                    <a:pt x="273" y="1979"/>
                  </a:lnTo>
                  <a:lnTo>
                    <a:pt x="271" y="1979"/>
                  </a:lnTo>
                  <a:lnTo>
                    <a:pt x="262" y="1979"/>
                  </a:lnTo>
                  <a:lnTo>
                    <a:pt x="253" y="1979"/>
                  </a:lnTo>
                  <a:lnTo>
                    <a:pt x="245" y="1982"/>
                  </a:lnTo>
                  <a:lnTo>
                    <a:pt x="239" y="1982"/>
                  </a:lnTo>
                  <a:lnTo>
                    <a:pt x="236" y="1982"/>
                  </a:lnTo>
                  <a:lnTo>
                    <a:pt x="233" y="1982"/>
                  </a:lnTo>
                  <a:lnTo>
                    <a:pt x="233" y="1979"/>
                  </a:lnTo>
                  <a:lnTo>
                    <a:pt x="233" y="1976"/>
                  </a:lnTo>
                  <a:lnTo>
                    <a:pt x="239" y="1971"/>
                  </a:lnTo>
                  <a:lnTo>
                    <a:pt x="242" y="1965"/>
                  </a:lnTo>
                  <a:lnTo>
                    <a:pt x="245" y="1956"/>
                  </a:lnTo>
                  <a:lnTo>
                    <a:pt x="242" y="1953"/>
                  </a:lnTo>
                  <a:lnTo>
                    <a:pt x="233" y="1951"/>
                  </a:lnTo>
                  <a:lnTo>
                    <a:pt x="230" y="1951"/>
                  </a:lnTo>
                  <a:lnTo>
                    <a:pt x="219" y="1948"/>
                  </a:lnTo>
                  <a:lnTo>
                    <a:pt x="216" y="1945"/>
                  </a:lnTo>
                  <a:lnTo>
                    <a:pt x="216" y="1942"/>
                  </a:lnTo>
                  <a:lnTo>
                    <a:pt x="213" y="1933"/>
                  </a:lnTo>
                  <a:lnTo>
                    <a:pt x="213" y="1925"/>
                  </a:lnTo>
                  <a:lnTo>
                    <a:pt x="210" y="1919"/>
                  </a:lnTo>
                  <a:lnTo>
                    <a:pt x="207" y="1916"/>
                  </a:lnTo>
                  <a:lnTo>
                    <a:pt x="204" y="1916"/>
                  </a:lnTo>
                  <a:lnTo>
                    <a:pt x="196" y="1916"/>
                  </a:lnTo>
                  <a:lnTo>
                    <a:pt x="179" y="1913"/>
                  </a:lnTo>
                  <a:lnTo>
                    <a:pt x="170" y="1905"/>
                  </a:lnTo>
                  <a:lnTo>
                    <a:pt x="167" y="1902"/>
                  </a:lnTo>
                  <a:lnTo>
                    <a:pt x="167" y="1896"/>
                  </a:lnTo>
                  <a:lnTo>
                    <a:pt x="164" y="1890"/>
                  </a:lnTo>
                  <a:lnTo>
                    <a:pt x="161" y="1887"/>
                  </a:lnTo>
                  <a:lnTo>
                    <a:pt x="138" y="1879"/>
                  </a:lnTo>
                  <a:lnTo>
                    <a:pt x="133" y="1876"/>
                  </a:lnTo>
                  <a:lnTo>
                    <a:pt x="127" y="1876"/>
                  </a:lnTo>
                  <a:lnTo>
                    <a:pt x="133" y="1876"/>
                  </a:lnTo>
                  <a:lnTo>
                    <a:pt x="135" y="1867"/>
                  </a:lnTo>
                  <a:lnTo>
                    <a:pt x="138" y="1864"/>
                  </a:lnTo>
                  <a:lnTo>
                    <a:pt x="138" y="1862"/>
                  </a:lnTo>
                  <a:lnTo>
                    <a:pt x="141" y="1862"/>
                  </a:lnTo>
                  <a:lnTo>
                    <a:pt x="144" y="1862"/>
                  </a:lnTo>
                  <a:lnTo>
                    <a:pt x="147" y="1862"/>
                  </a:lnTo>
                  <a:lnTo>
                    <a:pt x="150" y="1864"/>
                  </a:lnTo>
                  <a:lnTo>
                    <a:pt x="153" y="1864"/>
                  </a:lnTo>
                  <a:lnTo>
                    <a:pt x="156" y="1867"/>
                  </a:lnTo>
                  <a:lnTo>
                    <a:pt x="156" y="1870"/>
                  </a:lnTo>
                  <a:lnTo>
                    <a:pt x="158" y="1870"/>
                  </a:lnTo>
                  <a:lnTo>
                    <a:pt x="161" y="1873"/>
                  </a:lnTo>
                  <a:lnTo>
                    <a:pt x="164" y="1870"/>
                  </a:lnTo>
                  <a:lnTo>
                    <a:pt x="167" y="1870"/>
                  </a:lnTo>
                  <a:lnTo>
                    <a:pt x="170" y="1867"/>
                  </a:lnTo>
                  <a:lnTo>
                    <a:pt x="173" y="1867"/>
                  </a:lnTo>
                  <a:lnTo>
                    <a:pt x="176" y="1864"/>
                  </a:lnTo>
                  <a:lnTo>
                    <a:pt x="176" y="1862"/>
                  </a:lnTo>
                  <a:lnTo>
                    <a:pt x="176" y="1859"/>
                  </a:lnTo>
                  <a:lnTo>
                    <a:pt x="173" y="1856"/>
                  </a:lnTo>
                  <a:lnTo>
                    <a:pt x="173" y="1853"/>
                  </a:lnTo>
                  <a:lnTo>
                    <a:pt x="167" y="1853"/>
                  </a:lnTo>
                  <a:lnTo>
                    <a:pt x="164" y="1856"/>
                  </a:lnTo>
                  <a:lnTo>
                    <a:pt x="161" y="1853"/>
                  </a:lnTo>
                  <a:lnTo>
                    <a:pt x="161" y="1850"/>
                  </a:lnTo>
                  <a:lnTo>
                    <a:pt x="161" y="1847"/>
                  </a:lnTo>
                  <a:lnTo>
                    <a:pt x="158" y="1844"/>
                  </a:lnTo>
                  <a:lnTo>
                    <a:pt x="161" y="1841"/>
                  </a:lnTo>
                  <a:lnTo>
                    <a:pt x="164" y="1841"/>
                  </a:lnTo>
                  <a:lnTo>
                    <a:pt x="167" y="1841"/>
                  </a:lnTo>
                  <a:lnTo>
                    <a:pt x="167" y="1839"/>
                  </a:lnTo>
                  <a:lnTo>
                    <a:pt x="167" y="1836"/>
                  </a:lnTo>
                  <a:lnTo>
                    <a:pt x="164" y="1833"/>
                  </a:lnTo>
                  <a:lnTo>
                    <a:pt x="161" y="1833"/>
                  </a:lnTo>
                  <a:lnTo>
                    <a:pt x="161" y="1830"/>
                  </a:lnTo>
                  <a:lnTo>
                    <a:pt x="164" y="1827"/>
                  </a:lnTo>
                  <a:lnTo>
                    <a:pt x="164" y="1824"/>
                  </a:lnTo>
                  <a:lnTo>
                    <a:pt x="167" y="1821"/>
                  </a:lnTo>
                  <a:lnTo>
                    <a:pt x="167" y="1818"/>
                  </a:lnTo>
                  <a:lnTo>
                    <a:pt x="173" y="1818"/>
                  </a:lnTo>
                  <a:lnTo>
                    <a:pt x="173" y="1821"/>
                  </a:lnTo>
                  <a:lnTo>
                    <a:pt x="176" y="1824"/>
                  </a:lnTo>
                  <a:lnTo>
                    <a:pt x="179" y="1824"/>
                  </a:lnTo>
                  <a:lnTo>
                    <a:pt x="179" y="1830"/>
                  </a:lnTo>
                  <a:lnTo>
                    <a:pt x="181" y="1830"/>
                  </a:lnTo>
                  <a:lnTo>
                    <a:pt x="184" y="1830"/>
                  </a:lnTo>
                  <a:lnTo>
                    <a:pt x="184" y="1824"/>
                  </a:lnTo>
                  <a:lnTo>
                    <a:pt x="181" y="1821"/>
                  </a:lnTo>
                  <a:lnTo>
                    <a:pt x="181" y="1818"/>
                  </a:lnTo>
                  <a:lnTo>
                    <a:pt x="181" y="1816"/>
                  </a:lnTo>
                  <a:lnTo>
                    <a:pt x="181" y="1813"/>
                  </a:lnTo>
                  <a:lnTo>
                    <a:pt x="184" y="1810"/>
                  </a:lnTo>
                  <a:lnTo>
                    <a:pt x="187" y="1807"/>
                  </a:lnTo>
                  <a:lnTo>
                    <a:pt x="190" y="1807"/>
                  </a:lnTo>
                  <a:lnTo>
                    <a:pt x="190" y="1804"/>
                  </a:lnTo>
                  <a:lnTo>
                    <a:pt x="193" y="1801"/>
                  </a:lnTo>
                  <a:lnTo>
                    <a:pt x="193" y="1795"/>
                  </a:lnTo>
                  <a:lnTo>
                    <a:pt x="190" y="1795"/>
                  </a:lnTo>
                  <a:lnTo>
                    <a:pt x="190" y="1793"/>
                  </a:lnTo>
                  <a:lnTo>
                    <a:pt x="193" y="1790"/>
                  </a:lnTo>
                  <a:lnTo>
                    <a:pt x="193" y="1787"/>
                  </a:lnTo>
                  <a:lnTo>
                    <a:pt x="196" y="1787"/>
                  </a:lnTo>
                  <a:lnTo>
                    <a:pt x="199" y="1784"/>
                  </a:lnTo>
                  <a:lnTo>
                    <a:pt x="202" y="1781"/>
                  </a:lnTo>
                  <a:lnTo>
                    <a:pt x="202" y="1778"/>
                  </a:lnTo>
                  <a:lnTo>
                    <a:pt x="202" y="1775"/>
                  </a:lnTo>
                  <a:lnTo>
                    <a:pt x="204" y="1772"/>
                  </a:lnTo>
                  <a:lnTo>
                    <a:pt x="204" y="1775"/>
                  </a:lnTo>
                  <a:lnTo>
                    <a:pt x="207" y="1775"/>
                  </a:lnTo>
                  <a:lnTo>
                    <a:pt x="210" y="1778"/>
                  </a:lnTo>
                  <a:lnTo>
                    <a:pt x="213" y="1781"/>
                  </a:lnTo>
                  <a:lnTo>
                    <a:pt x="216" y="1781"/>
                  </a:lnTo>
                  <a:lnTo>
                    <a:pt x="219" y="1778"/>
                  </a:lnTo>
                  <a:lnTo>
                    <a:pt x="225" y="1778"/>
                  </a:lnTo>
                  <a:lnTo>
                    <a:pt x="227" y="1778"/>
                  </a:lnTo>
                  <a:lnTo>
                    <a:pt x="230" y="1778"/>
                  </a:lnTo>
                  <a:lnTo>
                    <a:pt x="233" y="1778"/>
                  </a:lnTo>
                  <a:lnTo>
                    <a:pt x="236" y="1778"/>
                  </a:lnTo>
                  <a:lnTo>
                    <a:pt x="242" y="1778"/>
                  </a:lnTo>
                  <a:lnTo>
                    <a:pt x="245" y="1778"/>
                  </a:lnTo>
                  <a:lnTo>
                    <a:pt x="248" y="1778"/>
                  </a:lnTo>
                  <a:lnTo>
                    <a:pt x="250" y="1781"/>
                  </a:lnTo>
                  <a:lnTo>
                    <a:pt x="253" y="1781"/>
                  </a:lnTo>
                  <a:lnTo>
                    <a:pt x="256" y="1781"/>
                  </a:lnTo>
                  <a:lnTo>
                    <a:pt x="259" y="1781"/>
                  </a:lnTo>
                  <a:lnTo>
                    <a:pt x="262" y="1778"/>
                  </a:lnTo>
                  <a:lnTo>
                    <a:pt x="265" y="1778"/>
                  </a:lnTo>
                  <a:lnTo>
                    <a:pt x="268" y="1775"/>
                  </a:lnTo>
                  <a:lnTo>
                    <a:pt x="271" y="1772"/>
                  </a:lnTo>
                  <a:lnTo>
                    <a:pt x="273" y="1770"/>
                  </a:lnTo>
                  <a:lnTo>
                    <a:pt x="273" y="1767"/>
                  </a:lnTo>
                  <a:lnTo>
                    <a:pt x="276" y="1764"/>
                  </a:lnTo>
                  <a:lnTo>
                    <a:pt x="279" y="1761"/>
                  </a:lnTo>
                  <a:lnTo>
                    <a:pt x="282" y="1761"/>
                  </a:lnTo>
                  <a:lnTo>
                    <a:pt x="285" y="1761"/>
                  </a:lnTo>
                  <a:lnTo>
                    <a:pt x="288" y="1758"/>
                  </a:lnTo>
                  <a:lnTo>
                    <a:pt x="294" y="1761"/>
                  </a:lnTo>
                  <a:lnTo>
                    <a:pt x="296" y="1761"/>
                  </a:lnTo>
                  <a:lnTo>
                    <a:pt x="296" y="1764"/>
                  </a:lnTo>
                  <a:lnTo>
                    <a:pt x="299" y="1764"/>
                  </a:lnTo>
                  <a:lnTo>
                    <a:pt x="302" y="1767"/>
                  </a:lnTo>
                  <a:lnTo>
                    <a:pt x="305" y="1767"/>
                  </a:lnTo>
                  <a:lnTo>
                    <a:pt x="308" y="1767"/>
                  </a:lnTo>
                  <a:lnTo>
                    <a:pt x="308" y="1764"/>
                  </a:lnTo>
                  <a:lnTo>
                    <a:pt x="308" y="1758"/>
                  </a:lnTo>
                  <a:lnTo>
                    <a:pt x="308" y="1755"/>
                  </a:lnTo>
                  <a:lnTo>
                    <a:pt x="311" y="1752"/>
                  </a:lnTo>
                  <a:lnTo>
                    <a:pt x="311" y="1750"/>
                  </a:lnTo>
                  <a:lnTo>
                    <a:pt x="314" y="1750"/>
                  </a:lnTo>
                  <a:lnTo>
                    <a:pt x="319" y="1750"/>
                  </a:lnTo>
                  <a:lnTo>
                    <a:pt x="322" y="1750"/>
                  </a:lnTo>
                  <a:lnTo>
                    <a:pt x="325" y="1747"/>
                  </a:lnTo>
                  <a:lnTo>
                    <a:pt x="328" y="1747"/>
                  </a:lnTo>
                  <a:lnTo>
                    <a:pt x="328" y="1744"/>
                  </a:lnTo>
                  <a:lnTo>
                    <a:pt x="331" y="1741"/>
                  </a:lnTo>
                  <a:lnTo>
                    <a:pt x="331" y="1738"/>
                  </a:lnTo>
                  <a:lnTo>
                    <a:pt x="334" y="1735"/>
                  </a:lnTo>
                  <a:lnTo>
                    <a:pt x="334" y="1732"/>
                  </a:lnTo>
                  <a:lnTo>
                    <a:pt x="337" y="1729"/>
                  </a:lnTo>
                  <a:lnTo>
                    <a:pt x="340" y="1729"/>
                  </a:lnTo>
                  <a:lnTo>
                    <a:pt x="342" y="1729"/>
                  </a:lnTo>
                  <a:lnTo>
                    <a:pt x="342" y="1732"/>
                  </a:lnTo>
                  <a:lnTo>
                    <a:pt x="345" y="1735"/>
                  </a:lnTo>
                  <a:lnTo>
                    <a:pt x="348" y="1738"/>
                  </a:lnTo>
                  <a:lnTo>
                    <a:pt x="354" y="1735"/>
                  </a:lnTo>
                  <a:lnTo>
                    <a:pt x="354" y="1738"/>
                  </a:lnTo>
                  <a:lnTo>
                    <a:pt x="357" y="1741"/>
                  </a:lnTo>
                  <a:lnTo>
                    <a:pt x="360" y="1738"/>
                  </a:lnTo>
                  <a:lnTo>
                    <a:pt x="360" y="1735"/>
                  </a:lnTo>
                  <a:lnTo>
                    <a:pt x="363" y="1732"/>
                  </a:lnTo>
                  <a:lnTo>
                    <a:pt x="363" y="1729"/>
                  </a:lnTo>
                  <a:lnTo>
                    <a:pt x="363" y="1727"/>
                  </a:lnTo>
                  <a:lnTo>
                    <a:pt x="363" y="1724"/>
                  </a:lnTo>
                  <a:lnTo>
                    <a:pt x="363" y="1721"/>
                  </a:lnTo>
                  <a:lnTo>
                    <a:pt x="363" y="1715"/>
                  </a:lnTo>
                  <a:lnTo>
                    <a:pt x="363" y="1712"/>
                  </a:lnTo>
                  <a:lnTo>
                    <a:pt x="360" y="1712"/>
                  </a:lnTo>
                  <a:lnTo>
                    <a:pt x="360" y="1709"/>
                  </a:lnTo>
                  <a:lnTo>
                    <a:pt x="360" y="1706"/>
                  </a:lnTo>
                  <a:lnTo>
                    <a:pt x="360" y="1701"/>
                  </a:lnTo>
                  <a:lnTo>
                    <a:pt x="363" y="1701"/>
                  </a:lnTo>
                  <a:lnTo>
                    <a:pt x="365" y="1704"/>
                  </a:lnTo>
                  <a:lnTo>
                    <a:pt x="365" y="1706"/>
                  </a:lnTo>
                  <a:lnTo>
                    <a:pt x="368" y="1709"/>
                  </a:lnTo>
                  <a:lnTo>
                    <a:pt x="371" y="1706"/>
                  </a:lnTo>
                  <a:lnTo>
                    <a:pt x="371" y="1704"/>
                  </a:lnTo>
                  <a:lnTo>
                    <a:pt x="371" y="1701"/>
                  </a:lnTo>
                  <a:lnTo>
                    <a:pt x="371" y="1695"/>
                  </a:lnTo>
                  <a:lnTo>
                    <a:pt x="374" y="1692"/>
                  </a:lnTo>
                  <a:lnTo>
                    <a:pt x="377" y="1692"/>
                  </a:lnTo>
                  <a:lnTo>
                    <a:pt x="380" y="1689"/>
                  </a:lnTo>
                  <a:lnTo>
                    <a:pt x="386" y="1689"/>
                  </a:lnTo>
                  <a:lnTo>
                    <a:pt x="386" y="1686"/>
                  </a:lnTo>
                  <a:lnTo>
                    <a:pt x="383" y="1683"/>
                  </a:lnTo>
                  <a:lnTo>
                    <a:pt x="383" y="1681"/>
                  </a:lnTo>
                  <a:lnTo>
                    <a:pt x="380" y="1678"/>
                  </a:lnTo>
                  <a:lnTo>
                    <a:pt x="380" y="1675"/>
                  </a:lnTo>
                  <a:lnTo>
                    <a:pt x="383" y="1675"/>
                  </a:lnTo>
                  <a:lnTo>
                    <a:pt x="386" y="1675"/>
                  </a:lnTo>
                  <a:lnTo>
                    <a:pt x="388" y="1678"/>
                  </a:lnTo>
                  <a:lnTo>
                    <a:pt x="391" y="1678"/>
                  </a:lnTo>
                  <a:lnTo>
                    <a:pt x="394" y="1681"/>
                  </a:lnTo>
                  <a:lnTo>
                    <a:pt x="397" y="1681"/>
                  </a:lnTo>
                  <a:lnTo>
                    <a:pt x="400" y="1681"/>
                  </a:lnTo>
                  <a:lnTo>
                    <a:pt x="400" y="1678"/>
                  </a:lnTo>
                  <a:lnTo>
                    <a:pt x="403" y="1678"/>
                  </a:lnTo>
                  <a:lnTo>
                    <a:pt x="406" y="1675"/>
                  </a:lnTo>
                  <a:lnTo>
                    <a:pt x="409" y="1675"/>
                  </a:lnTo>
                  <a:lnTo>
                    <a:pt x="411" y="1675"/>
                  </a:lnTo>
                  <a:lnTo>
                    <a:pt x="414" y="1672"/>
                  </a:lnTo>
                  <a:lnTo>
                    <a:pt x="417" y="1672"/>
                  </a:lnTo>
                  <a:lnTo>
                    <a:pt x="420" y="1669"/>
                  </a:lnTo>
                  <a:lnTo>
                    <a:pt x="420" y="1666"/>
                  </a:lnTo>
                  <a:lnTo>
                    <a:pt x="420" y="1663"/>
                  </a:lnTo>
                  <a:lnTo>
                    <a:pt x="417" y="1663"/>
                  </a:lnTo>
                  <a:lnTo>
                    <a:pt x="414" y="1663"/>
                  </a:lnTo>
                  <a:lnTo>
                    <a:pt x="411" y="1660"/>
                  </a:lnTo>
                  <a:lnTo>
                    <a:pt x="409" y="1658"/>
                  </a:lnTo>
                  <a:lnTo>
                    <a:pt x="411" y="1655"/>
                  </a:lnTo>
                  <a:lnTo>
                    <a:pt x="411" y="1652"/>
                  </a:lnTo>
                  <a:lnTo>
                    <a:pt x="414" y="1649"/>
                  </a:lnTo>
                  <a:lnTo>
                    <a:pt x="417" y="1649"/>
                  </a:lnTo>
                  <a:lnTo>
                    <a:pt x="420" y="1649"/>
                  </a:lnTo>
                  <a:lnTo>
                    <a:pt x="423" y="1649"/>
                  </a:lnTo>
                  <a:lnTo>
                    <a:pt x="426" y="1649"/>
                  </a:lnTo>
                  <a:lnTo>
                    <a:pt x="429" y="1646"/>
                  </a:lnTo>
                  <a:lnTo>
                    <a:pt x="432" y="1646"/>
                  </a:lnTo>
                  <a:lnTo>
                    <a:pt x="432" y="1640"/>
                  </a:lnTo>
                  <a:lnTo>
                    <a:pt x="434" y="1638"/>
                  </a:lnTo>
                  <a:lnTo>
                    <a:pt x="437" y="1638"/>
                  </a:lnTo>
                  <a:lnTo>
                    <a:pt x="440" y="1638"/>
                  </a:lnTo>
                  <a:lnTo>
                    <a:pt x="443" y="1635"/>
                  </a:lnTo>
                  <a:lnTo>
                    <a:pt x="446" y="1632"/>
                  </a:lnTo>
                  <a:lnTo>
                    <a:pt x="446" y="1629"/>
                  </a:lnTo>
                  <a:lnTo>
                    <a:pt x="446" y="1623"/>
                  </a:lnTo>
                  <a:lnTo>
                    <a:pt x="446" y="1620"/>
                  </a:lnTo>
                  <a:lnTo>
                    <a:pt x="446" y="1617"/>
                  </a:lnTo>
                  <a:lnTo>
                    <a:pt x="449" y="1615"/>
                  </a:lnTo>
                  <a:lnTo>
                    <a:pt x="449" y="1612"/>
                  </a:lnTo>
                  <a:lnTo>
                    <a:pt x="452" y="1609"/>
                  </a:lnTo>
                  <a:lnTo>
                    <a:pt x="455" y="1609"/>
                  </a:lnTo>
                  <a:lnTo>
                    <a:pt x="457" y="1606"/>
                  </a:lnTo>
                  <a:lnTo>
                    <a:pt x="460" y="1606"/>
                  </a:lnTo>
                  <a:lnTo>
                    <a:pt x="463" y="1603"/>
                  </a:lnTo>
                  <a:lnTo>
                    <a:pt x="460" y="1600"/>
                  </a:lnTo>
                  <a:lnTo>
                    <a:pt x="457" y="1597"/>
                  </a:lnTo>
                  <a:lnTo>
                    <a:pt x="455" y="1600"/>
                  </a:lnTo>
                  <a:lnTo>
                    <a:pt x="452" y="1600"/>
                  </a:lnTo>
                  <a:lnTo>
                    <a:pt x="449" y="1597"/>
                  </a:lnTo>
                  <a:lnTo>
                    <a:pt x="446" y="1597"/>
                  </a:lnTo>
                  <a:lnTo>
                    <a:pt x="446" y="1594"/>
                  </a:lnTo>
                  <a:lnTo>
                    <a:pt x="449" y="1592"/>
                  </a:lnTo>
                  <a:lnTo>
                    <a:pt x="452" y="1592"/>
                  </a:lnTo>
                  <a:lnTo>
                    <a:pt x="455" y="1589"/>
                  </a:lnTo>
                  <a:lnTo>
                    <a:pt x="457" y="1589"/>
                  </a:lnTo>
                  <a:lnTo>
                    <a:pt x="460" y="1589"/>
                  </a:lnTo>
                  <a:lnTo>
                    <a:pt x="463" y="1586"/>
                  </a:lnTo>
                  <a:lnTo>
                    <a:pt x="460" y="1583"/>
                  </a:lnTo>
                  <a:lnTo>
                    <a:pt x="455" y="1583"/>
                  </a:lnTo>
                  <a:lnTo>
                    <a:pt x="455" y="1580"/>
                  </a:lnTo>
                  <a:lnTo>
                    <a:pt x="452" y="1580"/>
                  </a:lnTo>
                  <a:lnTo>
                    <a:pt x="452" y="1574"/>
                  </a:lnTo>
                  <a:lnTo>
                    <a:pt x="452" y="1571"/>
                  </a:lnTo>
                  <a:lnTo>
                    <a:pt x="452" y="1569"/>
                  </a:lnTo>
                  <a:lnTo>
                    <a:pt x="452" y="1566"/>
                  </a:lnTo>
                  <a:lnTo>
                    <a:pt x="455" y="1563"/>
                  </a:lnTo>
                  <a:lnTo>
                    <a:pt x="455" y="1560"/>
                  </a:lnTo>
                  <a:lnTo>
                    <a:pt x="457" y="1560"/>
                  </a:lnTo>
                  <a:lnTo>
                    <a:pt x="460" y="1557"/>
                  </a:lnTo>
                  <a:lnTo>
                    <a:pt x="457" y="1554"/>
                  </a:lnTo>
                  <a:lnTo>
                    <a:pt x="455" y="1551"/>
                  </a:lnTo>
                  <a:lnTo>
                    <a:pt x="455" y="1548"/>
                  </a:lnTo>
                  <a:lnTo>
                    <a:pt x="455" y="1543"/>
                  </a:lnTo>
                  <a:lnTo>
                    <a:pt x="455" y="1540"/>
                  </a:lnTo>
                  <a:lnTo>
                    <a:pt x="455" y="1537"/>
                  </a:lnTo>
                  <a:lnTo>
                    <a:pt x="457" y="1534"/>
                  </a:lnTo>
                  <a:lnTo>
                    <a:pt x="457" y="1531"/>
                  </a:lnTo>
                  <a:lnTo>
                    <a:pt x="460" y="1531"/>
                  </a:lnTo>
                  <a:lnTo>
                    <a:pt x="460" y="1525"/>
                  </a:lnTo>
                  <a:lnTo>
                    <a:pt x="460" y="1523"/>
                  </a:lnTo>
                  <a:lnTo>
                    <a:pt x="457" y="1520"/>
                  </a:lnTo>
                  <a:lnTo>
                    <a:pt x="457" y="1517"/>
                  </a:lnTo>
                  <a:lnTo>
                    <a:pt x="457" y="1514"/>
                  </a:lnTo>
                  <a:lnTo>
                    <a:pt x="460" y="1511"/>
                  </a:lnTo>
                  <a:lnTo>
                    <a:pt x="460" y="1508"/>
                  </a:lnTo>
                  <a:lnTo>
                    <a:pt x="463" y="1505"/>
                  </a:lnTo>
                  <a:lnTo>
                    <a:pt x="463" y="1503"/>
                  </a:lnTo>
                  <a:lnTo>
                    <a:pt x="466" y="1500"/>
                  </a:lnTo>
                  <a:lnTo>
                    <a:pt x="463" y="1497"/>
                  </a:lnTo>
                  <a:lnTo>
                    <a:pt x="463" y="1494"/>
                  </a:lnTo>
                  <a:lnTo>
                    <a:pt x="460" y="1494"/>
                  </a:lnTo>
                  <a:lnTo>
                    <a:pt x="457" y="1491"/>
                  </a:lnTo>
                  <a:lnTo>
                    <a:pt x="455" y="1491"/>
                  </a:lnTo>
                  <a:lnTo>
                    <a:pt x="455" y="1485"/>
                  </a:lnTo>
                  <a:lnTo>
                    <a:pt x="457" y="1485"/>
                  </a:lnTo>
                  <a:lnTo>
                    <a:pt x="460" y="1482"/>
                  </a:lnTo>
                  <a:lnTo>
                    <a:pt x="463" y="1485"/>
                  </a:lnTo>
                  <a:lnTo>
                    <a:pt x="466" y="1482"/>
                  </a:lnTo>
                  <a:lnTo>
                    <a:pt x="469" y="1482"/>
                  </a:lnTo>
                  <a:lnTo>
                    <a:pt x="469" y="1480"/>
                  </a:lnTo>
                  <a:lnTo>
                    <a:pt x="472" y="1477"/>
                  </a:lnTo>
                  <a:lnTo>
                    <a:pt x="478" y="1477"/>
                  </a:lnTo>
                  <a:lnTo>
                    <a:pt x="480" y="1480"/>
                  </a:lnTo>
                  <a:lnTo>
                    <a:pt x="483" y="1477"/>
                  </a:lnTo>
                  <a:lnTo>
                    <a:pt x="486" y="1477"/>
                  </a:lnTo>
                  <a:lnTo>
                    <a:pt x="489" y="1477"/>
                  </a:lnTo>
                  <a:lnTo>
                    <a:pt x="492" y="1474"/>
                  </a:lnTo>
                  <a:lnTo>
                    <a:pt x="495" y="1471"/>
                  </a:lnTo>
                  <a:lnTo>
                    <a:pt x="495" y="1468"/>
                  </a:lnTo>
                  <a:lnTo>
                    <a:pt x="495" y="1465"/>
                  </a:lnTo>
                  <a:lnTo>
                    <a:pt x="498" y="1462"/>
                  </a:lnTo>
                  <a:lnTo>
                    <a:pt x="501" y="1459"/>
                  </a:lnTo>
                  <a:lnTo>
                    <a:pt x="503" y="1459"/>
                  </a:lnTo>
                  <a:lnTo>
                    <a:pt x="506" y="1459"/>
                  </a:lnTo>
                  <a:lnTo>
                    <a:pt x="509" y="1462"/>
                  </a:lnTo>
                  <a:lnTo>
                    <a:pt x="512" y="1465"/>
                  </a:lnTo>
                  <a:lnTo>
                    <a:pt x="512" y="1468"/>
                  </a:lnTo>
                  <a:lnTo>
                    <a:pt x="512" y="1471"/>
                  </a:lnTo>
                  <a:lnTo>
                    <a:pt x="515" y="1471"/>
                  </a:lnTo>
                  <a:lnTo>
                    <a:pt x="515" y="1477"/>
                  </a:lnTo>
                  <a:lnTo>
                    <a:pt x="515" y="1480"/>
                  </a:lnTo>
                  <a:lnTo>
                    <a:pt x="518" y="1482"/>
                  </a:lnTo>
                  <a:lnTo>
                    <a:pt x="521" y="1480"/>
                  </a:lnTo>
                  <a:lnTo>
                    <a:pt x="521" y="1477"/>
                  </a:lnTo>
                  <a:lnTo>
                    <a:pt x="521" y="1474"/>
                  </a:lnTo>
                  <a:lnTo>
                    <a:pt x="521" y="1471"/>
                  </a:lnTo>
                  <a:lnTo>
                    <a:pt x="524" y="1468"/>
                  </a:lnTo>
                  <a:lnTo>
                    <a:pt x="524" y="1465"/>
                  </a:lnTo>
                  <a:lnTo>
                    <a:pt x="526" y="1462"/>
                  </a:lnTo>
                  <a:lnTo>
                    <a:pt x="526" y="1459"/>
                  </a:lnTo>
                  <a:lnTo>
                    <a:pt x="526" y="1454"/>
                  </a:lnTo>
                  <a:lnTo>
                    <a:pt x="524" y="1448"/>
                  </a:lnTo>
                  <a:lnTo>
                    <a:pt x="526" y="1442"/>
                  </a:lnTo>
                  <a:lnTo>
                    <a:pt x="526" y="1439"/>
                  </a:lnTo>
                  <a:lnTo>
                    <a:pt x="526" y="1434"/>
                  </a:lnTo>
                  <a:lnTo>
                    <a:pt x="529" y="1422"/>
                  </a:lnTo>
                  <a:lnTo>
                    <a:pt x="538" y="1413"/>
                  </a:lnTo>
                  <a:lnTo>
                    <a:pt x="544" y="1405"/>
                  </a:lnTo>
                  <a:lnTo>
                    <a:pt x="547" y="1399"/>
                  </a:lnTo>
                  <a:lnTo>
                    <a:pt x="547" y="1393"/>
                  </a:lnTo>
                  <a:lnTo>
                    <a:pt x="544" y="1391"/>
                  </a:lnTo>
                  <a:lnTo>
                    <a:pt x="538" y="1382"/>
                  </a:lnTo>
                  <a:lnTo>
                    <a:pt x="526" y="1365"/>
                  </a:lnTo>
                  <a:lnTo>
                    <a:pt x="521" y="1362"/>
                  </a:lnTo>
                  <a:lnTo>
                    <a:pt x="515" y="1365"/>
                  </a:lnTo>
                  <a:lnTo>
                    <a:pt x="509" y="1368"/>
                  </a:lnTo>
                  <a:lnTo>
                    <a:pt x="503" y="1370"/>
                  </a:lnTo>
                  <a:lnTo>
                    <a:pt x="501" y="1370"/>
                  </a:lnTo>
                  <a:lnTo>
                    <a:pt x="492" y="1370"/>
                  </a:lnTo>
                  <a:lnTo>
                    <a:pt x="489" y="1365"/>
                  </a:lnTo>
                  <a:lnTo>
                    <a:pt x="486" y="1359"/>
                  </a:lnTo>
                  <a:lnTo>
                    <a:pt x="486" y="1353"/>
                  </a:lnTo>
                  <a:lnTo>
                    <a:pt x="486" y="1350"/>
                  </a:lnTo>
                  <a:lnTo>
                    <a:pt x="483" y="1347"/>
                  </a:lnTo>
                  <a:lnTo>
                    <a:pt x="480" y="1342"/>
                  </a:lnTo>
                  <a:lnTo>
                    <a:pt x="475" y="1339"/>
                  </a:lnTo>
                  <a:lnTo>
                    <a:pt x="472" y="1336"/>
                  </a:lnTo>
                  <a:lnTo>
                    <a:pt x="466" y="1333"/>
                  </a:lnTo>
                  <a:lnTo>
                    <a:pt x="463" y="1330"/>
                  </a:lnTo>
                  <a:lnTo>
                    <a:pt x="463" y="1327"/>
                  </a:lnTo>
                  <a:lnTo>
                    <a:pt x="466" y="1324"/>
                  </a:lnTo>
                  <a:lnTo>
                    <a:pt x="466" y="1322"/>
                  </a:lnTo>
                  <a:lnTo>
                    <a:pt x="466" y="1319"/>
                  </a:lnTo>
                  <a:lnTo>
                    <a:pt x="466" y="1313"/>
                  </a:lnTo>
                  <a:lnTo>
                    <a:pt x="463" y="1310"/>
                  </a:lnTo>
                  <a:lnTo>
                    <a:pt x="457" y="1307"/>
                  </a:lnTo>
                  <a:lnTo>
                    <a:pt x="455" y="1307"/>
                  </a:lnTo>
                  <a:lnTo>
                    <a:pt x="449" y="1310"/>
                  </a:lnTo>
                  <a:lnTo>
                    <a:pt x="443" y="1310"/>
                  </a:lnTo>
                  <a:lnTo>
                    <a:pt x="437" y="1310"/>
                  </a:lnTo>
                  <a:lnTo>
                    <a:pt x="437" y="1304"/>
                  </a:lnTo>
                  <a:lnTo>
                    <a:pt x="432" y="1293"/>
                  </a:lnTo>
                  <a:lnTo>
                    <a:pt x="426" y="1287"/>
                  </a:lnTo>
                  <a:lnTo>
                    <a:pt x="417" y="1278"/>
                  </a:lnTo>
                  <a:lnTo>
                    <a:pt x="394" y="1261"/>
                  </a:lnTo>
                  <a:lnTo>
                    <a:pt x="377" y="1244"/>
                  </a:lnTo>
                  <a:lnTo>
                    <a:pt x="357" y="1230"/>
                  </a:lnTo>
                  <a:lnTo>
                    <a:pt x="345" y="1224"/>
                  </a:lnTo>
                  <a:lnTo>
                    <a:pt x="342" y="1218"/>
                  </a:lnTo>
                  <a:lnTo>
                    <a:pt x="345" y="1212"/>
                  </a:lnTo>
                  <a:lnTo>
                    <a:pt x="348" y="1210"/>
                  </a:lnTo>
                  <a:lnTo>
                    <a:pt x="354" y="1212"/>
                  </a:lnTo>
                  <a:lnTo>
                    <a:pt x="360" y="1215"/>
                  </a:lnTo>
                  <a:lnTo>
                    <a:pt x="368" y="1218"/>
                  </a:lnTo>
                  <a:lnTo>
                    <a:pt x="380" y="1224"/>
                  </a:lnTo>
                  <a:lnTo>
                    <a:pt x="391" y="1224"/>
                  </a:lnTo>
                  <a:lnTo>
                    <a:pt x="400" y="1224"/>
                  </a:lnTo>
                  <a:lnTo>
                    <a:pt x="406" y="1218"/>
                  </a:lnTo>
                  <a:lnTo>
                    <a:pt x="411" y="1210"/>
                  </a:lnTo>
                  <a:lnTo>
                    <a:pt x="417" y="1210"/>
                  </a:lnTo>
                  <a:lnTo>
                    <a:pt x="423" y="1210"/>
                  </a:lnTo>
                  <a:lnTo>
                    <a:pt x="432" y="1207"/>
                  </a:lnTo>
                  <a:lnTo>
                    <a:pt x="434" y="1204"/>
                  </a:lnTo>
                  <a:lnTo>
                    <a:pt x="437" y="1198"/>
                  </a:lnTo>
                  <a:lnTo>
                    <a:pt x="437" y="1184"/>
                  </a:lnTo>
                  <a:lnTo>
                    <a:pt x="443" y="1175"/>
                  </a:lnTo>
                  <a:lnTo>
                    <a:pt x="446" y="1172"/>
                  </a:lnTo>
                  <a:lnTo>
                    <a:pt x="452" y="1172"/>
                  </a:lnTo>
                  <a:lnTo>
                    <a:pt x="469" y="1175"/>
                  </a:lnTo>
                  <a:lnTo>
                    <a:pt x="475" y="1172"/>
                  </a:lnTo>
                  <a:lnTo>
                    <a:pt x="478" y="1169"/>
                  </a:lnTo>
                  <a:lnTo>
                    <a:pt x="480" y="1158"/>
                  </a:lnTo>
                  <a:lnTo>
                    <a:pt x="480" y="1143"/>
                  </a:lnTo>
                  <a:lnTo>
                    <a:pt x="478" y="1138"/>
                  </a:lnTo>
                  <a:lnTo>
                    <a:pt x="475" y="1132"/>
                  </a:lnTo>
                  <a:lnTo>
                    <a:pt x="472" y="1129"/>
                  </a:lnTo>
                  <a:lnTo>
                    <a:pt x="469" y="1126"/>
                  </a:lnTo>
                  <a:lnTo>
                    <a:pt x="460" y="1123"/>
                  </a:lnTo>
                  <a:lnTo>
                    <a:pt x="455" y="1118"/>
                  </a:lnTo>
                  <a:lnTo>
                    <a:pt x="440" y="1106"/>
                  </a:lnTo>
                  <a:lnTo>
                    <a:pt x="429" y="1095"/>
                  </a:lnTo>
                  <a:lnTo>
                    <a:pt x="420" y="1089"/>
                  </a:lnTo>
                  <a:lnTo>
                    <a:pt x="414" y="1083"/>
                  </a:lnTo>
                  <a:lnTo>
                    <a:pt x="406" y="1083"/>
                  </a:lnTo>
                  <a:lnTo>
                    <a:pt x="397" y="1080"/>
                  </a:lnTo>
                  <a:lnTo>
                    <a:pt x="391" y="1075"/>
                  </a:lnTo>
                  <a:lnTo>
                    <a:pt x="388" y="1075"/>
                  </a:lnTo>
                  <a:lnTo>
                    <a:pt x="383" y="1066"/>
                  </a:lnTo>
                  <a:lnTo>
                    <a:pt x="377" y="1060"/>
                  </a:lnTo>
                  <a:lnTo>
                    <a:pt x="371" y="1054"/>
                  </a:lnTo>
                  <a:lnTo>
                    <a:pt x="363" y="1052"/>
                  </a:lnTo>
                  <a:lnTo>
                    <a:pt x="354" y="1052"/>
                  </a:lnTo>
                  <a:lnTo>
                    <a:pt x="345" y="1054"/>
                  </a:lnTo>
                  <a:lnTo>
                    <a:pt x="340" y="1057"/>
                  </a:lnTo>
                  <a:lnTo>
                    <a:pt x="331" y="1057"/>
                  </a:lnTo>
                  <a:lnTo>
                    <a:pt x="325" y="1057"/>
                  </a:lnTo>
                  <a:lnTo>
                    <a:pt x="317" y="1057"/>
                  </a:lnTo>
                  <a:lnTo>
                    <a:pt x="305" y="1060"/>
                  </a:lnTo>
                  <a:lnTo>
                    <a:pt x="285" y="1083"/>
                  </a:lnTo>
                  <a:lnTo>
                    <a:pt x="259" y="1112"/>
                  </a:lnTo>
                  <a:lnTo>
                    <a:pt x="253" y="1115"/>
                  </a:lnTo>
                  <a:lnTo>
                    <a:pt x="248" y="1112"/>
                  </a:lnTo>
                  <a:lnTo>
                    <a:pt x="239" y="1109"/>
                  </a:lnTo>
                  <a:lnTo>
                    <a:pt x="227" y="1109"/>
                  </a:lnTo>
                  <a:lnTo>
                    <a:pt x="219" y="1109"/>
                  </a:lnTo>
                  <a:lnTo>
                    <a:pt x="210" y="1112"/>
                  </a:lnTo>
                  <a:lnTo>
                    <a:pt x="204" y="1115"/>
                  </a:lnTo>
                  <a:lnTo>
                    <a:pt x="202" y="1121"/>
                  </a:lnTo>
                  <a:lnTo>
                    <a:pt x="199" y="1121"/>
                  </a:lnTo>
                  <a:lnTo>
                    <a:pt x="115" y="1034"/>
                  </a:lnTo>
                  <a:lnTo>
                    <a:pt x="52" y="957"/>
                  </a:lnTo>
                  <a:lnTo>
                    <a:pt x="9" y="914"/>
                  </a:lnTo>
                  <a:lnTo>
                    <a:pt x="0" y="902"/>
                  </a:lnTo>
                  <a:lnTo>
                    <a:pt x="0" y="899"/>
                  </a:lnTo>
                  <a:lnTo>
                    <a:pt x="0" y="896"/>
                  </a:lnTo>
                  <a:lnTo>
                    <a:pt x="0" y="894"/>
                  </a:lnTo>
                  <a:lnTo>
                    <a:pt x="3" y="891"/>
                  </a:lnTo>
                  <a:lnTo>
                    <a:pt x="3" y="888"/>
                  </a:lnTo>
                  <a:lnTo>
                    <a:pt x="6" y="888"/>
                  </a:lnTo>
                  <a:lnTo>
                    <a:pt x="9" y="888"/>
                  </a:lnTo>
                  <a:lnTo>
                    <a:pt x="12" y="891"/>
                  </a:lnTo>
                  <a:lnTo>
                    <a:pt x="15" y="891"/>
                  </a:lnTo>
                  <a:lnTo>
                    <a:pt x="18" y="894"/>
                  </a:lnTo>
                  <a:lnTo>
                    <a:pt x="20" y="894"/>
                  </a:lnTo>
                  <a:lnTo>
                    <a:pt x="23" y="891"/>
                  </a:lnTo>
                  <a:lnTo>
                    <a:pt x="26" y="891"/>
                  </a:lnTo>
                  <a:lnTo>
                    <a:pt x="29" y="888"/>
                  </a:lnTo>
                  <a:lnTo>
                    <a:pt x="29" y="885"/>
                  </a:lnTo>
                  <a:lnTo>
                    <a:pt x="26" y="882"/>
                  </a:lnTo>
                  <a:lnTo>
                    <a:pt x="23" y="882"/>
                  </a:lnTo>
                  <a:lnTo>
                    <a:pt x="20" y="882"/>
                  </a:lnTo>
                  <a:lnTo>
                    <a:pt x="20" y="879"/>
                  </a:lnTo>
                  <a:lnTo>
                    <a:pt x="20" y="874"/>
                  </a:lnTo>
                  <a:lnTo>
                    <a:pt x="20" y="871"/>
                  </a:lnTo>
                  <a:lnTo>
                    <a:pt x="18" y="871"/>
                  </a:lnTo>
                  <a:lnTo>
                    <a:pt x="15" y="871"/>
                  </a:lnTo>
                  <a:lnTo>
                    <a:pt x="12" y="868"/>
                  </a:lnTo>
                  <a:lnTo>
                    <a:pt x="12" y="862"/>
                  </a:lnTo>
                  <a:lnTo>
                    <a:pt x="12" y="859"/>
                  </a:lnTo>
                  <a:lnTo>
                    <a:pt x="15" y="859"/>
                  </a:lnTo>
                  <a:lnTo>
                    <a:pt x="20" y="859"/>
                  </a:lnTo>
                  <a:lnTo>
                    <a:pt x="23" y="859"/>
                  </a:lnTo>
                  <a:lnTo>
                    <a:pt x="26" y="856"/>
                  </a:lnTo>
                  <a:lnTo>
                    <a:pt x="29" y="856"/>
                  </a:lnTo>
                  <a:lnTo>
                    <a:pt x="32" y="856"/>
                  </a:lnTo>
                  <a:lnTo>
                    <a:pt x="35" y="853"/>
                  </a:lnTo>
                  <a:lnTo>
                    <a:pt x="35" y="851"/>
                  </a:lnTo>
                  <a:lnTo>
                    <a:pt x="38" y="851"/>
                  </a:lnTo>
                  <a:lnTo>
                    <a:pt x="41" y="848"/>
                  </a:lnTo>
                  <a:lnTo>
                    <a:pt x="41" y="845"/>
                  </a:lnTo>
                  <a:lnTo>
                    <a:pt x="38" y="842"/>
                  </a:lnTo>
                  <a:lnTo>
                    <a:pt x="38" y="839"/>
                  </a:lnTo>
                  <a:lnTo>
                    <a:pt x="35" y="836"/>
                  </a:lnTo>
                  <a:lnTo>
                    <a:pt x="38" y="833"/>
                  </a:lnTo>
                  <a:lnTo>
                    <a:pt x="38" y="830"/>
                  </a:lnTo>
                  <a:lnTo>
                    <a:pt x="38" y="828"/>
                  </a:lnTo>
                  <a:lnTo>
                    <a:pt x="43" y="828"/>
                  </a:lnTo>
                  <a:lnTo>
                    <a:pt x="46" y="828"/>
                  </a:lnTo>
                  <a:lnTo>
                    <a:pt x="49" y="828"/>
                  </a:lnTo>
                  <a:lnTo>
                    <a:pt x="52" y="828"/>
                  </a:lnTo>
                  <a:lnTo>
                    <a:pt x="52" y="825"/>
                  </a:lnTo>
                  <a:lnTo>
                    <a:pt x="49" y="822"/>
                  </a:lnTo>
                  <a:lnTo>
                    <a:pt x="46" y="819"/>
                  </a:lnTo>
                  <a:lnTo>
                    <a:pt x="43" y="819"/>
                  </a:lnTo>
                  <a:lnTo>
                    <a:pt x="41" y="819"/>
                  </a:lnTo>
                  <a:lnTo>
                    <a:pt x="41" y="816"/>
                  </a:lnTo>
                  <a:lnTo>
                    <a:pt x="38" y="813"/>
                  </a:lnTo>
                  <a:lnTo>
                    <a:pt x="38" y="810"/>
                  </a:lnTo>
                  <a:lnTo>
                    <a:pt x="38" y="807"/>
                  </a:lnTo>
                  <a:lnTo>
                    <a:pt x="38" y="805"/>
                  </a:lnTo>
                  <a:lnTo>
                    <a:pt x="35" y="799"/>
                  </a:lnTo>
                  <a:lnTo>
                    <a:pt x="35" y="796"/>
                  </a:lnTo>
                  <a:lnTo>
                    <a:pt x="35" y="793"/>
                  </a:lnTo>
                  <a:lnTo>
                    <a:pt x="38" y="793"/>
                  </a:lnTo>
                  <a:lnTo>
                    <a:pt x="43" y="793"/>
                  </a:lnTo>
                  <a:lnTo>
                    <a:pt x="46" y="793"/>
                  </a:lnTo>
                  <a:lnTo>
                    <a:pt x="49" y="790"/>
                  </a:lnTo>
                  <a:lnTo>
                    <a:pt x="49" y="787"/>
                  </a:lnTo>
                  <a:lnTo>
                    <a:pt x="49" y="784"/>
                  </a:lnTo>
                  <a:lnTo>
                    <a:pt x="49" y="782"/>
                  </a:lnTo>
                  <a:lnTo>
                    <a:pt x="52" y="779"/>
                  </a:lnTo>
                  <a:lnTo>
                    <a:pt x="55" y="776"/>
                  </a:lnTo>
                  <a:lnTo>
                    <a:pt x="58" y="776"/>
                  </a:lnTo>
                  <a:lnTo>
                    <a:pt x="61" y="776"/>
                  </a:lnTo>
                  <a:lnTo>
                    <a:pt x="64" y="779"/>
                  </a:lnTo>
                  <a:lnTo>
                    <a:pt x="66" y="779"/>
                  </a:lnTo>
                  <a:lnTo>
                    <a:pt x="69" y="779"/>
                  </a:lnTo>
                  <a:lnTo>
                    <a:pt x="72" y="776"/>
                  </a:lnTo>
                  <a:lnTo>
                    <a:pt x="75" y="776"/>
                  </a:lnTo>
                  <a:lnTo>
                    <a:pt x="78" y="773"/>
                  </a:lnTo>
                  <a:lnTo>
                    <a:pt x="81" y="773"/>
                  </a:lnTo>
                  <a:lnTo>
                    <a:pt x="84" y="770"/>
                  </a:lnTo>
                  <a:lnTo>
                    <a:pt x="89" y="770"/>
                  </a:lnTo>
                  <a:lnTo>
                    <a:pt x="92" y="770"/>
                  </a:lnTo>
                  <a:lnTo>
                    <a:pt x="95" y="770"/>
                  </a:lnTo>
                  <a:lnTo>
                    <a:pt x="98" y="770"/>
                  </a:lnTo>
                  <a:lnTo>
                    <a:pt x="101" y="770"/>
                  </a:lnTo>
                  <a:lnTo>
                    <a:pt x="104" y="770"/>
                  </a:lnTo>
                  <a:lnTo>
                    <a:pt x="107" y="773"/>
                  </a:lnTo>
                  <a:lnTo>
                    <a:pt x="110" y="773"/>
                  </a:lnTo>
                  <a:lnTo>
                    <a:pt x="112" y="773"/>
                  </a:lnTo>
                  <a:lnTo>
                    <a:pt x="115" y="773"/>
                  </a:lnTo>
                  <a:lnTo>
                    <a:pt x="121" y="773"/>
                  </a:lnTo>
                  <a:lnTo>
                    <a:pt x="124" y="773"/>
                  </a:lnTo>
                  <a:lnTo>
                    <a:pt x="127" y="773"/>
                  </a:lnTo>
                  <a:lnTo>
                    <a:pt x="130" y="770"/>
                  </a:lnTo>
                  <a:lnTo>
                    <a:pt x="133" y="770"/>
                  </a:lnTo>
                  <a:lnTo>
                    <a:pt x="135" y="770"/>
                  </a:lnTo>
                  <a:lnTo>
                    <a:pt x="138" y="770"/>
                  </a:lnTo>
                  <a:lnTo>
                    <a:pt x="138" y="767"/>
                  </a:lnTo>
                  <a:lnTo>
                    <a:pt x="141" y="764"/>
                  </a:lnTo>
                  <a:lnTo>
                    <a:pt x="141" y="762"/>
                  </a:lnTo>
                  <a:lnTo>
                    <a:pt x="144" y="759"/>
                  </a:lnTo>
                  <a:lnTo>
                    <a:pt x="147" y="756"/>
                  </a:lnTo>
                  <a:lnTo>
                    <a:pt x="150" y="753"/>
                  </a:lnTo>
                  <a:lnTo>
                    <a:pt x="150" y="750"/>
                  </a:lnTo>
                  <a:lnTo>
                    <a:pt x="153" y="747"/>
                  </a:lnTo>
                  <a:lnTo>
                    <a:pt x="156" y="750"/>
                  </a:lnTo>
                  <a:lnTo>
                    <a:pt x="158" y="753"/>
                  </a:lnTo>
                  <a:lnTo>
                    <a:pt x="161" y="753"/>
                  </a:lnTo>
                  <a:lnTo>
                    <a:pt x="164" y="753"/>
                  </a:lnTo>
                  <a:lnTo>
                    <a:pt x="167" y="750"/>
                  </a:lnTo>
                  <a:lnTo>
                    <a:pt x="167" y="747"/>
                  </a:lnTo>
                  <a:lnTo>
                    <a:pt x="167" y="744"/>
                  </a:lnTo>
                  <a:lnTo>
                    <a:pt x="170" y="741"/>
                  </a:lnTo>
                  <a:lnTo>
                    <a:pt x="170" y="739"/>
                  </a:lnTo>
                  <a:lnTo>
                    <a:pt x="173" y="739"/>
                  </a:lnTo>
                  <a:lnTo>
                    <a:pt x="173" y="736"/>
                  </a:lnTo>
                  <a:lnTo>
                    <a:pt x="173" y="733"/>
                  </a:lnTo>
                  <a:lnTo>
                    <a:pt x="173" y="727"/>
                  </a:lnTo>
                  <a:lnTo>
                    <a:pt x="173" y="724"/>
                  </a:lnTo>
                  <a:lnTo>
                    <a:pt x="173" y="721"/>
                  </a:lnTo>
                  <a:lnTo>
                    <a:pt x="170" y="718"/>
                  </a:lnTo>
                  <a:lnTo>
                    <a:pt x="170" y="716"/>
                  </a:lnTo>
                  <a:lnTo>
                    <a:pt x="170" y="713"/>
                  </a:lnTo>
                  <a:lnTo>
                    <a:pt x="167" y="710"/>
                  </a:lnTo>
                  <a:lnTo>
                    <a:pt x="167" y="707"/>
                  </a:lnTo>
                  <a:lnTo>
                    <a:pt x="164" y="704"/>
                  </a:lnTo>
                  <a:lnTo>
                    <a:pt x="164" y="701"/>
                  </a:lnTo>
                  <a:lnTo>
                    <a:pt x="164" y="698"/>
                  </a:lnTo>
                  <a:lnTo>
                    <a:pt x="164" y="695"/>
                  </a:lnTo>
                  <a:lnTo>
                    <a:pt x="167" y="693"/>
                  </a:lnTo>
                  <a:lnTo>
                    <a:pt x="167" y="690"/>
                  </a:lnTo>
                  <a:lnTo>
                    <a:pt x="170" y="687"/>
                  </a:lnTo>
                  <a:lnTo>
                    <a:pt x="170" y="684"/>
                  </a:lnTo>
                  <a:lnTo>
                    <a:pt x="173" y="681"/>
                  </a:lnTo>
                  <a:lnTo>
                    <a:pt x="173" y="678"/>
                  </a:lnTo>
                  <a:lnTo>
                    <a:pt x="173" y="675"/>
                  </a:lnTo>
                  <a:lnTo>
                    <a:pt x="173" y="672"/>
                  </a:lnTo>
                  <a:lnTo>
                    <a:pt x="173" y="667"/>
                  </a:lnTo>
                  <a:lnTo>
                    <a:pt x="170" y="664"/>
                  </a:lnTo>
                  <a:lnTo>
                    <a:pt x="170" y="661"/>
                  </a:lnTo>
                  <a:lnTo>
                    <a:pt x="170" y="658"/>
                  </a:lnTo>
                  <a:lnTo>
                    <a:pt x="170" y="655"/>
                  </a:lnTo>
                  <a:lnTo>
                    <a:pt x="170" y="649"/>
                  </a:lnTo>
                  <a:lnTo>
                    <a:pt x="170" y="647"/>
                  </a:lnTo>
                  <a:lnTo>
                    <a:pt x="173" y="644"/>
                  </a:lnTo>
                  <a:lnTo>
                    <a:pt x="176" y="641"/>
                  </a:lnTo>
                  <a:lnTo>
                    <a:pt x="176" y="638"/>
                  </a:lnTo>
                  <a:lnTo>
                    <a:pt x="176" y="635"/>
                  </a:lnTo>
                  <a:lnTo>
                    <a:pt x="176" y="632"/>
                  </a:lnTo>
                  <a:lnTo>
                    <a:pt x="173" y="632"/>
                  </a:lnTo>
                  <a:lnTo>
                    <a:pt x="170" y="629"/>
                  </a:lnTo>
                  <a:lnTo>
                    <a:pt x="164" y="629"/>
                  </a:lnTo>
                  <a:lnTo>
                    <a:pt x="161" y="627"/>
                  </a:lnTo>
                  <a:lnTo>
                    <a:pt x="161" y="624"/>
                  </a:lnTo>
                  <a:lnTo>
                    <a:pt x="164" y="618"/>
                  </a:lnTo>
                  <a:lnTo>
                    <a:pt x="164" y="615"/>
                  </a:lnTo>
                  <a:lnTo>
                    <a:pt x="164" y="609"/>
                  </a:lnTo>
                  <a:lnTo>
                    <a:pt x="158" y="609"/>
                  </a:lnTo>
                  <a:lnTo>
                    <a:pt x="156" y="609"/>
                  </a:lnTo>
                  <a:lnTo>
                    <a:pt x="156" y="612"/>
                  </a:lnTo>
                  <a:lnTo>
                    <a:pt x="153" y="612"/>
                  </a:lnTo>
                  <a:lnTo>
                    <a:pt x="150" y="612"/>
                  </a:lnTo>
                  <a:lnTo>
                    <a:pt x="147" y="609"/>
                  </a:lnTo>
                  <a:lnTo>
                    <a:pt x="147" y="606"/>
                  </a:lnTo>
                  <a:lnTo>
                    <a:pt x="147" y="604"/>
                  </a:lnTo>
                  <a:lnTo>
                    <a:pt x="147" y="601"/>
                  </a:lnTo>
                  <a:lnTo>
                    <a:pt x="150" y="598"/>
                  </a:lnTo>
                  <a:lnTo>
                    <a:pt x="153" y="598"/>
                  </a:lnTo>
                  <a:lnTo>
                    <a:pt x="153" y="595"/>
                  </a:lnTo>
                  <a:lnTo>
                    <a:pt x="153" y="592"/>
                  </a:lnTo>
                  <a:lnTo>
                    <a:pt x="150" y="589"/>
                  </a:lnTo>
                  <a:lnTo>
                    <a:pt x="150" y="586"/>
                  </a:lnTo>
                  <a:lnTo>
                    <a:pt x="147" y="583"/>
                  </a:lnTo>
                  <a:lnTo>
                    <a:pt x="147" y="581"/>
                  </a:lnTo>
                  <a:lnTo>
                    <a:pt x="147" y="575"/>
                  </a:lnTo>
                  <a:lnTo>
                    <a:pt x="147" y="572"/>
                  </a:lnTo>
                  <a:lnTo>
                    <a:pt x="147" y="569"/>
                  </a:lnTo>
                  <a:lnTo>
                    <a:pt x="147" y="566"/>
                  </a:lnTo>
                  <a:lnTo>
                    <a:pt x="147" y="563"/>
                  </a:lnTo>
                  <a:lnTo>
                    <a:pt x="147" y="560"/>
                  </a:lnTo>
                  <a:lnTo>
                    <a:pt x="150" y="558"/>
                  </a:lnTo>
                  <a:lnTo>
                    <a:pt x="150" y="555"/>
                  </a:lnTo>
                  <a:lnTo>
                    <a:pt x="153" y="552"/>
                  </a:lnTo>
                  <a:lnTo>
                    <a:pt x="156" y="549"/>
                  </a:lnTo>
                  <a:lnTo>
                    <a:pt x="158" y="546"/>
                  </a:lnTo>
                  <a:lnTo>
                    <a:pt x="158" y="543"/>
                  </a:lnTo>
                  <a:lnTo>
                    <a:pt x="158" y="540"/>
                  </a:lnTo>
                  <a:lnTo>
                    <a:pt x="161" y="537"/>
                  </a:lnTo>
                  <a:lnTo>
                    <a:pt x="161" y="535"/>
                  </a:lnTo>
                  <a:lnTo>
                    <a:pt x="161" y="529"/>
                  </a:lnTo>
                  <a:lnTo>
                    <a:pt x="164" y="529"/>
                  </a:lnTo>
                  <a:lnTo>
                    <a:pt x="167" y="529"/>
                  </a:lnTo>
                  <a:lnTo>
                    <a:pt x="167" y="526"/>
                  </a:lnTo>
                  <a:lnTo>
                    <a:pt x="170" y="523"/>
                  </a:lnTo>
                  <a:lnTo>
                    <a:pt x="170" y="520"/>
                  </a:lnTo>
                  <a:lnTo>
                    <a:pt x="170" y="514"/>
                  </a:lnTo>
                  <a:lnTo>
                    <a:pt x="170" y="512"/>
                  </a:lnTo>
                  <a:lnTo>
                    <a:pt x="173" y="512"/>
                  </a:lnTo>
                  <a:lnTo>
                    <a:pt x="176" y="512"/>
                  </a:lnTo>
                  <a:lnTo>
                    <a:pt x="179" y="509"/>
                  </a:lnTo>
                  <a:lnTo>
                    <a:pt x="179" y="506"/>
                  </a:lnTo>
                  <a:lnTo>
                    <a:pt x="179" y="503"/>
                  </a:lnTo>
                  <a:lnTo>
                    <a:pt x="181" y="500"/>
                  </a:lnTo>
                  <a:lnTo>
                    <a:pt x="181" y="497"/>
                  </a:lnTo>
                  <a:lnTo>
                    <a:pt x="184" y="494"/>
                  </a:lnTo>
                  <a:lnTo>
                    <a:pt x="184" y="492"/>
                  </a:lnTo>
                  <a:lnTo>
                    <a:pt x="184" y="489"/>
                  </a:lnTo>
                  <a:lnTo>
                    <a:pt x="187" y="486"/>
                  </a:lnTo>
                  <a:lnTo>
                    <a:pt x="187" y="483"/>
                  </a:lnTo>
                  <a:lnTo>
                    <a:pt x="187" y="480"/>
                  </a:lnTo>
                  <a:lnTo>
                    <a:pt x="190" y="477"/>
                  </a:lnTo>
                  <a:lnTo>
                    <a:pt x="190" y="474"/>
                  </a:lnTo>
                  <a:lnTo>
                    <a:pt x="193" y="474"/>
                  </a:lnTo>
                  <a:lnTo>
                    <a:pt x="196" y="471"/>
                  </a:lnTo>
                  <a:lnTo>
                    <a:pt x="196" y="469"/>
                  </a:lnTo>
                  <a:lnTo>
                    <a:pt x="193" y="469"/>
                  </a:lnTo>
                  <a:lnTo>
                    <a:pt x="190" y="469"/>
                  </a:lnTo>
                  <a:lnTo>
                    <a:pt x="187" y="466"/>
                  </a:lnTo>
                  <a:lnTo>
                    <a:pt x="184" y="463"/>
                  </a:lnTo>
                  <a:lnTo>
                    <a:pt x="181" y="463"/>
                  </a:lnTo>
                  <a:lnTo>
                    <a:pt x="179" y="460"/>
                  </a:lnTo>
                  <a:lnTo>
                    <a:pt x="176" y="460"/>
                  </a:lnTo>
                  <a:lnTo>
                    <a:pt x="173" y="457"/>
                  </a:lnTo>
                  <a:lnTo>
                    <a:pt x="173" y="454"/>
                  </a:lnTo>
                  <a:lnTo>
                    <a:pt x="179" y="451"/>
                  </a:lnTo>
                  <a:lnTo>
                    <a:pt x="170" y="446"/>
                  </a:lnTo>
                  <a:lnTo>
                    <a:pt x="167" y="446"/>
                  </a:lnTo>
                  <a:lnTo>
                    <a:pt x="164" y="443"/>
                  </a:lnTo>
                  <a:lnTo>
                    <a:pt x="164" y="440"/>
                  </a:lnTo>
                  <a:lnTo>
                    <a:pt x="164" y="437"/>
                  </a:lnTo>
                  <a:lnTo>
                    <a:pt x="164" y="434"/>
                  </a:lnTo>
                  <a:lnTo>
                    <a:pt x="161" y="431"/>
                  </a:lnTo>
                  <a:lnTo>
                    <a:pt x="161" y="428"/>
                  </a:lnTo>
                  <a:lnTo>
                    <a:pt x="161" y="425"/>
                  </a:lnTo>
                  <a:lnTo>
                    <a:pt x="158" y="423"/>
                  </a:lnTo>
                  <a:lnTo>
                    <a:pt x="158" y="420"/>
                  </a:lnTo>
                  <a:lnTo>
                    <a:pt x="156" y="417"/>
                  </a:lnTo>
                  <a:lnTo>
                    <a:pt x="156" y="414"/>
                  </a:lnTo>
                  <a:lnTo>
                    <a:pt x="150" y="408"/>
                  </a:lnTo>
                  <a:lnTo>
                    <a:pt x="147" y="405"/>
                  </a:lnTo>
                  <a:lnTo>
                    <a:pt x="147" y="402"/>
                  </a:lnTo>
                  <a:lnTo>
                    <a:pt x="144" y="400"/>
                  </a:lnTo>
                  <a:lnTo>
                    <a:pt x="141" y="400"/>
                  </a:lnTo>
                  <a:lnTo>
                    <a:pt x="141" y="397"/>
                  </a:lnTo>
                  <a:lnTo>
                    <a:pt x="141" y="391"/>
                  </a:lnTo>
                  <a:lnTo>
                    <a:pt x="141" y="388"/>
                  </a:lnTo>
                  <a:lnTo>
                    <a:pt x="138" y="385"/>
                  </a:lnTo>
                  <a:lnTo>
                    <a:pt x="138" y="382"/>
                  </a:lnTo>
                  <a:lnTo>
                    <a:pt x="138" y="380"/>
                  </a:lnTo>
                  <a:lnTo>
                    <a:pt x="138" y="377"/>
                  </a:lnTo>
                  <a:lnTo>
                    <a:pt x="135" y="374"/>
                  </a:lnTo>
                  <a:lnTo>
                    <a:pt x="135" y="368"/>
                  </a:lnTo>
                  <a:lnTo>
                    <a:pt x="135" y="365"/>
                  </a:lnTo>
                  <a:lnTo>
                    <a:pt x="135" y="362"/>
                  </a:lnTo>
                  <a:lnTo>
                    <a:pt x="138" y="359"/>
                  </a:lnTo>
                  <a:lnTo>
                    <a:pt x="138" y="357"/>
                  </a:lnTo>
                  <a:lnTo>
                    <a:pt x="138" y="354"/>
                  </a:lnTo>
                  <a:lnTo>
                    <a:pt x="141" y="351"/>
                  </a:lnTo>
                  <a:lnTo>
                    <a:pt x="141" y="348"/>
                  </a:lnTo>
                  <a:lnTo>
                    <a:pt x="141" y="345"/>
                  </a:lnTo>
                  <a:lnTo>
                    <a:pt x="141" y="339"/>
                  </a:lnTo>
                  <a:lnTo>
                    <a:pt x="141" y="336"/>
                  </a:lnTo>
                  <a:lnTo>
                    <a:pt x="141" y="334"/>
                  </a:lnTo>
                  <a:lnTo>
                    <a:pt x="138" y="331"/>
                  </a:lnTo>
                  <a:lnTo>
                    <a:pt x="138" y="328"/>
                  </a:lnTo>
                  <a:lnTo>
                    <a:pt x="135" y="325"/>
                  </a:lnTo>
                  <a:lnTo>
                    <a:pt x="135" y="322"/>
                  </a:lnTo>
                  <a:lnTo>
                    <a:pt x="133" y="322"/>
                  </a:lnTo>
                  <a:lnTo>
                    <a:pt x="130" y="319"/>
                  </a:lnTo>
                  <a:lnTo>
                    <a:pt x="130" y="316"/>
                  </a:lnTo>
                  <a:lnTo>
                    <a:pt x="130" y="313"/>
                  </a:lnTo>
                  <a:lnTo>
                    <a:pt x="130" y="311"/>
                  </a:lnTo>
                  <a:lnTo>
                    <a:pt x="130" y="305"/>
                  </a:lnTo>
                  <a:lnTo>
                    <a:pt x="130" y="302"/>
                  </a:lnTo>
                  <a:lnTo>
                    <a:pt x="133" y="299"/>
                  </a:lnTo>
                  <a:lnTo>
                    <a:pt x="133" y="296"/>
                  </a:lnTo>
                  <a:lnTo>
                    <a:pt x="133" y="293"/>
                  </a:lnTo>
                  <a:lnTo>
                    <a:pt x="133" y="290"/>
                  </a:lnTo>
                  <a:lnTo>
                    <a:pt x="133" y="288"/>
                  </a:lnTo>
                  <a:lnTo>
                    <a:pt x="124" y="273"/>
                  </a:lnTo>
                  <a:lnTo>
                    <a:pt x="121" y="262"/>
                  </a:lnTo>
                  <a:lnTo>
                    <a:pt x="118" y="247"/>
                  </a:lnTo>
                  <a:lnTo>
                    <a:pt x="118" y="236"/>
                  </a:lnTo>
                  <a:lnTo>
                    <a:pt x="118" y="219"/>
                  </a:lnTo>
                  <a:lnTo>
                    <a:pt x="115" y="213"/>
                  </a:lnTo>
                  <a:lnTo>
                    <a:pt x="112" y="210"/>
                  </a:lnTo>
                  <a:lnTo>
                    <a:pt x="110" y="207"/>
                  </a:lnTo>
                  <a:lnTo>
                    <a:pt x="112" y="201"/>
                  </a:lnTo>
                  <a:lnTo>
                    <a:pt x="118" y="196"/>
                  </a:lnTo>
                  <a:lnTo>
                    <a:pt x="121" y="190"/>
                  </a:lnTo>
                  <a:lnTo>
                    <a:pt x="124" y="176"/>
                  </a:lnTo>
                  <a:lnTo>
                    <a:pt x="130" y="155"/>
                  </a:lnTo>
                  <a:lnTo>
                    <a:pt x="130" y="133"/>
                  </a:lnTo>
                  <a:lnTo>
                    <a:pt x="127" y="124"/>
                  </a:lnTo>
                  <a:lnTo>
                    <a:pt x="124" y="124"/>
                  </a:lnTo>
                  <a:lnTo>
                    <a:pt x="121" y="121"/>
                  </a:lnTo>
                  <a:lnTo>
                    <a:pt x="115" y="118"/>
                  </a:lnTo>
                  <a:lnTo>
                    <a:pt x="112" y="115"/>
                  </a:lnTo>
                  <a:lnTo>
                    <a:pt x="110" y="112"/>
                  </a:lnTo>
                  <a:lnTo>
                    <a:pt x="107" y="110"/>
                  </a:lnTo>
                  <a:lnTo>
                    <a:pt x="104" y="107"/>
                  </a:lnTo>
                  <a:lnTo>
                    <a:pt x="101" y="104"/>
                  </a:lnTo>
                  <a:lnTo>
                    <a:pt x="95" y="104"/>
                  </a:lnTo>
                  <a:lnTo>
                    <a:pt x="92" y="101"/>
                  </a:lnTo>
                  <a:lnTo>
                    <a:pt x="92" y="98"/>
                  </a:lnTo>
                  <a:lnTo>
                    <a:pt x="92" y="92"/>
                  </a:lnTo>
                  <a:lnTo>
                    <a:pt x="92" y="87"/>
                  </a:lnTo>
                  <a:lnTo>
                    <a:pt x="92" y="78"/>
                  </a:lnTo>
                  <a:lnTo>
                    <a:pt x="89" y="72"/>
                  </a:lnTo>
                  <a:lnTo>
                    <a:pt x="87" y="69"/>
                  </a:lnTo>
                  <a:lnTo>
                    <a:pt x="81" y="69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66" y="64"/>
                  </a:lnTo>
                  <a:lnTo>
                    <a:pt x="58" y="61"/>
                  </a:lnTo>
                  <a:lnTo>
                    <a:pt x="43" y="49"/>
                  </a:lnTo>
                  <a:lnTo>
                    <a:pt x="18" y="26"/>
                  </a:lnTo>
                  <a:lnTo>
                    <a:pt x="6" y="6"/>
                  </a:lnTo>
                  <a:lnTo>
                    <a:pt x="23" y="12"/>
                  </a:lnTo>
                  <a:lnTo>
                    <a:pt x="38" y="9"/>
                  </a:lnTo>
                  <a:lnTo>
                    <a:pt x="46" y="6"/>
                  </a:lnTo>
                  <a:lnTo>
                    <a:pt x="49" y="9"/>
                  </a:lnTo>
                  <a:lnTo>
                    <a:pt x="52" y="18"/>
                  </a:lnTo>
                  <a:lnTo>
                    <a:pt x="58" y="18"/>
                  </a:lnTo>
                  <a:lnTo>
                    <a:pt x="64" y="20"/>
                  </a:lnTo>
                  <a:lnTo>
                    <a:pt x="66" y="18"/>
                  </a:lnTo>
                  <a:lnTo>
                    <a:pt x="69" y="15"/>
                  </a:lnTo>
                  <a:lnTo>
                    <a:pt x="87" y="6"/>
                  </a:lnTo>
                  <a:lnTo>
                    <a:pt x="89" y="3"/>
                  </a:lnTo>
                  <a:lnTo>
                    <a:pt x="95" y="0"/>
                  </a:lnTo>
                  <a:lnTo>
                    <a:pt x="98" y="0"/>
                  </a:lnTo>
                  <a:lnTo>
                    <a:pt x="104" y="6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6371" y="2830"/>
              <a:ext cx="748" cy="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r>
                <a:rPr lang="en-GB" sz="600">
                  <a:solidFill>
                    <a:srgbClr val="000000"/>
                  </a:solidFill>
                  <a:latin typeface="Arial"/>
                  <a:ea typeface="Calibri"/>
                  <a:cs typeface="Times New Roman"/>
                </a:rPr>
                <a:t>Haut-Mnomou</a:t>
              </a:r>
              <a:endParaRPr lang="en-US">
                <a:ea typeface="Calibri"/>
                <a:cs typeface="Times New Roman"/>
              </a:endParaRPr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2420" y="3880"/>
              <a:ext cx="61" cy="63"/>
            </a:xfrm>
            <a:custGeom>
              <a:avLst/>
              <a:gdLst>
                <a:gd name="T0" fmla="*/ 15 w 61"/>
                <a:gd name="T1" fmla="*/ 0 h 63"/>
                <a:gd name="T2" fmla="*/ 18 w 61"/>
                <a:gd name="T3" fmla="*/ 3 h 63"/>
                <a:gd name="T4" fmla="*/ 23 w 61"/>
                <a:gd name="T5" fmla="*/ 3 h 63"/>
                <a:gd name="T6" fmla="*/ 26 w 61"/>
                <a:gd name="T7" fmla="*/ 6 h 63"/>
                <a:gd name="T8" fmla="*/ 32 w 61"/>
                <a:gd name="T9" fmla="*/ 9 h 63"/>
                <a:gd name="T10" fmla="*/ 38 w 61"/>
                <a:gd name="T11" fmla="*/ 12 h 63"/>
                <a:gd name="T12" fmla="*/ 44 w 61"/>
                <a:gd name="T13" fmla="*/ 12 h 63"/>
                <a:gd name="T14" fmla="*/ 46 w 61"/>
                <a:gd name="T15" fmla="*/ 14 h 63"/>
                <a:gd name="T16" fmla="*/ 49 w 61"/>
                <a:gd name="T17" fmla="*/ 17 h 63"/>
                <a:gd name="T18" fmla="*/ 55 w 61"/>
                <a:gd name="T19" fmla="*/ 17 h 63"/>
                <a:gd name="T20" fmla="*/ 58 w 61"/>
                <a:gd name="T21" fmla="*/ 20 h 63"/>
                <a:gd name="T22" fmla="*/ 61 w 61"/>
                <a:gd name="T23" fmla="*/ 23 h 63"/>
                <a:gd name="T24" fmla="*/ 61 w 61"/>
                <a:gd name="T25" fmla="*/ 29 h 63"/>
                <a:gd name="T26" fmla="*/ 58 w 61"/>
                <a:gd name="T27" fmla="*/ 35 h 63"/>
                <a:gd name="T28" fmla="*/ 58 w 61"/>
                <a:gd name="T29" fmla="*/ 40 h 63"/>
                <a:gd name="T30" fmla="*/ 55 w 61"/>
                <a:gd name="T31" fmla="*/ 40 h 63"/>
                <a:gd name="T32" fmla="*/ 52 w 61"/>
                <a:gd name="T33" fmla="*/ 35 h 63"/>
                <a:gd name="T34" fmla="*/ 46 w 61"/>
                <a:gd name="T35" fmla="*/ 32 h 63"/>
                <a:gd name="T36" fmla="*/ 44 w 61"/>
                <a:gd name="T37" fmla="*/ 35 h 63"/>
                <a:gd name="T38" fmla="*/ 38 w 61"/>
                <a:gd name="T39" fmla="*/ 37 h 63"/>
                <a:gd name="T40" fmla="*/ 35 w 61"/>
                <a:gd name="T41" fmla="*/ 40 h 63"/>
                <a:gd name="T42" fmla="*/ 29 w 61"/>
                <a:gd name="T43" fmla="*/ 43 h 63"/>
                <a:gd name="T44" fmla="*/ 23 w 61"/>
                <a:gd name="T45" fmla="*/ 46 h 63"/>
                <a:gd name="T46" fmla="*/ 15 w 61"/>
                <a:gd name="T47" fmla="*/ 55 h 63"/>
                <a:gd name="T48" fmla="*/ 12 w 61"/>
                <a:gd name="T49" fmla="*/ 60 h 63"/>
                <a:gd name="T50" fmla="*/ 9 w 61"/>
                <a:gd name="T51" fmla="*/ 63 h 63"/>
                <a:gd name="T52" fmla="*/ 6 w 61"/>
                <a:gd name="T53" fmla="*/ 60 h 63"/>
                <a:gd name="T54" fmla="*/ 6 w 61"/>
                <a:gd name="T55" fmla="*/ 55 h 63"/>
                <a:gd name="T56" fmla="*/ 3 w 61"/>
                <a:gd name="T57" fmla="*/ 52 h 63"/>
                <a:gd name="T58" fmla="*/ 3 w 61"/>
                <a:gd name="T59" fmla="*/ 49 h 63"/>
                <a:gd name="T60" fmla="*/ 3 w 61"/>
                <a:gd name="T61" fmla="*/ 40 h 63"/>
                <a:gd name="T62" fmla="*/ 3 w 61"/>
                <a:gd name="T63" fmla="*/ 35 h 63"/>
                <a:gd name="T64" fmla="*/ 0 w 61"/>
                <a:gd name="T65" fmla="*/ 29 h 63"/>
                <a:gd name="T66" fmla="*/ 0 w 61"/>
                <a:gd name="T67" fmla="*/ 23 h 63"/>
                <a:gd name="T68" fmla="*/ 0 w 61"/>
                <a:gd name="T69" fmla="*/ 17 h 63"/>
                <a:gd name="T70" fmla="*/ 3 w 61"/>
                <a:gd name="T71" fmla="*/ 14 h 63"/>
                <a:gd name="T72" fmla="*/ 3 w 61"/>
                <a:gd name="T73" fmla="*/ 9 h 63"/>
                <a:gd name="T74" fmla="*/ 3 w 61"/>
                <a:gd name="T75" fmla="*/ 3 h 63"/>
                <a:gd name="T76" fmla="*/ 9 w 61"/>
                <a:gd name="T77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1" h="63">
                  <a:moveTo>
                    <a:pt x="12" y="0"/>
                  </a:moveTo>
                  <a:lnTo>
                    <a:pt x="15" y="0"/>
                  </a:lnTo>
                  <a:lnTo>
                    <a:pt x="18" y="0"/>
                  </a:lnTo>
                  <a:lnTo>
                    <a:pt x="18" y="3"/>
                  </a:lnTo>
                  <a:lnTo>
                    <a:pt x="21" y="3"/>
                  </a:lnTo>
                  <a:lnTo>
                    <a:pt x="23" y="3"/>
                  </a:lnTo>
                  <a:lnTo>
                    <a:pt x="23" y="6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2" y="9"/>
                  </a:lnTo>
                  <a:lnTo>
                    <a:pt x="35" y="9"/>
                  </a:lnTo>
                  <a:lnTo>
                    <a:pt x="38" y="12"/>
                  </a:lnTo>
                  <a:lnTo>
                    <a:pt x="41" y="12"/>
                  </a:lnTo>
                  <a:lnTo>
                    <a:pt x="44" y="12"/>
                  </a:lnTo>
                  <a:lnTo>
                    <a:pt x="44" y="14"/>
                  </a:lnTo>
                  <a:lnTo>
                    <a:pt x="46" y="14"/>
                  </a:lnTo>
                  <a:lnTo>
                    <a:pt x="49" y="14"/>
                  </a:lnTo>
                  <a:lnTo>
                    <a:pt x="49" y="17"/>
                  </a:lnTo>
                  <a:lnTo>
                    <a:pt x="52" y="17"/>
                  </a:lnTo>
                  <a:lnTo>
                    <a:pt x="55" y="17"/>
                  </a:lnTo>
                  <a:lnTo>
                    <a:pt x="55" y="20"/>
                  </a:lnTo>
                  <a:lnTo>
                    <a:pt x="58" y="20"/>
                  </a:lnTo>
                  <a:lnTo>
                    <a:pt x="58" y="23"/>
                  </a:lnTo>
                  <a:lnTo>
                    <a:pt x="61" y="23"/>
                  </a:lnTo>
                  <a:lnTo>
                    <a:pt x="61" y="26"/>
                  </a:lnTo>
                  <a:lnTo>
                    <a:pt x="61" y="29"/>
                  </a:lnTo>
                  <a:lnTo>
                    <a:pt x="58" y="32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40"/>
                  </a:lnTo>
                  <a:lnTo>
                    <a:pt x="52" y="40"/>
                  </a:lnTo>
                  <a:lnTo>
                    <a:pt x="55" y="40"/>
                  </a:lnTo>
                  <a:lnTo>
                    <a:pt x="52" y="37"/>
                  </a:lnTo>
                  <a:lnTo>
                    <a:pt x="52" y="35"/>
                  </a:lnTo>
                  <a:lnTo>
                    <a:pt x="49" y="35"/>
                  </a:lnTo>
                  <a:lnTo>
                    <a:pt x="46" y="32"/>
                  </a:lnTo>
                  <a:lnTo>
                    <a:pt x="44" y="32"/>
                  </a:lnTo>
                  <a:lnTo>
                    <a:pt x="44" y="35"/>
                  </a:lnTo>
                  <a:lnTo>
                    <a:pt x="41" y="37"/>
                  </a:lnTo>
                  <a:lnTo>
                    <a:pt x="38" y="37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2" y="43"/>
                  </a:lnTo>
                  <a:lnTo>
                    <a:pt x="29" y="43"/>
                  </a:lnTo>
                  <a:lnTo>
                    <a:pt x="26" y="46"/>
                  </a:lnTo>
                  <a:lnTo>
                    <a:pt x="23" y="46"/>
                  </a:lnTo>
                  <a:lnTo>
                    <a:pt x="18" y="49"/>
                  </a:lnTo>
                  <a:lnTo>
                    <a:pt x="15" y="55"/>
                  </a:lnTo>
                  <a:lnTo>
                    <a:pt x="15" y="58"/>
                  </a:lnTo>
                  <a:lnTo>
                    <a:pt x="12" y="60"/>
                  </a:lnTo>
                  <a:lnTo>
                    <a:pt x="12" y="63"/>
                  </a:lnTo>
                  <a:lnTo>
                    <a:pt x="9" y="63"/>
                  </a:lnTo>
                  <a:lnTo>
                    <a:pt x="9" y="60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6" y="55"/>
                  </a:lnTo>
                  <a:lnTo>
                    <a:pt x="6" y="52"/>
                  </a:lnTo>
                  <a:lnTo>
                    <a:pt x="3" y="52"/>
                  </a:lnTo>
                  <a:lnTo>
                    <a:pt x="6" y="49"/>
                  </a:lnTo>
                  <a:lnTo>
                    <a:pt x="3" y="49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3" y="37"/>
                  </a:lnTo>
                  <a:lnTo>
                    <a:pt x="3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3" y="17"/>
                  </a:lnTo>
                  <a:lnTo>
                    <a:pt x="3" y="14"/>
                  </a:lnTo>
                  <a:lnTo>
                    <a:pt x="3" y="12"/>
                  </a:lnTo>
                  <a:lnTo>
                    <a:pt x="3" y="9"/>
                  </a:lnTo>
                  <a:lnTo>
                    <a:pt x="3" y="6"/>
                  </a:lnTo>
                  <a:lnTo>
                    <a:pt x="3" y="3"/>
                  </a:lnTo>
                  <a:lnTo>
                    <a:pt x="6" y="0"/>
                  </a:lnTo>
                  <a:lnTo>
                    <a:pt x="9" y="0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2420" y="3880"/>
              <a:ext cx="61" cy="63"/>
            </a:xfrm>
            <a:custGeom>
              <a:avLst/>
              <a:gdLst>
                <a:gd name="T0" fmla="*/ 15 w 61"/>
                <a:gd name="T1" fmla="*/ 0 h 63"/>
                <a:gd name="T2" fmla="*/ 18 w 61"/>
                <a:gd name="T3" fmla="*/ 3 h 63"/>
                <a:gd name="T4" fmla="*/ 23 w 61"/>
                <a:gd name="T5" fmla="*/ 3 h 63"/>
                <a:gd name="T6" fmla="*/ 26 w 61"/>
                <a:gd name="T7" fmla="*/ 6 h 63"/>
                <a:gd name="T8" fmla="*/ 32 w 61"/>
                <a:gd name="T9" fmla="*/ 9 h 63"/>
                <a:gd name="T10" fmla="*/ 38 w 61"/>
                <a:gd name="T11" fmla="*/ 12 h 63"/>
                <a:gd name="T12" fmla="*/ 44 w 61"/>
                <a:gd name="T13" fmla="*/ 12 h 63"/>
                <a:gd name="T14" fmla="*/ 46 w 61"/>
                <a:gd name="T15" fmla="*/ 14 h 63"/>
                <a:gd name="T16" fmla="*/ 49 w 61"/>
                <a:gd name="T17" fmla="*/ 17 h 63"/>
                <a:gd name="T18" fmla="*/ 55 w 61"/>
                <a:gd name="T19" fmla="*/ 17 h 63"/>
                <a:gd name="T20" fmla="*/ 58 w 61"/>
                <a:gd name="T21" fmla="*/ 20 h 63"/>
                <a:gd name="T22" fmla="*/ 61 w 61"/>
                <a:gd name="T23" fmla="*/ 23 h 63"/>
                <a:gd name="T24" fmla="*/ 61 w 61"/>
                <a:gd name="T25" fmla="*/ 29 h 63"/>
                <a:gd name="T26" fmla="*/ 58 w 61"/>
                <a:gd name="T27" fmla="*/ 35 h 63"/>
                <a:gd name="T28" fmla="*/ 58 w 61"/>
                <a:gd name="T29" fmla="*/ 40 h 63"/>
                <a:gd name="T30" fmla="*/ 55 w 61"/>
                <a:gd name="T31" fmla="*/ 40 h 63"/>
                <a:gd name="T32" fmla="*/ 52 w 61"/>
                <a:gd name="T33" fmla="*/ 35 h 63"/>
                <a:gd name="T34" fmla="*/ 46 w 61"/>
                <a:gd name="T35" fmla="*/ 32 h 63"/>
                <a:gd name="T36" fmla="*/ 44 w 61"/>
                <a:gd name="T37" fmla="*/ 35 h 63"/>
                <a:gd name="T38" fmla="*/ 38 w 61"/>
                <a:gd name="T39" fmla="*/ 37 h 63"/>
                <a:gd name="T40" fmla="*/ 35 w 61"/>
                <a:gd name="T41" fmla="*/ 40 h 63"/>
                <a:gd name="T42" fmla="*/ 29 w 61"/>
                <a:gd name="T43" fmla="*/ 43 h 63"/>
                <a:gd name="T44" fmla="*/ 23 w 61"/>
                <a:gd name="T45" fmla="*/ 46 h 63"/>
                <a:gd name="T46" fmla="*/ 15 w 61"/>
                <a:gd name="T47" fmla="*/ 55 h 63"/>
                <a:gd name="T48" fmla="*/ 12 w 61"/>
                <a:gd name="T49" fmla="*/ 60 h 63"/>
                <a:gd name="T50" fmla="*/ 9 w 61"/>
                <a:gd name="T51" fmla="*/ 63 h 63"/>
                <a:gd name="T52" fmla="*/ 6 w 61"/>
                <a:gd name="T53" fmla="*/ 60 h 63"/>
                <a:gd name="T54" fmla="*/ 6 w 61"/>
                <a:gd name="T55" fmla="*/ 55 h 63"/>
                <a:gd name="T56" fmla="*/ 3 w 61"/>
                <a:gd name="T57" fmla="*/ 52 h 63"/>
                <a:gd name="T58" fmla="*/ 3 w 61"/>
                <a:gd name="T59" fmla="*/ 49 h 63"/>
                <a:gd name="T60" fmla="*/ 3 w 61"/>
                <a:gd name="T61" fmla="*/ 40 h 63"/>
                <a:gd name="T62" fmla="*/ 3 w 61"/>
                <a:gd name="T63" fmla="*/ 35 h 63"/>
                <a:gd name="T64" fmla="*/ 0 w 61"/>
                <a:gd name="T65" fmla="*/ 29 h 63"/>
                <a:gd name="T66" fmla="*/ 0 w 61"/>
                <a:gd name="T67" fmla="*/ 23 h 63"/>
                <a:gd name="T68" fmla="*/ 0 w 61"/>
                <a:gd name="T69" fmla="*/ 17 h 63"/>
                <a:gd name="T70" fmla="*/ 3 w 61"/>
                <a:gd name="T71" fmla="*/ 14 h 63"/>
                <a:gd name="T72" fmla="*/ 3 w 61"/>
                <a:gd name="T73" fmla="*/ 9 h 63"/>
                <a:gd name="T74" fmla="*/ 3 w 61"/>
                <a:gd name="T75" fmla="*/ 3 h 63"/>
                <a:gd name="T76" fmla="*/ 9 w 61"/>
                <a:gd name="T77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1" h="63">
                  <a:moveTo>
                    <a:pt x="12" y="0"/>
                  </a:moveTo>
                  <a:lnTo>
                    <a:pt x="15" y="0"/>
                  </a:lnTo>
                  <a:lnTo>
                    <a:pt x="18" y="0"/>
                  </a:lnTo>
                  <a:lnTo>
                    <a:pt x="18" y="3"/>
                  </a:lnTo>
                  <a:lnTo>
                    <a:pt x="21" y="3"/>
                  </a:lnTo>
                  <a:lnTo>
                    <a:pt x="23" y="3"/>
                  </a:lnTo>
                  <a:lnTo>
                    <a:pt x="23" y="6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2" y="9"/>
                  </a:lnTo>
                  <a:lnTo>
                    <a:pt x="35" y="9"/>
                  </a:lnTo>
                  <a:lnTo>
                    <a:pt x="38" y="12"/>
                  </a:lnTo>
                  <a:lnTo>
                    <a:pt x="41" y="12"/>
                  </a:lnTo>
                  <a:lnTo>
                    <a:pt x="44" y="12"/>
                  </a:lnTo>
                  <a:lnTo>
                    <a:pt x="44" y="14"/>
                  </a:lnTo>
                  <a:lnTo>
                    <a:pt x="46" y="14"/>
                  </a:lnTo>
                  <a:lnTo>
                    <a:pt x="49" y="14"/>
                  </a:lnTo>
                  <a:lnTo>
                    <a:pt x="49" y="17"/>
                  </a:lnTo>
                  <a:lnTo>
                    <a:pt x="52" y="17"/>
                  </a:lnTo>
                  <a:lnTo>
                    <a:pt x="55" y="17"/>
                  </a:lnTo>
                  <a:lnTo>
                    <a:pt x="55" y="20"/>
                  </a:lnTo>
                  <a:lnTo>
                    <a:pt x="58" y="20"/>
                  </a:lnTo>
                  <a:lnTo>
                    <a:pt x="58" y="23"/>
                  </a:lnTo>
                  <a:lnTo>
                    <a:pt x="61" y="23"/>
                  </a:lnTo>
                  <a:lnTo>
                    <a:pt x="61" y="26"/>
                  </a:lnTo>
                  <a:lnTo>
                    <a:pt x="61" y="29"/>
                  </a:lnTo>
                  <a:lnTo>
                    <a:pt x="58" y="32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40"/>
                  </a:lnTo>
                  <a:lnTo>
                    <a:pt x="52" y="40"/>
                  </a:lnTo>
                  <a:lnTo>
                    <a:pt x="55" y="40"/>
                  </a:lnTo>
                  <a:lnTo>
                    <a:pt x="52" y="37"/>
                  </a:lnTo>
                  <a:lnTo>
                    <a:pt x="52" y="35"/>
                  </a:lnTo>
                  <a:lnTo>
                    <a:pt x="49" y="35"/>
                  </a:lnTo>
                  <a:lnTo>
                    <a:pt x="46" y="32"/>
                  </a:lnTo>
                  <a:lnTo>
                    <a:pt x="44" y="32"/>
                  </a:lnTo>
                  <a:lnTo>
                    <a:pt x="44" y="35"/>
                  </a:lnTo>
                  <a:lnTo>
                    <a:pt x="41" y="37"/>
                  </a:lnTo>
                  <a:lnTo>
                    <a:pt x="38" y="37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2" y="43"/>
                  </a:lnTo>
                  <a:lnTo>
                    <a:pt x="29" y="43"/>
                  </a:lnTo>
                  <a:lnTo>
                    <a:pt x="26" y="46"/>
                  </a:lnTo>
                  <a:lnTo>
                    <a:pt x="23" y="46"/>
                  </a:lnTo>
                  <a:lnTo>
                    <a:pt x="18" y="49"/>
                  </a:lnTo>
                  <a:lnTo>
                    <a:pt x="15" y="55"/>
                  </a:lnTo>
                  <a:lnTo>
                    <a:pt x="15" y="58"/>
                  </a:lnTo>
                  <a:lnTo>
                    <a:pt x="12" y="60"/>
                  </a:lnTo>
                  <a:lnTo>
                    <a:pt x="12" y="63"/>
                  </a:lnTo>
                  <a:lnTo>
                    <a:pt x="9" y="63"/>
                  </a:lnTo>
                  <a:lnTo>
                    <a:pt x="9" y="60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6" y="55"/>
                  </a:lnTo>
                  <a:lnTo>
                    <a:pt x="6" y="52"/>
                  </a:lnTo>
                  <a:lnTo>
                    <a:pt x="3" y="52"/>
                  </a:lnTo>
                  <a:lnTo>
                    <a:pt x="6" y="49"/>
                  </a:lnTo>
                  <a:lnTo>
                    <a:pt x="3" y="49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3" y="37"/>
                  </a:lnTo>
                  <a:lnTo>
                    <a:pt x="3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3" y="17"/>
                  </a:lnTo>
                  <a:lnTo>
                    <a:pt x="3" y="14"/>
                  </a:lnTo>
                  <a:lnTo>
                    <a:pt x="3" y="12"/>
                  </a:lnTo>
                  <a:lnTo>
                    <a:pt x="3" y="9"/>
                  </a:lnTo>
                  <a:lnTo>
                    <a:pt x="3" y="6"/>
                  </a:lnTo>
                  <a:lnTo>
                    <a:pt x="3" y="3"/>
                  </a:lnTo>
                  <a:lnTo>
                    <a:pt x="6" y="0"/>
                  </a:lnTo>
                  <a:lnTo>
                    <a:pt x="9" y="0"/>
                  </a:lnTo>
                  <a:lnTo>
                    <a:pt x="12" y="0"/>
                  </a:lnTo>
                </a:path>
              </a:pathLst>
            </a:cu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Landon Newby</dc:creator>
  <cp:lastModifiedBy>Landon Newby</cp:lastModifiedBy>
  <cp:revision>1</cp:revision>
  <dcterms:created xsi:type="dcterms:W3CDTF">2014-07-16T13:24:30Z</dcterms:created>
  <dcterms:modified xsi:type="dcterms:W3CDTF">2014-07-16T13:26:21Z</dcterms:modified>
</cp:coreProperties>
</file>