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9" r:id="rId4"/>
    <p:sldId id="300" r:id="rId5"/>
    <p:sldId id="299" r:id="rId6"/>
    <p:sldId id="304" r:id="rId7"/>
    <p:sldId id="265" r:id="rId8"/>
    <p:sldId id="301" r:id="rId9"/>
    <p:sldId id="302" r:id="rId10"/>
    <p:sldId id="303" r:id="rId11"/>
    <p:sldId id="305" r:id="rId12"/>
    <p:sldId id="264" r:id="rId13"/>
    <p:sldId id="279" r:id="rId14"/>
    <p:sldId id="266" r:id="rId15"/>
    <p:sldId id="268" r:id="rId16"/>
    <p:sldId id="269" r:id="rId17"/>
    <p:sldId id="286" r:id="rId18"/>
    <p:sldId id="271" r:id="rId19"/>
    <p:sldId id="272" r:id="rId20"/>
    <p:sldId id="282" r:id="rId21"/>
    <p:sldId id="273" r:id="rId22"/>
    <p:sldId id="293" r:id="rId23"/>
    <p:sldId id="294" r:id="rId24"/>
    <p:sldId id="267" r:id="rId25"/>
    <p:sldId id="284" r:id="rId26"/>
    <p:sldId id="287" r:id="rId27"/>
    <p:sldId id="281" r:id="rId28"/>
    <p:sldId id="288" r:id="rId29"/>
    <p:sldId id="292" r:id="rId30"/>
    <p:sldId id="290" r:id="rId31"/>
    <p:sldId id="275" r:id="rId32"/>
    <p:sldId id="276" r:id="rId33"/>
    <p:sldId id="297" r:id="rId34"/>
    <p:sldId id="295" r:id="rId35"/>
    <p:sldId id="277" r:id="rId36"/>
    <p:sldId id="278"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don" initials="LSN" lastIdx="10" clrIdx="0"/>
  <p:cmAuthor id="1" name="Landon Newby" initials="LNE" lastIdx="2" clrIdx="1"/>
  <p:cmAuthor id="2" name="Jean Mege" initials="JM" lastIdx="6" clrIdx="2">
    <p:extLst>
      <p:ext uri="{19B8F6BF-5375-455C-9EA6-DF929625EA0E}">
        <p15:presenceInfo xmlns="" xmlns:p15="http://schemas.microsoft.com/office/powerpoint/2012/main" userId="S-1-5-21-889838981-920820592-1903951286-564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63" autoAdjust="0"/>
  </p:normalViewPr>
  <p:slideViewPr>
    <p:cSldViewPr>
      <p:cViewPr varScale="1">
        <p:scale>
          <a:sx n="37" d="100"/>
          <a:sy n="37" d="100"/>
        </p:scale>
        <p:origin x="-175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7-05T13:32:04.305" idx="1">
    <p:pos x="10" y="10"/>
    <p:text>Get CP examples from Jean</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4-07-07T10:34:34.884" idx="5">
    <p:pos x="10" y="10"/>
    <p:text>We do not use this framework for CP. We use the one from UNHCR/European Commission. This was in my previous slides on SDR</p:text>
    <p:extLst>
      <p:ext uri="{C676402C-5697-4E1C-873F-D02D1690AC5C}">
        <p15:threadingInfo xmlns=""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4-07-07T10:36:32.633" idx="6">
    <p:pos x="10" y="10"/>
    <p:text>I don't see it like that. I use the summarize, compare, interepret mantra (in previous slide on SDR) as shown by ACAPS.</p:text>
    <p:extLst>
      <p:ext uri="{C676402C-5697-4E1C-873F-D02D1690AC5C}">
        <p15:threadingInfo xmlns=""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8D047-2948-4624-B76E-CB24D4DB1A0E}"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fr-CH"/>
        </a:p>
      </dgm:t>
    </dgm:pt>
    <dgm:pt modelId="{35634799-5E3D-4E32-BA13-973EF58B08EC}">
      <dgm:prSet phldrT="[Text]" custT="1"/>
      <dgm:spPr>
        <a:xfrm>
          <a:off x="2629815" y="1761"/>
          <a:ext cx="899439" cy="61867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err="1">
              <a:solidFill>
                <a:sysClr val="windowText" lastClr="000000"/>
              </a:solidFill>
              <a:latin typeface="Arial" pitchFamily="34" charset="0"/>
              <a:ea typeface="+mn-ea"/>
              <a:cs typeface="Arial" pitchFamily="34" charset="0"/>
            </a:rPr>
            <a:t>Affected</a:t>
          </a:r>
          <a:endParaRPr lang="fr-CH" sz="1800" dirty="0">
            <a:solidFill>
              <a:sysClr val="windowText" lastClr="000000"/>
            </a:solidFill>
            <a:latin typeface="Arial" pitchFamily="34" charset="0"/>
            <a:ea typeface="+mn-ea"/>
            <a:cs typeface="Arial" pitchFamily="34" charset="0"/>
          </a:endParaRPr>
        </a:p>
      </dgm:t>
    </dgm:pt>
    <dgm:pt modelId="{3189181F-01B3-4658-AB59-490AC470966A}" type="parTrans" cxnId="{54EB5A21-3103-4D3E-811B-09C488CBA48C}">
      <dgm:prSet/>
      <dgm:spPr/>
      <dgm:t>
        <a:bodyPr/>
        <a:lstStyle/>
        <a:p>
          <a:endParaRPr lang="fr-CH" sz="800">
            <a:solidFill>
              <a:sysClr val="windowText" lastClr="000000"/>
            </a:solidFill>
            <a:latin typeface="Arial" pitchFamily="34" charset="0"/>
            <a:cs typeface="Arial" pitchFamily="34" charset="0"/>
          </a:endParaRPr>
        </a:p>
      </dgm:t>
    </dgm:pt>
    <dgm:pt modelId="{FD734F6C-EA41-48A7-B21A-7237B364C7E0}" type="sibTrans" cxnId="{54EB5A21-3103-4D3E-811B-09C488CBA48C}">
      <dgm:prSet/>
      <dgm:spPr/>
      <dgm:t>
        <a:bodyPr/>
        <a:lstStyle/>
        <a:p>
          <a:endParaRPr lang="fr-CH" sz="800">
            <a:solidFill>
              <a:sysClr val="windowText" lastClr="000000"/>
            </a:solidFill>
            <a:latin typeface="Arial" pitchFamily="34" charset="0"/>
            <a:cs typeface="Arial" pitchFamily="34" charset="0"/>
          </a:endParaRPr>
        </a:p>
      </dgm:t>
    </dgm:pt>
    <dgm:pt modelId="{237F507E-ED0B-40B3-8843-22DCE51E77FD}">
      <dgm:prSet phldrT="[Text]" custT="1"/>
      <dgm:spPr>
        <a:xfrm>
          <a:off x="3562934" y="807317"/>
          <a:ext cx="889172" cy="620294"/>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err="1">
              <a:solidFill>
                <a:sysClr val="windowText" lastClr="000000"/>
              </a:solidFill>
              <a:latin typeface="Arial" pitchFamily="34" charset="0"/>
              <a:ea typeface="+mn-ea"/>
              <a:cs typeface="Arial" pitchFamily="34" charset="0"/>
            </a:rPr>
            <a:t>Displaced</a:t>
          </a:r>
          <a:endParaRPr lang="fr-CH" sz="1800" dirty="0">
            <a:solidFill>
              <a:sysClr val="windowText" lastClr="000000"/>
            </a:solidFill>
            <a:latin typeface="Arial" pitchFamily="34" charset="0"/>
            <a:ea typeface="+mn-ea"/>
            <a:cs typeface="Arial" pitchFamily="34" charset="0"/>
          </a:endParaRPr>
        </a:p>
      </dgm:t>
    </dgm:pt>
    <dgm:pt modelId="{7919A89F-0155-4655-A421-844F19BD9DF4}" type="parTrans" cxnId="{29235737-4DF2-463F-B67D-35D73BFC8F2C}">
      <dgm:prSet/>
      <dgm:spPr>
        <a:xfrm>
          <a:off x="3079534" y="620439"/>
          <a:ext cx="927986" cy="186878"/>
        </a:xfrm>
        <a:noFill/>
        <a:ln w="25400" cap="flat" cmpd="sng" algn="ctr">
          <a:solidFill>
            <a:srgbClr val="4BACC6">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817884BE-6AED-427D-91D3-19704034E179}" type="sibTrans" cxnId="{29235737-4DF2-463F-B67D-35D73BFC8F2C}">
      <dgm:prSet/>
      <dgm:spPr/>
      <dgm:t>
        <a:bodyPr/>
        <a:lstStyle/>
        <a:p>
          <a:endParaRPr lang="fr-CH" sz="800">
            <a:solidFill>
              <a:sysClr val="windowText" lastClr="000000"/>
            </a:solidFill>
            <a:latin typeface="Arial" pitchFamily="34" charset="0"/>
            <a:cs typeface="Arial" pitchFamily="34" charset="0"/>
          </a:endParaRPr>
        </a:p>
      </dgm:t>
    </dgm:pt>
    <dgm:pt modelId="{E6735F40-9691-43D5-8F99-CD86E8A45760}">
      <dgm:prSet phldrT="[Text]" custT="1"/>
      <dgm:spPr>
        <a:xfrm>
          <a:off x="3657124" y="1614490"/>
          <a:ext cx="700792" cy="46719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IDP</a:t>
          </a:r>
        </a:p>
      </dgm:t>
    </dgm:pt>
    <dgm:pt modelId="{8F9AFA45-F7DD-40E6-AE8A-5375E39EB5A8}" type="parTrans" cxnId="{B0815054-C1D8-48AB-AC35-AEA111984390}">
      <dgm:prSet/>
      <dgm:spPr>
        <a:xfrm>
          <a:off x="3961800" y="1427612"/>
          <a:ext cx="91440" cy="186878"/>
        </a:xfrm>
        <a:noFill/>
        <a:ln w="25400" cap="flat" cmpd="sng" algn="ctr">
          <a:solidFill>
            <a:srgbClr val="F79646">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2D19407A-882F-43D2-AC5B-433227CCA59C}" type="sibTrans" cxnId="{B0815054-C1D8-48AB-AC35-AEA111984390}">
      <dgm:prSet/>
      <dgm:spPr/>
      <dgm:t>
        <a:bodyPr/>
        <a:lstStyle/>
        <a:p>
          <a:endParaRPr lang="fr-CH" sz="800">
            <a:solidFill>
              <a:sysClr val="windowText" lastClr="000000"/>
            </a:solidFill>
            <a:latin typeface="Arial" pitchFamily="34" charset="0"/>
            <a:cs typeface="Arial" pitchFamily="34" charset="0"/>
          </a:endParaRPr>
        </a:p>
      </dgm:t>
    </dgm:pt>
    <dgm:pt modelId="{BBBF6B0A-8BBE-4945-B04D-B6038F64B6C8}">
      <dgm:prSet phldrT="[Text]" custT="1"/>
      <dgm:spPr>
        <a:xfrm>
          <a:off x="1706962" y="807317"/>
          <a:ext cx="956995" cy="59126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Non-</a:t>
          </a:r>
          <a:r>
            <a:rPr lang="fr-CH" sz="1800" dirty="0" err="1">
              <a:solidFill>
                <a:sysClr val="windowText" lastClr="000000"/>
              </a:solidFill>
              <a:latin typeface="Arial" pitchFamily="34" charset="0"/>
              <a:ea typeface="+mn-ea"/>
              <a:cs typeface="Arial" pitchFamily="34" charset="0"/>
            </a:rPr>
            <a:t>Displaced</a:t>
          </a:r>
          <a:endParaRPr lang="fr-CH" sz="1800" dirty="0">
            <a:solidFill>
              <a:sysClr val="windowText" lastClr="000000"/>
            </a:solidFill>
            <a:latin typeface="Arial" pitchFamily="34" charset="0"/>
            <a:ea typeface="+mn-ea"/>
            <a:cs typeface="Arial" pitchFamily="34" charset="0"/>
          </a:endParaRPr>
        </a:p>
      </dgm:t>
    </dgm:pt>
    <dgm:pt modelId="{B92021C5-7C17-4945-AD35-E28C0DA3452F}" type="parTrans" cxnId="{4A093583-3FA1-4ED5-9CA9-776D4F3A78C5}">
      <dgm:prSet/>
      <dgm:spPr>
        <a:xfrm>
          <a:off x="2185460" y="620439"/>
          <a:ext cx="894074" cy="186878"/>
        </a:xfrm>
        <a:noFill/>
        <a:ln w="25400" cap="flat" cmpd="sng" algn="ctr">
          <a:solidFill>
            <a:srgbClr val="4BACC6">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47A7F4D0-F115-48D3-9485-27803D0873E8}" type="sibTrans" cxnId="{4A093583-3FA1-4ED5-9CA9-776D4F3A78C5}">
      <dgm:prSet/>
      <dgm:spPr/>
      <dgm:t>
        <a:bodyPr/>
        <a:lstStyle/>
        <a:p>
          <a:endParaRPr lang="fr-CH" sz="800">
            <a:solidFill>
              <a:sysClr val="windowText" lastClr="000000"/>
            </a:solidFill>
            <a:latin typeface="Arial" pitchFamily="34" charset="0"/>
            <a:cs typeface="Arial" pitchFamily="34" charset="0"/>
          </a:endParaRPr>
        </a:p>
      </dgm:t>
    </dgm:pt>
    <dgm:pt modelId="{4F4FF4E4-49A2-4404-8809-AD338A83B646}">
      <dgm:prSet phldrT="[Text]" custT="1"/>
      <dgm:spPr>
        <a:xfrm>
          <a:off x="1379548" y="1585463"/>
          <a:ext cx="700792" cy="46719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Host</a:t>
          </a:r>
        </a:p>
      </dgm:t>
    </dgm:pt>
    <dgm:pt modelId="{F2021AC9-A68B-4428-BC73-55F9E464417C}" type="parTrans" cxnId="{C7DA2170-BB39-4BAD-9450-28999CF96C86}">
      <dgm:prSet/>
      <dgm:spPr>
        <a:xfrm>
          <a:off x="1729944" y="1398585"/>
          <a:ext cx="455515" cy="186878"/>
        </a:xfrm>
        <a:noFill/>
        <a:ln w="25400" cap="flat" cmpd="sng" algn="ctr">
          <a:solidFill>
            <a:srgbClr val="F79646">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8DF6D27E-5695-4AD7-A1BA-1DA4B48A3086}" type="sibTrans" cxnId="{C7DA2170-BB39-4BAD-9450-28999CF96C86}">
      <dgm:prSet/>
      <dgm:spPr/>
      <dgm:t>
        <a:bodyPr/>
        <a:lstStyle/>
        <a:p>
          <a:endParaRPr lang="fr-CH" sz="800">
            <a:solidFill>
              <a:sysClr val="windowText" lastClr="000000"/>
            </a:solidFill>
            <a:latin typeface="Arial" pitchFamily="34" charset="0"/>
            <a:cs typeface="Arial" pitchFamily="34" charset="0"/>
          </a:endParaRPr>
        </a:p>
      </dgm:t>
    </dgm:pt>
    <dgm:pt modelId="{9915705E-7CF0-4F47-9A7C-E0439128F47F}">
      <dgm:prSet custT="1"/>
      <dgm:spPr>
        <a:xfrm>
          <a:off x="2290578" y="1585463"/>
          <a:ext cx="700792" cy="467195"/>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Non-Host</a:t>
          </a:r>
        </a:p>
      </dgm:t>
    </dgm:pt>
    <dgm:pt modelId="{F20B739F-4DD1-4A14-89C3-BF08E348CAB2}" type="parTrans" cxnId="{5A37F0DE-F5E4-4392-B6A8-8BEE3614BD60}">
      <dgm:prSet/>
      <dgm:spPr>
        <a:xfrm>
          <a:off x="2185460" y="1398585"/>
          <a:ext cx="455515" cy="186878"/>
        </a:xfrm>
        <a:noFill/>
        <a:ln w="25400" cap="flat" cmpd="sng" algn="ctr">
          <a:solidFill>
            <a:srgbClr val="F79646">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C1BFFF67-92BC-497E-832C-99D83A31351B}" type="sibTrans" cxnId="{5A37F0DE-F5E4-4392-B6A8-8BEE3614BD60}">
      <dgm:prSet/>
      <dgm:spPr/>
      <dgm:t>
        <a:bodyPr/>
        <a:lstStyle/>
        <a:p>
          <a:endParaRPr lang="fr-CH" sz="800">
            <a:solidFill>
              <a:sysClr val="windowText" lastClr="000000"/>
            </a:solidFill>
            <a:latin typeface="Arial" pitchFamily="34" charset="0"/>
            <a:cs typeface="Arial" pitchFamily="34" charset="0"/>
          </a:endParaRPr>
        </a:p>
      </dgm:t>
    </dgm:pt>
    <dgm:pt modelId="{AF146451-491B-4409-9A65-87FB96F19457}">
      <dgm:prSet custT="1"/>
      <dgm:spPr>
        <a:xfrm>
          <a:off x="4063917" y="2273053"/>
          <a:ext cx="906328" cy="46719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Camp or Camp-</a:t>
          </a:r>
          <a:r>
            <a:rPr lang="fr-CH" sz="1800" dirty="0" err="1">
              <a:solidFill>
                <a:sysClr val="windowText" lastClr="000000"/>
              </a:solidFill>
              <a:latin typeface="Arial" pitchFamily="34" charset="0"/>
              <a:ea typeface="+mn-ea"/>
              <a:cs typeface="Arial" pitchFamily="34" charset="0"/>
            </a:rPr>
            <a:t>Like</a:t>
          </a:r>
          <a:endParaRPr lang="fr-CH" sz="1800" dirty="0">
            <a:solidFill>
              <a:sysClr val="windowText" lastClr="000000"/>
            </a:solidFill>
            <a:latin typeface="Arial" pitchFamily="34" charset="0"/>
            <a:ea typeface="+mn-ea"/>
            <a:cs typeface="Arial" pitchFamily="34" charset="0"/>
          </a:endParaRPr>
        </a:p>
      </dgm:t>
    </dgm:pt>
    <dgm:pt modelId="{947CE425-4CB0-474D-943B-E7626453974C}" type="parTrans" cxnId="{54DE122E-F692-43FB-AAEB-3D632AD1E632}">
      <dgm:prSet/>
      <dgm:spPr>
        <a:xfrm>
          <a:off x="4007520" y="2081685"/>
          <a:ext cx="509560" cy="191367"/>
        </a:xfrm>
        <a:noFill/>
        <a:ln w="25400" cap="flat" cmpd="sng" algn="ctr">
          <a:solidFill>
            <a:srgbClr val="4F81BD">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9FB241E1-8BED-457B-A506-AA9CCF230471}" type="sibTrans" cxnId="{54DE122E-F692-43FB-AAEB-3D632AD1E632}">
      <dgm:prSet/>
      <dgm:spPr/>
      <dgm:t>
        <a:bodyPr/>
        <a:lstStyle/>
        <a:p>
          <a:endParaRPr lang="fr-CH" sz="800">
            <a:solidFill>
              <a:sysClr val="windowText" lastClr="000000"/>
            </a:solidFill>
            <a:latin typeface="Arial" pitchFamily="34" charset="0"/>
            <a:cs typeface="Arial" pitchFamily="34" charset="0"/>
          </a:endParaRPr>
        </a:p>
      </dgm:t>
    </dgm:pt>
    <dgm:pt modelId="{959E7A5B-696B-4838-AB92-3F8C3FF4E16D}">
      <dgm:prSet custT="1"/>
      <dgm:spPr>
        <a:xfrm>
          <a:off x="3629639" y="2924397"/>
          <a:ext cx="700792" cy="46719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Self-</a:t>
          </a:r>
          <a:r>
            <a:rPr lang="fr-CH" sz="1800" dirty="0" err="1">
              <a:solidFill>
                <a:sysClr val="windowText" lastClr="000000"/>
              </a:solidFill>
              <a:latin typeface="Arial" pitchFamily="34" charset="0"/>
              <a:ea typeface="+mn-ea"/>
              <a:cs typeface="Arial" pitchFamily="34" charset="0"/>
            </a:rPr>
            <a:t>Settled</a:t>
          </a:r>
          <a:r>
            <a:rPr lang="fr-CH" sz="1800" dirty="0">
              <a:solidFill>
                <a:sysClr val="windowText" lastClr="000000"/>
              </a:solidFill>
              <a:latin typeface="Arial" pitchFamily="34" charset="0"/>
              <a:ea typeface="+mn-ea"/>
              <a:cs typeface="Arial" pitchFamily="34" charset="0"/>
            </a:rPr>
            <a:t> Camp</a:t>
          </a:r>
        </a:p>
      </dgm:t>
    </dgm:pt>
    <dgm:pt modelId="{AA91828C-C608-4E5E-B293-7822AAF3D3F3}" type="parTrans" cxnId="{124870AD-EF2D-4EB0-8A02-B2302D34263B}">
      <dgm:prSet/>
      <dgm:spPr>
        <a:xfrm>
          <a:off x="3980035" y="2740248"/>
          <a:ext cx="537045" cy="184149"/>
        </a:xfrm>
        <a:noFill/>
        <a:ln w="25400" cap="flat" cmpd="sng" algn="ctr">
          <a:solidFill>
            <a:srgbClr val="4F81BD">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6F7C6269-B309-4F4D-AFDF-5E25AAC42DA2}" type="sibTrans" cxnId="{124870AD-EF2D-4EB0-8A02-B2302D34263B}">
      <dgm:prSet/>
      <dgm:spPr/>
      <dgm:t>
        <a:bodyPr/>
        <a:lstStyle/>
        <a:p>
          <a:endParaRPr lang="fr-CH" sz="800">
            <a:solidFill>
              <a:sysClr val="windowText" lastClr="000000"/>
            </a:solidFill>
            <a:latin typeface="Arial" pitchFamily="34" charset="0"/>
            <a:cs typeface="Arial" pitchFamily="34" charset="0"/>
          </a:endParaRPr>
        </a:p>
      </dgm:t>
    </dgm:pt>
    <dgm:pt modelId="{73A16499-5768-46EC-A6B3-158FF263F804}">
      <dgm:prSet custT="1"/>
      <dgm:spPr>
        <a:xfrm>
          <a:off x="4681893" y="2924397"/>
          <a:ext cx="700792" cy="46719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r-CH" sz="1800" dirty="0">
              <a:solidFill>
                <a:sysClr val="windowText" lastClr="000000"/>
              </a:solidFill>
              <a:latin typeface="Arial" pitchFamily="34" charset="0"/>
              <a:ea typeface="+mn-ea"/>
              <a:cs typeface="Arial" pitchFamily="34" charset="0"/>
            </a:rPr>
            <a:t>Collective Centre</a:t>
          </a:r>
        </a:p>
      </dgm:t>
    </dgm:pt>
    <dgm:pt modelId="{9086DDF4-0922-4C61-9171-ED58743194B4}" type="parTrans" cxnId="{F741C194-C1AF-41A7-AF64-CFCB7DADDF19}">
      <dgm:prSet/>
      <dgm:spPr>
        <a:xfrm>
          <a:off x="4517081" y="2740248"/>
          <a:ext cx="515208" cy="184149"/>
        </a:xfrm>
        <a:noFill/>
        <a:ln w="25400" cap="flat" cmpd="sng" algn="ctr">
          <a:solidFill>
            <a:srgbClr val="4F81BD">
              <a:hueOff val="0"/>
              <a:satOff val="0"/>
              <a:lumOff val="0"/>
              <a:alphaOff val="0"/>
            </a:srgbClr>
          </a:solidFill>
          <a:prstDash val="solid"/>
        </a:ln>
        <a:effectLst/>
      </dgm:spPr>
      <dgm:t>
        <a:bodyPr/>
        <a:lstStyle/>
        <a:p>
          <a:endParaRPr lang="fr-CH" sz="1800">
            <a:solidFill>
              <a:sysClr val="windowText" lastClr="000000"/>
            </a:solidFill>
            <a:latin typeface="Arial" pitchFamily="34" charset="0"/>
            <a:cs typeface="Arial" pitchFamily="34" charset="0"/>
          </a:endParaRPr>
        </a:p>
      </dgm:t>
    </dgm:pt>
    <dgm:pt modelId="{62EFF18E-693C-4FB2-86BB-95DB2ED6393B}" type="sibTrans" cxnId="{F741C194-C1AF-41A7-AF64-CFCB7DADDF19}">
      <dgm:prSet/>
      <dgm:spPr/>
      <dgm:t>
        <a:bodyPr/>
        <a:lstStyle/>
        <a:p>
          <a:endParaRPr lang="fr-CH" sz="800">
            <a:solidFill>
              <a:sysClr val="windowText" lastClr="000000"/>
            </a:solidFill>
            <a:latin typeface="Arial" pitchFamily="34" charset="0"/>
            <a:cs typeface="Arial" pitchFamily="34" charset="0"/>
          </a:endParaRPr>
        </a:p>
      </dgm:t>
    </dgm:pt>
    <dgm:pt modelId="{8592E919-6AE5-4053-999C-E510738BCDED}" type="pres">
      <dgm:prSet presAssocID="{1CD8D047-2948-4624-B76E-CB24D4DB1A0E}" presName="mainComposite" presStyleCnt="0">
        <dgm:presLayoutVars>
          <dgm:chPref val="1"/>
          <dgm:dir/>
          <dgm:animOne val="branch"/>
          <dgm:animLvl val="lvl"/>
          <dgm:resizeHandles val="exact"/>
        </dgm:presLayoutVars>
      </dgm:prSet>
      <dgm:spPr/>
      <dgm:t>
        <a:bodyPr/>
        <a:lstStyle/>
        <a:p>
          <a:endParaRPr lang="fr-CH"/>
        </a:p>
      </dgm:t>
    </dgm:pt>
    <dgm:pt modelId="{77BA3D00-29AB-494D-9031-2A66B456649C}" type="pres">
      <dgm:prSet presAssocID="{1CD8D047-2948-4624-B76E-CB24D4DB1A0E}" presName="hierFlow" presStyleCnt="0"/>
      <dgm:spPr/>
      <dgm:t>
        <a:bodyPr/>
        <a:lstStyle/>
        <a:p>
          <a:endParaRPr lang="fr-FR"/>
        </a:p>
      </dgm:t>
    </dgm:pt>
    <dgm:pt modelId="{2BF92EAF-D367-4111-8DA7-2B3EF0B48E63}" type="pres">
      <dgm:prSet presAssocID="{1CD8D047-2948-4624-B76E-CB24D4DB1A0E}" presName="hierChild1" presStyleCnt="0">
        <dgm:presLayoutVars>
          <dgm:chPref val="1"/>
          <dgm:animOne val="branch"/>
          <dgm:animLvl val="lvl"/>
        </dgm:presLayoutVars>
      </dgm:prSet>
      <dgm:spPr/>
      <dgm:t>
        <a:bodyPr/>
        <a:lstStyle/>
        <a:p>
          <a:endParaRPr lang="fr-FR"/>
        </a:p>
      </dgm:t>
    </dgm:pt>
    <dgm:pt modelId="{7B896633-7148-4EC3-8FA5-0A628A1BDDC1}" type="pres">
      <dgm:prSet presAssocID="{35634799-5E3D-4E32-BA13-973EF58B08EC}" presName="Name14" presStyleCnt="0"/>
      <dgm:spPr/>
      <dgm:t>
        <a:bodyPr/>
        <a:lstStyle/>
        <a:p>
          <a:endParaRPr lang="fr-FR"/>
        </a:p>
      </dgm:t>
    </dgm:pt>
    <dgm:pt modelId="{399D6073-7540-438B-9987-4798E5F8D5AF}" type="pres">
      <dgm:prSet presAssocID="{35634799-5E3D-4E32-BA13-973EF58B08EC}" presName="level1Shape" presStyleLbl="node0" presStyleIdx="0" presStyleCnt="1" custScaleX="128346" custScaleY="132424">
        <dgm:presLayoutVars>
          <dgm:chPref val="3"/>
        </dgm:presLayoutVars>
      </dgm:prSet>
      <dgm:spPr>
        <a:prstGeom prst="roundRect">
          <a:avLst>
            <a:gd name="adj" fmla="val 10000"/>
          </a:avLst>
        </a:prstGeom>
      </dgm:spPr>
      <dgm:t>
        <a:bodyPr/>
        <a:lstStyle/>
        <a:p>
          <a:endParaRPr lang="fr-CH"/>
        </a:p>
      </dgm:t>
    </dgm:pt>
    <dgm:pt modelId="{2A370CB2-1942-4DB8-96CC-353958EC7554}" type="pres">
      <dgm:prSet presAssocID="{35634799-5E3D-4E32-BA13-973EF58B08EC}" presName="hierChild2" presStyleCnt="0"/>
      <dgm:spPr/>
      <dgm:t>
        <a:bodyPr/>
        <a:lstStyle/>
        <a:p>
          <a:endParaRPr lang="fr-FR"/>
        </a:p>
      </dgm:t>
    </dgm:pt>
    <dgm:pt modelId="{3C63BEC9-38F8-4A79-9815-2F0730D6F4AF}" type="pres">
      <dgm:prSet presAssocID="{B92021C5-7C17-4945-AD35-E28C0DA3452F}" presName="Name19" presStyleLbl="parChTrans1D2" presStyleIdx="0" presStyleCnt="2"/>
      <dgm:spPr>
        <a:custGeom>
          <a:avLst/>
          <a:gdLst/>
          <a:ahLst/>
          <a:cxnLst/>
          <a:rect l="0" t="0" r="0" b="0"/>
          <a:pathLst>
            <a:path>
              <a:moveTo>
                <a:pt x="1060851" y="0"/>
              </a:moveTo>
              <a:lnTo>
                <a:pt x="1060851" y="110868"/>
              </a:lnTo>
              <a:lnTo>
                <a:pt x="0" y="110868"/>
              </a:lnTo>
              <a:lnTo>
                <a:pt x="0" y="221737"/>
              </a:lnTo>
            </a:path>
          </a:pathLst>
        </a:custGeom>
      </dgm:spPr>
      <dgm:t>
        <a:bodyPr/>
        <a:lstStyle/>
        <a:p>
          <a:endParaRPr lang="fr-CH"/>
        </a:p>
      </dgm:t>
    </dgm:pt>
    <dgm:pt modelId="{2F674153-F84E-4277-A42F-FDF1DEF5B1FE}" type="pres">
      <dgm:prSet presAssocID="{BBBF6B0A-8BBE-4945-B04D-B6038F64B6C8}" presName="Name21" presStyleCnt="0"/>
      <dgm:spPr/>
      <dgm:t>
        <a:bodyPr/>
        <a:lstStyle/>
        <a:p>
          <a:endParaRPr lang="fr-FR"/>
        </a:p>
      </dgm:t>
    </dgm:pt>
    <dgm:pt modelId="{3290B0F1-D7D4-4B32-8A6C-1A56F1017401}" type="pres">
      <dgm:prSet presAssocID="{BBBF6B0A-8BBE-4945-B04D-B6038F64B6C8}" presName="level2Shape" presStyleLbl="node2" presStyleIdx="0" presStyleCnt="2" custScaleX="136559" custScaleY="126557"/>
      <dgm:spPr>
        <a:prstGeom prst="roundRect">
          <a:avLst>
            <a:gd name="adj" fmla="val 10000"/>
          </a:avLst>
        </a:prstGeom>
      </dgm:spPr>
      <dgm:t>
        <a:bodyPr/>
        <a:lstStyle/>
        <a:p>
          <a:endParaRPr lang="fr-CH"/>
        </a:p>
      </dgm:t>
    </dgm:pt>
    <dgm:pt modelId="{D6C28D1D-7088-4812-831F-F8954744188C}" type="pres">
      <dgm:prSet presAssocID="{BBBF6B0A-8BBE-4945-B04D-B6038F64B6C8}" presName="hierChild3" presStyleCnt="0"/>
      <dgm:spPr/>
      <dgm:t>
        <a:bodyPr/>
        <a:lstStyle/>
        <a:p>
          <a:endParaRPr lang="fr-FR"/>
        </a:p>
      </dgm:t>
    </dgm:pt>
    <dgm:pt modelId="{4971EEC5-E5DA-418B-9211-B52D923E9750}" type="pres">
      <dgm:prSet presAssocID="{F2021AC9-A68B-4428-BC73-55F9E464417C}" presName="Name19" presStyleLbl="parChTrans1D3" presStyleIdx="0" presStyleCnt="3"/>
      <dgm:spPr>
        <a:custGeom>
          <a:avLst/>
          <a:gdLst/>
          <a:ahLst/>
          <a:cxnLst/>
          <a:rect l="0" t="0" r="0" b="0"/>
          <a:pathLst>
            <a:path>
              <a:moveTo>
                <a:pt x="540484" y="0"/>
              </a:moveTo>
              <a:lnTo>
                <a:pt x="540484" y="110868"/>
              </a:lnTo>
              <a:lnTo>
                <a:pt x="0" y="110868"/>
              </a:lnTo>
              <a:lnTo>
                <a:pt x="0" y="221737"/>
              </a:lnTo>
            </a:path>
          </a:pathLst>
        </a:custGeom>
      </dgm:spPr>
      <dgm:t>
        <a:bodyPr/>
        <a:lstStyle/>
        <a:p>
          <a:endParaRPr lang="fr-CH"/>
        </a:p>
      </dgm:t>
    </dgm:pt>
    <dgm:pt modelId="{107C9125-3C69-4D8D-95AE-AA89DD5BEC74}" type="pres">
      <dgm:prSet presAssocID="{4F4FF4E4-49A2-4404-8809-AD338A83B646}" presName="Name21" presStyleCnt="0"/>
      <dgm:spPr/>
      <dgm:t>
        <a:bodyPr/>
        <a:lstStyle/>
        <a:p>
          <a:endParaRPr lang="fr-FR"/>
        </a:p>
      </dgm:t>
    </dgm:pt>
    <dgm:pt modelId="{57260A28-8F16-4431-AB3F-2C4CA5C2190D}" type="pres">
      <dgm:prSet presAssocID="{4F4FF4E4-49A2-4404-8809-AD338A83B646}" presName="level2Shape" presStyleLbl="node3" presStyleIdx="0" presStyleCnt="3"/>
      <dgm:spPr>
        <a:prstGeom prst="roundRect">
          <a:avLst>
            <a:gd name="adj" fmla="val 10000"/>
          </a:avLst>
        </a:prstGeom>
      </dgm:spPr>
      <dgm:t>
        <a:bodyPr/>
        <a:lstStyle/>
        <a:p>
          <a:endParaRPr lang="fr-CH"/>
        </a:p>
      </dgm:t>
    </dgm:pt>
    <dgm:pt modelId="{76D92247-0E1E-4CB0-853D-D0458BA4082C}" type="pres">
      <dgm:prSet presAssocID="{4F4FF4E4-49A2-4404-8809-AD338A83B646}" presName="hierChild3" presStyleCnt="0"/>
      <dgm:spPr/>
      <dgm:t>
        <a:bodyPr/>
        <a:lstStyle/>
        <a:p>
          <a:endParaRPr lang="fr-FR"/>
        </a:p>
      </dgm:t>
    </dgm:pt>
    <dgm:pt modelId="{EFAD2B70-139E-4683-AF44-6845F0360633}" type="pres">
      <dgm:prSet presAssocID="{F20B739F-4DD1-4A14-89C3-BF08E348CAB2}" presName="Name19" presStyleLbl="parChTrans1D3" presStyleIdx="1" presStyleCnt="3"/>
      <dgm:spPr>
        <a:custGeom>
          <a:avLst/>
          <a:gdLst/>
          <a:ahLst/>
          <a:cxnLst/>
          <a:rect l="0" t="0" r="0" b="0"/>
          <a:pathLst>
            <a:path>
              <a:moveTo>
                <a:pt x="0" y="0"/>
              </a:moveTo>
              <a:lnTo>
                <a:pt x="0" y="110868"/>
              </a:lnTo>
              <a:lnTo>
                <a:pt x="540484" y="110868"/>
              </a:lnTo>
              <a:lnTo>
                <a:pt x="540484" y="221737"/>
              </a:lnTo>
            </a:path>
          </a:pathLst>
        </a:custGeom>
      </dgm:spPr>
      <dgm:t>
        <a:bodyPr/>
        <a:lstStyle/>
        <a:p>
          <a:endParaRPr lang="fr-CH"/>
        </a:p>
      </dgm:t>
    </dgm:pt>
    <dgm:pt modelId="{5E732B5B-7F85-4DD7-89BE-A53B35646EA7}" type="pres">
      <dgm:prSet presAssocID="{9915705E-7CF0-4F47-9A7C-E0439128F47F}" presName="Name21" presStyleCnt="0"/>
      <dgm:spPr/>
      <dgm:t>
        <a:bodyPr/>
        <a:lstStyle/>
        <a:p>
          <a:endParaRPr lang="fr-FR"/>
        </a:p>
      </dgm:t>
    </dgm:pt>
    <dgm:pt modelId="{29A249CF-AAD9-4379-B583-08CC36628492}" type="pres">
      <dgm:prSet presAssocID="{9915705E-7CF0-4F47-9A7C-E0439128F47F}" presName="level2Shape" presStyleLbl="node3" presStyleIdx="1" presStyleCnt="3"/>
      <dgm:spPr>
        <a:prstGeom prst="roundRect">
          <a:avLst>
            <a:gd name="adj" fmla="val 10000"/>
          </a:avLst>
        </a:prstGeom>
      </dgm:spPr>
      <dgm:t>
        <a:bodyPr/>
        <a:lstStyle/>
        <a:p>
          <a:endParaRPr lang="fr-CH"/>
        </a:p>
      </dgm:t>
    </dgm:pt>
    <dgm:pt modelId="{FBB0AFCB-F0EF-4D99-9A41-516513E4BB82}" type="pres">
      <dgm:prSet presAssocID="{9915705E-7CF0-4F47-9A7C-E0439128F47F}" presName="hierChild3" presStyleCnt="0"/>
      <dgm:spPr/>
      <dgm:t>
        <a:bodyPr/>
        <a:lstStyle/>
        <a:p>
          <a:endParaRPr lang="fr-FR"/>
        </a:p>
      </dgm:t>
    </dgm:pt>
    <dgm:pt modelId="{EBF4373F-E529-46FC-87CF-E43DC84538C4}" type="pres">
      <dgm:prSet presAssocID="{7919A89F-0155-4655-A421-844F19BD9DF4}" presName="Name19" presStyleLbl="parChTrans1D2" presStyleIdx="1" presStyleCnt="2"/>
      <dgm:spPr>
        <a:custGeom>
          <a:avLst/>
          <a:gdLst/>
          <a:ahLst/>
          <a:cxnLst/>
          <a:rect l="0" t="0" r="0" b="0"/>
          <a:pathLst>
            <a:path>
              <a:moveTo>
                <a:pt x="0" y="0"/>
              </a:moveTo>
              <a:lnTo>
                <a:pt x="0" y="110868"/>
              </a:lnTo>
              <a:lnTo>
                <a:pt x="1101088" y="110868"/>
              </a:lnTo>
              <a:lnTo>
                <a:pt x="1101088" y="221737"/>
              </a:lnTo>
            </a:path>
          </a:pathLst>
        </a:custGeom>
      </dgm:spPr>
      <dgm:t>
        <a:bodyPr/>
        <a:lstStyle/>
        <a:p>
          <a:endParaRPr lang="fr-CH"/>
        </a:p>
      </dgm:t>
    </dgm:pt>
    <dgm:pt modelId="{1C7A5F5E-A12D-4BDE-8843-EE00648FAEE8}" type="pres">
      <dgm:prSet presAssocID="{237F507E-ED0B-40B3-8843-22DCE51E77FD}" presName="Name21" presStyleCnt="0"/>
      <dgm:spPr/>
      <dgm:t>
        <a:bodyPr/>
        <a:lstStyle/>
        <a:p>
          <a:endParaRPr lang="fr-FR"/>
        </a:p>
      </dgm:t>
    </dgm:pt>
    <dgm:pt modelId="{5DCC50A0-FC31-489F-8779-E5632EC8E736}" type="pres">
      <dgm:prSet presAssocID="{237F507E-ED0B-40B3-8843-22DCE51E77FD}" presName="level2Shape" presStyleLbl="node2" presStyleIdx="1" presStyleCnt="2" custScaleX="126881" custScaleY="132770"/>
      <dgm:spPr>
        <a:prstGeom prst="roundRect">
          <a:avLst>
            <a:gd name="adj" fmla="val 10000"/>
          </a:avLst>
        </a:prstGeom>
      </dgm:spPr>
      <dgm:t>
        <a:bodyPr/>
        <a:lstStyle/>
        <a:p>
          <a:endParaRPr lang="fr-CH"/>
        </a:p>
      </dgm:t>
    </dgm:pt>
    <dgm:pt modelId="{59FB6585-97F2-4E26-9F97-94CA31AF1EE5}" type="pres">
      <dgm:prSet presAssocID="{237F507E-ED0B-40B3-8843-22DCE51E77FD}" presName="hierChild3" presStyleCnt="0"/>
      <dgm:spPr/>
      <dgm:t>
        <a:bodyPr/>
        <a:lstStyle/>
        <a:p>
          <a:endParaRPr lang="fr-FR"/>
        </a:p>
      </dgm:t>
    </dgm:pt>
    <dgm:pt modelId="{A3BD8D71-3D50-4E5C-9826-304BFCC727B2}" type="pres">
      <dgm:prSet presAssocID="{8F9AFA45-F7DD-40E6-AE8A-5375E39EB5A8}" presName="Name19" presStyleLbl="parChTrans1D3" presStyleIdx="2" presStyleCnt="3"/>
      <dgm:spPr>
        <a:custGeom>
          <a:avLst/>
          <a:gdLst/>
          <a:ahLst/>
          <a:cxnLst/>
          <a:rect l="0" t="0" r="0" b="0"/>
          <a:pathLst>
            <a:path>
              <a:moveTo>
                <a:pt x="45720" y="0"/>
              </a:moveTo>
              <a:lnTo>
                <a:pt x="45720" y="221737"/>
              </a:lnTo>
            </a:path>
          </a:pathLst>
        </a:custGeom>
      </dgm:spPr>
      <dgm:t>
        <a:bodyPr/>
        <a:lstStyle/>
        <a:p>
          <a:endParaRPr lang="fr-CH"/>
        </a:p>
      </dgm:t>
    </dgm:pt>
    <dgm:pt modelId="{B109C27B-C869-4AA6-92B7-F78CA479F5E3}" type="pres">
      <dgm:prSet presAssocID="{E6735F40-9691-43D5-8F99-CD86E8A45760}" presName="Name21" presStyleCnt="0"/>
      <dgm:spPr/>
      <dgm:t>
        <a:bodyPr/>
        <a:lstStyle/>
        <a:p>
          <a:endParaRPr lang="fr-FR"/>
        </a:p>
      </dgm:t>
    </dgm:pt>
    <dgm:pt modelId="{B3E8260C-612E-4122-A330-634EBA72DAEF}" type="pres">
      <dgm:prSet presAssocID="{E6735F40-9691-43D5-8F99-CD86E8A45760}" presName="level2Shape" presStyleLbl="node3" presStyleIdx="2" presStyleCnt="3"/>
      <dgm:spPr>
        <a:prstGeom prst="roundRect">
          <a:avLst>
            <a:gd name="adj" fmla="val 10000"/>
          </a:avLst>
        </a:prstGeom>
      </dgm:spPr>
      <dgm:t>
        <a:bodyPr/>
        <a:lstStyle/>
        <a:p>
          <a:endParaRPr lang="fr-CH"/>
        </a:p>
      </dgm:t>
    </dgm:pt>
    <dgm:pt modelId="{E5B0C9D1-6B4A-4792-AAD4-7507CB2B2FFC}" type="pres">
      <dgm:prSet presAssocID="{E6735F40-9691-43D5-8F99-CD86E8A45760}" presName="hierChild3" presStyleCnt="0"/>
      <dgm:spPr/>
      <dgm:t>
        <a:bodyPr/>
        <a:lstStyle/>
        <a:p>
          <a:endParaRPr lang="fr-FR"/>
        </a:p>
      </dgm:t>
    </dgm:pt>
    <dgm:pt modelId="{F7A9B11E-622C-4958-B222-37B580147F02}" type="pres">
      <dgm:prSet presAssocID="{947CE425-4CB0-474D-943B-E7626453974C}" presName="Name19" presStyleLbl="parChTrans1D4" presStyleIdx="0" presStyleCnt="3"/>
      <dgm:spPr>
        <a:custGeom>
          <a:avLst/>
          <a:gdLst/>
          <a:ahLst/>
          <a:cxnLst/>
          <a:rect l="0" t="0" r="0" b="0"/>
          <a:pathLst>
            <a:path>
              <a:moveTo>
                <a:pt x="0" y="0"/>
              </a:moveTo>
              <a:lnTo>
                <a:pt x="0" y="113532"/>
              </a:lnTo>
              <a:lnTo>
                <a:pt x="604611" y="113532"/>
              </a:lnTo>
              <a:lnTo>
                <a:pt x="604611" y="227064"/>
              </a:lnTo>
            </a:path>
          </a:pathLst>
        </a:custGeom>
      </dgm:spPr>
      <dgm:t>
        <a:bodyPr/>
        <a:lstStyle/>
        <a:p>
          <a:endParaRPr lang="fr-CH"/>
        </a:p>
      </dgm:t>
    </dgm:pt>
    <dgm:pt modelId="{11C835AE-D149-43E2-9D53-FEC9284BB9E4}" type="pres">
      <dgm:prSet presAssocID="{AF146451-491B-4409-9A65-87FB96F19457}" presName="Name21" presStyleCnt="0"/>
      <dgm:spPr/>
      <dgm:t>
        <a:bodyPr/>
        <a:lstStyle/>
        <a:p>
          <a:endParaRPr lang="fr-FR"/>
        </a:p>
      </dgm:t>
    </dgm:pt>
    <dgm:pt modelId="{0D5C254B-E0CB-4465-AB9F-84FD94FE1F0C}" type="pres">
      <dgm:prSet presAssocID="{AF146451-491B-4409-9A65-87FB96F19457}" presName="level2Shape" presStyleLbl="node4" presStyleIdx="0" presStyleCnt="3" custScaleX="129329" custLinFactNeighborX="72712" custLinFactNeighborY="961"/>
      <dgm:spPr>
        <a:prstGeom prst="roundRect">
          <a:avLst>
            <a:gd name="adj" fmla="val 10000"/>
          </a:avLst>
        </a:prstGeom>
      </dgm:spPr>
      <dgm:t>
        <a:bodyPr/>
        <a:lstStyle/>
        <a:p>
          <a:endParaRPr lang="fr-CH"/>
        </a:p>
      </dgm:t>
    </dgm:pt>
    <dgm:pt modelId="{41326B06-EA6C-486D-858B-8F835D7CDFDE}" type="pres">
      <dgm:prSet presAssocID="{AF146451-491B-4409-9A65-87FB96F19457}" presName="hierChild3" presStyleCnt="0"/>
      <dgm:spPr/>
      <dgm:t>
        <a:bodyPr/>
        <a:lstStyle/>
        <a:p>
          <a:endParaRPr lang="fr-FR"/>
        </a:p>
      </dgm:t>
    </dgm:pt>
    <dgm:pt modelId="{B84395AD-41F5-4289-88D3-D4BBA1AFC855}" type="pres">
      <dgm:prSet presAssocID="{AA91828C-C608-4E5E-B293-7822AAF3D3F3}" presName="Name19" presStyleLbl="parChTrans1D4" presStyleIdx="1" presStyleCnt="3"/>
      <dgm:spPr>
        <a:custGeom>
          <a:avLst/>
          <a:gdLst/>
          <a:ahLst/>
          <a:cxnLst/>
          <a:rect l="0" t="0" r="0" b="0"/>
          <a:pathLst>
            <a:path>
              <a:moveTo>
                <a:pt x="637223" y="0"/>
              </a:moveTo>
              <a:lnTo>
                <a:pt x="637223" y="109948"/>
              </a:lnTo>
              <a:lnTo>
                <a:pt x="0" y="109948"/>
              </a:lnTo>
              <a:lnTo>
                <a:pt x="0" y="219896"/>
              </a:lnTo>
            </a:path>
          </a:pathLst>
        </a:custGeom>
      </dgm:spPr>
      <dgm:t>
        <a:bodyPr/>
        <a:lstStyle/>
        <a:p>
          <a:endParaRPr lang="fr-CH"/>
        </a:p>
      </dgm:t>
    </dgm:pt>
    <dgm:pt modelId="{286F69A8-B284-4687-9C27-0290ECB9B5AF}" type="pres">
      <dgm:prSet presAssocID="{959E7A5B-696B-4838-AB92-3F8C3FF4E16D}" presName="Name21" presStyleCnt="0"/>
      <dgm:spPr/>
      <dgm:t>
        <a:bodyPr/>
        <a:lstStyle/>
        <a:p>
          <a:endParaRPr lang="fr-FR"/>
        </a:p>
      </dgm:t>
    </dgm:pt>
    <dgm:pt modelId="{FE871480-7355-4817-85E4-616931D301BB}" type="pres">
      <dgm:prSet presAssocID="{959E7A5B-696B-4838-AB92-3F8C3FF4E16D}" presName="level2Shape" presStyleLbl="node4" presStyleIdx="1" presStyleCnt="3" custScaleX="125582" custLinFactNeighborX="61078" custLinFactNeighborY="629"/>
      <dgm:spPr>
        <a:prstGeom prst="roundRect">
          <a:avLst>
            <a:gd name="adj" fmla="val 10000"/>
          </a:avLst>
        </a:prstGeom>
      </dgm:spPr>
      <dgm:t>
        <a:bodyPr/>
        <a:lstStyle/>
        <a:p>
          <a:endParaRPr lang="fr-CH"/>
        </a:p>
      </dgm:t>
    </dgm:pt>
    <dgm:pt modelId="{A0041934-6415-4D56-8EC7-A05797964192}" type="pres">
      <dgm:prSet presAssocID="{959E7A5B-696B-4838-AB92-3F8C3FF4E16D}" presName="hierChild3" presStyleCnt="0"/>
      <dgm:spPr/>
      <dgm:t>
        <a:bodyPr/>
        <a:lstStyle/>
        <a:p>
          <a:endParaRPr lang="fr-FR"/>
        </a:p>
      </dgm:t>
    </dgm:pt>
    <dgm:pt modelId="{5D3D9149-6EB8-45A7-B318-751E468EF199}" type="pres">
      <dgm:prSet presAssocID="{9086DDF4-0922-4C61-9171-ED58743194B4}" presName="Name19" presStyleLbl="parChTrans1D4" presStyleIdx="2" presStyleCnt="3"/>
      <dgm:spPr>
        <a:custGeom>
          <a:avLst/>
          <a:gdLst/>
          <a:ahLst/>
          <a:cxnLst/>
          <a:rect l="0" t="0" r="0" b="0"/>
          <a:pathLst>
            <a:path>
              <a:moveTo>
                <a:pt x="0" y="0"/>
              </a:moveTo>
              <a:lnTo>
                <a:pt x="0" y="109948"/>
              </a:lnTo>
              <a:lnTo>
                <a:pt x="611313" y="109948"/>
              </a:lnTo>
              <a:lnTo>
                <a:pt x="611313" y="219896"/>
              </a:lnTo>
            </a:path>
          </a:pathLst>
        </a:custGeom>
      </dgm:spPr>
      <dgm:t>
        <a:bodyPr/>
        <a:lstStyle/>
        <a:p>
          <a:endParaRPr lang="fr-CH"/>
        </a:p>
      </dgm:t>
    </dgm:pt>
    <dgm:pt modelId="{C15CCDE6-D7F5-41A3-B704-12595F08CFC1}" type="pres">
      <dgm:prSet presAssocID="{73A16499-5768-46EC-A6B3-158FF263F804}" presName="Name21" presStyleCnt="0"/>
      <dgm:spPr/>
      <dgm:t>
        <a:bodyPr/>
        <a:lstStyle/>
        <a:p>
          <a:endParaRPr lang="fr-FR"/>
        </a:p>
      </dgm:t>
    </dgm:pt>
    <dgm:pt modelId="{128F4BC0-19FD-4DA4-A84E-C0136B454B05}" type="pres">
      <dgm:prSet presAssocID="{73A16499-5768-46EC-A6B3-158FF263F804}" presName="level2Shape" presStyleLbl="node4" presStyleIdx="2" presStyleCnt="3" custLinFactNeighborX="81230" custLinFactNeighborY="1146"/>
      <dgm:spPr>
        <a:prstGeom prst="roundRect">
          <a:avLst>
            <a:gd name="adj" fmla="val 10000"/>
          </a:avLst>
        </a:prstGeom>
      </dgm:spPr>
      <dgm:t>
        <a:bodyPr/>
        <a:lstStyle/>
        <a:p>
          <a:endParaRPr lang="fr-CH"/>
        </a:p>
      </dgm:t>
    </dgm:pt>
    <dgm:pt modelId="{37D3CCB6-FA21-4B9F-B90B-6003757BB9D9}" type="pres">
      <dgm:prSet presAssocID="{73A16499-5768-46EC-A6B3-158FF263F804}" presName="hierChild3" presStyleCnt="0"/>
      <dgm:spPr/>
      <dgm:t>
        <a:bodyPr/>
        <a:lstStyle/>
        <a:p>
          <a:endParaRPr lang="fr-FR"/>
        </a:p>
      </dgm:t>
    </dgm:pt>
    <dgm:pt modelId="{DF8379BC-BD04-48E1-A994-74880509B92C}" type="pres">
      <dgm:prSet presAssocID="{1CD8D047-2948-4624-B76E-CB24D4DB1A0E}" presName="bgShapesFlow" presStyleCnt="0"/>
      <dgm:spPr/>
      <dgm:t>
        <a:bodyPr/>
        <a:lstStyle/>
        <a:p>
          <a:endParaRPr lang="fr-FR"/>
        </a:p>
      </dgm:t>
    </dgm:pt>
  </dgm:ptLst>
  <dgm:cxnLst>
    <dgm:cxn modelId="{41DFD250-BE4C-4702-9B55-286C620BE233}" type="presOf" srcId="{947CE425-4CB0-474D-943B-E7626453974C}" destId="{F7A9B11E-622C-4958-B222-37B580147F02}" srcOrd="0" destOrd="0" presId="urn:microsoft.com/office/officeart/2005/8/layout/hierarchy6"/>
    <dgm:cxn modelId="{54EB5A21-3103-4D3E-811B-09C488CBA48C}" srcId="{1CD8D047-2948-4624-B76E-CB24D4DB1A0E}" destId="{35634799-5E3D-4E32-BA13-973EF58B08EC}" srcOrd="0" destOrd="0" parTransId="{3189181F-01B3-4658-AB59-490AC470966A}" sibTransId="{FD734F6C-EA41-48A7-B21A-7237B364C7E0}"/>
    <dgm:cxn modelId="{FED9BD08-A503-40D3-A9F8-7FCAB86B7715}" type="presOf" srcId="{7919A89F-0155-4655-A421-844F19BD9DF4}" destId="{EBF4373F-E529-46FC-87CF-E43DC84538C4}" srcOrd="0" destOrd="0" presId="urn:microsoft.com/office/officeart/2005/8/layout/hierarchy6"/>
    <dgm:cxn modelId="{C7DA2170-BB39-4BAD-9450-28999CF96C86}" srcId="{BBBF6B0A-8BBE-4945-B04D-B6038F64B6C8}" destId="{4F4FF4E4-49A2-4404-8809-AD338A83B646}" srcOrd="0" destOrd="0" parTransId="{F2021AC9-A68B-4428-BC73-55F9E464417C}" sibTransId="{8DF6D27E-5695-4AD7-A1BA-1DA4B48A3086}"/>
    <dgm:cxn modelId="{29235737-4DF2-463F-B67D-35D73BFC8F2C}" srcId="{35634799-5E3D-4E32-BA13-973EF58B08EC}" destId="{237F507E-ED0B-40B3-8843-22DCE51E77FD}" srcOrd="1" destOrd="0" parTransId="{7919A89F-0155-4655-A421-844F19BD9DF4}" sibTransId="{817884BE-6AED-427D-91D3-19704034E179}"/>
    <dgm:cxn modelId="{DAEEF74C-50B7-4CF0-89AB-B80F37D4093D}" type="presOf" srcId="{E6735F40-9691-43D5-8F99-CD86E8A45760}" destId="{B3E8260C-612E-4122-A330-634EBA72DAEF}" srcOrd="0" destOrd="0" presId="urn:microsoft.com/office/officeart/2005/8/layout/hierarchy6"/>
    <dgm:cxn modelId="{BF97C190-A7E9-4AC7-870F-B88F2E57B603}" type="presOf" srcId="{F20B739F-4DD1-4A14-89C3-BF08E348CAB2}" destId="{EFAD2B70-139E-4683-AF44-6845F0360633}" srcOrd="0" destOrd="0" presId="urn:microsoft.com/office/officeart/2005/8/layout/hierarchy6"/>
    <dgm:cxn modelId="{4A093583-3FA1-4ED5-9CA9-776D4F3A78C5}" srcId="{35634799-5E3D-4E32-BA13-973EF58B08EC}" destId="{BBBF6B0A-8BBE-4945-B04D-B6038F64B6C8}" srcOrd="0" destOrd="0" parTransId="{B92021C5-7C17-4945-AD35-E28C0DA3452F}" sibTransId="{47A7F4D0-F115-48D3-9485-27803D0873E8}"/>
    <dgm:cxn modelId="{3BA7135D-0864-49E8-8506-B29C919CD259}" type="presOf" srcId="{4F4FF4E4-49A2-4404-8809-AD338A83B646}" destId="{57260A28-8F16-4431-AB3F-2C4CA5C2190D}" srcOrd="0" destOrd="0" presId="urn:microsoft.com/office/officeart/2005/8/layout/hierarchy6"/>
    <dgm:cxn modelId="{6DB45316-A04F-4A95-A6A1-808E66056341}" type="presOf" srcId="{959E7A5B-696B-4838-AB92-3F8C3FF4E16D}" destId="{FE871480-7355-4817-85E4-616931D301BB}" srcOrd="0" destOrd="0" presId="urn:microsoft.com/office/officeart/2005/8/layout/hierarchy6"/>
    <dgm:cxn modelId="{54DE122E-F692-43FB-AAEB-3D632AD1E632}" srcId="{E6735F40-9691-43D5-8F99-CD86E8A45760}" destId="{AF146451-491B-4409-9A65-87FB96F19457}" srcOrd="0" destOrd="0" parTransId="{947CE425-4CB0-474D-943B-E7626453974C}" sibTransId="{9FB241E1-8BED-457B-A506-AA9CCF230471}"/>
    <dgm:cxn modelId="{F741C194-C1AF-41A7-AF64-CFCB7DADDF19}" srcId="{AF146451-491B-4409-9A65-87FB96F19457}" destId="{73A16499-5768-46EC-A6B3-158FF263F804}" srcOrd="1" destOrd="0" parTransId="{9086DDF4-0922-4C61-9171-ED58743194B4}" sibTransId="{62EFF18E-693C-4FB2-86BB-95DB2ED6393B}"/>
    <dgm:cxn modelId="{68705DDE-DB77-4E2C-881E-D2735AA32B15}" type="presOf" srcId="{9915705E-7CF0-4F47-9A7C-E0439128F47F}" destId="{29A249CF-AAD9-4379-B583-08CC36628492}" srcOrd="0" destOrd="0" presId="urn:microsoft.com/office/officeart/2005/8/layout/hierarchy6"/>
    <dgm:cxn modelId="{B0815054-C1D8-48AB-AC35-AEA111984390}" srcId="{237F507E-ED0B-40B3-8843-22DCE51E77FD}" destId="{E6735F40-9691-43D5-8F99-CD86E8A45760}" srcOrd="0" destOrd="0" parTransId="{8F9AFA45-F7DD-40E6-AE8A-5375E39EB5A8}" sibTransId="{2D19407A-882F-43D2-AC5B-433227CCA59C}"/>
    <dgm:cxn modelId="{FC1A47BD-7A4E-4307-854F-1B74662CECB5}" type="presOf" srcId="{1CD8D047-2948-4624-B76E-CB24D4DB1A0E}" destId="{8592E919-6AE5-4053-999C-E510738BCDED}" srcOrd="0" destOrd="0" presId="urn:microsoft.com/office/officeart/2005/8/layout/hierarchy6"/>
    <dgm:cxn modelId="{39E8F3AE-9D4B-465C-B2CB-CDB72E9715DA}" type="presOf" srcId="{8F9AFA45-F7DD-40E6-AE8A-5375E39EB5A8}" destId="{A3BD8D71-3D50-4E5C-9826-304BFCC727B2}" srcOrd="0" destOrd="0" presId="urn:microsoft.com/office/officeart/2005/8/layout/hierarchy6"/>
    <dgm:cxn modelId="{58286653-8348-420B-BAF6-588AD0B8B0BD}" type="presOf" srcId="{F2021AC9-A68B-4428-BC73-55F9E464417C}" destId="{4971EEC5-E5DA-418B-9211-B52D923E9750}" srcOrd="0" destOrd="0" presId="urn:microsoft.com/office/officeart/2005/8/layout/hierarchy6"/>
    <dgm:cxn modelId="{BD675BD6-72E4-40BA-9FF5-296499C64168}" type="presOf" srcId="{B92021C5-7C17-4945-AD35-E28C0DA3452F}" destId="{3C63BEC9-38F8-4A79-9815-2F0730D6F4AF}" srcOrd="0" destOrd="0" presId="urn:microsoft.com/office/officeart/2005/8/layout/hierarchy6"/>
    <dgm:cxn modelId="{EB3450CC-3880-41CA-B426-C62A96E9C4B0}" type="presOf" srcId="{AA91828C-C608-4E5E-B293-7822AAF3D3F3}" destId="{B84395AD-41F5-4289-88D3-D4BBA1AFC855}" srcOrd="0" destOrd="0" presId="urn:microsoft.com/office/officeart/2005/8/layout/hierarchy6"/>
    <dgm:cxn modelId="{67A71008-E6BA-47F3-8276-D324101BD759}" type="presOf" srcId="{237F507E-ED0B-40B3-8843-22DCE51E77FD}" destId="{5DCC50A0-FC31-489F-8779-E5632EC8E736}" srcOrd="0" destOrd="0" presId="urn:microsoft.com/office/officeart/2005/8/layout/hierarchy6"/>
    <dgm:cxn modelId="{7128EDA6-5E8B-4D39-A78A-8FEB37A314E6}" type="presOf" srcId="{73A16499-5768-46EC-A6B3-158FF263F804}" destId="{128F4BC0-19FD-4DA4-A84E-C0136B454B05}" srcOrd="0" destOrd="0" presId="urn:microsoft.com/office/officeart/2005/8/layout/hierarchy6"/>
    <dgm:cxn modelId="{00ECA940-6E52-42BD-9CC3-98E2375F570B}" type="presOf" srcId="{AF146451-491B-4409-9A65-87FB96F19457}" destId="{0D5C254B-E0CB-4465-AB9F-84FD94FE1F0C}" srcOrd="0" destOrd="0" presId="urn:microsoft.com/office/officeart/2005/8/layout/hierarchy6"/>
    <dgm:cxn modelId="{5A37F0DE-F5E4-4392-B6A8-8BEE3614BD60}" srcId="{BBBF6B0A-8BBE-4945-B04D-B6038F64B6C8}" destId="{9915705E-7CF0-4F47-9A7C-E0439128F47F}" srcOrd="1" destOrd="0" parTransId="{F20B739F-4DD1-4A14-89C3-BF08E348CAB2}" sibTransId="{C1BFFF67-92BC-497E-832C-99D83A31351B}"/>
    <dgm:cxn modelId="{B6993161-8CA9-40A5-9F53-2B0409BFA930}" type="presOf" srcId="{BBBF6B0A-8BBE-4945-B04D-B6038F64B6C8}" destId="{3290B0F1-D7D4-4B32-8A6C-1A56F1017401}" srcOrd="0" destOrd="0" presId="urn:microsoft.com/office/officeart/2005/8/layout/hierarchy6"/>
    <dgm:cxn modelId="{124870AD-EF2D-4EB0-8A02-B2302D34263B}" srcId="{AF146451-491B-4409-9A65-87FB96F19457}" destId="{959E7A5B-696B-4838-AB92-3F8C3FF4E16D}" srcOrd="0" destOrd="0" parTransId="{AA91828C-C608-4E5E-B293-7822AAF3D3F3}" sibTransId="{6F7C6269-B309-4F4D-AFDF-5E25AAC42DA2}"/>
    <dgm:cxn modelId="{3AA24D23-16ED-4029-AF3B-B09AE65E4714}" type="presOf" srcId="{9086DDF4-0922-4C61-9171-ED58743194B4}" destId="{5D3D9149-6EB8-45A7-B318-751E468EF199}" srcOrd="0" destOrd="0" presId="urn:microsoft.com/office/officeart/2005/8/layout/hierarchy6"/>
    <dgm:cxn modelId="{9AA1CCC5-28A4-468C-9399-0308EE8E189D}" type="presOf" srcId="{35634799-5E3D-4E32-BA13-973EF58B08EC}" destId="{399D6073-7540-438B-9987-4798E5F8D5AF}" srcOrd="0" destOrd="0" presId="urn:microsoft.com/office/officeart/2005/8/layout/hierarchy6"/>
    <dgm:cxn modelId="{2BC73A81-015B-4661-B35D-98356807AC96}" type="presParOf" srcId="{8592E919-6AE5-4053-999C-E510738BCDED}" destId="{77BA3D00-29AB-494D-9031-2A66B456649C}" srcOrd="0" destOrd="0" presId="urn:microsoft.com/office/officeart/2005/8/layout/hierarchy6"/>
    <dgm:cxn modelId="{4985570A-12C3-46AE-BDF8-364AAC7F85FF}" type="presParOf" srcId="{77BA3D00-29AB-494D-9031-2A66B456649C}" destId="{2BF92EAF-D367-4111-8DA7-2B3EF0B48E63}" srcOrd="0" destOrd="0" presId="urn:microsoft.com/office/officeart/2005/8/layout/hierarchy6"/>
    <dgm:cxn modelId="{DF0269E9-2A46-47D5-AB19-9BCB1C06F948}" type="presParOf" srcId="{2BF92EAF-D367-4111-8DA7-2B3EF0B48E63}" destId="{7B896633-7148-4EC3-8FA5-0A628A1BDDC1}" srcOrd="0" destOrd="0" presId="urn:microsoft.com/office/officeart/2005/8/layout/hierarchy6"/>
    <dgm:cxn modelId="{DA2ECEC4-E7E7-4787-A9DF-12054F65B9DD}" type="presParOf" srcId="{7B896633-7148-4EC3-8FA5-0A628A1BDDC1}" destId="{399D6073-7540-438B-9987-4798E5F8D5AF}" srcOrd="0" destOrd="0" presId="urn:microsoft.com/office/officeart/2005/8/layout/hierarchy6"/>
    <dgm:cxn modelId="{79CC8A5E-8127-4EE0-A10C-5BE583524F25}" type="presParOf" srcId="{7B896633-7148-4EC3-8FA5-0A628A1BDDC1}" destId="{2A370CB2-1942-4DB8-96CC-353958EC7554}" srcOrd="1" destOrd="0" presId="urn:microsoft.com/office/officeart/2005/8/layout/hierarchy6"/>
    <dgm:cxn modelId="{B7866670-A3E1-4C18-B107-215C65E2C508}" type="presParOf" srcId="{2A370CB2-1942-4DB8-96CC-353958EC7554}" destId="{3C63BEC9-38F8-4A79-9815-2F0730D6F4AF}" srcOrd="0" destOrd="0" presId="urn:microsoft.com/office/officeart/2005/8/layout/hierarchy6"/>
    <dgm:cxn modelId="{1B2B7EF8-7A80-438E-8C2B-BEF32B73FC6C}" type="presParOf" srcId="{2A370CB2-1942-4DB8-96CC-353958EC7554}" destId="{2F674153-F84E-4277-A42F-FDF1DEF5B1FE}" srcOrd="1" destOrd="0" presId="urn:microsoft.com/office/officeart/2005/8/layout/hierarchy6"/>
    <dgm:cxn modelId="{D1E0781A-E0F9-4D37-B74A-254DBA14B453}" type="presParOf" srcId="{2F674153-F84E-4277-A42F-FDF1DEF5B1FE}" destId="{3290B0F1-D7D4-4B32-8A6C-1A56F1017401}" srcOrd="0" destOrd="0" presId="urn:microsoft.com/office/officeart/2005/8/layout/hierarchy6"/>
    <dgm:cxn modelId="{E40685ED-4194-4799-A97B-9E77B8EBC103}" type="presParOf" srcId="{2F674153-F84E-4277-A42F-FDF1DEF5B1FE}" destId="{D6C28D1D-7088-4812-831F-F8954744188C}" srcOrd="1" destOrd="0" presId="urn:microsoft.com/office/officeart/2005/8/layout/hierarchy6"/>
    <dgm:cxn modelId="{7B15B42B-83A8-4253-94BD-7294E09458A6}" type="presParOf" srcId="{D6C28D1D-7088-4812-831F-F8954744188C}" destId="{4971EEC5-E5DA-418B-9211-B52D923E9750}" srcOrd="0" destOrd="0" presId="urn:microsoft.com/office/officeart/2005/8/layout/hierarchy6"/>
    <dgm:cxn modelId="{532D06FD-A72F-478A-A978-8A8849B213F2}" type="presParOf" srcId="{D6C28D1D-7088-4812-831F-F8954744188C}" destId="{107C9125-3C69-4D8D-95AE-AA89DD5BEC74}" srcOrd="1" destOrd="0" presId="urn:microsoft.com/office/officeart/2005/8/layout/hierarchy6"/>
    <dgm:cxn modelId="{277E038D-2618-4D8F-99AC-07C5FE6FB996}" type="presParOf" srcId="{107C9125-3C69-4D8D-95AE-AA89DD5BEC74}" destId="{57260A28-8F16-4431-AB3F-2C4CA5C2190D}" srcOrd="0" destOrd="0" presId="urn:microsoft.com/office/officeart/2005/8/layout/hierarchy6"/>
    <dgm:cxn modelId="{0EA4D85D-7315-4588-85F6-2C3D08DEA99F}" type="presParOf" srcId="{107C9125-3C69-4D8D-95AE-AA89DD5BEC74}" destId="{76D92247-0E1E-4CB0-853D-D0458BA4082C}" srcOrd="1" destOrd="0" presId="urn:microsoft.com/office/officeart/2005/8/layout/hierarchy6"/>
    <dgm:cxn modelId="{7603FC63-5811-48EC-A103-E339637A1037}" type="presParOf" srcId="{D6C28D1D-7088-4812-831F-F8954744188C}" destId="{EFAD2B70-139E-4683-AF44-6845F0360633}" srcOrd="2" destOrd="0" presId="urn:microsoft.com/office/officeart/2005/8/layout/hierarchy6"/>
    <dgm:cxn modelId="{69BDFA04-2A1C-42D3-9A78-3F7305938943}" type="presParOf" srcId="{D6C28D1D-7088-4812-831F-F8954744188C}" destId="{5E732B5B-7F85-4DD7-89BE-A53B35646EA7}" srcOrd="3" destOrd="0" presId="urn:microsoft.com/office/officeart/2005/8/layout/hierarchy6"/>
    <dgm:cxn modelId="{290C36E4-788A-4C2D-B660-F5F3853651F4}" type="presParOf" srcId="{5E732B5B-7F85-4DD7-89BE-A53B35646EA7}" destId="{29A249CF-AAD9-4379-B583-08CC36628492}" srcOrd="0" destOrd="0" presId="urn:microsoft.com/office/officeart/2005/8/layout/hierarchy6"/>
    <dgm:cxn modelId="{52DF12B6-930A-431A-B9F3-7848ABE4A578}" type="presParOf" srcId="{5E732B5B-7F85-4DD7-89BE-A53B35646EA7}" destId="{FBB0AFCB-F0EF-4D99-9A41-516513E4BB82}" srcOrd="1" destOrd="0" presId="urn:microsoft.com/office/officeart/2005/8/layout/hierarchy6"/>
    <dgm:cxn modelId="{C50033A1-8856-4357-BEB8-CABCFAF340CA}" type="presParOf" srcId="{2A370CB2-1942-4DB8-96CC-353958EC7554}" destId="{EBF4373F-E529-46FC-87CF-E43DC84538C4}" srcOrd="2" destOrd="0" presId="urn:microsoft.com/office/officeart/2005/8/layout/hierarchy6"/>
    <dgm:cxn modelId="{B5A67EF8-5E8F-44E6-BE32-A04381FFB178}" type="presParOf" srcId="{2A370CB2-1942-4DB8-96CC-353958EC7554}" destId="{1C7A5F5E-A12D-4BDE-8843-EE00648FAEE8}" srcOrd="3" destOrd="0" presId="urn:microsoft.com/office/officeart/2005/8/layout/hierarchy6"/>
    <dgm:cxn modelId="{67181E86-66DE-4C35-88C4-47411FD69DFB}" type="presParOf" srcId="{1C7A5F5E-A12D-4BDE-8843-EE00648FAEE8}" destId="{5DCC50A0-FC31-489F-8779-E5632EC8E736}" srcOrd="0" destOrd="0" presId="urn:microsoft.com/office/officeart/2005/8/layout/hierarchy6"/>
    <dgm:cxn modelId="{F446B8E4-1088-4C16-8412-B1A5B696F78D}" type="presParOf" srcId="{1C7A5F5E-A12D-4BDE-8843-EE00648FAEE8}" destId="{59FB6585-97F2-4E26-9F97-94CA31AF1EE5}" srcOrd="1" destOrd="0" presId="urn:microsoft.com/office/officeart/2005/8/layout/hierarchy6"/>
    <dgm:cxn modelId="{EB2F2F8F-95A5-4BC5-A2E3-6B41B8B04FB9}" type="presParOf" srcId="{59FB6585-97F2-4E26-9F97-94CA31AF1EE5}" destId="{A3BD8D71-3D50-4E5C-9826-304BFCC727B2}" srcOrd="0" destOrd="0" presId="urn:microsoft.com/office/officeart/2005/8/layout/hierarchy6"/>
    <dgm:cxn modelId="{104AD2B2-EBEA-4C0C-82CE-1AEE033CAC92}" type="presParOf" srcId="{59FB6585-97F2-4E26-9F97-94CA31AF1EE5}" destId="{B109C27B-C869-4AA6-92B7-F78CA479F5E3}" srcOrd="1" destOrd="0" presId="urn:microsoft.com/office/officeart/2005/8/layout/hierarchy6"/>
    <dgm:cxn modelId="{292D4941-29C3-4936-89CE-65FD78A7504A}" type="presParOf" srcId="{B109C27B-C869-4AA6-92B7-F78CA479F5E3}" destId="{B3E8260C-612E-4122-A330-634EBA72DAEF}" srcOrd="0" destOrd="0" presId="urn:microsoft.com/office/officeart/2005/8/layout/hierarchy6"/>
    <dgm:cxn modelId="{C6CFD211-60D5-431F-9395-37F1F68E09F6}" type="presParOf" srcId="{B109C27B-C869-4AA6-92B7-F78CA479F5E3}" destId="{E5B0C9D1-6B4A-4792-AAD4-7507CB2B2FFC}" srcOrd="1" destOrd="0" presId="urn:microsoft.com/office/officeart/2005/8/layout/hierarchy6"/>
    <dgm:cxn modelId="{8240AF07-5BB7-407F-B5C8-F70007337A9B}" type="presParOf" srcId="{E5B0C9D1-6B4A-4792-AAD4-7507CB2B2FFC}" destId="{F7A9B11E-622C-4958-B222-37B580147F02}" srcOrd="0" destOrd="0" presId="urn:microsoft.com/office/officeart/2005/8/layout/hierarchy6"/>
    <dgm:cxn modelId="{7D8B21BD-FEF4-4D19-8E02-2068DED84ECA}" type="presParOf" srcId="{E5B0C9D1-6B4A-4792-AAD4-7507CB2B2FFC}" destId="{11C835AE-D149-43E2-9D53-FEC9284BB9E4}" srcOrd="1" destOrd="0" presId="urn:microsoft.com/office/officeart/2005/8/layout/hierarchy6"/>
    <dgm:cxn modelId="{FE08C35A-06DC-4A07-A14D-A53F79711F25}" type="presParOf" srcId="{11C835AE-D149-43E2-9D53-FEC9284BB9E4}" destId="{0D5C254B-E0CB-4465-AB9F-84FD94FE1F0C}" srcOrd="0" destOrd="0" presId="urn:microsoft.com/office/officeart/2005/8/layout/hierarchy6"/>
    <dgm:cxn modelId="{5F4A6563-69A9-4455-B609-46F17E4086BD}" type="presParOf" srcId="{11C835AE-D149-43E2-9D53-FEC9284BB9E4}" destId="{41326B06-EA6C-486D-858B-8F835D7CDFDE}" srcOrd="1" destOrd="0" presId="urn:microsoft.com/office/officeart/2005/8/layout/hierarchy6"/>
    <dgm:cxn modelId="{C66C3ED1-FBB0-431F-AFF6-FA8AA5D81E0F}" type="presParOf" srcId="{41326B06-EA6C-486D-858B-8F835D7CDFDE}" destId="{B84395AD-41F5-4289-88D3-D4BBA1AFC855}" srcOrd="0" destOrd="0" presId="urn:microsoft.com/office/officeart/2005/8/layout/hierarchy6"/>
    <dgm:cxn modelId="{63E111F1-A2E3-45A0-9F26-410784A599A4}" type="presParOf" srcId="{41326B06-EA6C-486D-858B-8F835D7CDFDE}" destId="{286F69A8-B284-4687-9C27-0290ECB9B5AF}" srcOrd="1" destOrd="0" presId="urn:microsoft.com/office/officeart/2005/8/layout/hierarchy6"/>
    <dgm:cxn modelId="{D585CE04-DD95-4AEA-AEB0-FDCFAC2AEF3A}" type="presParOf" srcId="{286F69A8-B284-4687-9C27-0290ECB9B5AF}" destId="{FE871480-7355-4817-85E4-616931D301BB}" srcOrd="0" destOrd="0" presId="urn:microsoft.com/office/officeart/2005/8/layout/hierarchy6"/>
    <dgm:cxn modelId="{04017C11-4CEF-4839-9461-CBADFDAC41C7}" type="presParOf" srcId="{286F69A8-B284-4687-9C27-0290ECB9B5AF}" destId="{A0041934-6415-4D56-8EC7-A05797964192}" srcOrd="1" destOrd="0" presId="urn:microsoft.com/office/officeart/2005/8/layout/hierarchy6"/>
    <dgm:cxn modelId="{5F9A6184-6B6A-431A-9883-62EDB4709487}" type="presParOf" srcId="{41326B06-EA6C-486D-858B-8F835D7CDFDE}" destId="{5D3D9149-6EB8-45A7-B318-751E468EF199}" srcOrd="2" destOrd="0" presId="urn:microsoft.com/office/officeart/2005/8/layout/hierarchy6"/>
    <dgm:cxn modelId="{7B4082E8-9984-4C3D-88CB-C4ABB74C5131}" type="presParOf" srcId="{41326B06-EA6C-486D-858B-8F835D7CDFDE}" destId="{C15CCDE6-D7F5-41A3-B704-12595F08CFC1}" srcOrd="3" destOrd="0" presId="urn:microsoft.com/office/officeart/2005/8/layout/hierarchy6"/>
    <dgm:cxn modelId="{2A8CE1F1-3957-4146-B59C-881BAE71CA42}" type="presParOf" srcId="{C15CCDE6-D7F5-41A3-B704-12595F08CFC1}" destId="{128F4BC0-19FD-4DA4-A84E-C0136B454B05}" srcOrd="0" destOrd="0" presId="urn:microsoft.com/office/officeart/2005/8/layout/hierarchy6"/>
    <dgm:cxn modelId="{2B1A406F-D3F2-49D1-82AC-C53A2911F0A7}" type="presParOf" srcId="{C15CCDE6-D7F5-41A3-B704-12595F08CFC1}" destId="{37D3CCB6-FA21-4B9F-B90B-6003757BB9D9}" srcOrd="1" destOrd="0" presId="urn:microsoft.com/office/officeart/2005/8/layout/hierarchy6"/>
    <dgm:cxn modelId="{76DAB3B3-90EE-410C-976F-765914317CAD}" type="presParOf" srcId="{8592E919-6AE5-4053-999C-E510738BCDED}" destId="{DF8379BC-BD04-48E1-A994-74880509B92C}"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A62E4-5AF1-4D81-AADF-D7B2A621E7D6}"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D0FB4ECF-F1CC-4A90-BDFA-CE9C5B70AC70}">
      <dgm:prSet phldrT="[Texte]"/>
      <dgm:spPr>
        <a:solidFill>
          <a:schemeClr val="tx2">
            <a:lumMod val="20000"/>
            <a:lumOff val="80000"/>
          </a:schemeClr>
        </a:solidFill>
      </dgm:spPr>
      <dgm:t>
        <a:bodyPr/>
        <a:lstStyle/>
        <a:p>
          <a:r>
            <a:rPr lang="en-GB" noProof="0" dirty="0" smtClean="0">
              <a:solidFill>
                <a:sysClr val="windowText" lastClr="000000"/>
              </a:solidFill>
            </a:rPr>
            <a:t>Analysis and interpretation</a:t>
          </a:r>
          <a:endParaRPr lang="en-GB" noProof="0" dirty="0">
            <a:solidFill>
              <a:sysClr val="windowText" lastClr="000000"/>
            </a:solidFill>
          </a:endParaRPr>
        </a:p>
      </dgm:t>
    </dgm:pt>
    <dgm:pt modelId="{4E018426-2EC5-48DD-AEEB-5C5B50550744}" type="parTrans" cxnId="{FE121A59-CFFC-4985-B5C6-B508BC6E35FA}">
      <dgm:prSet/>
      <dgm:spPr/>
      <dgm:t>
        <a:bodyPr/>
        <a:lstStyle/>
        <a:p>
          <a:endParaRPr lang="en-GB" noProof="0"/>
        </a:p>
      </dgm:t>
    </dgm:pt>
    <dgm:pt modelId="{4399052F-A14F-44B6-B86C-BB1F9380F5DA}" type="sibTrans" cxnId="{FE121A59-CFFC-4985-B5C6-B508BC6E35FA}">
      <dgm:prSet/>
      <dgm:spPr/>
      <dgm:t>
        <a:bodyPr/>
        <a:lstStyle/>
        <a:p>
          <a:endParaRPr lang="en-GB" noProof="0"/>
        </a:p>
      </dgm:t>
    </dgm:pt>
    <dgm:pt modelId="{B2ED71E8-2144-4FBE-BB5D-5FCCD3447CC5}">
      <dgm:prSet phldrT="[Texte]"/>
      <dgm:spPr>
        <a:solidFill>
          <a:schemeClr val="tx2">
            <a:lumMod val="20000"/>
            <a:lumOff val="80000"/>
          </a:schemeClr>
        </a:solidFill>
      </dgm:spPr>
      <dgm:t>
        <a:bodyPr/>
        <a:lstStyle/>
        <a:p>
          <a:r>
            <a:rPr lang="en-GB" noProof="0" dirty="0" smtClean="0">
              <a:solidFill>
                <a:sysClr val="windowText" lastClr="000000"/>
              </a:solidFill>
            </a:rPr>
            <a:t>Risks</a:t>
          </a:r>
        </a:p>
        <a:p>
          <a:r>
            <a:rPr lang="en-GB" noProof="0" dirty="0" smtClean="0">
              <a:solidFill>
                <a:sysClr val="windowText" lastClr="000000"/>
              </a:solidFill>
            </a:rPr>
            <a:t>identified</a:t>
          </a:r>
          <a:endParaRPr lang="en-GB" noProof="0" dirty="0">
            <a:solidFill>
              <a:sysClr val="windowText" lastClr="000000"/>
            </a:solidFill>
          </a:endParaRPr>
        </a:p>
      </dgm:t>
    </dgm:pt>
    <dgm:pt modelId="{315F7205-8171-4FF3-8E15-4810C775A843}" type="parTrans" cxnId="{2702CF0C-04DF-41C7-821E-0C7E88860B7E}">
      <dgm:prSet/>
      <dgm:spPr>
        <a:ln w="19050">
          <a:solidFill>
            <a:schemeClr val="tx2">
              <a:lumMod val="40000"/>
              <a:lumOff val="60000"/>
            </a:schemeClr>
          </a:solidFill>
        </a:ln>
      </dgm:spPr>
      <dgm:t>
        <a:bodyPr/>
        <a:lstStyle/>
        <a:p>
          <a:endParaRPr lang="en-GB" noProof="0"/>
        </a:p>
      </dgm:t>
    </dgm:pt>
    <dgm:pt modelId="{0C1FFB3F-C723-4497-94F7-E7911745413D}" type="sibTrans" cxnId="{2702CF0C-04DF-41C7-821E-0C7E88860B7E}">
      <dgm:prSet/>
      <dgm:spPr/>
      <dgm:t>
        <a:bodyPr/>
        <a:lstStyle/>
        <a:p>
          <a:endParaRPr lang="en-GB" noProof="0"/>
        </a:p>
      </dgm:t>
    </dgm:pt>
    <dgm:pt modelId="{E1D1D8DB-BA82-454B-967E-C0E8505DFFCE}">
      <dgm:prSet phldrT="[Texte]"/>
      <dgm:spPr>
        <a:solidFill>
          <a:schemeClr val="tx2">
            <a:lumMod val="20000"/>
            <a:lumOff val="80000"/>
          </a:schemeClr>
        </a:solidFill>
      </dgm:spPr>
      <dgm:t>
        <a:bodyPr/>
        <a:lstStyle/>
        <a:p>
          <a:r>
            <a:rPr lang="en-GB" noProof="0" smtClean="0">
              <a:solidFill>
                <a:sysClr val="windowText" lastClr="000000"/>
              </a:solidFill>
            </a:rPr>
            <a:t>Current</a:t>
          </a:r>
          <a:endParaRPr lang="en-GB" noProof="0">
            <a:solidFill>
              <a:sysClr val="windowText" lastClr="000000"/>
            </a:solidFill>
          </a:endParaRPr>
        </a:p>
      </dgm:t>
    </dgm:pt>
    <dgm:pt modelId="{98699B39-F439-4F03-AE23-AD1090DF3FFB}" type="parTrans" cxnId="{B6B9C70F-45F5-4655-A496-12B60ED9BA56}">
      <dgm:prSet/>
      <dgm:spPr>
        <a:ln w="19050">
          <a:solidFill>
            <a:schemeClr val="tx2">
              <a:lumMod val="40000"/>
              <a:lumOff val="60000"/>
            </a:schemeClr>
          </a:solidFill>
        </a:ln>
      </dgm:spPr>
      <dgm:t>
        <a:bodyPr/>
        <a:lstStyle/>
        <a:p>
          <a:endParaRPr lang="en-GB" noProof="0"/>
        </a:p>
      </dgm:t>
    </dgm:pt>
    <dgm:pt modelId="{5D30B9F7-6377-46F6-8A70-61CCC3454042}" type="sibTrans" cxnId="{B6B9C70F-45F5-4655-A496-12B60ED9BA56}">
      <dgm:prSet/>
      <dgm:spPr/>
      <dgm:t>
        <a:bodyPr/>
        <a:lstStyle/>
        <a:p>
          <a:endParaRPr lang="en-GB" noProof="0"/>
        </a:p>
      </dgm:t>
    </dgm:pt>
    <dgm:pt modelId="{83B538B5-6D92-4D46-8C73-D87334EAA88B}">
      <dgm:prSet phldrT="[Texte]"/>
      <dgm:spPr>
        <a:solidFill>
          <a:schemeClr val="tx2">
            <a:lumMod val="20000"/>
            <a:lumOff val="80000"/>
          </a:schemeClr>
        </a:solidFill>
      </dgm:spPr>
      <dgm:t>
        <a:bodyPr/>
        <a:lstStyle/>
        <a:p>
          <a:r>
            <a:rPr lang="en-GB" noProof="0" smtClean="0">
              <a:solidFill>
                <a:sysClr val="windowText" lastClr="000000"/>
              </a:solidFill>
            </a:rPr>
            <a:t>Potential</a:t>
          </a:r>
          <a:endParaRPr lang="en-GB" noProof="0">
            <a:solidFill>
              <a:sysClr val="windowText" lastClr="000000"/>
            </a:solidFill>
          </a:endParaRPr>
        </a:p>
      </dgm:t>
    </dgm:pt>
    <dgm:pt modelId="{4AEBBD8F-5834-4C2F-ACD2-751D7C476ADD}" type="parTrans" cxnId="{2B1A3E17-15A0-48A1-AD44-5D6F5CADBF7D}">
      <dgm:prSet/>
      <dgm:spPr>
        <a:ln w="19050">
          <a:solidFill>
            <a:schemeClr val="tx2">
              <a:lumMod val="40000"/>
              <a:lumOff val="60000"/>
            </a:schemeClr>
          </a:solidFill>
        </a:ln>
      </dgm:spPr>
      <dgm:t>
        <a:bodyPr/>
        <a:lstStyle/>
        <a:p>
          <a:endParaRPr lang="en-GB" noProof="0"/>
        </a:p>
      </dgm:t>
    </dgm:pt>
    <dgm:pt modelId="{5DBC89BA-5EF9-4FA3-976E-63F372590502}" type="sibTrans" cxnId="{2B1A3E17-15A0-48A1-AD44-5D6F5CADBF7D}">
      <dgm:prSet/>
      <dgm:spPr/>
      <dgm:t>
        <a:bodyPr/>
        <a:lstStyle/>
        <a:p>
          <a:endParaRPr lang="en-GB" noProof="0"/>
        </a:p>
      </dgm:t>
    </dgm:pt>
    <dgm:pt modelId="{A11915D5-E8D0-4DD7-90A7-CB7D903EAC9A}">
      <dgm:prSet phldrT="[Texte]"/>
      <dgm:spPr>
        <a:solidFill>
          <a:schemeClr val="tx2">
            <a:lumMod val="20000"/>
            <a:lumOff val="80000"/>
          </a:schemeClr>
        </a:solidFill>
      </dgm:spPr>
      <dgm:t>
        <a:bodyPr/>
        <a:lstStyle/>
        <a:p>
          <a:r>
            <a:rPr lang="en-GB" noProof="0" dirty="0" smtClean="0">
              <a:solidFill>
                <a:sysClr val="windowText" lastClr="000000"/>
              </a:solidFill>
            </a:rPr>
            <a:t>Risks not identified</a:t>
          </a:r>
          <a:endParaRPr lang="en-GB" noProof="0" dirty="0">
            <a:solidFill>
              <a:sysClr val="windowText" lastClr="000000"/>
            </a:solidFill>
          </a:endParaRPr>
        </a:p>
      </dgm:t>
    </dgm:pt>
    <dgm:pt modelId="{3F38174E-62CE-401D-8B99-1DEE9F08E2A8}" type="parTrans" cxnId="{3ABD4AC5-A24B-430D-AA8E-F0BE89871F1E}">
      <dgm:prSet/>
      <dgm:spPr>
        <a:ln w="19050">
          <a:solidFill>
            <a:schemeClr val="tx2">
              <a:lumMod val="40000"/>
              <a:lumOff val="60000"/>
            </a:schemeClr>
          </a:solidFill>
        </a:ln>
      </dgm:spPr>
      <dgm:t>
        <a:bodyPr/>
        <a:lstStyle/>
        <a:p>
          <a:endParaRPr lang="en-GB" noProof="0"/>
        </a:p>
      </dgm:t>
    </dgm:pt>
    <dgm:pt modelId="{61BC3B27-017D-4747-9B57-6D32F0EFEC38}" type="sibTrans" cxnId="{3ABD4AC5-A24B-430D-AA8E-F0BE89871F1E}">
      <dgm:prSet/>
      <dgm:spPr/>
      <dgm:t>
        <a:bodyPr/>
        <a:lstStyle/>
        <a:p>
          <a:endParaRPr lang="en-GB" noProof="0"/>
        </a:p>
      </dgm:t>
    </dgm:pt>
    <dgm:pt modelId="{06782F47-50E9-49FC-949D-21382400976E}">
      <dgm:prSet phldrT="[Texte]"/>
      <dgm:spPr>
        <a:solidFill>
          <a:schemeClr val="tx2">
            <a:lumMod val="20000"/>
            <a:lumOff val="80000"/>
          </a:schemeClr>
        </a:solidFill>
      </dgm:spPr>
      <dgm:t>
        <a:bodyPr/>
        <a:lstStyle/>
        <a:p>
          <a:r>
            <a:rPr lang="en-GB" noProof="0" smtClean="0">
              <a:solidFill>
                <a:sysClr val="windowText" lastClr="000000"/>
              </a:solidFill>
            </a:rPr>
            <a:t>Non existent</a:t>
          </a:r>
          <a:endParaRPr lang="en-GB" noProof="0">
            <a:solidFill>
              <a:sysClr val="windowText" lastClr="000000"/>
            </a:solidFill>
          </a:endParaRPr>
        </a:p>
      </dgm:t>
    </dgm:pt>
    <dgm:pt modelId="{0B8E618A-8F11-49CB-8D1F-92E382D48095}" type="parTrans" cxnId="{23B21AAE-B809-4EFD-A401-B402B28BAEFD}">
      <dgm:prSet/>
      <dgm:spPr>
        <a:ln w="19050">
          <a:solidFill>
            <a:schemeClr val="tx2">
              <a:lumMod val="40000"/>
              <a:lumOff val="60000"/>
            </a:schemeClr>
          </a:solidFill>
        </a:ln>
      </dgm:spPr>
      <dgm:t>
        <a:bodyPr/>
        <a:lstStyle/>
        <a:p>
          <a:endParaRPr lang="en-GB" noProof="0"/>
        </a:p>
      </dgm:t>
    </dgm:pt>
    <dgm:pt modelId="{AC8B9DA6-31D4-4A3C-B507-5D6A22AEB43A}" type="sibTrans" cxnId="{23B21AAE-B809-4EFD-A401-B402B28BAEFD}">
      <dgm:prSet/>
      <dgm:spPr/>
      <dgm:t>
        <a:bodyPr/>
        <a:lstStyle/>
        <a:p>
          <a:endParaRPr lang="en-GB" noProof="0"/>
        </a:p>
      </dgm:t>
    </dgm:pt>
    <dgm:pt modelId="{AB71621B-7594-46C7-805D-18B42D1CA66D}">
      <dgm:prSet phldrT="[Texte]" custT="1"/>
      <dgm:spPr>
        <a:solidFill>
          <a:schemeClr val="bg1">
            <a:lumMod val="95000"/>
          </a:schemeClr>
        </a:solidFill>
      </dgm:spPr>
      <dgm:t>
        <a:bodyPr lIns="0" tIns="0" rIns="0" bIns="0" anchor="t" anchorCtr="0"/>
        <a:lstStyle/>
        <a:p>
          <a:r>
            <a:rPr lang="en-GB" sz="2000" noProof="0" dirty="0" smtClean="0"/>
            <a:t>Typology</a:t>
          </a:r>
          <a:endParaRPr lang="en-GB" sz="2000" noProof="0" dirty="0"/>
        </a:p>
      </dgm:t>
    </dgm:pt>
    <dgm:pt modelId="{52527DF9-2B51-4388-B625-339485A67F61}" type="sibTrans" cxnId="{7315CC14-3E77-491D-8A8F-FE6B1DFAB590}">
      <dgm:prSet/>
      <dgm:spPr/>
      <dgm:t>
        <a:bodyPr/>
        <a:lstStyle/>
        <a:p>
          <a:endParaRPr lang="en-GB" noProof="0"/>
        </a:p>
      </dgm:t>
    </dgm:pt>
    <dgm:pt modelId="{49FA9118-8D31-4BA2-B6CA-ACD1CC52CD63}" type="parTrans" cxnId="{7315CC14-3E77-491D-8A8F-FE6B1DFAB590}">
      <dgm:prSet/>
      <dgm:spPr/>
      <dgm:t>
        <a:bodyPr/>
        <a:lstStyle/>
        <a:p>
          <a:endParaRPr lang="en-GB" noProof="0"/>
        </a:p>
      </dgm:t>
    </dgm:pt>
    <dgm:pt modelId="{4721AF41-E9A2-41C6-B0B2-66E9321E539B}">
      <dgm:prSet/>
      <dgm:spPr>
        <a:solidFill>
          <a:schemeClr val="tx2">
            <a:lumMod val="20000"/>
            <a:lumOff val="80000"/>
          </a:schemeClr>
        </a:solidFill>
      </dgm:spPr>
      <dgm:t>
        <a:bodyPr/>
        <a:lstStyle/>
        <a:p>
          <a:r>
            <a:rPr lang="en-GB" noProof="0" smtClean="0">
              <a:solidFill>
                <a:sysClr val="windowText" lastClr="000000"/>
              </a:solidFill>
            </a:rPr>
            <a:t>Future</a:t>
          </a:r>
          <a:endParaRPr lang="en-GB" noProof="0">
            <a:solidFill>
              <a:sysClr val="windowText" lastClr="000000"/>
            </a:solidFill>
          </a:endParaRPr>
        </a:p>
      </dgm:t>
    </dgm:pt>
    <dgm:pt modelId="{2449E60F-6864-4ACB-B156-53894FB13495}" type="parTrans" cxnId="{DBA97B54-47AC-4B50-9560-D85AB2A9B177}">
      <dgm:prSet/>
      <dgm:spPr>
        <a:ln w="19050">
          <a:solidFill>
            <a:schemeClr val="tx2">
              <a:lumMod val="40000"/>
              <a:lumOff val="60000"/>
            </a:schemeClr>
          </a:solidFill>
        </a:ln>
      </dgm:spPr>
      <dgm:t>
        <a:bodyPr/>
        <a:lstStyle/>
        <a:p>
          <a:endParaRPr lang="en-GB" noProof="0"/>
        </a:p>
      </dgm:t>
    </dgm:pt>
    <dgm:pt modelId="{D643FD5A-2BF9-439B-A589-16BFDEC9AD0D}" type="sibTrans" cxnId="{DBA97B54-47AC-4B50-9560-D85AB2A9B177}">
      <dgm:prSet/>
      <dgm:spPr/>
      <dgm:t>
        <a:bodyPr/>
        <a:lstStyle/>
        <a:p>
          <a:endParaRPr lang="en-GB" noProof="0"/>
        </a:p>
      </dgm:t>
    </dgm:pt>
    <dgm:pt modelId="{BC2BF26B-D3DC-4337-A281-815B57AE9C5C}">
      <dgm:prSet/>
      <dgm:spPr>
        <a:solidFill>
          <a:schemeClr val="tx2">
            <a:lumMod val="20000"/>
            <a:lumOff val="80000"/>
          </a:schemeClr>
        </a:solidFill>
      </dgm:spPr>
      <dgm:t>
        <a:bodyPr/>
        <a:lstStyle/>
        <a:p>
          <a:r>
            <a:rPr lang="en-GB" noProof="0" dirty="0" smtClean="0">
              <a:solidFill>
                <a:sysClr val="windowText" lastClr="000000"/>
              </a:solidFill>
            </a:rPr>
            <a:t>Not known</a:t>
          </a:r>
          <a:endParaRPr lang="en-GB" noProof="0" dirty="0">
            <a:solidFill>
              <a:sysClr val="windowText" lastClr="000000"/>
            </a:solidFill>
          </a:endParaRPr>
        </a:p>
      </dgm:t>
    </dgm:pt>
    <dgm:pt modelId="{949DFF69-54DA-4881-8DB9-AF34B67AB40A}" type="parTrans" cxnId="{78550A88-805A-47DD-9FB5-8693732FDAAF}">
      <dgm:prSet/>
      <dgm:spPr>
        <a:ln w="19050">
          <a:solidFill>
            <a:schemeClr val="tx2">
              <a:lumMod val="40000"/>
              <a:lumOff val="60000"/>
            </a:schemeClr>
          </a:solidFill>
        </a:ln>
      </dgm:spPr>
      <dgm:t>
        <a:bodyPr/>
        <a:lstStyle/>
        <a:p>
          <a:endParaRPr lang="en-GB" noProof="0"/>
        </a:p>
      </dgm:t>
    </dgm:pt>
    <dgm:pt modelId="{445F5550-C94A-45C2-8995-4315BE157580}" type="sibTrans" cxnId="{78550A88-805A-47DD-9FB5-8693732FDAAF}">
      <dgm:prSet/>
      <dgm:spPr/>
      <dgm:t>
        <a:bodyPr/>
        <a:lstStyle/>
        <a:p>
          <a:endParaRPr lang="en-GB" noProof="0"/>
        </a:p>
      </dgm:t>
    </dgm:pt>
    <dgm:pt modelId="{1E683FE4-B219-4874-9BBC-C222245FD4A8}">
      <dgm:prSet/>
      <dgm:spPr>
        <a:solidFill>
          <a:schemeClr val="tx2">
            <a:lumMod val="20000"/>
            <a:lumOff val="80000"/>
          </a:schemeClr>
        </a:solidFill>
      </dgm:spPr>
      <dgm:t>
        <a:bodyPr/>
        <a:lstStyle/>
        <a:p>
          <a:r>
            <a:rPr lang="en-GB" noProof="0" dirty="0" smtClean="0">
              <a:solidFill>
                <a:sysClr val="windowText" lastClr="000000"/>
              </a:solidFill>
            </a:rPr>
            <a:t>Key priorities</a:t>
          </a:r>
          <a:endParaRPr lang="en-GB" noProof="0" dirty="0">
            <a:solidFill>
              <a:sysClr val="windowText" lastClr="000000"/>
            </a:solidFill>
          </a:endParaRPr>
        </a:p>
      </dgm:t>
    </dgm:pt>
    <dgm:pt modelId="{458EC0AC-9035-4749-905D-BC2B40AD3266}" type="parTrans" cxnId="{A2734C6B-1911-4AE9-8698-32F1CA289411}">
      <dgm:prSet/>
      <dgm:spPr>
        <a:ln w="19050">
          <a:solidFill>
            <a:schemeClr val="tx2">
              <a:lumMod val="40000"/>
              <a:lumOff val="60000"/>
            </a:schemeClr>
          </a:solidFill>
        </a:ln>
      </dgm:spPr>
      <dgm:t>
        <a:bodyPr/>
        <a:lstStyle/>
        <a:p>
          <a:endParaRPr lang="en-GB" noProof="0"/>
        </a:p>
      </dgm:t>
    </dgm:pt>
    <dgm:pt modelId="{4BD82D81-3047-4682-A207-6FF9BDD24D00}" type="sibTrans" cxnId="{A2734C6B-1911-4AE9-8698-32F1CA289411}">
      <dgm:prSet/>
      <dgm:spPr/>
      <dgm:t>
        <a:bodyPr/>
        <a:lstStyle/>
        <a:p>
          <a:endParaRPr lang="en-GB" noProof="0"/>
        </a:p>
      </dgm:t>
    </dgm:pt>
    <dgm:pt modelId="{B5AFA8D7-4B8B-41EF-9985-508383201E6D}">
      <dgm:prSet/>
      <dgm:spPr>
        <a:solidFill>
          <a:schemeClr val="tx2">
            <a:lumMod val="20000"/>
            <a:lumOff val="80000"/>
          </a:schemeClr>
        </a:solidFill>
      </dgm:spPr>
      <dgm:t>
        <a:bodyPr/>
        <a:lstStyle/>
        <a:p>
          <a:r>
            <a:rPr lang="en-GB" noProof="0" smtClean="0">
              <a:solidFill>
                <a:sysClr val="windowText" lastClr="000000"/>
              </a:solidFill>
            </a:rPr>
            <a:t>Early warning</a:t>
          </a:r>
          <a:endParaRPr lang="en-GB" noProof="0">
            <a:solidFill>
              <a:sysClr val="windowText" lastClr="000000"/>
            </a:solidFill>
          </a:endParaRPr>
        </a:p>
      </dgm:t>
    </dgm:pt>
    <dgm:pt modelId="{7DCC5BCC-9170-48E2-A1E1-5876D39EDC28}" type="parTrans" cxnId="{28D1EBE4-59CF-484D-A95C-301D1C660E1F}">
      <dgm:prSet/>
      <dgm:spPr>
        <a:ln w="19050">
          <a:solidFill>
            <a:schemeClr val="tx2">
              <a:lumMod val="40000"/>
              <a:lumOff val="60000"/>
            </a:schemeClr>
          </a:solidFill>
        </a:ln>
      </dgm:spPr>
      <dgm:t>
        <a:bodyPr/>
        <a:lstStyle/>
        <a:p>
          <a:endParaRPr lang="en-GB" noProof="0"/>
        </a:p>
      </dgm:t>
    </dgm:pt>
    <dgm:pt modelId="{7B4EF2EC-EEA1-455B-8532-86B383B7718E}" type="sibTrans" cxnId="{28D1EBE4-59CF-484D-A95C-301D1C660E1F}">
      <dgm:prSet/>
      <dgm:spPr/>
      <dgm:t>
        <a:bodyPr/>
        <a:lstStyle/>
        <a:p>
          <a:endParaRPr lang="en-GB" noProof="0"/>
        </a:p>
      </dgm:t>
    </dgm:pt>
    <dgm:pt modelId="{6395AFB8-0545-4D95-B72F-BB0B67B9F99B}">
      <dgm:prSet/>
      <dgm:spPr>
        <a:solidFill>
          <a:schemeClr val="tx2">
            <a:lumMod val="20000"/>
            <a:lumOff val="80000"/>
          </a:schemeClr>
        </a:solidFill>
      </dgm:spPr>
      <dgm:t>
        <a:bodyPr/>
        <a:lstStyle/>
        <a:p>
          <a:r>
            <a:rPr lang="en-GB" noProof="0" dirty="0" smtClean="0">
              <a:solidFill>
                <a:sysClr val="windowText" lastClr="000000"/>
              </a:solidFill>
            </a:rPr>
            <a:t>Scenarios</a:t>
          </a:r>
          <a:endParaRPr lang="en-GB" noProof="0" dirty="0">
            <a:solidFill>
              <a:sysClr val="windowText" lastClr="000000"/>
            </a:solidFill>
          </a:endParaRPr>
        </a:p>
      </dgm:t>
    </dgm:pt>
    <dgm:pt modelId="{330A1414-E0C4-4B00-9453-EBEAC949DD97}" type="parTrans" cxnId="{CA56761E-0A71-4658-A8C1-D47C38CE47AF}">
      <dgm:prSet/>
      <dgm:spPr>
        <a:ln w="19050">
          <a:solidFill>
            <a:schemeClr val="tx2">
              <a:lumMod val="40000"/>
              <a:lumOff val="60000"/>
            </a:schemeClr>
          </a:solidFill>
        </a:ln>
      </dgm:spPr>
      <dgm:t>
        <a:bodyPr/>
        <a:lstStyle/>
        <a:p>
          <a:endParaRPr lang="en-GB" noProof="0"/>
        </a:p>
      </dgm:t>
    </dgm:pt>
    <dgm:pt modelId="{DD3D9693-9A92-4A62-B6C0-5C760F4E797C}" type="sibTrans" cxnId="{CA56761E-0A71-4658-A8C1-D47C38CE47AF}">
      <dgm:prSet/>
      <dgm:spPr/>
      <dgm:t>
        <a:bodyPr/>
        <a:lstStyle/>
        <a:p>
          <a:endParaRPr lang="en-GB" noProof="0"/>
        </a:p>
      </dgm:t>
    </dgm:pt>
    <dgm:pt modelId="{3A86496E-47B2-45F9-932B-1DE0A2217166}">
      <dgm:prSet/>
      <dgm:spPr>
        <a:solidFill>
          <a:schemeClr val="tx2">
            <a:lumMod val="20000"/>
            <a:lumOff val="80000"/>
          </a:schemeClr>
        </a:solidFill>
      </dgm:spPr>
      <dgm:t>
        <a:bodyPr/>
        <a:lstStyle/>
        <a:p>
          <a:r>
            <a:rPr lang="en-GB" noProof="0" smtClean="0">
              <a:solidFill>
                <a:sysClr val="windowText" lastClr="000000"/>
              </a:solidFill>
            </a:rPr>
            <a:t>Not applicable</a:t>
          </a:r>
          <a:endParaRPr lang="en-GB" noProof="0">
            <a:solidFill>
              <a:sysClr val="windowText" lastClr="000000"/>
            </a:solidFill>
          </a:endParaRPr>
        </a:p>
      </dgm:t>
    </dgm:pt>
    <dgm:pt modelId="{481E1A7C-458E-42E9-BD97-8F271FBB2FDD}" type="parTrans" cxnId="{E0329A08-42CC-47AF-8200-4F2753EB3018}">
      <dgm:prSet/>
      <dgm:spPr>
        <a:ln w="19050">
          <a:solidFill>
            <a:schemeClr val="tx2">
              <a:lumMod val="40000"/>
              <a:lumOff val="60000"/>
            </a:schemeClr>
          </a:solidFill>
        </a:ln>
      </dgm:spPr>
      <dgm:t>
        <a:bodyPr/>
        <a:lstStyle/>
        <a:p>
          <a:endParaRPr lang="en-GB" noProof="0"/>
        </a:p>
      </dgm:t>
    </dgm:pt>
    <dgm:pt modelId="{10C80D06-7419-47CC-8822-818C9CB6F601}" type="sibTrans" cxnId="{E0329A08-42CC-47AF-8200-4F2753EB3018}">
      <dgm:prSet/>
      <dgm:spPr/>
      <dgm:t>
        <a:bodyPr/>
        <a:lstStyle/>
        <a:p>
          <a:endParaRPr lang="en-GB" noProof="0"/>
        </a:p>
      </dgm:t>
    </dgm:pt>
    <dgm:pt modelId="{5696EE6A-CA7E-45C7-95FD-B202C710E8DC}">
      <dgm:prSet/>
      <dgm:spPr>
        <a:solidFill>
          <a:schemeClr val="tx2">
            <a:lumMod val="20000"/>
            <a:lumOff val="80000"/>
          </a:schemeClr>
        </a:solidFill>
      </dgm:spPr>
      <dgm:t>
        <a:bodyPr/>
        <a:lstStyle/>
        <a:p>
          <a:r>
            <a:rPr lang="en-GB" noProof="0" dirty="0" smtClean="0">
              <a:solidFill>
                <a:sysClr val="windowText" lastClr="000000"/>
              </a:solidFill>
            </a:rPr>
            <a:t>Information gaps</a:t>
          </a:r>
          <a:endParaRPr lang="en-GB" noProof="0" dirty="0">
            <a:solidFill>
              <a:sysClr val="windowText" lastClr="000000"/>
            </a:solidFill>
          </a:endParaRPr>
        </a:p>
      </dgm:t>
    </dgm:pt>
    <dgm:pt modelId="{885F86AE-0EF2-4FAD-85F5-78FD28510706}" type="parTrans" cxnId="{0CBB740A-D5F0-48E9-A448-37BBD4CE208B}">
      <dgm:prSet/>
      <dgm:spPr>
        <a:ln w="19050">
          <a:solidFill>
            <a:schemeClr val="tx2">
              <a:lumMod val="40000"/>
              <a:lumOff val="60000"/>
            </a:schemeClr>
          </a:solidFill>
        </a:ln>
      </dgm:spPr>
      <dgm:t>
        <a:bodyPr/>
        <a:lstStyle/>
        <a:p>
          <a:endParaRPr lang="en-GB" noProof="0"/>
        </a:p>
      </dgm:t>
    </dgm:pt>
    <dgm:pt modelId="{69338FFB-C754-48B4-A121-FD2B6656C700}" type="sibTrans" cxnId="{0CBB740A-D5F0-48E9-A448-37BBD4CE208B}">
      <dgm:prSet/>
      <dgm:spPr/>
      <dgm:t>
        <a:bodyPr/>
        <a:lstStyle/>
        <a:p>
          <a:endParaRPr lang="en-GB" noProof="0"/>
        </a:p>
      </dgm:t>
    </dgm:pt>
    <dgm:pt modelId="{4E6984CD-6955-4A59-8D39-F29FA7F78876}">
      <dgm:prSet phldrT="[Texte]" custT="1"/>
      <dgm:spPr>
        <a:solidFill>
          <a:schemeClr val="bg1">
            <a:lumMod val="95000"/>
          </a:schemeClr>
        </a:solidFill>
      </dgm:spPr>
      <dgm:t>
        <a:bodyPr lIns="0" tIns="0" rIns="0" bIns="0" anchor="t" anchorCtr="0"/>
        <a:lstStyle/>
        <a:p>
          <a:r>
            <a:rPr lang="en-GB" sz="2000" noProof="0" dirty="0" smtClean="0"/>
            <a:t>Category</a:t>
          </a:r>
          <a:endParaRPr lang="en-GB" sz="2000" noProof="0" dirty="0"/>
        </a:p>
      </dgm:t>
    </dgm:pt>
    <dgm:pt modelId="{B4114DE3-AD79-4B3B-BAAC-4F2BD13F38A0}" type="parTrans" cxnId="{1C4649DF-32AD-4F34-A11F-A10EC6BA2618}">
      <dgm:prSet/>
      <dgm:spPr/>
      <dgm:t>
        <a:bodyPr/>
        <a:lstStyle/>
        <a:p>
          <a:endParaRPr lang="en-GB" noProof="0"/>
        </a:p>
      </dgm:t>
    </dgm:pt>
    <dgm:pt modelId="{31BC07FE-5A82-475E-8F12-33F6409A0ED4}" type="sibTrans" cxnId="{1C4649DF-32AD-4F34-A11F-A10EC6BA2618}">
      <dgm:prSet/>
      <dgm:spPr/>
      <dgm:t>
        <a:bodyPr/>
        <a:lstStyle/>
        <a:p>
          <a:endParaRPr lang="en-GB" noProof="0"/>
        </a:p>
      </dgm:t>
    </dgm:pt>
    <dgm:pt modelId="{8BFBC632-7315-4629-846D-D846999807B7}">
      <dgm:prSet/>
      <dgm:spPr>
        <a:solidFill>
          <a:schemeClr val="tx2">
            <a:lumMod val="20000"/>
            <a:lumOff val="80000"/>
          </a:schemeClr>
        </a:solidFill>
      </dgm:spPr>
      <dgm:t>
        <a:bodyPr/>
        <a:lstStyle/>
        <a:p>
          <a:r>
            <a:rPr lang="en-GB" noProof="0" dirty="0" smtClean="0">
              <a:solidFill>
                <a:sysClr val="windowText" lastClr="000000"/>
              </a:solidFill>
            </a:rPr>
            <a:t>Short term</a:t>
          </a:r>
        </a:p>
        <a:p>
          <a:r>
            <a:rPr lang="en-GB" noProof="0" dirty="0" smtClean="0">
              <a:solidFill>
                <a:sysClr val="windowText" lastClr="000000"/>
              </a:solidFill>
            </a:rPr>
            <a:t>Long term</a:t>
          </a:r>
        </a:p>
      </dgm:t>
    </dgm:pt>
    <dgm:pt modelId="{C4FC8A50-AD77-4C32-BECD-801BF5ADEF31}" type="parTrans" cxnId="{25343428-355F-42A0-A491-44B57D05AD7F}">
      <dgm:prSet/>
      <dgm:spPr>
        <a:ln w="19050">
          <a:solidFill>
            <a:schemeClr val="tx2">
              <a:lumMod val="40000"/>
              <a:lumOff val="60000"/>
            </a:schemeClr>
          </a:solidFill>
        </a:ln>
      </dgm:spPr>
      <dgm:t>
        <a:bodyPr/>
        <a:lstStyle/>
        <a:p>
          <a:endParaRPr lang="en-GB" noProof="0"/>
        </a:p>
      </dgm:t>
    </dgm:pt>
    <dgm:pt modelId="{627711D2-DE81-4930-9A6C-DA70099E2506}" type="sibTrans" cxnId="{25343428-355F-42A0-A491-44B57D05AD7F}">
      <dgm:prSet/>
      <dgm:spPr/>
      <dgm:t>
        <a:bodyPr/>
        <a:lstStyle/>
        <a:p>
          <a:endParaRPr lang="en-GB" noProof="0"/>
        </a:p>
      </dgm:t>
    </dgm:pt>
    <dgm:pt modelId="{E751EC07-600D-4193-BF76-3A52C69B7520}">
      <dgm:prSet/>
      <dgm:spPr>
        <a:solidFill>
          <a:schemeClr val="tx2">
            <a:lumMod val="20000"/>
            <a:lumOff val="80000"/>
          </a:schemeClr>
        </a:solidFill>
      </dgm:spPr>
      <dgm:t>
        <a:bodyPr/>
        <a:lstStyle/>
        <a:p>
          <a:r>
            <a:rPr lang="en-GB" noProof="0" dirty="0" smtClean="0">
              <a:solidFill>
                <a:sysClr val="windowText" lastClr="000000"/>
              </a:solidFill>
            </a:rPr>
            <a:t>Preparedness measures</a:t>
          </a:r>
          <a:endParaRPr lang="en-GB" noProof="0" dirty="0">
            <a:solidFill>
              <a:sysClr val="windowText" lastClr="000000"/>
            </a:solidFill>
          </a:endParaRPr>
        </a:p>
      </dgm:t>
    </dgm:pt>
    <dgm:pt modelId="{FD16A3BE-75F1-41A1-B196-ED4C01676301}" type="parTrans" cxnId="{EDAAB782-F5A5-435B-BE0B-AAB940DDF333}">
      <dgm:prSet/>
      <dgm:spPr>
        <a:ln w="19050">
          <a:solidFill>
            <a:schemeClr val="tx2">
              <a:lumMod val="40000"/>
              <a:lumOff val="60000"/>
            </a:schemeClr>
          </a:solidFill>
        </a:ln>
      </dgm:spPr>
      <dgm:t>
        <a:bodyPr/>
        <a:lstStyle/>
        <a:p>
          <a:endParaRPr lang="en-GB" noProof="0"/>
        </a:p>
      </dgm:t>
    </dgm:pt>
    <dgm:pt modelId="{F4DF2F56-8E36-4AB1-B74B-F339821ECF0D}" type="sibTrans" cxnId="{EDAAB782-F5A5-435B-BE0B-AAB940DDF333}">
      <dgm:prSet/>
      <dgm:spPr/>
      <dgm:t>
        <a:bodyPr/>
        <a:lstStyle/>
        <a:p>
          <a:endParaRPr lang="en-GB" noProof="0"/>
        </a:p>
      </dgm:t>
    </dgm:pt>
    <dgm:pt modelId="{01E02437-551F-4E9A-8EA0-E88D8C15AD65}">
      <dgm:prSet/>
      <dgm:spPr>
        <a:solidFill>
          <a:schemeClr val="tx2">
            <a:lumMod val="20000"/>
            <a:lumOff val="80000"/>
          </a:schemeClr>
        </a:solidFill>
      </dgm:spPr>
      <dgm:t>
        <a:bodyPr/>
        <a:lstStyle/>
        <a:p>
          <a:r>
            <a:rPr lang="en-GB" noProof="0" smtClean="0">
              <a:solidFill>
                <a:sysClr val="windowText" lastClr="000000"/>
              </a:solidFill>
            </a:rPr>
            <a:t>Contingency measures</a:t>
          </a:r>
        </a:p>
      </dgm:t>
    </dgm:pt>
    <dgm:pt modelId="{E23F0534-9E69-4AAC-BA45-7C0C4F967A12}" type="parTrans" cxnId="{BBB37042-6B04-4FB3-8405-E2F7B1F10864}">
      <dgm:prSet/>
      <dgm:spPr>
        <a:ln w="19050">
          <a:solidFill>
            <a:schemeClr val="tx2">
              <a:lumMod val="40000"/>
              <a:lumOff val="60000"/>
            </a:schemeClr>
          </a:solidFill>
        </a:ln>
      </dgm:spPr>
      <dgm:t>
        <a:bodyPr/>
        <a:lstStyle/>
        <a:p>
          <a:endParaRPr lang="en-GB" noProof="0"/>
        </a:p>
      </dgm:t>
    </dgm:pt>
    <dgm:pt modelId="{4FBF961A-E80B-4862-9A34-B212F99FBFB0}" type="sibTrans" cxnId="{BBB37042-6B04-4FB3-8405-E2F7B1F10864}">
      <dgm:prSet/>
      <dgm:spPr/>
      <dgm:t>
        <a:bodyPr/>
        <a:lstStyle/>
        <a:p>
          <a:endParaRPr lang="en-GB" noProof="0"/>
        </a:p>
      </dgm:t>
    </dgm:pt>
    <dgm:pt modelId="{D477DF2F-A90E-4B90-89D2-56D45DB4AF90}">
      <dgm:prSet/>
      <dgm:spPr>
        <a:solidFill>
          <a:schemeClr val="tx2">
            <a:lumMod val="20000"/>
            <a:lumOff val="80000"/>
          </a:schemeClr>
        </a:solidFill>
      </dgm:spPr>
      <dgm:t>
        <a:bodyPr/>
        <a:lstStyle/>
        <a:p>
          <a:r>
            <a:rPr lang="en-GB" noProof="0" smtClean="0">
              <a:solidFill>
                <a:sysClr val="windowText" lastClr="000000"/>
              </a:solidFill>
            </a:rPr>
            <a:t>Advocacy</a:t>
          </a:r>
          <a:endParaRPr lang="en-GB" noProof="0">
            <a:solidFill>
              <a:sysClr val="windowText" lastClr="000000"/>
            </a:solidFill>
          </a:endParaRPr>
        </a:p>
      </dgm:t>
    </dgm:pt>
    <dgm:pt modelId="{8C9B3572-3176-473B-9707-A20EAF19B19D}" type="parTrans" cxnId="{8852B24A-8939-4D52-93FE-1FC1D5B69B05}">
      <dgm:prSet/>
      <dgm:spPr>
        <a:ln w="19050">
          <a:solidFill>
            <a:schemeClr val="tx2">
              <a:lumMod val="40000"/>
              <a:lumOff val="60000"/>
            </a:schemeClr>
          </a:solidFill>
        </a:ln>
      </dgm:spPr>
      <dgm:t>
        <a:bodyPr/>
        <a:lstStyle/>
        <a:p>
          <a:endParaRPr lang="en-GB" noProof="0"/>
        </a:p>
      </dgm:t>
    </dgm:pt>
    <dgm:pt modelId="{354F7B76-9A7A-4E12-87BC-E9425D01BF18}" type="sibTrans" cxnId="{8852B24A-8939-4D52-93FE-1FC1D5B69B05}">
      <dgm:prSet/>
      <dgm:spPr/>
      <dgm:t>
        <a:bodyPr/>
        <a:lstStyle/>
        <a:p>
          <a:endParaRPr lang="en-GB" noProof="0"/>
        </a:p>
      </dgm:t>
    </dgm:pt>
    <dgm:pt modelId="{72C7B74F-DC36-4D22-B43C-82B26CC156CD}">
      <dgm:prSet/>
      <dgm:spPr>
        <a:solidFill>
          <a:schemeClr val="tx2">
            <a:lumMod val="20000"/>
            <a:lumOff val="80000"/>
          </a:schemeClr>
        </a:solidFill>
      </dgm:spPr>
      <dgm:t>
        <a:bodyPr/>
        <a:lstStyle/>
        <a:p>
          <a:r>
            <a:rPr lang="en-GB" noProof="0" smtClean="0">
              <a:solidFill>
                <a:sysClr val="windowText" lastClr="000000"/>
              </a:solidFill>
            </a:rPr>
            <a:t>To assess next</a:t>
          </a:r>
          <a:endParaRPr lang="en-GB" noProof="0">
            <a:solidFill>
              <a:sysClr val="windowText" lastClr="000000"/>
            </a:solidFill>
          </a:endParaRPr>
        </a:p>
      </dgm:t>
    </dgm:pt>
    <dgm:pt modelId="{3C3F549D-6BF6-4ADA-9559-F02F61E0BEAA}" type="parTrans" cxnId="{FB34798E-584F-459A-9452-738CC1CDAC0F}">
      <dgm:prSet/>
      <dgm:spPr>
        <a:ln w="19050">
          <a:solidFill>
            <a:schemeClr val="tx2">
              <a:lumMod val="40000"/>
              <a:lumOff val="60000"/>
            </a:schemeClr>
          </a:solidFill>
        </a:ln>
      </dgm:spPr>
      <dgm:t>
        <a:bodyPr/>
        <a:lstStyle/>
        <a:p>
          <a:endParaRPr lang="en-GB" noProof="0"/>
        </a:p>
      </dgm:t>
    </dgm:pt>
    <dgm:pt modelId="{84B00C98-432F-4F8A-A748-064C4007ED4B}" type="sibTrans" cxnId="{FB34798E-584F-459A-9452-738CC1CDAC0F}">
      <dgm:prSet/>
      <dgm:spPr/>
      <dgm:t>
        <a:bodyPr/>
        <a:lstStyle/>
        <a:p>
          <a:endParaRPr lang="en-GB" noProof="0"/>
        </a:p>
      </dgm:t>
    </dgm:pt>
    <dgm:pt modelId="{91C0DEE0-E658-4416-9710-CA324076FC6B}">
      <dgm:prSet phldrT="[Texte]" custT="1"/>
      <dgm:spPr>
        <a:solidFill>
          <a:schemeClr val="bg1">
            <a:lumMod val="95000"/>
          </a:schemeClr>
        </a:solidFill>
      </dgm:spPr>
      <dgm:t>
        <a:bodyPr lIns="0" tIns="0" rIns="0" bIns="0" anchor="t" anchorCtr="0"/>
        <a:lstStyle/>
        <a:p>
          <a:r>
            <a:rPr lang="en-GB" sz="2000" b="0" noProof="0" dirty="0" smtClean="0"/>
            <a:t>Response</a:t>
          </a:r>
          <a:endParaRPr lang="en-GB" sz="2000" b="0" noProof="0" dirty="0"/>
        </a:p>
      </dgm:t>
    </dgm:pt>
    <dgm:pt modelId="{2ABFA2BF-83F4-471B-A07C-5B025E63B7FC}" type="parTrans" cxnId="{D11EA3AC-7990-4AF2-8FBB-B0C091A87F10}">
      <dgm:prSet/>
      <dgm:spPr/>
      <dgm:t>
        <a:bodyPr/>
        <a:lstStyle/>
        <a:p>
          <a:endParaRPr lang="en-GB" noProof="0"/>
        </a:p>
      </dgm:t>
    </dgm:pt>
    <dgm:pt modelId="{DF3D1D3C-0F19-4DD5-AD7A-675F29D59096}" type="sibTrans" cxnId="{D11EA3AC-7990-4AF2-8FBB-B0C091A87F10}">
      <dgm:prSet/>
      <dgm:spPr/>
      <dgm:t>
        <a:bodyPr/>
        <a:lstStyle/>
        <a:p>
          <a:endParaRPr lang="en-GB" noProof="0"/>
        </a:p>
      </dgm:t>
    </dgm:pt>
    <dgm:pt modelId="{AA970363-5621-4CD5-80B6-0D21078173E3}">
      <dgm:prSet phldrT="[Texte]" custT="1"/>
      <dgm:spPr>
        <a:solidFill>
          <a:schemeClr val="bg1"/>
        </a:solidFill>
      </dgm:spPr>
      <dgm:t>
        <a:bodyPr lIns="0" tIns="0" rIns="0" bIns="0" anchor="t" anchorCtr="0"/>
        <a:lstStyle/>
        <a:p>
          <a:r>
            <a:rPr lang="en-GB" sz="1600" noProof="0" dirty="0"/>
            <a:t> </a:t>
          </a:r>
        </a:p>
      </dgm:t>
    </dgm:pt>
    <dgm:pt modelId="{D604A011-3BF3-4909-B27D-6F0C2F985796}" type="sibTrans" cxnId="{41EC3B1F-D1C2-457F-84AE-A0B0C2E2D3FB}">
      <dgm:prSet/>
      <dgm:spPr/>
      <dgm:t>
        <a:bodyPr/>
        <a:lstStyle/>
        <a:p>
          <a:endParaRPr lang="en-GB" noProof="0"/>
        </a:p>
      </dgm:t>
    </dgm:pt>
    <dgm:pt modelId="{5B02E45D-F495-468A-A196-9BD5570662A2}" type="parTrans" cxnId="{41EC3B1F-D1C2-457F-84AE-A0B0C2E2D3FB}">
      <dgm:prSet/>
      <dgm:spPr/>
      <dgm:t>
        <a:bodyPr/>
        <a:lstStyle/>
        <a:p>
          <a:endParaRPr lang="en-GB" noProof="0"/>
        </a:p>
      </dgm:t>
    </dgm:pt>
    <dgm:pt modelId="{CBB9D695-D805-4E0D-AB06-59B634BA033B}">
      <dgm:prSet phldrT="[Texte]" custT="1"/>
      <dgm:spPr>
        <a:solidFill>
          <a:schemeClr val="bg1">
            <a:lumMod val="95000"/>
          </a:schemeClr>
        </a:solidFill>
      </dgm:spPr>
      <dgm:t>
        <a:bodyPr lIns="0" tIns="0" rIns="0" bIns="0" anchor="t" anchorCtr="0"/>
        <a:lstStyle/>
        <a:p>
          <a:r>
            <a:rPr lang="en-GB" sz="2000" noProof="0" dirty="0" smtClean="0"/>
            <a:t>Salience</a:t>
          </a:r>
          <a:endParaRPr lang="en-GB" sz="2000" noProof="0" dirty="0"/>
        </a:p>
      </dgm:t>
    </dgm:pt>
    <dgm:pt modelId="{E711F69D-B7C0-4C55-976E-92E7F6149A6F}" type="sibTrans" cxnId="{34B73DB7-0B2B-4763-80D9-3452A359B801}">
      <dgm:prSet/>
      <dgm:spPr/>
      <dgm:t>
        <a:bodyPr/>
        <a:lstStyle/>
        <a:p>
          <a:endParaRPr lang="en-GB" noProof="0"/>
        </a:p>
      </dgm:t>
    </dgm:pt>
    <dgm:pt modelId="{EE7FD598-6C4F-4587-AE6F-F6A06F03A840}" type="parTrans" cxnId="{34B73DB7-0B2B-4763-80D9-3452A359B801}">
      <dgm:prSet/>
      <dgm:spPr/>
      <dgm:t>
        <a:bodyPr/>
        <a:lstStyle/>
        <a:p>
          <a:endParaRPr lang="en-GB" noProof="0"/>
        </a:p>
      </dgm:t>
    </dgm:pt>
    <dgm:pt modelId="{0BC31C77-1B6A-4CC1-A8AF-D73E8012191D}" type="pres">
      <dgm:prSet presAssocID="{AC4A62E4-5AF1-4D81-AADF-D7B2A621E7D6}" presName="mainComposite" presStyleCnt="0">
        <dgm:presLayoutVars>
          <dgm:chPref val="1"/>
          <dgm:dir/>
          <dgm:animOne val="branch"/>
          <dgm:animLvl val="lvl"/>
          <dgm:resizeHandles val="exact"/>
        </dgm:presLayoutVars>
      </dgm:prSet>
      <dgm:spPr/>
      <dgm:t>
        <a:bodyPr/>
        <a:lstStyle/>
        <a:p>
          <a:endParaRPr lang="fr-FR"/>
        </a:p>
      </dgm:t>
    </dgm:pt>
    <dgm:pt modelId="{75624DBC-F5A0-4CBD-8072-FD5B765AE2C0}" type="pres">
      <dgm:prSet presAssocID="{AC4A62E4-5AF1-4D81-AADF-D7B2A621E7D6}" presName="hierFlow" presStyleCnt="0"/>
      <dgm:spPr/>
    </dgm:pt>
    <dgm:pt modelId="{5147FF6B-4E86-4B50-9A8F-83BE727A3736}" type="pres">
      <dgm:prSet presAssocID="{AC4A62E4-5AF1-4D81-AADF-D7B2A621E7D6}" presName="firstBuf" presStyleCnt="0"/>
      <dgm:spPr/>
    </dgm:pt>
    <dgm:pt modelId="{2089E16A-8513-450C-ADB1-EBBB46C5D774}" type="pres">
      <dgm:prSet presAssocID="{AC4A62E4-5AF1-4D81-AADF-D7B2A621E7D6}" presName="hierChild1" presStyleCnt="0">
        <dgm:presLayoutVars>
          <dgm:chPref val="1"/>
          <dgm:animOne val="branch"/>
          <dgm:animLvl val="lvl"/>
        </dgm:presLayoutVars>
      </dgm:prSet>
      <dgm:spPr/>
    </dgm:pt>
    <dgm:pt modelId="{E45D9A58-380F-4600-90B5-C2DBCE20E041}" type="pres">
      <dgm:prSet presAssocID="{D0FB4ECF-F1CC-4A90-BDFA-CE9C5B70AC70}" presName="Name17" presStyleCnt="0"/>
      <dgm:spPr/>
    </dgm:pt>
    <dgm:pt modelId="{99B32988-001B-443C-B918-BAED6066CF2E}" type="pres">
      <dgm:prSet presAssocID="{D0FB4ECF-F1CC-4A90-BDFA-CE9C5B70AC70}" presName="level1Shape" presStyleLbl="node0" presStyleIdx="0" presStyleCnt="1" custLinFactNeighborY="-57188">
        <dgm:presLayoutVars>
          <dgm:chPref val="3"/>
        </dgm:presLayoutVars>
      </dgm:prSet>
      <dgm:spPr/>
      <dgm:t>
        <a:bodyPr/>
        <a:lstStyle/>
        <a:p>
          <a:endParaRPr lang="fr-FR"/>
        </a:p>
      </dgm:t>
    </dgm:pt>
    <dgm:pt modelId="{3C81C9D0-3413-4130-9AE0-3282D70074BD}" type="pres">
      <dgm:prSet presAssocID="{D0FB4ECF-F1CC-4A90-BDFA-CE9C5B70AC70}" presName="hierChild2" presStyleCnt="0"/>
      <dgm:spPr/>
    </dgm:pt>
    <dgm:pt modelId="{F6F07558-82E5-495A-BBC9-3E7DE916906E}" type="pres">
      <dgm:prSet presAssocID="{315F7205-8171-4FF3-8E15-4810C775A843}" presName="Name25" presStyleLbl="parChTrans1D2" presStyleIdx="0" presStyleCnt="2"/>
      <dgm:spPr/>
      <dgm:t>
        <a:bodyPr/>
        <a:lstStyle/>
        <a:p>
          <a:endParaRPr lang="fr-FR"/>
        </a:p>
      </dgm:t>
    </dgm:pt>
    <dgm:pt modelId="{DD96659C-6995-4BB3-AFD2-591EDEA57455}" type="pres">
      <dgm:prSet presAssocID="{315F7205-8171-4FF3-8E15-4810C775A843}" presName="connTx" presStyleLbl="parChTrans1D2" presStyleIdx="0" presStyleCnt="2"/>
      <dgm:spPr/>
      <dgm:t>
        <a:bodyPr/>
        <a:lstStyle/>
        <a:p>
          <a:endParaRPr lang="fr-FR"/>
        </a:p>
      </dgm:t>
    </dgm:pt>
    <dgm:pt modelId="{6E841927-3014-4DB8-B3D6-F58A02BB19EA}" type="pres">
      <dgm:prSet presAssocID="{B2ED71E8-2144-4FBE-BB5D-5FCCD3447CC5}" presName="Name30" presStyleCnt="0"/>
      <dgm:spPr/>
    </dgm:pt>
    <dgm:pt modelId="{D721ADF1-DE1F-4288-AAD0-43D1DDC7B00D}" type="pres">
      <dgm:prSet presAssocID="{B2ED71E8-2144-4FBE-BB5D-5FCCD3447CC5}" presName="level2Shape" presStyleLbl="node2" presStyleIdx="0" presStyleCnt="2" custLinFactNeighborY="-92574"/>
      <dgm:spPr/>
      <dgm:t>
        <a:bodyPr/>
        <a:lstStyle/>
        <a:p>
          <a:endParaRPr lang="fr-FR"/>
        </a:p>
      </dgm:t>
    </dgm:pt>
    <dgm:pt modelId="{3B23C95D-1E6F-40E8-B37C-74EE49907E40}" type="pres">
      <dgm:prSet presAssocID="{B2ED71E8-2144-4FBE-BB5D-5FCCD3447CC5}" presName="hierChild3" presStyleCnt="0"/>
      <dgm:spPr/>
    </dgm:pt>
    <dgm:pt modelId="{DD0D5492-4699-40C4-B2F1-5F126A7EB8EB}" type="pres">
      <dgm:prSet presAssocID="{98699B39-F439-4F03-AE23-AD1090DF3FFB}" presName="Name25" presStyleLbl="parChTrans1D3" presStyleIdx="0" presStyleCnt="5"/>
      <dgm:spPr/>
      <dgm:t>
        <a:bodyPr/>
        <a:lstStyle/>
        <a:p>
          <a:endParaRPr lang="fr-FR"/>
        </a:p>
      </dgm:t>
    </dgm:pt>
    <dgm:pt modelId="{7190D127-C68A-43E4-895A-578371B94CBF}" type="pres">
      <dgm:prSet presAssocID="{98699B39-F439-4F03-AE23-AD1090DF3FFB}" presName="connTx" presStyleLbl="parChTrans1D3" presStyleIdx="0" presStyleCnt="5"/>
      <dgm:spPr/>
      <dgm:t>
        <a:bodyPr/>
        <a:lstStyle/>
        <a:p>
          <a:endParaRPr lang="fr-FR"/>
        </a:p>
      </dgm:t>
    </dgm:pt>
    <dgm:pt modelId="{1D920945-D226-421F-B2AB-35F0171B3F15}" type="pres">
      <dgm:prSet presAssocID="{E1D1D8DB-BA82-454B-967E-C0E8505DFFCE}" presName="Name30" presStyleCnt="0"/>
      <dgm:spPr/>
    </dgm:pt>
    <dgm:pt modelId="{8880EB5B-64B8-4AA1-ACA0-E97FC477AC6C}" type="pres">
      <dgm:prSet presAssocID="{E1D1D8DB-BA82-454B-967E-C0E8505DFFCE}" presName="level2Shape" presStyleLbl="node3" presStyleIdx="0" presStyleCnt="5" custLinFactNeighborY="-92574"/>
      <dgm:spPr/>
      <dgm:t>
        <a:bodyPr/>
        <a:lstStyle/>
        <a:p>
          <a:endParaRPr lang="fr-FR"/>
        </a:p>
      </dgm:t>
    </dgm:pt>
    <dgm:pt modelId="{720BA975-0BC6-493B-84FD-9736269858D3}" type="pres">
      <dgm:prSet presAssocID="{E1D1D8DB-BA82-454B-967E-C0E8505DFFCE}" presName="hierChild3" presStyleCnt="0"/>
      <dgm:spPr/>
    </dgm:pt>
    <dgm:pt modelId="{DE23E65A-8894-4758-8623-81AE435B756B}" type="pres">
      <dgm:prSet presAssocID="{458EC0AC-9035-4749-905D-BC2B40AD3266}" presName="Name25" presStyleLbl="parChTrans1D4" presStyleIdx="0" presStyleCnt="10"/>
      <dgm:spPr/>
      <dgm:t>
        <a:bodyPr/>
        <a:lstStyle/>
        <a:p>
          <a:endParaRPr lang="fr-FR"/>
        </a:p>
      </dgm:t>
    </dgm:pt>
    <dgm:pt modelId="{28D7511C-07A2-41FA-A2AF-E65C27699C20}" type="pres">
      <dgm:prSet presAssocID="{458EC0AC-9035-4749-905D-BC2B40AD3266}" presName="connTx" presStyleLbl="parChTrans1D4" presStyleIdx="0" presStyleCnt="10"/>
      <dgm:spPr/>
      <dgm:t>
        <a:bodyPr/>
        <a:lstStyle/>
        <a:p>
          <a:endParaRPr lang="fr-FR"/>
        </a:p>
      </dgm:t>
    </dgm:pt>
    <dgm:pt modelId="{50792813-CC0C-419F-B118-193F22375B22}" type="pres">
      <dgm:prSet presAssocID="{1E683FE4-B219-4874-9BBC-C222245FD4A8}" presName="Name30" presStyleCnt="0"/>
      <dgm:spPr/>
    </dgm:pt>
    <dgm:pt modelId="{F9CA1D66-F4F5-4F91-B480-0915B7EB6EA8}" type="pres">
      <dgm:prSet presAssocID="{1E683FE4-B219-4874-9BBC-C222245FD4A8}" presName="level2Shape" presStyleLbl="node4" presStyleIdx="0" presStyleCnt="10" custLinFactNeighborY="-92574"/>
      <dgm:spPr/>
      <dgm:t>
        <a:bodyPr/>
        <a:lstStyle/>
        <a:p>
          <a:endParaRPr lang="fr-FR"/>
        </a:p>
      </dgm:t>
    </dgm:pt>
    <dgm:pt modelId="{DDF70911-93D8-44DE-8316-775790A12D26}" type="pres">
      <dgm:prSet presAssocID="{1E683FE4-B219-4874-9BBC-C222245FD4A8}" presName="hierChild3" presStyleCnt="0"/>
      <dgm:spPr/>
    </dgm:pt>
    <dgm:pt modelId="{49FF7363-34FC-4C68-800B-982FC86E8205}" type="pres">
      <dgm:prSet presAssocID="{C4FC8A50-AD77-4C32-BECD-801BF5ADEF31}" presName="Name25" presStyleLbl="parChTrans1D4" presStyleIdx="1" presStyleCnt="10"/>
      <dgm:spPr/>
      <dgm:t>
        <a:bodyPr/>
        <a:lstStyle/>
        <a:p>
          <a:endParaRPr lang="fr-FR"/>
        </a:p>
      </dgm:t>
    </dgm:pt>
    <dgm:pt modelId="{F9691B81-DE4F-4214-B605-71DA0D4B6C2D}" type="pres">
      <dgm:prSet presAssocID="{C4FC8A50-AD77-4C32-BECD-801BF5ADEF31}" presName="connTx" presStyleLbl="parChTrans1D4" presStyleIdx="1" presStyleCnt="10"/>
      <dgm:spPr/>
      <dgm:t>
        <a:bodyPr/>
        <a:lstStyle/>
        <a:p>
          <a:endParaRPr lang="fr-FR"/>
        </a:p>
      </dgm:t>
    </dgm:pt>
    <dgm:pt modelId="{1EBB9E8C-7A39-441B-A9C0-267019A6325A}" type="pres">
      <dgm:prSet presAssocID="{8BFBC632-7315-4629-846D-D846999807B7}" presName="Name30" presStyleCnt="0"/>
      <dgm:spPr/>
    </dgm:pt>
    <dgm:pt modelId="{CA2C7AE9-B7BB-42B8-B3E1-14A79CCAAF94}" type="pres">
      <dgm:prSet presAssocID="{8BFBC632-7315-4629-846D-D846999807B7}" presName="level2Shape" presStyleLbl="node4" presStyleIdx="1" presStyleCnt="10" custLinFactNeighborY="-92574"/>
      <dgm:spPr/>
      <dgm:t>
        <a:bodyPr/>
        <a:lstStyle/>
        <a:p>
          <a:endParaRPr lang="fr-FR"/>
        </a:p>
      </dgm:t>
    </dgm:pt>
    <dgm:pt modelId="{F48C8F9B-CC21-40BA-B849-4566A8FAFE0F}" type="pres">
      <dgm:prSet presAssocID="{8BFBC632-7315-4629-846D-D846999807B7}" presName="hierChild3" presStyleCnt="0"/>
      <dgm:spPr/>
    </dgm:pt>
    <dgm:pt modelId="{A6BE550A-A829-4D0C-BFD1-B879914DCD67}" type="pres">
      <dgm:prSet presAssocID="{2449E60F-6864-4ACB-B156-53894FB13495}" presName="Name25" presStyleLbl="parChTrans1D3" presStyleIdx="1" presStyleCnt="5"/>
      <dgm:spPr/>
      <dgm:t>
        <a:bodyPr/>
        <a:lstStyle/>
        <a:p>
          <a:endParaRPr lang="fr-FR"/>
        </a:p>
      </dgm:t>
    </dgm:pt>
    <dgm:pt modelId="{CD4C2228-DC49-4CCF-B392-0B63267F22D8}" type="pres">
      <dgm:prSet presAssocID="{2449E60F-6864-4ACB-B156-53894FB13495}" presName="connTx" presStyleLbl="parChTrans1D3" presStyleIdx="1" presStyleCnt="5"/>
      <dgm:spPr/>
      <dgm:t>
        <a:bodyPr/>
        <a:lstStyle/>
        <a:p>
          <a:endParaRPr lang="fr-FR"/>
        </a:p>
      </dgm:t>
    </dgm:pt>
    <dgm:pt modelId="{589E44E4-155B-49B8-89C1-884C91B68E11}" type="pres">
      <dgm:prSet presAssocID="{4721AF41-E9A2-41C6-B0B2-66E9321E539B}" presName="Name30" presStyleCnt="0"/>
      <dgm:spPr/>
    </dgm:pt>
    <dgm:pt modelId="{86313C44-1430-4519-ABB2-5C9002B52CDB}" type="pres">
      <dgm:prSet presAssocID="{4721AF41-E9A2-41C6-B0B2-66E9321E539B}" presName="level2Shape" presStyleLbl="node3" presStyleIdx="1" presStyleCnt="5" custLinFactNeighborY="-92574"/>
      <dgm:spPr/>
      <dgm:t>
        <a:bodyPr/>
        <a:lstStyle/>
        <a:p>
          <a:endParaRPr lang="fr-FR"/>
        </a:p>
      </dgm:t>
    </dgm:pt>
    <dgm:pt modelId="{B4801175-0D2B-4B6E-B447-54BF58A486E4}" type="pres">
      <dgm:prSet presAssocID="{4721AF41-E9A2-41C6-B0B2-66E9321E539B}" presName="hierChild3" presStyleCnt="0"/>
      <dgm:spPr/>
    </dgm:pt>
    <dgm:pt modelId="{8ECF1FCC-E950-4CA4-B76F-6A450B25FD17}" type="pres">
      <dgm:prSet presAssocID="{7DCC5BCC-9170-48E2-A1E1-5876D39EDC28}" presName="Name25" presStyleLbl="parChTrans1D4" presStyleIdx="2" presStyleCnt="10"/>
      <dgm:spPr/>
      <dgm:t>
        <a:bodyPr/>
        <a:lstStyle/>
        <a:p>
          <a:endParaRPr lang="fr-FR"/>
        </a:p>
      </dgm:t>
    </dgm:pt>
    <dgm:pt modelId="{044CC11B-27FB-4835-9921-C32B0960D10A}" type="pres">
      <dgm:prSet presAssocID="{7DCC5BCC-9170-48E2-A1E1-5876D39EDC28}" presName="connTx" presStyleLbl="parChTrans1D4" presStyleIdx="2" presStyleCnt="10"/>
      <dgm:spPr/>
      <dgm:t>
        <a:bodyPr/>
        <a:lstStyle/>
        <a:p>
          <a:endParaRPr lang="fr-FR"/>
        </a:p>
      </dgm:t>
    </dgm:pt>
    <dgm:pt modelId="{76123BC9-80B5-4DAE-A77A-8584B6733D13}" type="pres">
      <dgm:prSet presAssocID="{B5AFA8D7-4B8B-41EF-9985-508383201E6D}" presName="Name30" presStyleCnt="0"/>
      <dgm:spPr/>
    </dgm:pt>
    <dgm:pt modelId="{558A60E0-5897-4582-B3C8-B11FAA51369F}" type="pres">
      <dgm:prSet presAssocID="{B5AFA8D7-4B8B-41EF-9985-508383201E6D}" presName="level2Shape" presStyleLbl="node4" presStyleIdx="2" presStyleCnt="10" custLinFactNeighborY="-92574"/>
      <dgm:spPr/>
      <dgm:t>
        <a:bodyPr/>
        <a:lstStyle/>
        <a:p>
          <a:endParaRPr lang="fr-FR"/>
        </a:p>
      </dgm:t>
    </dgm:pt>
    <dgm:pt modelId="{B8BD6F8F-DE50-43E3-8B90-2D6A37003E44}" type="pres">
      <dgm:prSet presAssocID="{B5AFA8D7-4B8B-41EF-9985-508383201E6D}" presName="hierChild3" presStyleCnt="0"/>
      <dgm:spPr/>
    </dgm:pt>
    <dgm:pt modelId="{43BD87B4-9746-4FFB-8F1D-2F3162A6AF6D}" type="pres">
      <dgm:prSet presAssocID="{FD16A3BE-75F1-41A1-B196-ED4C01676301}" presName="Name25" presStyleLbl="parChTrans1D4" presStyleIdx="3" presStyleCnt="10"/>
      <dgm:spPr/>
      <dgm:t>
        <a:bodyPr/>
        <a:lstStyle/>
        <a:p>
          <a:endParaRPr lang="fr-FR"/>
        </a:p>
      </dgm:t>
    </dgm:pt>
    <dgm:pt modelId="{5CBC12C6-C90C-4F3C-9ABC-45CFC3FE42E9}" type="pres">
      <dgm:prSet presAssocID="{FD16A3BE-75F1-41A1-B196-ED4C01676301}" presName="connTx" presStyleLbl="parChTrans1D4" presStyleIdx="3" presStyleCnt="10"/>
      <dgm:spPr/>
      <dgm:t>
        <a:bodyPr/>
        <a:lstStyle/>
        <a:p>
          <a:endParaRPr lang="fr-FR"/>
        </a:p>
      </dgm:t>
    </dgm:pt>
    <dgm:pt modelId="{5B737620-BC45-488C-B7F3-8A9F33A2F46B}" type="pres">
      <dgm:prSet presAssocID="{E751EC07-600D-4193-BF76-3A52C69B7520}" presName="Name30" presStyleCnt="0"/>
      <dgm:spPr/>
    </dgm:pt>
    <dgm:pt modelId="{F0E6AF74-8BA1-43DD-9ACA-4CA3D2B47F19}" type="pres">
      <dgm:prSet presAssocID="{E751EC07-600D-4193-BF76-3A52C69B7520}" presName="level2Shape" presStyleLbl="node4" presStyleIdx="3" presStyleCnt="10" custLinFactNeighborY="-92574"/>
      <dgm:spPr/>
      <dgm:t>
        <a:bodyPr/>
        <a:lstStyle/>
        <a:p>
          <a:endParaRPr lang="fr-FR"/>
        </a:p>
      </dgm:t>
    </dgm:pt>
    <dgm:pt modelId="{5912E2BC-E6A3-437A-9980-58C8B2F17504}" type="pres">
      <dgm:prSet presAssocID="{E751EC07-600D-4193-BF76-3A52C69B7520}" presName="hierChild3" presStyleCnt="0"/>
      <dgm:spPr/>
    </dgm:pt>
    <dgm:pt modelId="{BA39FB8D-6AC4-46F5-ADB8-2C94E1DE760A}" type="pres">
      <dgm:prSet presAssocID="{4AEBBD8F-5834-4C2F-ACD2-751D7C476ADD}" presName="Name25" presStyleLbl="parChTrans1D3" presStyleIdx="2" presStyleCnt="5"/>
      <dgm:spPr/>
      <dgm:t>
        <a:bodyPr/>
        <a:lstStyle/>
        <a:p>
          <a:endParaRPr lang="fr-FR"/>
        </a:p>
      </dgm:t>
    </dgm:pt>
    <dgm:pt modelId="{8BED4A75-1447-40B9-9D01-F56D7955777D}" type="pres">
      <dgm:prSet presAssocID="{4AEBBD8F-5834-4C2F-ACD2-751D7C476ADD}" presName="connTx" presStyleLbl="parChTrans1D3" presStyleIdx="2" presStyleCnt="5"/>
      <dgm:spPr/>
      <dgm:t>
        <a:bodyPr/>
        <a:lstStyle/>
        <a:p>
          <a:endParaRPr lang="fr-FR"/>
        </a:p>
      </dgm:t>
    </dgm:pt>
    <dgm:pt modelId="{DD5FD20B-0870-4DFA-A276-E4436770A935}" type="pres">
      <dgm:prSet presAssocID="{83B538B5-6D92-4D46-8C73-D87334EAA88B}" presName="Name30" presStyleCnt="0"/>
      <dgm:spPr/>
    </dgm:pt>
    <dgm:pt modelId="{5408446B-89FE-4819-94EA-CAB61F0313FC}" type="pres">
      <dgm:prSet presAssocID="{83B538B5-6D92-4D46-8C73-D87334EAA88B}" presName="level2Shape" presStyleLbl="node3" presStyleIdx="2" presStyleCnt="5" custLinFactNeighborY="-92574"/>
      <dgm:spPr/>
      <dgm:t>
        <a:bodyPr/>
        <a:lstStyle/>
        <a:p>
          <a:endParaRPr lang="fr-FR"/>
        </a:p>
      </dgm:t>
    </dgm:pt>
    <dgm:pt modelId="{D2DF750A-9562-4DFF-8AC6-E56BDDFD2BB3}" type="pres">
      <dgm:prSet presAssocID="{83B538B5-6D92-4D46-8C73-D87334EAA88B}" presName="hierChild3" presStyleCnt="0"/>
      <dgm:spPr/>
    </dgm:pt>
    <dgm:pt modelId="{9E4F8EC1-C638-401D-81CB-B7E9E895945B}" type="pres">
      <dgm:prSet presAssocID="{330A1414-E0C4-4B00-9453-EBEAC949DD97}" presName="Name25" presStyleLbl="parChTrans1D4" presStyleIdx="4" presStyleCnt="10"/>
      <dgm:spPr/>
      <dgm:t>
        <a:bodyPr/>
        <a:lstStyle/>
        <a:p>
          <a:endParaRPr lang="fr-FR"/>
        </a:p>
      </dgm:t>
    </dgm:pt>
    <dgm:pt modelId="{2CA25F72-5EF1-4184-88E8-91352EA62B74}" type="pres">
      <dgm:prSet presAssocID="{330A1414-E0C4-4B00-9453-EBEAC949DD97}" presName="connTx" presStyleLbl="parChTrans1D4" presStyleIdx="4" presStyleCnt="10"/>
      <dgm:spPr/>
      <dgm:t>
        <a:bodyPr/>
        <a:lstStyle/>
        <a:p>
          <a:endParaRPr lang="fr-FR"/>
        </a:p>
      </dgm:t>
    </dgm:pt>
    <dgm:pt modelId="{296AD5DC-FE8F-4F23-A697-2238E7373F48}" type="pres">
      <dgm:prSet presAssocID="{6395AFB8-0545-4D95-B72F-BB0B67B9F99B}" presName="Name30" presStyleCnt="0"/>
      <dgm:spPr/>
    </dgm:pt>
    <dgm:pt modelId="{BB1A813A-7C27-44E7-8570-D4E7926A8D03}" type="pres">
      <dgm:prSet presAssocID="{6395AFB8-0545-4D95-B72F-BB0B67B9F99B}" presName="level2Shape" presStyleLbl="node4" presStyleIdx="4" presStyleCnt="10" custLinFactNeighborY="-92574"/>
      <dgm:spPr/>
      <dgm:t>
        <a:bodyPr/>
        <a:lstStyle/>
        <a:p>
          <a:endParaRPr lang="fr-FR"/>
        </a:p>
      </dgm:t>
    </dgm:pt>
    <dgm:pt modelId="{14424411-477C-4FDA-9FBB-0358F2A53A80}" type="pres">
      <dgm:prSet presAssocID="{6395AFB8-0545-4D95-B72F-BB0B67B9F99B}" presName="hierChild3" presStyleCnt="0"/>
      <dgm:spPr/>
    </dgm:pt>
    <dgm:pt modelId="{437268AC-5FF4-4455-8909-1B660432C2FF}" type="pres">
      <dgm:prSet presAssocID="{E23F0534-9E69-4AAC-BA45-7C0C4F967A12}" presName="Name25" presStyleLbl="parChTrans1D4" presStyleIdx="5" presStyleCnt="10"/>
      <dgm:spPr/>
      <dgm:t>
        <a:bodyPr/>
        <a:lstStyle/>
        <a:p>
          <a:endParaRPr lang="fr-FR"/>
        </a:p>
      </dgm:t>
    </dgm:pt>
    <dgm:pt modelId="{1FC3F721-CCF0-4F72-94E2-BA68800B17A1}" type="pres">
      <dgm:prSet presAssocID="{E23F0534-9E69-4AAC-BA45-7C0C4F967A12}" presName="connTx" presStyleLbl="parChTrans1D4" presStyleIdx="5" presStyleCnt="10"/>
      <dgm:spPr/>
      <dgm:t>
        <a:bodyPr/>
        <a:lstStyle/>
        <a:p>
          <a:endParaRPr lang="fr-FR"/>
        </a:p>
      </dgm:t>
    </dgm:pt>
    <dgm:pt modelId="{817B822F-6CAB-4B5A-9C11-8FA1CF9AA188}" type="pres">
      <dgm:prSet presAssocID="{01E02437-551F-4E9A-8EA0-E88D8C15AD65}" presName="Name30" presStyleCnt="0"/>
      <dgm:spPr/>
    </dgm:pt>
    <dgm:pt modelId="{D46B74F2-BD47-48E0-9B82-27396464932E}" type="pres">
      <dgm:prSet presAssocID="{01E02437-551F-4E9A-8EA0-E88D8C15AD65}" presName="level2Shape" presStyleLbl="node4" presStyleIdx="5" presStyleCnt="10" custLinFactNeighborY="-92574"/>
      <dgm:spPr/>
      <dgm:t>
        <a:bodyPr/>
        <a:lstStyle/>
        <a:p>
          <a:endParaRPr lang="fr-FR"/>
        </a:p>
      </dgm:t>
    </dgm:pt>
    <dgm:pt modelId="{989DA5F2-FF89-4BA6-B4B3-621A68A3FE63}" type="pres">
      <dgm:prSet presAssocID="{01E02437-551F-4E9A-8EA0-E88D8C15AD65}" presName="hierChild3" presStyleCnt="0"/>
      <dgm:spPr/>
    </dgm:pt>
    <dgm:pt modelId="{C4BDC0CB-B343-4476-B17D-71495835D79F}" type="pres">
      <dgm:prSet presAssocID="{3F38174E-62CE-401D-8B99-1DEE9F08E2A8}" presName="Name25" presStyleLbl="parChTrans1D2" presStyleIdx="1" presStyleCnt="2"/>
      <dgm:spPr/>
      <dgm:t>
        <a:bodyPr/>
        <a:lstStyle/>
        <a:p>
          <a:endParaRPr lang="fr-FR"/>
        </a:p>
      </dgm:t>
    </dgm:pt>
    <dgm:pt modelId="{E9FBDF47-1095-4970-8399-57E009652E33}" type="pres">
      <dgm:prSet presAssocID="{3F38174E-62CE-401D-8B99-1DEE9F08E2A8}" presName="connTx" presStyleLbl="parChTrans1D2" presStyleIdx="1" presStyleCnt="2"/>
      <dgm:spPr/>
      <dgm:t>
        <a:bodyPr/>
        <a:lstStyle/>
        <a:p>
          <a:endParaRPr lang="fr-FR"/>
        </a:p>
      </dgm:t>
    </dgm:pt>
    <dgm:pt modelId="{18734EC3-594D-412F-B007-A39974213AE2}" type="pres">
      <dgm:prSet presAssocID="{A11915D5-E8D0-4DD7-90A7-CB7D903EAC9A}" presName="Name30" presStyleCnt="0"/>
      <dgm:spPr/>
    </dgm:pt>
    <dgm:pt modelId="{278585B7-1547-4AD8-8432-4A9A408C8954}" type="pres">
      <dgm:prSet presAssocID="{A11915D5-E8D0-4DD7-90A7-CB7D903EAC9A}" presName="level2Shape" presStyleLbl="node2" presStyleIdx="1" presStyleCnt="2"/>
      <dgm:spPr/>
      <dgm:t>
        <a:bodyPr/>
        <a:lstStyle/>
        <a:p>
          <a:endParaRPr lang="fr-FR"/>
        </a:p>
      </dgm:t>
    </dgm:pt>
    <dgm:pt modelId="{7124A065-E5D9-4D1F-91F0-02A67582C0C5}" type="pres">
      <dgm:prSet presAssocID="{A11915D5-E8D0-4DD7-90A7-CB7D903EAC9A}" presName="hierChild3" presStyleCnt="0"/>
      <dgm:spPr/>
    </dgm:pt>
    <dgm:pt modelId="{C36C4915-1BF3-4DFA-B4D1-0908FCD99415}" type="pres">
      <dgm:prSet presAssocID="{0B8E618A-8F11-49CB-8D1F-92E382D48095}" presName="Name25" presStyleLbl="parChTrans1D3" presStyleIdx="3" presStyleCnt="5"/>
      <dgm:spPr/>
      <dgm:t>
        <a:bodyPr/>
        <a:lstStyle/>
        <a:p>
          <a:endParaRPr lang="fr-FR"/>
        </a:p>
      </dgm:t>
    </dgm:pt>
    <dgm:pt modelId="{06387888-4ADF-4F56-B931-6B262A7FA50F}" type="pres">
      <dgm:prSet presAssocID="{0B8E618A-8F11-49CB-8D1F-92E382D48095}" presName="connTx" presStyleLbl="parChTrans1D3" presStyleIdx="3" presStyleCnt="5"/>
      <dgm:spPr/>
      <dgm:t>
        <a:bodyPr/>
        <a:lstStyle/>
        <a:p>
          <a:endParaRPr lang="fr-FR"/>
        </a:p>
      </dgm:t>
    </dgm:pt>
    <dgm:pt modelId="{1E07697A-26F4-4500-AFAE-3BA271EAF487}" type="pres">
      <dgm:prSet presAssocID="{06782F47-50E9-49FC-949D-21382400976E}" presName="Name30" presStyleCnt="0"/>
      <dgm:spPr/>
    </dgm:pt>
    <dgm:pt modelId="{0D5E2907-1D53-426A-9920-1491E5522768}" type="pres">
      <dgm:prSet presAssocID="{06782F47-50E9-49FC-949D-21382400976E}" presName="level2Shape" presStyleLbl="node3" presStyleIdx="3" presStyleCnt="5"/>
      <dgm:spPr/>
      <dgm:t>
        <a:bodyPr/>
        <a:lstStyle/>
        <a:p>
          <a:endParaRPr lang="fr-FR"/>
        </a:p>
      </dgm:t>
    </dgm:pt>
    <dgm:pt modelId="{B61760F6-D5FD-4F8A-97F1-1D7506789CF0}" type="pres">
      <dgm:prSet presAssocID="{06782F47-50E9-49FC-949D-21382400976E}" presName="hierChild3" presStyleCnt="0"/>
      <dgm:spPr/>
    </dgm:pt>
    <dgm:pt modelId="{38CD8B14-1236-4CEE-A5FB-D56438CDFB93}" type="pres">
      <dgm:prSet presAssocID="{481E1A7C-458E-42E9-BD97-8F271FBB2FDD}" presName="Name25" presStyleLbl="parChTrans1D4" presStyleIdx="6" presStyleCnt="10"/>
      <dgm:spPr/>
      <dgm:t>
        <a:bodyPr/>
        <a:lstStyle/>
        <a:p>
          <a:endParaRPr lang="fr-FR"/>
        </a:p>
      </dgm:t>
    </dgm:pt>
    <dgm:pt modelId="{BEBBF1B6-ED58-4DF2-AD27-FC4CC3E20BDB}" type="pres">
      <dgm:prSet presAssocID="{481E1A7C-458E-42E9-BD97-8F271FBB2FDD}" presName="connTx" presStyleLbl="parChTrans1D4" presStyleIdx="6" presStyleCnt="10"/>
      <dgm:spPr/>
      <dgm:t>
        <a:bodyPr/>
        <a:lstStyle/>
        <a:p>
          <a:endParaRPr lang="fr-FR"/>
        </a:p>
      </dgm:t>
    </dgm:pt>
    <dgm:pt modelId="{AE652DC5-B5F3-4F28-91F9-32CEF7E9552D}" type="pres">
      <dgm:prSet presAssocID="{3A86496E-47B2-45F9-932B-1DE0A2217166}" presName="Name30" presStyleCnt="0"/>
      <dgm:spPr/>
    </dgm:pt>
    <dgm:pt modelId="{B2445D10-0DAC-4C4A-A22B-D2F7C31B6ED1}" type="pres">
      <dgm:prSet presAssocID="{3A86496E-47B2-45F9-932B-1DE0A2217166}" presName="level2Shape" presStyleLbl="node4" presStyleIdx="6" presStyleCnt="10"/>
      <dgm:spPr/>
      <dgm:t>
        <a:bodyPr/>
        <a:lstStyle/>
        <a:p>
          <a:endParaRPr lang="fr-FR"/>
        </a:p>
      </dgm:t>
    </dgm:pt>
    <dgm:pt modelId="{44BEFF9C-1034-4CA6-AC4F-E784880E5C32}" type="pres">
      <dgm:prSet presAssocID="{3A86496E-47B2-45F9-932B-1DE0A2217166}" presName="hierChild3" presStyleCnt="0"/>
      <dgm:spPr/>
    </dgm:pt>
    <dgm:pt modelId="{28E56080-FAC7-45E3-A5A9-C50489FFFC6F}" type="pres">
      <dgm:prSet presAssocID="{8C9B3572-3176-473B-9707-A20EAF19B19D}" presName="Name25" presStyleLbl="parChTrans1D4" presStyleIdx="7" presStyleCnt="10"/>
      <dgm:spPr/>
      <dgm:t>
        <a:bodyPr/>
        <a:lstStyle/>
        <a:p>
          <a:endParaRPr lang="fr-FR"/>
        </a:p>
      </dgm:t>
    </dgm:pt>
    <dgm:pt modelId="{A146F02B-293C-4EF5-8FCF-20A98944477A}" type="pres">
      <dgm:prSet presAssocID="{8C9B3572-3176-473B-9707-A20EAF19B19D}" presName="connTx" presStyleLbl="parChTrans1D4" presStyleIdx="7" presStyleCnt="10"/>
      <dgm:spPr/>
      <dgm:t>
        <a:bodyPr/>
        <a:lstStyle/>
        <a:p>
          <a:endParaRPr lang="fr-FR"/>
        </a:p>
      </dgm:t>
    </dgm:pt>
    <dgm:pt modelId="{A08978F5-7AE7-4151-B287-2C3269D38AF0}" type="pres">
      <dgm:prSet presAssocID="{D477DF2F-A90E-4B90-89D2-56D45DB4AF90}" presName="Name30" presStyleCnt="0"/>
      <dgm:spPr/>
    </dgm:pt>
    <dgm:pt modelId="{53570ECD-5F6D-4FD2-AF08-6FD253B26584}" type="pres">
      <dgm:prSet presAssocID="{D477DF2F-A90E-4B90-89D2-56D45DB4AF90}" presName="level2Shape" presStyleLbl="node4" presStyleIdx="7" presStyleCnt="10"/>
      <dgm:spPr/>
      <dgm:t>
        <a:bodyPr/>
        <a:lstStyle/>
        <a:p>
          <a:endParaRPr lang="fr-FR"/>
        </a:p>
      </dgm:t>
    </dgm:pt>
    <dgm:pt modelId="{35A51125-631A-41A1-AA0C-246B5F89170A}" type="pres">
      <dgm:prSet presAssocID="{D477DF2F-A90E-4B90-89D2-56D45DB4AF90}" presName="hierChild3" presStyleCnt="0"/>
      <dgm:spPr/>
    </dgm:pt>
    <dgm:pt modelId="{F81624D1-1BD0-433A-B4A1-711B0F44A296}" type="pres">
      <dgm:prSet presAssocID="{949DFF69-54DA-4881-8DB9-AF34B67AB40A}" presName="Name25" presStyleLbl="parChTrans1D3" presStyleIdx="4" presStyleCnt="5"/>
      <dgm:spPr/>
      <dgm:t>
        <a:bodyPr/>
        <a:lstStyle/>
        <a:p>
          <a:endParaRPr lang="fr-FR"/>
        </a:p>
      </dgm:t>
    </dgm:pt>
    <dgm:pt modelId="{41125F0A-2245-48C0-AB82-3B53B13283AA}" type="pres">
      <dgm:prSet presAssocID="{949DFF69-54DA-4881-8DB9-AF34B67AB40A}" presName="connTx" presStyleLbl="parChTrans1D3" presStyleIdx="4" presStyleCnt="5"/>
      <dgm:spPr/>
      <dgm:t>
        <a:bodyPr/>
        <a:lstStyle/>
        <a:p>
          <a:endParaRPr lang="fr-FR"/>
        </a:p>
      </dgm:t>
    </dgm:pt>
    <dgm:pt modelId="{4A03DFA9-1730-41B2-B970-BC1B0CF93395}" type="pres">
      <dgm:prSet presAssocID="{BC2BF26B-D3DC-4337-A281-815B57AE9C5C}" presName="Name30" presStyleCnt="0"/>
      <dgm:spPr/>
    </dgm:pt>
    <dgm:pt modelId="{4E5DC012-AE38-4CD4-AC2D-9BCD8EC0DE70}" type="pres">
      <dgm:prSet presAssocID="{BC2BF26B-D3DC-4337-A281-815B57AE9C5C}" presName="level2Shape" presStyleLbl="node3" presStyleIdx="4" presStyleCnt="5"/>
      <dgm:spPr/>
      <dgm:t>
        <a:bodyPr/>
        <a:lstStyle/>
        <a:p>
          <a:endParaRPr lang="fr-FR"/>
        </a:p>
      </dgm:t>
    </dgm:pt>
    <dgm:pt modelId="{69EFD1D3-8A6C-455B-A26F-F5AC23D8A166}" type="pres">
      <dgm:prSet presAssocID="{BC2BF26B-D3DC-4337-A281-815B57AE9C5C}" presName="hierChild3" presStyleCnt="0"/>
      <dgm:spPr/>
    </dgm:pt>
    <dgm:pt modelId="{FD5ED93B-E9D7-4679-8108-FABC673130FA}" type="pres">
      <dgm:prSet presAssocID="{885F86AE-0EF2-4FAD-85F5-78FD28510706}" presName="Name25" presStyleLbl="parChTrans1D4" presStyleIdx="8" presStyleCnt="10"/>
      <dgm:spPr/>
      <dgm:t>
        <a:bodyPr/>
        <a:lstStyle/>
        <a:p>
          <a:endParaRPr lang="fr-FR"/>
        </a:p>
      </dgm:t>
    </dgm:pt>
    <dgm:pt modelId="{238A6341-DD95-4B8D-A77F-740DEBA3033F}" type="pres">
      <dgm:prSet presAssocID="{885F86AE-0EF2-4FAD-85F5-78FD28510706}" presName="connTx" presStyleLbl="parChTrans1D4" presStyleIdx="8" presStyleCnt="10"/>
      <dgm:spPr/>
      <dgm:t>
        <a:bodyPr/>
        <a:lstStyle/>
        <a:p>
          <a:endParaRPr lang="fr-FR"/>
        </a:p>
      </dgm:t>
    </dgm:pt>
    <dgm:pt modelId="{C7C689AA-4150-4479-B537-9194870F13AA}" type="pres">
      <dgm:prSet presAssocID="{5696EE6A-CA7E-45C7-95FD-B202C710E8DC}" presName="Name30" presStyleCnt="0"/>
      <dgm:spPr/>
    </dgm:pt>
    <dgm:pt modelId="{69C2FDFF-FEA7-4B3A-8DDD-80ED5DDB3886}" type="pres">
      <dgm:prSet presAssocID="{5696EE6A-CA7E-45C7-95FD-B202C710E8DC}" presName="level2Shape" presStyleLbl="node4" presStyleIdx="8" presStyleCnt="10"/>
      <dgm:spPr/>
      <dgm:t>
        <a:bodyPr/>
        <a:lstStyle/>
        <a:p>
          <a:endParaRPr lang="fr-FR"/>
        </a:p>
      </dgm:t>
    </dgm:pt>
    <dgm:pt modelId="{89EB100B-3BCF-409D-802E-74E58071F666}" type="pres">
      <dgm:prSet presAssocID="{5696EE6A-CA7E-45C7-95FD-B202C710E8DC}" presName="hierChild3" presStyleCnt="0"/>
      <dgm:spPr/>
    </dgm:pt>
    <dgm:pt modelId="{1514883A-261F-4889-AEA1-0ECDC4200D8F}" type="pres">
      <dgm:prSet presAssocID="{3C3F549D-6BF6-4ADA-9559-F02F61E0BEAA}" presName="Name25" presStyleLbl="parChTrans1D4" presStyleIdx="9" presStyleCnt="10"/>
      <dgm:spPr/>
      <dgm:t>
        <a:bodyPr/>
        <a:lstStyle/>
        <a:p>
          <a:endParaRPr lang="fr-FR"/>
        </a:p>
      </dgm:t>
    </dgm:pt>
    <dgm:pt modelId="{27E68F0D-263C-4A7C-9D67-0719E0942775}" type="pres">
      <dgm:prSet presAssocID="{3C3F549D-6BF6-4ADA-9559-F02F61E0BEAA}" presName="connTx" presStyleLbl="parChTrans1D4" presStyleIdx="9" presStyleCnt="10"/>
      <dgm:spPr/>
      <dgm:t>
        <a:bodyPr/>
        <a:lstStyle/>
        <a:p>
          <a:endParaRPr lang="fr-FR"/>
        </a:p>
      </dgm:t>
    </dgm:pt>
    <dgm:pt modelId="{43CBA61F-6583-4D28-99EE-B04AC258AD2B}" type="pres">
      <dgm:prSet presAssocID="{72C7B74F-DC36-4D22-B43C-82B26CC156CD}" presName="Name30" presStyleCnt="0"/>
      <dgm:spPr/>
    </dgm:pt>
    <dgm:pt modelId="{8C21FC54-B380-497E-862C-E89F108F2072}" type="pres">
      <dgm:prSet presAssocID="{72C7B74F-DC36-4D22-B43C-82B26CC156CD}" presName="level2Shape" presStyleLbl="node4" presStyleIdx="9" presStyleCnt="10"/>
      <dgm:spPr/>
      <dgm:t>
        <a:bodyPr/>
        <a:lstStyle/>
        <a:p>
          <a:endParaRPr lang="fr-FR"/>
        </a:p>
      </dgm:t>
    </dgm:pt>
    <dgm:pt modelId="{D99BDB5A-B3D5-4765-851E-4E595FF01E0A}" type="pres">
      <dgm:prSet presAssocID="{72C7B74F-DC36-4D22-B43C-82B26CC156CD}" presName="hierChild3" presStyleCnt="0"/>
      <dgm:spPr/>
    </dgm:pt>
    <dgm:pt modelId="{2C50FBA5-B55E-4F16-A4DA-1B50ACD69F40}" type="pres">
      <dgm:prSet presAssocID="{AC4A62E4-5AF1-4D81-AADF-D7B2A621E7D6}" presName="bgShapesFlow" presStyleCnt="0"/>
      <dgm:spPr/>
    </dgm:pt>
    <dgm:pt modelId="{C2785D0C-43A2-4F44-BA69-375CD3D859FD}" type="pres">
      <dgm:prSet presAssocID="{AA970363-5621-4CD5-80B6-0D21078173E3}" presName="rectComp" presStyleCnt="0"/>
      <dgm:spPr/>
    </dgm:pt>
    <dgm:pt modelId="{424EAB2A-2B9F-4294-9297-3BCD94360E78}" type="pres">
      <dgm:prSet presAssocID="{AA970363-5621-4CD5-80B6-0D21078173E3}" presName="bgRect" presStyleLbl="bgShp" presStyleIdx="0" presStyleCnt="5"/>
      <dgm:spPr/>
      <dgm:t>
        <a:bodyPr/>
        <a:lstStyle/>
        <a:p>
          <a:endParaRPr lang="fr-FR"/>
        </a:p>
      </dgm:t>
    </dgm:pt>
    <dgm:pt modelId="{F3BEFD2F-6378-4701-B34A-D784B76117F0}" type="pres">
      <dgm:prSet presAssocID="{AA970363-5621-4CD5-80B6-0D21078173E3}" presName="bgRectTx" presStyleLbl="bgShp" presStyleIdx="0" presStyleCnt="5">
        <dgm:presLayoutVars>
          <dgm:bulletEnabled val="1"/>
        </dgm:presLayoutVars>
      </dgm:prSet>
      <dgm:spPr/>
      <dgm:t>
        <a:bodyPr/>
        <a:lstStyle/>
        <a:p>
          <a:endParaRPr lang="fr-FR"/>
        </a:p>
      </dgm:t>
    </dgm:pt>
    <dgm:pt modelId="{1BFB4309-3479-4AF8-B9FD-3CEF3899E170}" type="pres">
      <dgm:prSet presAssocID="{AA970363-5621-4CD5-80B6-0D21078173E3}" presName="spComp" presStyleCnt="0"/>
      <dgm:spPr/>
    </dgm:pt>
    <dgm:pt modelId="{E597BCA8-21BB-4830-90FA-7E44D7A1693D}" type="pres">
      <dgm:prSet presAssocID="{AA970363-5621-4CD5-80B6-0D21078173E3}" presName="hSp" presStyleCnt="0"/>
      <dgm:spPr/>
    </dgm:pt>
    <dgm:pt modelId="{F0F03309-3895-4C9D-9906-1AD22D977BB6}" type="pres">
      <dgm:prSet presAssocID="{CBB9D695-D805-4E0D-AB06-59B634BA033B}" presName="rectComp" presStyleCnt="0"/>
      <dgm:spPr/>
    </dgm:pt>
    <dgm:pt modelId="{5BE4D586-ECAD-40A2-BDCA-0CD24F965808}" type="pres">
      <dgm:prSet presAssocID="{CBB9D695-D805-4E0D-AB06-59B634BA033B}" presName="bgRect" presStyleLbl="bgShp" presStyleIdx="1" presStyleCnt="5"/>
      <dgm:spPr/>
      <dgm:t>
        <a:bodyPr/>
        <a:lstStyle/>
        <a:p>
          <a:endParaRPr lang="fr-FR"/>
        </a:p>
      </dgm:t>
    </dgm:pt>
    <dgm:pt modelId="{1DFE7632-CA0F-4AD2-A577-CB8DDFD92517}" type="pres">
      <dgm:prSet presAssocID="{CBB9D695-D805-4E0D-AB06-59B634BA033B}" presName="bgRectTx" presStyleLbl="bgShp" presStyleIdx="1" presStyleCnt="5">
        <dgm:presLayoutVars>
          <dgm:bulletEnabled val="1"/>
        </dgm:presLayoutVars>
      </dgm:prSet>
      <dgm:spPr/>
      <dgm:t>
        <a:bodyPr/>
        <a:lstStyle/>
        <a:p>
          <a:endParaRPr lang="fr-FR"/>
        </a:p>
      </dgm:t>
    </dgm:pt>
    <dgm:pt modelId="{D8DBC138-8F1F-4CD1-BF02-3B8843C9561B}" type="pres">
      <dgm:prSet presAssocID="{CBB9D695-D805-4E0D-AB06-59B634BA033B}" presName="spComp" presStyleCnt="0"/>
      <dgm:spPr/>
    </dgm:pt>
    <dgm:pt modelId="{099DCF4A-346A-4811-954B-BA4F2B7CF6DB}" type="pres">
      <dgm:prSet presAssocID="{CBB9D695-D805-4E0D-AB06-59B634BA033B}" presName="hSp" presStyleCnt="0"/>
      <dgm:spPr/>
    </dgm:pt>
    <dgm:pt modelId="{F390B401-4173-440E-82BB-BD420856D775}" type="pres">
      <dgm:prSet presAssocID="{AB71621B-7594-46C7-805D-18B42D1CA66D}" presName="rectComp" presStyleCnt="0"/>
      <dgm:spPr/>
    </dgm:pt>
    <dgm:pt modelId="{92A96608-7E2F-4F95-B6CA-D8CC647CCFDE}" type="pres">
      <dgm:prSet presAssocID="{AB71621B-7594-46C7-805D-18B42D1CA66D}" presName="bgRect" presStyleLbl="bgShp" presStyleIdx="2" presStyleCnt="5"/>
      <dgm:spPr/>
      <dgm:t>
        <a:bodyPr/>
        <a:lstStyle/>
        <a:p>
          <a:endParaRPr lang="fr-FR"/>
        </a:p>
      </dgm:t>
    </dgm:pt>
    <dgm:pt modelId="{D296A1B1-4C79-47BD-BBB0-AC51D11A7AA3}" type="pres">
      <dgm:prSet presAssocID="{AB71621B-7594-46C7-805D-18B42D1CA66D}" presName="bgRectTx" presStyleLbl="bgShp" presStyleIdx="2" presStyleCnt="5">
        <dgm:presLayoutVars>
          <dgm:bulletEnabled val="1"/>
        </dgm:presLayoutVars>
      </dgm:prSet>
      <dgm:spPr/>
      <dgm:t>
        <a:bodyPr/>
        <a:lstStyle/>
        <a:p>
          <a:endParaRPr lang="fr-FR"/>
        </a:p>
      </dgm:t>
    </dgm:pt>
    <dgm:pt modelId="{4C88EF2D-1E88-4169-B894-6326F14546EE}" type="pres">
      <dgm:prSet presAssocID="{AB71621B-7594-46C7-805D-18B42D1CA66D}" presName="spComp" presStyleCnt="0"/>
      <dgm:spPr/>
    </dgm:pt>
    <dgm:pt modelId="{B72D8F2F-A28F-4520-950C-F946C637054E}" type="pres">
      <dgm:prSet presAssocID="{AB71621B-7594-46C7-805D-18B42D1CA66D}" presName="hSp" presStyleCnt="0"/>
      <dgm:spPr/>
    </dgm:pt>
    <dgm:pt modelId="{6CCAFAD2-0C27-439C-A616-EA03468AC6F9}" type="pres">
      <dgm:prSet presAssocID="{4E6984CD-6955-4A59-8D39-F29FA7F78876}" presName="rectComp" presStyleCnt="0"/>
      <dgm:spPr/>
    </dgm:pt>
    <dgm:pt modelId="{2FD9C318-5C9D-4110-BD3C-2C5D8C7DC1E6}" type="pres">
      <dgm:prSet presAssocID="{4E6984CD-6955-4A59-8D39-F29FA7F78876}" presName="bgRect" presStyleLbl="bgShp" presStyleIdx="3" presStyleCnt="5"/>
      <dgm:spPr/>
      <dgm:t>
        <a:bodyPr/>
        <a:lstStyle/>
        <a:p>
          <a:endParaRPr lang="fr-FR"/>
        </a:p>
      </dgm:t>
    </dgm:pt>
    <dgm:pt modelId="{91098C93-70AF-4719-B87B-7A7E228F40BD}" type="pres">
      <dgm:prSet presAssocID="{4E6984CD-6955-4A59-8D39-F29FA7F78876}" presName="bgRectTx" presStyleLbl="bgShp" presStyleIdx="3" presStyleCnt="5">
        <dgm:presLayoutVars>
          <dgm:bulletEnabled val="1"/>
        </dgm:presLayoutVars>
      </dgm:prSet>
      <dgm:spPr/>
      <dgm:t>
        <a:bodyPr/>
        <a:lstStyle/>
        <a:p>
          <a:endParaRPr lang="fr-FR"/>
        </a:p>
      </dgm:t>
    </dgm:pt>
    <dgm:pt modelId="{7755502B-AD64-4B4F-B0D4-E96DC9017A6F}" type="pres">
      <dgm:prSet presAssocID="{4E6984CD-6955-4A59-8D39-F29FA7F78876}" presName="spComp" presStyleCnt="0"/>
      <dgm:spPr/>
    </dgm:pt>
    <dgm:pt modelId="{EAFCCCEA-9149-4DD4-B0A5-63EE9C3CE9B0}" type="pres">
      <dgm:prSet presAssocID="{4E6984CD-6955-4A59-8D39-F29FA7F78876}" presName="hSp" presStyleCnt="0"/>
      <dgm:spPr/>
    </dgm:pt>
    <dgm:pt modelId="{609118CA-5302-4022-A926-2EA5D628A5CC}" type="pres">
      <dgm:prSet presAssocID="{91C0DEE0-E658-4416-9710-CA324076FC6B}" presName="rectComp" presStyleCnt="0"/>
      <dgm:spPr/>
    </dgm:pt>
    <dgm:pt modelId="{FD20F7BA-D61C-446D-9DDA-62FF2620619D}" type="pres">
      <dgm:prSet presAssocID="{91C0DEE0-E658-4416-9710-CA324076FC6B}" presName="bgRect" presStyleLbl="bgShp" presStyleIdx="4" presStyleCnt="5" custScaleX="105035"/>
      <dgm:spPr/>
      <dgm:t>
        <a:bodyPr/>
        <a:lstStyle/>
        <a:p>
          <a:endParaRPr lang="fr-FR"/>
        </a:p>
      </dgm:t>
    </dgm:pt>
    <dgm:pt modelId="{20B29A2A-D868-4ECF-B503-78E3F6887427}" type="pres">
      <dgm:prSet presAssocID="{91C0DEE0-E658-4416-9710-CA324076FC6B}" presName="bgRectTx" presStyleLbl="bgShp" presStyleIdx="4" presStyleCnt="5">
        <dgm:presLayoutVars>
          <dgm:bulletEnabled val="1"/>
        </dgm:presLayoutVars>
      </dgm:prSet>
      <dgm:spPr/>
      <dgm:t>
        <a:bodyPr/>
        <a:lstStyle/>
        <a:p>
          <a:endParaRPr lang="fr-FR"/>
        </a:p>
      </dgm:t>
    </dgm:pt>
  </dgm:ptLst>
  <dgm:cxnLst>
    <dgm:cxn modelId="{3712A51E-A1E6-4F62-96E5-C2A32D27B46F}" type="presOf" srcId="{C4FC8A50-AD77-4C32-BECD-801BF5ADEF31}" destId="{49FF7363-34FC-4C68-800B-982FC86E8205}" srcOrd="0" destOrd="0" presId="urn:microsoft.com/office/officeart/2005/8/layout/hierarchy5"/>
    <dgm:cxn modelId="{007A85B4-3DF3-491D-A822-433A3BA35B06}" type="presOf" srcId="{885F86AE-0EF2-4FAD-85F5-78FD28510706}" destId="{238A6341-DD95-4B8D-A77F-740DEBA3033F}" srcOrd="1" destOrd="0" presId="urn:microsoft.com/office/officeart/2005/8/layout/hierarchy5"/>
    <dgm:cxn modelId="{E0329A08-42CC-47AF-8200-4F2753EB3018}" srcId="{06782F47-50E9-49FC-949D-21382400976E}" destId="{3A86496E-47B2-45F9-932B-1DE0A2217166}" srcOrd="0" destOrd="0" parTransId="{481E1A7C-458E-42E9-BD97-8F271FBB2FDD}" sibTransId="{10C80D06-7419-47CC-8822-818C9CB6F601}"/>
    <dgm:cxn modelId="{07C12F94-EBDB-4E31-9BD4-C261864E58AD}" type="presOf" srcId="{481E1A7C-458E-42E9-BD97-8F271FBB2FDD}" destId="{38CD8B14-1236-4CEE-A5FB-D56438CDFB93}" srcOrd="0" destOrd="0" presId="urn:microsoft.com/office/officeart/2005/8/layout/hierarchy5"/>
    <dgm:cxn modelId="{72B1E101-F4D8-4960-8B78-AB591B998672}" type="presOf" srcId="{8BFBC632-7315-4629-846D-D846999807B7}" destId="{CA2C7AE9-B7BB-42B8-B3E1-14A79CCAAF94}" srcOrd="0" destOrd="0" presId="urn:microsoft.com/office/officeart/2005/8/layout/hierarchy5"/>
    <dgm:cxn modelId="{3AA0CFB0-042C-4B00-A3D7-3D97D4964205}" type="presOf" srcId="{330A1414-E0C4-4B00-9453-EBEAC949DD97}" destId="{2CA25F72-5EF1-4184-88E8-91352EA62B74}" srcOrd="1" destOrd="0" presId="urn:microsoft.com/office/officeart/2005/8/layout/hierarchy5"/>
    <dgm:cxn modelId="{BD5B0909-EEFD-424D-843D-88C723724F2F}" type="presOf" srcId="{3F38174E-62CE-401D-8B99-1DEE9F08E2A8}" destId="{C4BDC0CB-B343-4476-B17D-71495835D79F}" srcOrd="0" destOrd="0" presId="urn:microsoft.com/office/officeart/2005/8/layout/hierarchy5"/>
    <dgm:cxn modelId="{8C6E503F-667A-46EF-847F-81638C0AE84C}" type="presOf" srcId="{4E6984CD-6955-4A59-8D39-F29FA7F78876}" destId="{2FD9C318-5C9D-4110-BD3C-2C5D8C7DC1E6}" srcOrd="0" destOrd="0" presId="urn:microsoft.com/office/officeart/2005/8/layout/hierarchy5"/>
    <dgm:cxn modelId="{09DCBCAC-24F3-4D35-A576-A759CA2E636F}" type="presOf" srcId="{315F7205-8171-4FF3-8E15-4810C775A843}" destId="{F6F07558-82E5-495A-BBC9-3E7DE916906E}" srcOrd="0" destOrd="0" presId="urn:microsoft.com/office/officeart/2005/8/layout/hierarchy5"/>
    <dgm:cxn modelId="{896BC5A0-FD3A-445D-8E0D-D0221EF9B610}" type="presOf" srcId="{8C9B3572-3176-473B-9707-A20EAF19B19D}" destId="{A146F02B-293C-4EF5-8FCF-20A98944477A}" srcOrd="1" destOrd="0" presId="urn:microsoft.com/office/officeart/2005/8/layout/hierarchy5"/>
    <dgm:cxn modelId="{3ABD4AC5-A24B-430D-AA8E-F0BE89871F1E}" srcId="{D0FB4ECF-F1CC-4A90-BDFA-CE9C5B70AC70}" destId="{A11915D5-E8D0-4DD7-90A7-CB7D903EAC9A}" srcOrd="1" destOrd="0" parTransId="{3F38174E-62CE-401D-8B99-1DEE9F08E2A8}" sibTransId="{61BC3B27-017D-4747-9B57-6D32F0EFEC38}"/>
    <dgm:cxn modelId="{BBB37042-6B04-4FB3-8405-E2F7B1F10864}" srcId="{6395AFB8-0545-4D95-B72F-BB0B67B9F99B}" destId="{01E02437-551F-4E9A-8EA0-E88D8C15AD65}" srcOrd="0" destOrd="0" parTransId="{E23F0534-9E69-4AAC-BA45-7C0C4F967A12}" sibTransId="{4FBF961A-E80B-4862-9A34-B212F99FBFB0}"/>
    <dgm:cxn modelId="{28662075-7C17-4B06-9189-BA388A99B015}" type="presOf" srcId="{3F38174E-62CE-401D-8B99-1DEE9F08E2A8}" destId="{E9FBDF47-1095-4970-8399-57E009652E33}" srcOrd="1" destOrd="0" presId="urn:microsoft.com/office/officeart/2005/8/layout/hierarchy5"/>
    <dgm:cxn modelId="{52A72437-9C13-42D3-93F7-777684AF7863}" type="presOf" srcId="{2449E60F-6864-4ACB-B156-53894FB13495}" destId="{A6BE550A-A829-4D0C-BFD1-B879914DCD67}" srcOrd="0" destOrd="0" presId="urn:microsoft.com/office/officeart/2005/8/layout/hierarchy5"/>
    <dgm:cxn modelId="{78550A88-805A-47DD-9FB5-8693732FDAAF}" srcId="{A11915D5-E8D0-4DD7-90A7-CB7D903EAC9A}" destId="{BC2BF26B-D3DC-4337-A281-815B57AE9C5C}" srcOrd="1" destOrd="0" parTransId="{949DFF69-54DA-4881-8DB9-AF34B67AB40A}" sibTransId="{445F5550-C94A-45C2-8995-4315BE157580}"/>
    <dgm:cxn modelId="{23B21AAE-B809-4EFD-A401-B402B28BAEFD}" srcId="{A11915D5-E8D0-4DD7-90A7-CB7D903EAC9A}" destId="{06782F47-50E9-49FC-949D-21382400976E}" srcOrd="0" destOrd="0" parTransId="{0B8E618A-8F11-49CB-8D1F-92E382D48095}" sibTransId="{AC8B9DA6-31D4-4A3C-B507-5D6A22AEB43A}"/>
    <dgm:cxn modelId="{45C29A45-D790-41EC-9797-8D29A3E21557}" type="presOf" srcId="{BC2BF26B-D3DC-4337-A281-815B57AE9C5C}" destId="{4E5DC012-AE38-4CD4-AC2D-9BCD8EC0DE70}" srcOrd="0" destOrd="0" presId="urn:microsoft.com/office/officeart/2005/8/layout/hierarchy5"/>
    <dgm:cxn modelId="{13EE93F3-A945-4D1A-9508-AD8776E003AA}" type="presOf" srcId="{3C3F549D-6BF6-4ADA-9559-F02F61E0BEAA}" destId="{27E68F0D-263C-4A7C-9D67-0719E0942775}" srcOrd="1" destOrd="0" presId="urn:microsoft.com/office/officeart/2005/8/layout/hierarchy5"/>
    <dgm:cxn modelId="{FE121A59-CFFC-4985-B5C6-B508BC6E35FA}" srcId="{AC4A62E4-5AF1-4D81-AADF-D7B2A621E7D6}" destId="{D0FB4ECF-F1CC-4A90-BDFA-CE9C5B70AC70}" srcOrd="0" destOrd="0" parTransId="{4E018426-2EC5-48DD-AEEB-5C5B50550744}" sibTransId="{4399052F-A14F-44B6-B86C-BB1F9380F5DA}"/>
    <dgm:cxn modelId="{92B169AB-EB64-40C7-A32C-3A87FBEE7DA9}" type="presOf" srcId="{3C3F549D-6BF6-4ADA-9559-F02F61E0BEAA}" destId="{1514883A-261F-4889-AEA1-0ECDC4200D8F}" srcOrd="0" destOrd="0" presId="urn:microsoft.com/office/officeart/2005/8/layout/hierarchy5"/>
    <dgm:cxn modelId="{336B6A38-F090-4EBA-8E5A-B676DD6D8F0F}" type="presOf" srcId="{1E683FE4-B219-4874-9BBC-C222245FD4A8}" destId="{F9CA1D66-F4F5-4F91-B480-0915B7EB6EA8}" srcOrd="0" destOrd="0" presId="urn:microsoft.com/office/officeart/2005/8/layout/hierarchy5"/>
    <dgm:cxn modelId="{379F30EA-ACB7-4022-970C-94F3DEFDDA7A}" type="presOf" srcId="{A11915D5-E8D0-4DD7-90A7-CB7D903EAC9A}" destId="{278585B7-1547-4AD8-8432-4A9A408C8954}" srcOrd="0" destOrd="0" presId="urn:microsoft.com/office/officeart/2005/8/layout/hierarchy5"/>
    <dgm:cxn modelId="{5493CFE6-C87B-4467-8B8B-6796A354238F}" type="presOf" srcId="{7DCC5BCC-9170-48E2-A1E1-5876D39EDC28}" destId="{8ECF1FCC-E950-4CA4-B76F-6A450B25FD17}" srcOrd="0" destOrd="0" presId="urn:microsoft.com/office/officeart/2005/8/layout/hierarchy5"/>
    <dgm:cxn modelId="{B6CD0BA8-CCCB-411F-B572-11908104EB50}" type="presOf" srcId="{01E02437-551F-4E9A-8EA0-E88D8C15AD65}" destId="{D46B74F2-BD47-48E0-9B82-27396464932E}" srcOrd="0" destOrd="0" presId="urn:microsoft.com/office/officeart/2005/8/layout/hierarchy5"/>
    <dgm:cxn modelId="{315F1127-A687-4410-959C-7A73ECCFCEBC}" type="presOf" srcId="{AA970363-5621-4CD5-80B6-0D21078173E3}" destId="{F3BEFD2F-6378-4701-B34A-D784B76117F0}" srcOrd="1" destOrd="0" presId="urn:microsoft.com/office/officeart/2005/8/layout/hierarchy5"/>
    <dgm:cxn modelId="{EE5AB555-BCFA-4817-A27E-BE206B8F6336}" type="presOf" srcId="{5696EE6A-CA7E-45C7-95FD-B202C710E8DC}" destId="{69C2FDFF-FEA7-4B3A-8DDD-80ED5DDB3886}" srcOrd="0" destOrd="0" presId="urn:microsoft.com/office/officeart/2005/8/layout/hierarchy5"/>
    <dgm:cxn modelId="{66B90404-8448-4237-B9E9-91F6066389E8}" type="presOf" srcId="{B2ED71E8-2144-4FBE-BB5D-5FCCD3447CC5}" destId="{D721ADF1-DE1F-4288-AAD0-43D1DDC7B00D}" srcOrd="0" destOrd="0" presId="urn:microsoft.com/office/officeart/2005/8/layout/hierarchy5"/>
    <dgm:cxn modelId="{12BAE737-1991-42EC-B515-0939D9E25B57}" type="presOf" srcId="{481E1A7C-458E-42E9-BD97-8F271FBB2FDD}" destId="{BEBBF1B6-ED58-4DF2-AD27-FC4CC3E20BDB}" srcOrd="1" destOrd="0" presId="urn:microsoft.com/office/officeart/2005/8/layout/hierarchy5"/>
    <dgm:cxn modelId="{4BE3C12E-6A67-436D-8745-196153336466}" type="presOf" srcId="{AA970363-5621-4CD5-80B6-0D21078173E3}" destId="{424EAB2A-2B9F-4294-9297-3BCD94360E78}" srcOrd="0" destOrd="0" presId="urn:microsoft.com/office/officeart/2005/8/layout/hierarchy5"/>
    <dgm:cxn modelId="{41EC3B1F-D1C2-457F-84AE-A0B0C2E2D3FB}" srcId="{AC4A62E4-5AF1-4D81-AADF-D7B2A621E7D6}" destId="{AA970363-5621-4CD5-80B6-0D21078173E3}" srcOrd="1" destOrd="0" parTransId="{5B02E45D-F495-468A-A196-9BD5570662A2}" sibTransId="{D604A011-3BF3-4909-B27D-6F0C2F985796}"/>
    <dgm:cxn modelId="{2B1A3E17-15A0-48A1-AD44-5D6F5CADBF7D}" srcId="{B2ED71E8-2144-4FBE-BB5D-5FCCD3447CC5}" destId="{83B538B5-6D92-4D46-8C73-D87334EAA88B}" srcOrd="2" destOrd="0" parTransId="{4AEBBD8F-5834-4C2F-ACD2-751D7C476ADD}" sibTransId="{5DBC89BA-5EF9-4FA3-976E-63F372590502}"/>
    <dgm:cxn modelId="{CEFC84E7-18E8-4512-BAD4-7E6827D49590}" type="presOf" srcId="{B5AFA8D7-4B8B-41EF-9985-508383201E6D}" destId="{558A60E0-5897-4582-B3C8-B11FAA51369F}" srcOrd="0" destOrd="0" presId="urn:microsoft.com/office/officeart/2005/8/layout/hierarchy5"/>
    <dgm:cxn modelId="{161914D2-BD7D-4C33-8334-E35AF0F018BA}" type="presOf" srcId="{91C0DEE0-E658-4416-9710-CA324076FC6B}" destId="{20B29A2A-D868-4ECF-B503-78E3F6887427}" srcOrd="1" destOrd="0" presId="urn:microsoft.com/office/officeart/2005/8/layout/hierarchy5"/>
    <dgm:cxn modelId="{20887D7E-1315-43FD-B3E9-5833F241A52B}" type="presOf" srcId="{3A86496E-47B2-45F9-932B-1DE0A2217166}" destId="{B2445D10-0DAC-4C4A-A22B-D2F7C31B6ED1}" srcOrd="0" destOrd="0" presId="urn:microsoft.com/office/officeart/2005/8/layout/hierarchy5"/>
    <dgm:cxn modelId="{553C65BB-50C0-46FF-9011-9E4666ADB6E2}" type="presOf" srcId="{FD16A3BE-75F1-41A1-B196-ED4C01676301}" destId="{5CBC12C6-C90C-4F3C-9ABC-45CFC3FE42E9}" srcOrd="1" destOrd="0" presId="urn:microsoft.com/office/officeart/2005/8/layout/hierarchy5"/>
    <dgm:cxn modelId="{B8A9DC13-AB26-427F-9E96-A449B157BBE5}" type="presOf" srcId="{458EC0AC-9035-4749-905D-BC2B40AD3266}" destId="{DE23E65A-8894-4758-8623-81AE435B756B}" srcOrd="0" destOrd="0" presId="urn:microsoft.com/office/officeart/2005/8/layout/hierarchy5"/>
    <dgm:cxn modelId="{49B95D58-7D36-4769-88DD-93A4FC42FA1A}" type="presOf" srcId="{330A1414-E0C4-4B00-9453-EBEAC949DD97}" destId="{9E4F8EC1-C638-401D-81CB-B7E9E895945B}" srcOrd="0" destOrd="0" presId="urn:microsoft.com/office/officeart/2005/8/layout/hierarchy5"/>
    <dgm:cxn modelId="{B1925F7E-EED2-402D-AEDD-DE4B99BDF312}" type="presOf" srcId="{C4FC8A50-AD77-4C32-BECD-801BF5ADEF31}" destId="{F9691B81-DE4F-4214-B605-71DA0D4B6C2D}" srcOrd="1" destOrd="0" presId="urn:microsoft.com/office/officeart/2005/8/layout/hierarchy5"/>
    <dgm:cxn modelId="{67F523AA-5767-4C22-8C3B-72F6BC73F9F2}" type="presOf" srcId="{98699B39-F439-4F03-AE23-AD1090DF3FFB}" destId="{7190D127-C68A-43E4-895A-578371B94CBF}" srcOrd="1" destOrd="0" presId="urn:microsoft.com/office/officeart/2005/8/layout/hierarchy5"/>
    <dgm:cxn modelId="{2702CF0C-04DF-41C7-821E-0C7E88860B7E}" srcId="{D0FB4ECF-F1CC-4A90-BDFA-CE9C5B70AC70}" destId="{B2ED71E8-2144-4FBE-BB5D-5FCCD3447CC5}" srcOrd="0" destOrd="0" parTransId="{315F7205-8171-4FF3-8E15-4810C775A843}" sibTransId="{0C1FFB3F-C723-4497-94F7-E7911745413D}"/>
    <dgm:cxn modelId="{FB34798E-584F-459A-9452-738CC1CDAC0F}" srcId="{5696EE6A-CA7E-45C7-95FD-B202C710E8DC}" destId="{72C7B74F-DC36-4D22-B43C-82B26CC156CD}" srcOrd="0" destOrd="0" parTransId="{3C3F549D-6BF6-4ADA-9559-F02F61E0BEAA}" sibTransId="{84B00C98-432F-4F8A-A748-064C4007ED4B}"/>
    <dgm:cxn modelId="{A317303F-BB82-4789-A5F6-F9BB53D1AEA7}" type="presOf" srcId="{06782F47-50E9-49FC-949D-21382400976E}" destId="{0D5E2907-1D53-426A-9920-1491E5522768}" srcOrd="0" destOrd="0" presId="urn:microsoft.com/office/officeart/2005/8/layout/hierarchy5"/>
    <dgm:cxn modelId="{450246ED-A2AA-4A94-B333-BF5FDE60573E}" type="presOf" srcId="{83B538B5-6D92-4D46-8C73-D87334EAA88B}" destId="{5408446B-89FE-4819-94EA-CAB61F0313FC}" srcOrd="0" destOrd="0" presId="urn:microsoft.com/office/officeart/2005/8/layout/hierarchy5"/>
    <dgm:cxn modelId="{7315CC14-3E77-491D-8A8F-FE6B1DFAB590}" srcId="{AC4A62E4-5AF1-4D81-AADF-D7B2A621E7D6}" destId="{AB71621B-7594-46C7-805D-18B42D1CA66D}" srcOrd="3" destOrd="0" parTransId="{49FA9118-8D31-4BA2-B6CA-ACD1CC52CD63}" sibTransId="{52527DF9-2B51-4388-B625-339485A67F61}"/>
    <dgm:cxn modelId="{321C54FD-FEF7-42DB-A2A3-0D724519DD80}" type="presOf" srcId="{AB71621B-7594-46C7-805D-18B42D1CA66D}" destId="{92A96608-7E2F-4F95-B6CA-D8CC647CCFDE}" srcOrd="0" destOrd="0" presId="urn:microsoft.com/office/officeart/2005/8/layout/hierarchy5"/>
    <dgm:cxn modelId="{8EF1D887-1DDB-41FF-BB90-F61B749D77B0}" type="presOf" srcId="{0B8E618A-8F11-49CB-8D1F-92E382D48095}" destId="{C36C4915-1BF3-4DFA-B4D1-0908FCD99415}" srcOrd="0" destOrd="0" presId="urn:microsoft.com/office/officeart/2005/8/layout/hierarchy5"/>
    <dgm:cxn modelId="{ED52398B-73F7-4ECE-B1F2-29953E5232CB}" type="presOf" srcId="{CBB9D695-D805-4E0D-AB06-59B634BA033B}" destId="{5BE4D586-ECAD-40A2-BDCA-0CD24F965808}" srcOrd="0" destOrd="0" presId="urn:microsoft.com/office/officeart/2005/8/layout/hierarchy5"/>
    <dgm:cxn modelId="{900C058D-8B9E-43B2-A68F-4B8DF12BA9E0}" type="presOf" srcId="{6395AFB8-0545-4D95-B72F-BB0B67B9F99B}" destId="{BB1A813A-7C27-44E7-8570-D4E7926A8D03}" srcOrd="0" destOrd="0" presId="urn:microsoft.com/office/officeart/2005/8/layout/hierarchy5"/>
    <dgm:cxn modelId="{8FC5657D-1DDE-4E04-BB1A-6AD886BCA3FD}" type="presOf" srcId="{2449E60F-6864-4ACB-B156-53894FB13495}" destId="{CD4C2228-DC49-4CCF-B392-0B63267F22D8}" srcOrd="1" destOrd="0" presId="urn:microsoft.com/office/officeart/2005/8/layout/hierarchy5"/>
    <dgm:cxn modelId="{34B73DB7-0B2B-4763-80D9-3452A359B801}" srcId="{AC4A62E4-5AF1-4D81-AADF-D7B2A621E7D6}" destId="{CBB9D695-D805-4E0D-AB06-59B634BA033B}" srcOrd="2" destOrd="0" parTransId="{EE7FD598-6C4F-4587-AE6F-F6A06F03A840}" sibTransId="{E711F69D-B7C0-4C55-976E-92E7F6149A6F}"/>
    <dgm:cxn modelId="{DBA97B54-47AC-4B50-9560-D85AB2A9B177}" srcId="{B2ED71E8-2144-4FBE-BB5D-5FCCD3447CC5}" destId="{4721AF41-E9A2-41C6-B0B2-66E9321E539B}" srcOrd="1" destOrd="0" parTransId="{2449E60F-6864-4ACB-B156-53894FB13495}" sibTransId="{D643FD5A-2BF9-439B-A589-16BFDEC9AD0D}"/>
    <dgm:cxn modelId="{CDAC50D2-CFB2-4F7F-A2AD-795AA4A15797}" type="presOf" srcId="{98699B39-F439-4F03-AE23-AD1090DF3FFB}" destId="{DD0D5492-4699-40C4-B2F1-5F126A7EB8EB}" srcOrd="0" destOrd="0" presId="urn:microsoft.com/office/officeart/2005/8/layout/hierarchy5"/>
    <dgm:cxn modelId="{25343428-355F-42A0-A491-44B57D05AD7F}" srcId="{1E683FE4-B219-4874-9BBC-C222245FD4A8}" destId="{8BFBC632-7315-4629-846D-D846999807B7}" srcOrd="0" destOrd="0" parTransId="{C4FC8A50-AD77-4C32-BECD-801BF5ADEF31}" sibTransId="{627711D2-DE81-4930-9A6C-DA70099E2506}"/>
    <dgm:cxn modelId="{2BE96559-CCE3-45D3-A8FF-937C394420F8}" type="presOf" srcId="{949DFF69-54DA-4881-8DB9-AF34B67AB40A}" destId="{41125F0A-2245-48C0-AB82-3B53B13283AA}" srcOrd="1" destOrd="0" presId="urn:microsoft.com/office/officeart/2005/8/layout/hierarchy5"/>
    <dgm:cxn modelId="{CDBC9A9F-B8AA-4C3A-A745-6AF1F605B54F}" type="presOf" srcId="{AC4A62E4-5AF1-4D81-AADF-D7B2A621E7D6}" destId="{0BC31C77-1B6A-4CC1-A8AF-D73E8012191D}" srcOrd="0" destOrd="0" presId="urn:microsoft.com/office/officeart/2005/8/layout/hierarchy5"/>
    <dgm:cxn modelId="{7D0B115C-7E52-4C10-BADC-949CA9011755}" type="presOf" srcId="{AB71621B-7594-46C7-805D-18B42D1CA66D}" destId="{D296A1B1-4C79-47BD-BBB0-AC51D11A7AA3}" srcOrd="1" destOrd="0" presId="urn:microsoft.com/office/officeart/2005/8/layout/hierarchy5"/>
    <dgm:cxn modelId="{AF4FD13F-75B0-488E-9230-FEA3D436427D}" type="presOf" srcId="{72C7B74F-DC36-4D22-B43C-82B26CC156CD}" destId="{8C21FC54-B380-497E-862C-E89F108F2072}" srcOrd="0" destOrd="0" presId="urn:microsoft.com/office/officeart/2005/8/layout/hierarchy5"/>
    <dgm:cxn modelId="{A2734C6B-1911-4AE9-8698-32F1CA289411}" srcId="{E1D1D8DB-BA82-454B-967E-C0E8505DFFCE}" destId="{1E683FE4-B219-4874-9BBC-C222245FD4A8}" srcOrd="0" destOrd="0" parTransId="{458EC0AC-9035-4749-905D-BC2B40AD3266}" sibTransId="{4BD82D81-3047-4682-A207-6FF9BDD24D00}"/>
    <dgm:cxn modelId="{71BE3E5D-99B1-4A27-9445-D3DCD3244469}" type="presOf" srcId="{4AEBBD8F-5834-4C2F-ACD2-751D7C476ADD}" destId="{BA39FB8D-6AC4-46F5-ADB8-2C94E1DE760A}" srcOrd="0" destOrd="0" presId="urn:microsoft.com/office/officeart/2005/8/layout/hierarchy5"/>
    <dgm:cxn modelId="{6F798F19-6742-4645-B2DC-BE058EDB3C54}" type="presOf" srcId="{885F86AE-0EF2-4FAD-85F5-78FD28510706}" destId="{FD5ED93B-E9D7-4679-8108-FABC673130FA}" srcOrd="0" destOrd="0" presId="urn:microsoft.com/office/officeart/2005/8/layout/hierarchy5"/>
    <dgm:cxn modelId="{8F492A59-5B87-475C-96C3-EB565DCD3894}" type="presOf" srcId="{D0FB4ECF-F1CC-4A90-BDFA-CE9C5B70AC70}" destId="{99B32988-001B-443C-B918-BAED6066CF2E}" srcOrd="0" destOrd="0" presId="urn:microsoft.com/office/officeart/2005/8/layout/hierarchy5"/>
    <dgm:cxn modelId="{B6B9C70F-45F5-4655-A496-12B60ED9BA56}" srcId="{B2ED71E8-2144-4FBE-BB5D-5FCCD3447CC5}" destId="{E1D1D8DB-BA82-454B-967E-C0E8505DFFCE}" srcOrd="0" destOrd="0" parTransId="{98699B39-F439-4F03-AE23-AD1090DF3FFB}" sibTransId="{5D30B9F7-6377-46F6-8A70-61CCC3454042}"/>
    <dgm:cxn modelId="{B3434AAB-9057-4701-AE97-90FF53B57B4D}" type="presOf" srcId="{8C9B3572-3176-473B-9707-A20EAF19B19D}" destId="{28E56080-FAC7-45E3-A5A9-C50489FFFC6F}" srcOrd="0" destOrd="0" presId="urn:microsoft.com/office/officeart/2005/8/layout/hierarchy5"/>
    <dgm:cxn modelId="{D9EA4922-256C-426A-9908-B2C570F3F7B9}" type="presOf" srcId="{949DFF69-54DA-4881-8DB9-AF34B67AB40A}" destId="{F81624D1-1BD0-433A-B4A1-711B0F44A296}" srcOrd="0" destOrd="0" presId="urn:microsoft.com/office/officeart/2005/8/layout/hierarchy5"/>
    <dgm:cxn modelId="{03B3368F-19AB-4C16-A82C-C3014F1681F7}" type="presOf" srcId="{4721AF41-E9A2-41C6-B0B2-66E9321E539B}" destId="{86313C44-1430-4519-ABB2-5C9002B52CDB}" srcOrd="0" destOrd="0" presId="urn:microsoft.com/office/officeart/2005/8/layout/hierarchy5"/>
    <dgm:cxn modelId="{1E58CE0C-398A-4970-AC3A-11CB52BC6F60}" type="presOf" srcId="{4E6984CD-6955-4A59-8D39-F29FA7F78876}" destId="{91098C93-70AF-4719-B87B-7A7E228F40BD}" srcOrd="1" destOrd="0" presId="urn:microsoft.com/office/officeart/2005/8/layout/hierarchy5"/>
    <dgm:cxn modelId="{D11EA3AC-7990-4AF2-8FBB-B0C091A87F10}" srcId="{AC4A62E4-5AF1-4D81-AADF-D7B2A621E7D6}" destId="{91C0DEE0-E658-4416-9710-CA324076FC6B}" srcOrd="5" destOrd="0" parTransId="{2ABFA2BF-83F4-471B-A07C-5B025E63B7FC}" sibTransId="{DF3D1D3C-0F19-4DD5-AD7A-675F29D59096}"/>
    <dgm:cxn modelId="{235C2F39-9504-431B-9BF9-D31351214EE6}" type="presOf" srcId="{315F7205-8171-4FF3-8E15-4810C775A843}" destId="{DD96659C-6995-4BB3-AFD2-591EDEA57455}" srcOrd="1" destOrd="0" presId="urn:microsoft.com/office/officeart/2005/8/layout/hierarchy5"/>
    <dgm:cxn modelId="{4E712B14-A5B8-46BB-804C-F314C1C92B90}" type="presOf" srcId="{E23F0534-9E69-4AAC-BA45-7C0C4F967A12}" destId="{437268AC-5FF4-4455-8909-1B660432C2FF}" srcOrd="0" destOrd="0" presId="urn:microsoft.com/office/officeart/2005/8/layout/hierarchy5"/>
    <dgm:cxn modelId="{414245CB-6868-4F52-BA79-FC0B74305172}" type="presOf" srcId="{4AEBBD8F-5834-4C2F-ACD2-751D7C476ADD}" destId="{8BED4A75-1447-40B9-9D01-F56D7955777D}" srcOrd="1" destOrd="0" presId="urn:microsoft.com/office/officeart/2005/8/layout/hierarchy5"/>
    <dgm:cxn modelId="{2004EE98-C975-4849-B276-7A108A4CE7F2}" type="presOf" srcId="{E23F0534-9E69-4AAC-BA45-7C0C4F967A12}" destId="{1FC3F721-CCF0-4F72-94E2-BA68800B17A1}" srcOrd="1" destOrd="0" presId="urn:microsoft.com/office/officeart/2005/8/layout/hierarchy5"/>
    <dgm:cxn modelId="{CA56761E-0A71-4658-A8C1-D47C38CE47AF}" srcId="{83B538B5-6D92-4D46-8C73-D87334EAA88B}" destId="{6395AFB8-0545-4D95-B72F-BB0B67B9F99B}" srcOrd="0" destOrd="0" parTransId="{330A1414-E0C4-4B00-9453-EBEAC949DD97}" sibTransId="{DD3D9693-9A92-4A62-B6C0-5C760F4E797C}"/>
    <dgm:cxn modelId="{20A9CE0D-F3ED-4DD2-A9D0-6F0A650946C7}" type="presOf" srcId="{7DCC5BCC-9170-48E2-A1E1-5876D39EDC28}" destId="{044CC11B-27FB-4835-9921-C32B0960D10A}" srcOrd="1" destOrd="0" presId="urn:microsoft.com/office/officeart/2005/8/layout/hierarchy5"/>
    <dgm:cxn modelId="{EDAAB782-F5A5-435B-BE0B-AAB940DDF333}" srcId="{B5AFA8D7-4B8B-41EF-9985-508383201E6D}" destId="{E751EC07-600D-4193-BF76-3A52C69B7520}" srcOrd="0" destOrd="0" parTransId="{FD16A3BE-75F1-41A1-B196-ED4C01676301}" sibTransId="{F4DF2F56-8E36-4AB1-B74B-F339821ECF0D}"/>
    <dgm:cxn modelId="{1C4649DF-32AD-4F34-A11F-A10EC6BA2618}" srcId="{AC4A62E4-5AF1-4D81-AADF-D7B2A621E7D6}" destId="{4E6984CD-6955-4A59-8D39-F29FA7F78876}" srcOrd="4" destOrd="0" parTransId="{B4114DE3-AD79-4B3B-BAAC-4F2BD13F38A0}" sibTransId="{31BC07FE-5A82-475E-8F12-33F6409A0ED4}"/>
    <dgm:cxn modelId="{2C611369-AF99-43E5-8C4D-E00408C17751}" type="presOf" srcId="{458EC0AC-9035-4749-905D-BC2B40AD3266}" destId="{28D7511C-07A2-41FA-A2AF-E65C27699C20}" srcOrd="1" destOrd="0" presId="urn:microsoft.com/office/officeart/2005/8/layout/hierarchy5"/>
    <dgm:cxn modelId="{8852B24A-8939-4D52-93FE-1FC1D5B69B05}" srcId="{3A86496E-47B2-45F9-932B-1DE0A2217166}" destId="{D477DF2F-A90E-4B90-89D2-56D45DB4AF90}" srcOrd="0" destOrd="0" parTransId="{8C9B3572-3176-473B-9707-A20EAF19B19D}" sibTransId="{354F7B76-9A7A-4E12-87BC-E9425D01BF18}"/>
    <dgm:cxn modelId="{28D1EBE4-59CF-484D-A95C-301D1C660E1F}" srcId="{4721AF41-E9A2-41C6-B0B2-66E9321E539B}" destId="{B5AFA8D7-4B8B-41EF-9985-508383201E6D}" srcOrd="0" destOrd="0" parTransId="{7DCC5BCC-9170-48E2-A1E1-5876D39EDC28}" sibTransId="{7B4EF2EC-EEA1-455B-8532-86B383B7718E}"/>
    <dgm:cxn modelId="{DF8D77B6-CC9E-49D3-8819-207FA9D92E26}" type="presOf" srcId="{FD16A3BE-75F1-41A1-B196-ED4C01676301}" destId="{43BD87B4-9746-4FFB-8F1D-2F3162A6AF6D}" srcOrd="0" destOrd="0" presId="urn:microsoft.com/office/officeart/2005/8/layout/hierarchy5"/>
    <dgm:cxn modelId="{330DF2DF-7597-481F-B583-6391E39BE64E}" type="presOf" srcId="{91C0DEE0-E658-4416-9710-CA324076FC6B}" destId="{FD20F7BA-D61C-446D-9DDA-62FF2620619D}" srcOrd="0" destOrd="0" presId="urn:microsoft.com/office/officeart/2005/8/layout/hierarchy5"/>
    <dgm:cxn modelId="{D7830377-AFE6-4F31-91AB-F1F1682F0E4C}" type="presOf" srcId="{D477DF2F-A90E-4B90-89D2-56D45DB4AF90}" destId="{53570ECD-5F6D-4FD2-AF08-6FD253B26584}" srcOrd="0" destOrd="0" presId="urn:microsoft.com/office/officeart/2005/8/layout/hierarchy5"/>
    <dgm:cxn modelId="{0CBB740A-D5F0-48E9-A448-37BBD4CE208B}" srcId="{BC2BF26B-D3DC-4337-A281-815B57AE9C5C}" destId="{5696EE6A-CA7E-45C7-95FD-B202C710E8DC}" srcOrd="0" destOrd="0" parTransId="{885F86AE-0EF2-4FAD-85F5-78FD28510706}" sibTransId="{69338FFB-C754-48B4-A121-FD2B6656C700}"/>
    <dgm:cxn modelId="{7B5184F1-FC4E-48F8-B2F0-A3D2F26BCA11}" type="presOf" srcId="{E1D1D8DB-BA82-454B-967E-C0E8505DFFCE}" destId="{8880EB5B-64B8-4AA1-ACA0-E97FC477AC6C}" srcOrd="0" destOrd="0" presId="urn:microsoft.com/office/officeart/2005/8/layout/hierarchy5"/>
    <dgm:cxn modelId="{760746C7-EE7F-4F17-B5A2-F13A29CF29A3}" type="presOf" srcId="{0B8E618A-8F11-49CB-8D1F-92E382D48095}" destId="{06387888-4ADF-4F56-B931-6B262A7FA50F}" srcOrd="1" destOrd="0" presId="urn:microsoft.com/office/officeart/2005/8/layout/hierarchy5"/>
    <dgm:cxn modelId="{FED11F0D-CDBB-4763-A1FA-9ED889B53294}" type="presOf" srcId="{CBB9D695-D805-4E0D-AB06-59B634BA033B}" destId="{1DFE7632-CA0F-4AD2-A577-CB8DDFD92517}" srcOrd="1" destOrd="0" presId="urn:microsoft.com/office/officeart/2005/8/layout/hierarchy5"/>
    <dgm:cxn modelId="{26087937-6E5F-43A8-B2E7-BCC573A46AAB}" type="presOf" srcId="{E751EC07-600D-4193-BF76-3A52C69B7520}" destId="{F0E6AF74-8BA1-43DD-9ACA-4CA3D2B47F19}" srcOrd="0" destOrd="0" presId="urn:microsoft.com/office/officeart/2005/8/layout/hierarchy5"/>
    <dgm:cxn modelId="{108C5EE2-95F2-48ED-BFF5-45788AB01CA8}" type="presParOf" srcId="{0BC31C77-1B6A-4CC1-A8AF-D73E8012191D}" destId="{75624DBC-F5A0-4CBD-8072-FD5B765AE2C0}" srcOrd="0" destOrd="0" presId="urn:microsoft.com/office/officeart/2005/8/layout/hierarchy5"/>
    <dgm:cxn modelId="{E777FC71-B5A1-466B-8F13-E0DB198DAFCD}" type="presParOf" srcId="{75624DBC-F5A0-4CBD-8072-FD5B765AE2C0}" destId="{5147FF6B-4E86-4B50-9A8F-83BE727A3736}" srcOrd="0" destOrd="0" presId="urn:microsoft.com/office/officeart/2005/8/layout/hierarchy5"/>
    <dgm:cxn modelId="{D88D0C76-CA03-49CA-9986-BEB13C60D091}" type="presParOf" srcId="{75624DBC-F5A0-4CBD-8072-FD5B765AE2C0}" destId="{2089E16A-8513-450C-ADB1-EBBB46C5D774}" srcOrd="1" destOrd="0" presId="urn:microsoft.com/office/officeart/2005/8/layout/hierarchy5"/>
    <dgm:cxn modelId="{545139FC-DD2B-49E3-AA90-183F90EEC124}" type="presParOf" srcId="{2089E16A-8513-450C-ADB1-EBBB46C5D774}" destId="{E45D9A58-380F-4600-90B5-C2DBCE20E041}" srcOrd="0" destOrd="0" presId="urn:microsoft.com/office/officeart/2005/8/layout/hierarchy5"/>
    <dgm:cxn modelId="{0CDDFB8D-B920-4E61-A001-EA8AF88F865F}" type="presParOf" srcId="{E45D9A58-380F-4600-90B5-C2DBCE20E041}" destId="{99B32988-001B-443C-B918-BAED6066CF2E}" srcOrd="0" destOrd="0" presId="urn:microsoft.com/office/officeart/2005/8/layout/hierarchy5"/>
    <dgm:cxn modelId="{ED295BE0-6A4A-41AE-8BB0-78FE48A872C2}" type="presParOf" srcId="{E45D9A58-380F-4600-90B5-C2DBCE20E041}" destId="{3C81C9D0-3413-4130-9AE0-3282D70074BD}" srcOrd="1" destOrd="0" presId="urn:microsoft.com/office/officeart/2005/8/layout/hierarchy5"/>
    <dgm:cxn modelId="{12215BE5-D112-4174-8126-5439C107AFE4}" type="presParOf" srcId="{3C81C9D0-3413-4130-9AE0-3282D70074BD}" destId="{F6F07558-82E5-495A-BBC9-3E7DE916906E}" srcOrd="0" destOrd="0" presId="urn:microsoft.com/office/officeart/2005/8/layout/hierarchy5"/>
    <dgm:cxn modelId="{95D4BF0F-BEB9-4EC2-82EC-94302A89FE3C}" type="presParOf" srcId="{F6F07558-82E5-495A-BBC9-3E7DE916906E}" destId="{DD96659C-6995-4BB3-AFD2-591EDEA57455}" srcOrd="0" destOrd="0" presId="urn:microsoft.com/office/officeart/2005/8/layout/hierarchy5"/>
    <dgm:cxn modelId="{7574A24E-3A1E-4EBA-8564-E4BD1B78CB7B}" type="presParOf" srcId="{3C81C9D0-3413-4130-9AE0-3282D70074BD}" destId="{6E841927-3014-4DB8-B3D6-F58A02BB19EA}" srcOrd="1" destOrd="0" presId="urn:microsoft.com/office/officeart/2005/8/layout/hierarchy5"/>
    <dgm:cxn modelId="{91A91180-41C6-473D-85DE-1CDA9DA8FB6C}" type="presParOf" srcId="{6E841927-3014-4DB8-B3D6-F58A02BB19EA}" destId="{D721ADF1-DE1F-4288-AAD0-43D1DDC7B00D}" srcOrd="0" destOrd="0" presId="urn:microsoft.com/office/officeart/2005/8/layout/hierarchy5"/>
    <dgm:cxn modelId="{A2C16E80-3DC9-4ACC-833A-57C54DC90760}" type="presParOf" srcId="{6E841927-3014-4DB8-B3D6-F58A02BB19EA}" destId="{3B23C95D-1E6F-40E8-B37C-74EE49907E40}" srcOrd="1" destOrd="0" presId="urn:microsoft.com/office/officeart/2005/8/layout/hierarchy5"/>
    <dgm:cxn modelId="{45E52376-2BDB-445C-ACC4-CA329471F09E}" type="presParOf" srcId="{3B23C95D-1E6F-40E8-B37C-74EE49907E40}" destId="{DD0D5492-4699-40C4-B2F1-5F126A7EB8EB}" srcOrd="0" destOrd="0" presId="urn:microsoft.com/office/officeart/2005/8/layout/hierarchy5"/>
    <dgm:cxn modelId="{DEB639E9-FA0E-49E3-A4D4-F41ED26D0314}" type="presParOf" srcId="{DD0D5492-4699-40C4-B2F1-5F126A7EB8EB}" destId="{7190D127-C68A-43E4-895A-578371B94CBF}" srcOrd="0" destOrd="0" presId="urn:microsoft.com/office/officeart/2005/8/layout/hierarchy5"/>
    <dgm:cxn modelId="{963D6F7C-939B-4D0A-B6F2-765FD7EC8B6D}" type="presParOf" srcId="{3B23C95D-1E6F-40E8-B37C-74EE49907E40}" destId="{1D920945-D226-421F-B2AB-35F0171B3F15}" srcOrd="1" destOrd="0" presId="urn:microsoft.com/office/officeart/2005/8/layout/hierarchy5"/>
    <dgm:cxn modelId="{2E74BE4C-4494-41D2-A273-FD42ED7B0FB8}" type="presParOf" srcId="{1D920945-D226-421F-B2AB-35F0171B3F15}" destId="{8880EB5B-64B8-4AA1-ACA0-E97FC477AC6C}" srcOrd="0" destOrd="0" presId="urn:microsoft.com/office/officeart/2005/8/layout/hierarchy5"/>
    <dgm:cxn modelId="{FC8555DA-97EA-4A78-B453-01DF559D8081}" type="presParOf" srcId="{1D920945-D226-421F-B2AB-35F0171B3F15}" destId="{720BA975-0BC6-493B-84FD-9736269858D3}" srcOrd="1" destOrd="0" presId="urn:microsoft.com/office/officeart/2005/8/layout/hierarchy5"/>
    <dgm:cxn modelId="{DBB2091B-1F12-4767-A598-C0E5BFD39070}" type="presParOf" srcId="{720BA975-0BC6-493B-84FD-9736269858D3}" destId="{DE23E65A-8894-4758-8623-81AE435B756B}" srcOrd="0" destOrd="0" presId="urn:microsoft.com/office/officeart/2005/8/layout/hierarchy5"/>
    <dgm:cxn modelId="{E2A4A2E9-65EE-4105-8499-5B105A4EF725}" type="presParOf" srcId="{DE23E65A-8894-4758-8623-81AE435B756B}" destId="{28D7511C-07A2-41FA-A2AF-E65C27699C20}" srcOrd="0" destOrd="0" presId="urn:microsoft.com/office/officeart/2005/8/layout/hierarchy5"/>
    <dgm:cxn modelId="{E8E0A28D-A7D7-41AB-9D4E-A0B18A1A9C54}" type="presParOf" srcId="{720BA975-0BC6-493B-84FD-9736269858D3}" destId="{50792813-CC0C-419F-B118-193F22375B22}" srcOrd="1" destOrd="0" presId="urn:microsoft.com/office/officeart/2005/8/layout/hierarchy5"/>
    <dgm:cxn modelId="{BA01431B-13BB-48EC-AA2A-6B17F07C416F}" type="presParOf" srcId="{50792813-CC0C-419F-B118-193F22375B22}" destId="{F9CA1D66-F4F5-4F91-B480-0915B7EB6EA8}" srcOrd="0" destOrd="0" presId="urn:microsoft.com/office/officeart/2005/8/layout/hierarchy5"/>
    <dgm:cxn modelId="{DD6148A3-3E0E-48B1-A6E3-AECFD91A07D8}" type="presParOf" srcId="{50792813-CC0C-419F-B118-193F22375B22}" destId="{DDF70911-93D8-44DE-8316-775790A12D26}" srcOrd="1" destOrd="0" presId="urn:microsoft.com/office/officeart/2005/8/layout/hierarchy5"/>
    <dgm:cxn modelId="{B7BCE74C-F55B-4F3A-B411-20D1DA5EA61C}" type="presParOf" srcId="{DDF70911-93D8-44DE-8316-775790A12D26}" destId="{49FF7363-34FC-4C68-800B-982FC86E8205}" srcOrd="0" destOrd="0" presId="urn:microsoft.com/office/officeart/2005/8/layout/hierarchy5"/>
    <dgm:cxn modelId="{4CFA2FA4-141C-4373-BE70-7B004E3F9EF9}" type="presParOf" srcId="{49FF7363-34FC-4C68-800B-982FC86E8205}" destId="{F9691B81-DE4F-4214-B605-71DA0D4B6C2D}" srcOrd="0" destOrd="0" presId="urn:microsoft.com/office/officeart/2005/8/layout/hierarchy5"/>
    <dgm:cxn modelId="{126F34B4-C33F-46A8-885D-D830ED2E1B19}" type="presParOf" srcId="{DDF70911-93D8-44DE-8316-775790A12D26}" destId="{1EBB9E8C-7A39-441B-A9C0-267019A6325A}" srcOrd="1" destOrd="0" presId="urn:microsoft.com/office/officeart/2005/8/layout/hierarchy5"/>
    <dgm:cxn modelId="{22F620EB-0D42-4056-B4BA-BF95A897DD9F}" type="presParOf" srcId="{1EBB9E8C-7A39-441B-A9C0-267019A6325A}" destId="{CA2C7AE9-B7BB-42B8-B3E1-14A79CCAAF94}" srcOrd="0" destOrd="0" presId="urn:microsoft.com/office/officeart/2005/8/layout/hierarchy5"/>
    <dgm:cxn modelId="{261235C5-5163-40B2-97EE-161D501B4979}" type="presParOf" srcId="{1EBB9E8C-7A39-441B-A9C0-267019A6325A}" destId="{F48C8F9B-CC21-40BA-B849-4566A8FAFE0F}" srcOrd="1" destOrd="0" presId="urn:microsoft.com/office/officeart/2005/8/layout/hierarchy5"/>
    <dgm:cxn modelId="{2B56F21F-4369-411F-8561-19B6D4A46273}" type="presParOf" srcId="{3B23C95D-1E6F-40E8-B37C-74EE49907E40}" destId="{A6BE550A-A829-4D0C-BFD1-B879914DCD67}" srcOrd="2" destOrd="0" presId="urn:microsoft.com/office/officeart/2005/8/layout/hierarchy5"/>
    <dgm:cxn modelId="{3F2E81C6-A87B-4916-A05A-752E941285C2}" type="presParOf" srcId="{A6BE550A-A829-4D0C-BFD1-B879914DCD67}" destId="{CD4C2228-DC49-4CCF-B392-0B63267F22D8}" srcOrd="0" destOrd="0" presId="urn:microsoft.com/office/officeart/2005/8/layout/hierarchy5"/>
    <dgm:cxn modelId="{6BC730DC-DA60-4CAA-A9B1-6385FBA13055}" type="presParOf" srcId="{3B23C95D-1E6F-40E8-B37C-74EE49907E40}" destId="{589E44E4-155B-49B8-89C1-884C91B68E11}" srcOrd="3" destOrd="0" presId="urn:microsoft.com/office/officeart/2005/8/layout/hierarchy5"/>
    <dgm:cxn modelId="{936F170E-586F-4E1A-B9CF-88065AF79D30}" type="presParOf" srcId="{589E44E4-155B-49B8-89C1-884C91B68E11}" destId="{86313C44-1430-4519-ABB2-5C9002B52CDB}" srcOrd="0" destOrd="0" presId="urn:microsoft.com/office/officeart/2005/8/layout/hierarchy5"/>
    <dgm:cxn modelId="{E49AAC6C-7D18-4CEF-B503-F4D5A14D99A1}" type="presParOf" srcId="{589E44E4-155B-49B8-89C1-884C91B68E11}" destId="{B4801175-0D2B-4B6E-B447-54BF58A486E4}" srcOrd="1" destOrd="0" presId="urn:microsoft.com/office/officeart/2005/8/layout/hierarchy5"/>
    <dgm:cxn modelId="{B00AFCA5-A563-4E5C-A942-0187EB562F83}" type="presParOf" srcId="{B4801175-0D2B-4B6E-B447-54BF58A486E4}" destId="{8ECF1FCC-E950-4CA4-B76F-6A450B25FD17}" srcOrd="0" destOrd="0" presId="urn:microsoft.com/office/officeart/2005/8/layout/hierarchy5"/>
    <dgm:cxn modelId="{568E5545-7428-4F46-9D9C-CC097CD3D188}" type="presParOf" srcId="{8ECF1FCC-E950-4CA4-B76F-6A450B25FD17}" destId="{044CC11B-27FB-4835-9921-C32B0960D10A}" srcOrd="0" destOrd="0" presId="urn:microsoft.com/office/officeart/2005/8/layout/hierarchy5"/>
    <dgm:cxn modelId="{13CD0820-4EC5-4031-985E-B2187FE2A396}" type="presParOf" srcId="{B4801175-0D2B-4B6E-B447-54BF58A486E4}" destId="{76123BC9-80B5-4DAE-A77A-8584B6733D13}" srcOrd="1" destOrd="0" presId="urn:microsoft.com/office/officeart/2005/8/layout/hierarchy5"/>
    <dgm:cxn modelId="{D212D6C8-157A-40CA-B91F-C6C4C989E8DA}" type="presParOf" srcId="{76123BC9-80B5-4DAE-A77A-8584B6733D13}" destId="{558A60E0-5897-4582-B3C8-B11FAA51369F}" srcOrd="0" destOrd="0" presId="urn:microsoft.com/office/officeart/2005/8/layout/hierarchy5"/>
    <dgm:cxn modelId="{5FE5A8CA-CBC4-4FBE-BB24-A1ABE23ED7B9}" type="presParOf" srcId="{76123BC9-80B5-4DAE-A77A-8584B6733D13}" destId="{B8BD6F8F-DE50-43E3-8B90-2D6A37003E44}" srcOrd="1" destOrd="0" presId="urn:microsoft.com/office/officeart/2005/8/layout/hierarchy5"/>
    <dgm:cxn modelId="{EF88443F-58E6-42AB-82E2-F23D4F052622}" type="presParOf" srcId="{B8BD6F8F-DE50-43E3-8B90-2D6A37003E44}" destId="{43BD87B4-9746-4FFB-8F1D-2F3162A6AF6D}" srcOrd="0" destOrd="0" presId="urn:microsoft.com/office/officeart/2005/8/layout/hierarchy5"/>
    <dgm:cxn modelId="{045DB564-D25F-483F-99C2-E4DCF95E4164}" type="presParOf" srcId="{43BD87B4-9746-4FFB-8F1D-2F3162A6AF6D}" destId="{5CBC12C6-C90C-4F3C-9ABC-45CFC3FE42E9}" srcOrd="0" destOrd="0" presId="urn:microsoft.com/office/officeart/2005/8/layout/hierarchy5"/>
    <dgm:cxn modelId="{37E1F41D-CC93-44B0-94F8-EC95C9EFFBDB}" type="presParOf" srcId="{B8BD6F8F-DE50-43E3-8B90-2D6A37003E44}" destId="{5B737620-BC45-488C-B7F3-8A9F33A2F46B}" srcOrd="1" destOrd="0" presId="urn:microsoft.com/office/officeart/2005/8/layout/hierarchy5"/>
    <dgm:cxn modelId="{841D78FB-4C38-491F-ACBB-F53E2420C1D9}" type="presParOf" srcId="{5B737620-BC45-488C-B7F3-8A9F33A2F46B}" destId="{F0E6AF74-8BA1-43DD-9ACA-4CA3D2B47F19}" srcOrd="0" destOrd="0" presId="urn:microsoft.com/office/officeart/2005/8/layout/hierarchy5"/>
    <dgm:cxn modelId="{26B9C8A0-7D27-42DC-9675-0236E836B693}" type="presParOf" srcId="{5B737620-BC45-488C-B7F3-8A9F33A2F46B}" destId="{5912E2BC-E6A3-437A-9980-58C8B2F17504}" srcOrd="1" destOrd="0" presId="urn:microsoft.com/office/officeart/2005/8/layout/hierarchy5"/>
    <dgm:cxn modelId="{FD875D6B-9A3C-452A-94FE-9949A6BFA287}" type="presParOf" srcId="{3B23C95D-1E6F-40E8-B37C-74EE49907E40}" destId="{BA39FB8D-6AC4-46F5-ADB8-2C94E1DE760A}" srcOrd="4" destOrd="0" presId="urn:microsoft.com/office/officeart/2005/8/layout/hierarchy5"/>
    <dgm:cxn modelId="{53685908-84AF-4E3A-8F0D-DA85FA26F794}" type="presParOf" srcId="{BA39FB8D-6AC4-46F5-ADB8-2C94E1DE760A}" destId="{8BED4A75-1447-40B9-9D01-F56D7955777D}" srcOrd="0" destOrd="0" presId="urn:microsoft.com/office/officeart/2005/8/layout/hierarchy5"/>
    <dgm:cxn modelId="{8D96E1FB-502A-488F-AC7F-8E3CA34C3A21}" type="presParOf" srcId="{3B23C95D-1E6F-40E8-B37C-74EE49907E40}" destId="{DD5FD20B-0870-4DFA-A276-E4436770A935}" srcOrd="5" destOrd="0" presId="urn:microsoft.com/office/officeart/2005/8/layout/hierarchy5"/>
    <dgm:cxn modelId="{924A123D-5C67-4C6A-8A8E-F7CDDC9C9FC9}" type="presParOf" srcId="{DD5FD20B-0870-4DFA-A276-E4436770A935}" destId="{5408446B-89FE-4819-94EA-CAB61F0313FC}" srcOrd="0" destOrd="0" presId="urn:microsoft.com/office/officeart/2005/8/layout/hierarchy5"/>
    <dgm:cxn modelId="{BD51EEA9-A783-4CE8-826E-6ED7F30A7451}" type="presParOf" srcId="{DD5FD20B-0870-4DFA-A276-E4436770A935}" destId="{D2DF750A-9562-4DFF-8AC6-E56BDDFD2BB3}" srcOrd="1" destOrd="0" presId="urn:microsoft.com/office/officeart/2005/8/layout/hierarchy5"/>
    <dgm:cxn modelId="{18444EB3-6BCA-48D2-8A84-DEB860A50EF4}" type="presParOf" srcId="{D2DF750A-9562-4DFF-8AC6-E56BDDFD2BB3}" destId="{9E4F8EC1-C638-401D-81CB-B7E9E895945B}" srcOrd="0" destOrd="0" presId="urn:microsoft.com/office/officeart/2005/8/layout/hierarchy5"/>
    <dgm:cxn modelId="{1013B1E3-0947-44C8-972D-61D2210BD99F}" type="presParOf" srcId="{9E4F8EC1-C638-401D-81CB-B7E9E895945B}" destId="{2CA25F72-5EF1-4184-88E8-91352EA62B74}" srcOrd="0" destOrd="0" presId="urn:microsoft.com/office/officeart/2005/8/layout/hierarchy5"/>
    <dgm:cxn modelId="{5555EED1-84E1-4E9C-928C-5AB8CCC1028C}" type="presParOf" srcId="{D2DF750A-9562-4DFF-8AC6-E56BDDFD2BB3}" destId="{296AD5DC-FE8F-4F23-A697-2238E7373F48}" srcOrd="1" destOrd="0" presId="urn:microsoft.com/office/officeart/2005/8/layout/hierarchy5"/>
    <dgm:cxn modelId="{C6546E5C-CBE4-4EE5-B016-5E03CF31199D}" type="presParOf" srcId="{296AD5DC-FE8F-4F23-A697-2238E7373F48}" destId="{BB1A813A-7C27-44E7-8570-D4E7926A8D03}" srcOrd="0" destOrd="0" presId="urn:microsoft.com/office/officeart/2005/8/layout/hierarchy5"/>
    <dgm:cxn modelId="{F8B3C182-8E26-4BB4-8EC8-523BD340B49C}" type="presParOf" srcId="{296AD5DC-FE8F-4F23-A697-2238E7373F48}" destId="{14424411-477C-4FDA-9FBB-0358F2A53A80}" srcOrd="1" destOrd="0" presId="urn:microsoft.com/office/officeart/2005/8/layout/hierarchy5"/>
    <dgm:cxn modelId="{7BB8417B-9816-4FBE-8BFF-E9421BDA2D6A}" type="presParOf" srcId="{14424411-477C-4FDA-9FBB-0358F2A53A80}" destId="{437268AC-5FF4-4455-8909-1B660432C2FF}" srcOrd="0" destOrd="0" presId="urn:microsoft.com/office/officeart/2005/8/layout/hierarchy5"/>
    <dgm:cxn modelId="{9055283B-D681-46AC-915C-B3183BD8CEC3}" type="presParOf" srcId="{437268AC-5FF4-4455-8909-1B660432C2FF}" destId="{1FC3F721-CCF0-4F72-94E2-BA68800B17A1}" srcOrd="0" destOrd="0" presId="urn:microsoft.com/office/officeart/2005/8/layout/hierarchy5"/>
    <dgm:cxn modelId="{4A7B542D-C743-41B8-A646-50856F9C1466}" type="presParOf" srcId="{14424411-477C-4FDA-9FBB-0358F2A53A80}" destId="{817B822F-6CAB-4B5A-9C11-8FA1CF9AA188}" srcOrd="1" destOrd="0" presId="urn:microsoft.com/office/officeart/2005/8/layout/hierarchy5"/>
    <dgm:cxn modelId="{30C36298-1F92-4074-817A-88FE0B19474D}" type="presParOf" srcId="{817B822F-6CAB-4B5A-9C11-8FA1CF9AA188}" destId="{D46B74F2-BD47-48E0-9B82-27396464932E}" srcOrd="0" destOrd="0" presId="urn:microsoft.com/office/officeart/2005/8/layout/hierarchy5"/>
    <dgm:cxn modelId="{87E6E130-08F3-48B1-A099-C357B815587A}" type="presParOf" srcId="{817B822F-6CAB-4B5A-9C11-8FA1CF9AA188}" destId="{989DA5F2-FF89-4BA6-B4B3-621A68A3FE63}" srcOrd="1" destOrd="0" presId="urn:microsoft.com/office/officeart/2005/8/layout/hierarchy5"/>
    <dgm:cxn modelId="{26F80FF3-D128-4D5A-BB1A-F727B9D79F5C}" type="presParOf" srcId="{3C81C9D0-3413-4130-9AE0-3282D70074BD}" destId="{C4BDC0CB-B343-4476-B17D-71495835D79F}" srcOrd="2" destOrd="0" presId="urn:microsoft.com/office/officeart/2005/8/layout/hierarchy5"/>
    <dgm:cxn modelId="{B19A282D-327B-4537-9CCC-2E3BEFF4C604}" type="presParOf" srcId="{C4BDC0CB-B343-4476-B17D-71495835D79F}" destId="{E9FBDF47-1095-4970-8399-57E009652E33}" srcOrd="0" destOrd="0" presId="urn:microsoft.com/office/officeart/2005/8/layout/hierarchy5"/>
    <dgm:cxn modelId="{05638C97-BE60-4B15-86FF-C65987D9FB8D}" type="presParOf" srcId="{3C81C9D0-3413-4130-9AE0-3282D70074BD}" destId="{18734EC3-594D-412F-B007-A39974213AE2}" srcOrd="3" destOrd="0" presId="urn:microsoft.com/office/officeart/2005/8/layout/hierarchy5"/>
    <dgm:cxn modelId="{107AF874-375E-449B-A36C-CEFC41F830DD}" type="presParOf" srcId="{18734EC3-594D-412F-B007-A39974213AE2}" destId="{278585B7-1547-4AD8-8432-4A9A408C8954}" srcOrd="0" destOrd="0" presId="urn:microsoft.com/office/officeart/2005/8/layout/hierarchy5"/>
    <dgm:cxn modelId="{A67626AB-8B4F-4ADC-B1DF-A3D8F1F875F9}" type="presParOf" srcId="{18734EC3-594D-412F-B007-A39974213AE2}" destId="{7124A065-E5D9-4D1F-91F0-02A67582C0C5}" srcOrd="1" destOrd="0" presId="urn:microsoft.com/office/officeart/2005/8/layout/hierarchy5"/>
    <dgm:cxn modelId="{CCC7C64A-867B-41A4-801F-302D52F49D8B}" type="presParOf" srcId="{7124A065-E5D9-4D1F-91F0-02A67582C0C5}" destId="{C36C4915-1BF3-4DFA-B4D1-0908FCD99415}" srcOrd="0" destOrd="0" presId="urn:microsoft.com/office/officeart/2005/8/layout/hierarchy5"/>
    <dgm:cxn modelId="{E2FDDC44-AF33-42AC-AB32-C80F1065FBB4}" type="presParOf" srcId="{C36C4915-1BF3-4DFA-B4D1-0908FCD99415}" destId="{06387888-4ADF-4F56-B931-6B262A7FA50F}" srcOrd="0" destOrd="0" presId="urn:microsoft.com/office/officeart/2005/8/layout/hierarchy5"/>
    <dgm:cxn modelId="{106C1C1A-49BC-48FA-B15A-65E96A119607}" type="presParOf" srcId="{7124A065-E5D9-4D1F-91F0-02A67582C0C5}" destId="{1E07697A-26F4-4500-AFAE-3BA271EAF487}" srcOrd="1" destOrd="0" presId="urn:microsoft.com/office/officeart/2005/8/layout/hierarchy5"/>
    <dgm:cxn modelId="{A9E712E6-1B59-4C7F-B5D0-76EFF64882CC}" type="presParOf" srcId="{1E07697A-26F4-4500-AFAE-3BA271EAF487}" destId="{0D5E2907-1D53-426A-9920-1491E5522768}" srcOrd="0" destOrd="0" presId="urn:microsoft.com/office/officeart/2005/8/layout/hierarchy5"/>
    <dgm:cxn modelId="{6AA83A24-03E5-410C-9D90-B924993DE1AA}" type="presParOf" srcId="{1E07697A-26F4-4500-AFAE-3BA271EAF487}" destId="{B61760F6-D5FD-4F8A-97F1-1D7506789CF0}" srcOrd="1" destOrd="0" presId="urn:microsoft.com/office/officeart/2005/8/layout/hierarchy5"/>
    <dgm:cxn modelId="{2345E0C1-ED61-493A-B526-B49CF0C44C13}" type="presParOf" srcId="{B61760F6-D5FD-4F8A-97F1-1D7506789CF0}" destId="{38CD8B14-1236-4CEE-A5FB-D56438CDFB93}" srcOrd="0" destOrd="0" presId="urn:microsoft.com/office/officeart/2005/8/layout/hierarchy5"/>
    <dgm:cxn modelId="{33498E1A-074D-4395-AADD-600A79B92995}" type="presParOf" srcId="{38CD8B14-1236-4CEE-A5FB-D56438CDFB93}" destId="{BEBBF1B6-ED58-4DF2-AD27-FC4CC3E20BDB}" srcOrd="0" destOrd="0" presId="urn:microsoft.com/office/officeart/2005/8/layout/hierarchy5"/>
    <dgm:cxn modelId="{183F8356-DC03-4E81-8E3A-ED30904A6B87}" type="presParOf" srcId="{B61760F6-D5FD-4F8A-97F1-1D7506789CF0}" destId="{AE652DC5-B5F3-4F28-91F9-32CEF7E9552D}" srcOrd="1" destOrd="0" presId="urn:microsoft.com/office/officeart/2005/8/layout/hierarchy5"/>
    <dgm:cxn modelId="{26CB57C3-06F4-4527-A0D7-0A70E1324573}" type="presParOf" srcId="{AE652DC5-B5F3-4F28-91F9-32CEF7E9552D}" destId="{B2445D10-0DAC-4C4A-A22B-D2F7C31B6ED1}" srcOrd="0" destOrd="0" presId="urn:microsoft.com/office/officeart/2005/8/layout/hierarchy5"/>
    <dgm:cxn modelId="{B2F4BB6D-0E6E-4D7E-8688-BEC5BB0AA2E2}" type="presParOf" srcId="{AE652DC5-B5F3-4F28-91F9-32CEF7E9552D}" destId="{44BEFF9C-1034-4CA6-AC4F-E784880E5C32}" srcOrd="1" destOrd="0" presId="urn:microsoft.com/office/officeart/2005/8/layout/hierarchy5"/>
    <dgm:cxn modelId="{AB0A46E7-59C0-4A46-9948-35D00A0BA89C}" type="presParOf" srcId="{44BEFF9C-1034-4CA6-AC4F-E784880E5C32}" destId="{28E56080-FAC7-45E3-A5A9-C50489FFFC6F}" srcOrd="0" destOrd="0" presId="urn:microsoft.com/office/officeart/2005/8/layout/hierarchy5"/>
    <dgm:cxn modelId="{4EB508FE-F2C7-4C6C-859D-E7C43574B545}" type="presParOf" srcId="{28E56080-FAC7-45E3-A5A9-C50489FFFC6F}" destId="{A146F02B-293C-4EF5-8FCF-20A98944477A}" srcOrd="0" destOrd="0" presId="urn:microsoft.com/office/officeart/2005/8/layout/hierarchy5"/>
    <dgm:cxn modelId="{BCA1B651-0CE0-4455-AF7B-5EE29CCFCE30}" type="presParOf" srcId="{44BEFF9C-1034-4CA6-AC4F-E784880E5C32}" destId="{A08978F5-7AE7-4151-B287-2C3269D38AF0}" srcOrd="1" destOrd="0" presId="urn:microsoft.com/office/officeart/2005/8/layout/hierarchy5"/>
    <dgm:cxn modelId="{56361996-E351-4E72-84A4-60D20AC1C127}" type="presParOf" srcId="{A08978F5-7AE7-4151-B287-2C3269D38AF0}" destId="{53570ECD-5F6D-4FD2-AF08-6FD253B26584}" srcOrd="0" destOrd="0" presId="urn:microsoft.com/office/officeart/2005/8/layout/hierarchy5"/>
    <dgm:cxn modelId="{F4ECDEE7-AA30-46C8-B597-9C0160C39A78}" type="presParOf" srcId="{A08978F5-7AE7-4151-B287-2C3269D38AF0}" destId="{35A51125-631A-41A1-AA0C-246B5F89170A}" srcOrd="1" destOrd="0" presId="urn:microsoft.com/office/officeart/2005/8/layout/hierarchy5"/>
    <dgm:cxn modelId="{E632096B-516F-4CD2-BA74-4C9A94A6FED5}" type="presParOf" srcId="{7124A065-E5D9-4D1F-91F0-02A67582C0C5}" destId="{F81624D1-1BD0-433A-B4A1-711B0F44A296}" srcOrd="2" destOrd="0" presId="urn:microsoft.com/office/officeart/2005/8/layout/hierarchy5"/>
    <dgm:cxn modelId="{1ECC91CA-0EFE-4CCD-9DD7-680D310D7B5B}" type="presParOf" srcId="{F81624D1-1BD0-433A-B4A1-711B0F44A296}" destId="{41125F0A-2245-48C0-AB82-3B53B13283AA}" srcOrd="0" destOrd="0" presId="urn:microsoft.com/office/officeart/2005/8/layout/hierarchy5"/>
    <dgm:cxn modelId="{1A92B38E-AFB6-40C0-8341-D0BF68C5FEBA}" type="presParOf" srcId="{7124A065-E5D9-4D1F-91F0-02A67582C0C5}" destId="{4A03DFA9-1730-41B2-B970-BC1B0CF93395}" srcOrd="3" destOrd="0" presId="urn:microsoft.com/office/officeart/2005/8/layout/hierarchy5"/>
    <dgm:cxn modelId="{E6B9660E-5593-425D-95C6-B8A2ECB9B38E}" type="presParOf" srcId="{4A03DFA9-1730-41B2-B970-BC1B0CF93395}" destId="{4E5DC012-AE38-4CD4-AC2D-9BCD8EC0DE70}" srcOrd="0" destOrd="0" presId="urn:microsoft.com/office/officeart/2005/8/layout/hierarchy5"/>
    <dgm:cxn modelId="{99BE6EE0-F042-46EC-9C3D-7F7DBA6D3AB7}" type="presParOf" srcId="{4A03DFA9-1730-41B2-B970-BC1B0CF93395}" destId="{69EFD1D3-8A6C-455B-A26F-F5AC23D8A166}" srcOrd="1" destOrd="0" presId="urn:microsoft.com/office/officeart/2005/8/layout/hierarchy5"/>
    <dgm:cxn modelId="{222F9DDC-184C-4757-B9B9-804CE68FDFAA}" type="presParOf" srcId="{69EFD1D3-8A6C-455B-A26F-F5AC23D8A166}" destId="{FD5ED93B-E9D7-4679-8108-FABC673130FA}" srcOrd="0" destOrd="0" presId="urn:microsoft.com/office/officeart/2005/8/layout/hierarchy5"/>
    <dgm:cxn modelId="{178425A4-80C2-49AD-AB1F-7F92B1DFC0FE}" type="presParOf" srcId="{FD5ED93B-E9D7-4679-8108-FABC673130FA}" destId="{238A6341-DD95-4B8D-A77F-740DEBA3033F}" srcOrd="0" destOrd="0" presId="urn:microsoft.com/office/officeart/2005/8/layout/hierarchy5"/>
    <dgm:cxn modelId="{4E126CCD-CDAC-4BCB-A53F-A86E07CA6909}" type="presParOf" srcId="{69EFD1D3-8A6C-455B-A26F-F5AC23D8A166}" destId="{C7C689AA-4150-4479-B537-9194870F13AA}" srcOrd="1" destOrd="0" presId="urn:microsoft.com/office/officeart/2005/8/layout/hierarchy5"/>
    <dgm:cxn modelId="{9BAAD3D4-2E77-4098-A2A1-34A81AA91DA6}" type="presParOf" srcId="{C7C689AA-4150-4479-B537-9194870F13AA}" destId="{69C2FDFF-FEA7-4B3A-8DDD-80ED5DDB3886}" srcOrd="0" destOrd="0" presId="urn:microsoft.com/office/officeart/2005/8/layout/hierarchy5"/>
    <dgm:cxn modelId="{80B2335D-79E7-4DCD-88FA-B323B63BE9ED}" type="presParOf" srcId="{C7C689AA-4150-4479-B537-9194870F13AA}" destId="{89EB100B-3BCF-409D-802E-74E58071F666}" srcOrd="1" destOrd="0" presId="urn:microsoft.com/office/officeart/2005/8/layout/hierarchy5"/>
    <dgm:cxn modelId="{B59C8E69-3247-484D-A787-DCB920D9AE6C}" type="presParOf" srcId="{89EB100B-3BCF-409D-802E-74E58071F666}" destId="{1514883A-261F-4889-AEA1-0ECDC4200D8F}" srcOrd="0" destOrd="0" presId="urn:microsoft.com/office/officeart/2005/8/layout/hierarchy5"/>
    <dgm:cxn modelId="{C5083C6D-8A44-4865-B5B9-53C2588FDEAD}" type="presParOf" srcId="{1514883A-261F-4889-AEA1-0ECDC4200D8F}" destId="{27E68F0D-263C-4A7C-9D67-0719E0942775}" srcOrd="0" destOrd="0" presId="urn:microsoft.com/office/officeart/2005/8/layout/hierarchy5"/>
    <dgm:cxn modelId="{883D9035-3DB9-49A5-8AB5-A6D90EF3FAEB}" type="presParOf" srcId="{89EB100B-3BCF-409D-802E-74E58071F666}" destId="{43CBA61F-6583-4D28-99EE-B04AC258AD2B}" srcOrd="1" destOrd="0" presId="urn:microsoft.com/office/officeart/2005/8/layout/hierarchy5"/>
    <dgm:cxn modelId="{A398EEDB-1B34-4887-A6BA-DD594CAF6D23}" type="presParOf" srcId="{43CBA61F-6583-4D28-99EE-B04AC258AD2B}" destId="{8C21FC54-B380-497E-862C-E89F108F2072}" srcOrd="0" destOrd="0" presId="urn:microsoft.com/office/officeart/2005/8/layout/hierarchy5"/>
    <dgm:cxn modelId="{135AD121-A4E8-48F7-B237-7F2C1E496351}" type="presParOf" srcId="{43CBA61F-6583-4D28-99EE-B04AC258AD2B}" destId="{D99BDB5A-B3D5-4765-851E-4E595FF01E0A}" srcOrd="1" destOrd="0" presId="urn:microsoft.com/office/officeart/2005/8/layout/hierarchy5"/>
    <dgm:cxn modelId="{08531DD1-68BA-4339-8087-3AD846CE836C}" type="presParOf" srcId="{0BC31C77-1B6A-4CC1-A8AF-D73E8012191D}" destId="{2C50FBA5-B55E-4F16-A4DA-1B50ACD69F40}" srcOrd="1" destOrd="0" presId="urn:microsoft.com/office/officeart/2005/8/layout/hierarchy5"/>
    <dgm:cxn modelId="{CAF2CC1E-52A1-47EB-A2B4-2D08E97F26DD}" type="presParOf" srcId="{2C50FBA5-B55E-4F16-A4DA-1B50ACD69F40}" destId="{C2785D0C-43A2-4F44-BA69-375CD3D859FD}" srcOrd="0" destOrd="0" presId="urn:microsoft.com/office/officeart/2005/8/layout/hierarchy5"/>
    <dgm:cxn modelId="{0BB8390D-773E-4DCB-93E5-24D84F7312F6}" type="presParOf" srcId="{C2785D0C-43A2-4F44-BA69-375CD3D859FD}" destId="{424EAB2A-2B9F-4294-9297-3BCD94360E78}" srcOrd="0" destOrd="0" presId="urn:microsoft.com/office/officeart/2005/8/layout/hierarchy5"/>
    <dgm:cxn modelId="{C10D6FC7-2457-4D51-8AEC-A34F3BDA38E1}" type="presParOf" srcId="{C2785D0C-43A2-4F44-BA69-375CD3D859FD}" destId="{F3BEFD2F-6378-4701-B34A-D784B76117F0}" srcOrd="1" destOrd="0" presId="urn:microsoft.com/office/officeart/2005/8/layout/hierarchy5"/>
    <dgm:cxn modelId="{BC1035BA-F6D5-4A7F-A928-3FD9925B373E}" type="presParOf" srcId="{2C50FBA5-B55E-4F16-A4DA-1B50ACD69F40}" destId="{1BFB4309-3479-4AF8-B9FD-3CEF3899E170}" srcOrd="1" destOrd="0" presId="urn:microsoft.com/office/officeart/2005/8/layout/hierarchy5"/>
    <dgm:cxn modelId="{ADCE9783-6DB9-487D-8448-A5487B22D9C4}" type="presParOf" srcId="{1BFB4309-3479-4AF8-B9FD-3CEF3899E170}" destId="{E597BCA8-21BB-4830-90FA-7E44D7A1693D}" srcOrd="0" destOrd="0" presId="urn:microsoft.com/office/officeart/2005/8/layout/hierarchy5"/>
    <dgm:cxn modelId="{8F42FBB9-649B-4ACA-86C3-964DE611C99A}" type="presParOf" srcId="{2C50FBA5-B55E-4F16-A4DA-1B50ACD69F40}" destId="{F0F03309-3895-4C9D-9906-1AD22D977BB6}" srcOrd="2" destOrd="0" presId="urn:microsoft.com/office/officeart/2005/8/layout/hierarchy5"/>
    <dgm:cxn modelId="{9A7B871D-3D2E-4544-A452-8B3EFF509DAC}" type="presParOf" srcId="{F0F03309-3895-4C9D-9906-1AD22D977BB6}" destId="{5BE4D586-ECAD-40A2-BDCA-0CD24F965808}" srcOrd="0" destOrd="0" presId="urn:microsoft.com/office/officeart/2005/8/layout/hierarchy5"/>
    <dgm:cxn modelId="{EFBF1692-72BB-4945-B0DF-AA833B708D21}" type="presParOf" srcId="{F0F03309-3895-4C9D-9906-1AD22D977BB6}" destId="{1DFE7632-CA0F-4AD2-A577-CB8DDFD92517}" srcOrd="1" destOrd="0" presId="urn:microsoft.com/office/officeart/2005/8/layout/hierarchy5"/>
    <dgm:cxn modelId="{92D1D269-555A-46F4-BBF0-D890954D8EFF}" type="presParOf" srcId="{2C50FBA5-B55E-4F16-A4DA-1B50ACD69F40}" destId="{D8DBC138-8F1F-4CD1-BF02-3B8843C9561B}" srcOrd="3" destOrd="0" presId="urn:microsoft.com/office/officeart/2005/8/layout/hierarchy5"/>
    <dgm:cxn modelId="{1A1C5426-5694-4200-BDC3-390BC8B7CB0E}" type="presParOf" srcId="{D8DBC138-8F1F-4CD1-BF02-3B8843C9561B}" destId="{099DCF4A-346A-4811-954B-BA4F2B7CF6DB}" srcOrd="0" destOrd="0" presId="urn:microsoft.com/office/officeart/2005/8/layout/hierarchy5"/>
    <dgm:cxn modelId="{FD47A808-B730-43D3-AC90-76C660C1C3DA}" type="presParOf" srcId="{2C50FBA5-B55E-4F16-A4DA-1B50ACD69F40}" destId="{F390B401-4173-440E-82BB-BD420856D775}" srcOrd="4" destOrd="0" presId="urn:microsoft.com/office/officeart/2005/8/layout/hierarchy5"/>
    <dgm:cxn modelId="{FE7877E1-0DD8-4486-A341-E075166A40DE}" type="presParOf" srcId="{F390B401-4173-440E-82BB-BD420856D775}" destId="{92A96608-7E2F-4F95-B6CA-D8CC647CCFDE}" srcOrd="0" destOrd="0" presId="urn:microsoft.com/office/officeart/2005/8/layout/hierarchy5"/>
    <dgm:cxn modelId="{A03465F3-ED66-4DBA-BB8A-55A28E3B8BBC}" type="presParOf" srcId="{F390B401-4173-440E-82BB-BD420856D775}" destId="{D296A1B1-4C79-47BD-BBB0-AC51D11A7AA3}" srcOrd="1" destOrd="0" presId="urn:microsoft.com/office/officeart/2005/8/layout/hierarchy5"/>
    <dgm:cxn modelId="{2172BB23-485A-4276-B46C-D1FA690E5E75}" type="presParOf" srcId="{2C50FBA5-B55E-4F16-A4DA-1B50ACD69F40}" destId="{4C88EF2D-1E88-4169-B894-6326F14546EE}" srcOrd="5" destOrd="0" presId="urn:microsoft.com/office/officeart/2005/8/layout/hierarchy5"/>
    <dgm:cxn modelId="{4E17EEE3-6DE0-431E-A333-660BA9041DC3}" type="presParOf" srcId="{4C88EF2D-1E88-4169-B894-6326F14546EE}" destId="{B72D8F2F-A28F-4520-950C-F946C637054E}" srcOrd="0" destOrd="0" presId="urn:microsoft.com/office/officeart/2005/8/layout/hierarchy5"/>
    <dgm:cxn modelId="{19E5EFEE-E7FE-4E24-8D94-E0D9887A22AA}" type="presParOf" srcId="{2C50FBA5-B55E-4F16-A4DA-1B50ACD69F40}" destId="{6CCAFAD2-0C27-439C-A616-EA03468AC6F9}" srcOrd="6" destOrd="0" presId="urn:microsoft.com/office/officeart/2005/8/layout/hierarchy5"/>
    <dgm:cxn modelId="{E3B243B0-D896-4D17-9F36-3513CD31E408}" type="presParOf" srcId="{6CCAFAD2-0C27-439C-A616-EA03468AC6F9}" destId="{2FD9C318-5C9D-4110-BD3C-2C5D8C7DC1E6}" srcOrd="0" destOrd="0" presId="urn:microsoft.com/office/officeart/2005/8/layout/hierarchy5"/>
    <dgm:cxn modelId="{7CFFA1EE-F0A3-4DEA-B698-A311FF61F1C5}" type="presParOf" srcId="{6CCAFAD2-0C27-439C-A616-EA03468AC6F9}" destId="{91098C93-70AF-4719-B87B-7A7E228F40BD}" srcOrd="1" destOrd="0" presId="urn:microsoft.com/office/officeart/2005/8/layout/hierarchy5"/>
    <dgm:cxn modelId="{8F9C6023-6746-489C-AA32-6E69480F23F6}" type="presParOf" srcId="{2C50FBA5-B55E-4F16-A4DA-1B50ACD69F40}" destId="{7755502B-AD64-4B4F-B0D4-E96DC9017A6F}" srcOrd="7" destOrd="0" presId="urn:microsoft.com/office/officeart/2005/8/layout/hierarchy5"/>
    <dgm:cxn modelId="{A00ACB2A-6909-45A5-A644-2D1B7634AF94}" type="presParOf" srcId="{7755502B-AD64-4B4F-B0D4-E96DC9017A6F}" destId="{EAFCCCEA-9149-4DD4-B0A5-63EE9C3CE9B0}" srcOrd="0" destOrd="0" presId="urn:microsoft.com/office/officeart/2005/8/layout/hierarchy5"/>
    <dgm:cxn modelId="{1CD3A482-63BD-4E0D-A2AB-86C0162206D0}" type="presParOf" srcId="{2C50FBA5-B55E-4F16-A4DA-1B50ACD69F40}" destId="{609118CA-5302-4022-A926-2EA5D628A5CC}" srcOrd="8" destOrd="0" presId="urn:microsoft.com/office/officeart/2005/8/layout/hierarchy5"/>
    <dgm:cxn modelId="{28FFE92C-0D70-451A-8243-3EAA3740E8B7}" type="presParOf" srcId="{609118CA-5302-4022-A926-2EA5D628A5CC}" destId="{FD20F7BA-D61C-446D-9DDA-62FF2620619D}" srcOrd="0" destOrd="0" presId="urn:microsoft.com/office/officeart/2005/8/layout/hierarchy5"/>
    <dgm:cxn modelId="{EAEEC5E6-7DB5-4B49-9C8A-3BFD52F727F7}" type="presParOf" srcId="{609118CA-5302-4022-A926-2EA5D628A5CC}" destId="{20B29A2A-D868-4ECF-B503-78E3F6887427}"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9D6073-7540-438B-9987-4798E5F8D5AF}">
      <dsp:nvSpPr>
        <dsp:cNvPr id="0" name=""/>
        <dsp:cNvSpPr/>
      </dsp:nvSpPr>
      <dsp:spPr>
        <a:xfrm>
          <a:off x="3657129" y="1269"/>
          <a:ext cx="1260991" cy="867371"/>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a:solidFill>
                <a:sysClr val="windowText" lastClr="000000"/>
              </a:solidFill>
              <a:latin typeface="Arial" pitchFamily="34" charset="0"/>
              <a:ea typeface="+mn-ea"/>
              <a:cs typeface="Arial" pitchFamily="34" charset="0"/>
            </a:rPr>
            <a:t>Affected</a:t>
          </a:r>
          <a:endParaRPr lang="fr-CH" sz="1800" kern="1200" dirty="0">
            <a:solidFill>
              <a:sysClr val="windowText" lastClr="000000"/>
            </a:solidFill>
            <a:latin typeface="Arial" pitchFamily="34" charset="0"/>
            <a:ea typeface="+mn-ea"/>
            <a:cs typeface="Arial" pitchFamily="34" charset="0"/>
          </a:endParaRPr>
        </a:p>
      </dsp:txBody>
      <dsp:txXfrm>
        <a:off x="3657129" y="1269"/>
        <a:ext cx="1260991" cy="867371"/>
      </dsp:txXfrm>
    </dsp:sp>
    <dsp:sp modelId="{3C63BEC9-38F8-4A79-9815-2F0730D6F4AF}">
      <dsp:nvSpPr>
        <dsp:cNvPr id="0" name=""/>
        <dsp:cNvSpPr/>
      </dsp:nvSpPr>
      <dsp:spPr>
        <a:xfrm>
          <a:off x="2971319" y="868640"/>
          <a:ext cx="1316305" cy="261998"/>
        </a:xfrm>
        <a:custGeom>
          <a:avLst/>
          <a:gdLst/>
          <a:ahLst/>
          <a:cxnLst/>
          <a:rect l="0" t="0" r="0" b="0"/>
          <a:pathLst>
            <a:path>
              <a:moveTo>
                <a:pt x="1060851" y="0"/>
              </a:moveTo>
              <a:lnTo>
                <a:pt x="1060851" y="110868"/>
              </a:lnTo>
              <a:lnTo>
                <a:pt x="0" y="110868"/>
              </a:lnTo>
              <a:lnTo>
                <a:pt x="0" y="221737"/>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290B0F1-D7D4-4B32-8A6C-1A56F1017401}">
      <dsp:nvSpPr>
        <dsp:cNvPr id="0" name=""/>
        <dsp:cNvSpPr/>
      </dsp:nvSpPr>
      <dsp:spPr>
        <a:xfrm>
          <a:off x="2300478" y="1130639"/>
          <a:ext cx="1341683" cy="828942"/>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Non-</a:t>
          </a:r>
          <a:r>
            <a:rPr lang="fr-CH" sz="1800" kern="1200" dirty="0" err="1">
              <a:solidFill>
                <a:sysClr val="windowText" lastClr="000000"/>
              </a:solidFill>
              <a:latin typeface="Arial" pitchFamily="34" charset="0"/>
              <a:ea typeface="+mn-ea"/>
              <a:cs typeface="Arial" pitchFamily="34" charset="0"/>
            </a:rPr>
            <a:t>Displaced</a:t>
          </a:r>
          <a:endParaRPr lang="fr-CH" sz="1800" kern="1200" dirty="0">
            <a:solidFill>
              <a:sysClr val="windowText" lastClr="000000"/>
            </a:solidFill>
            <a:latin typeface="Arial" pitchFamily="34" charset="0"/>
            <a:ea typeface="+mn-ea"/>
            <a:cs typeface="Arial" pitchFamily="34" charset="0"/>
          </a:endParaRPr>
        </a:p>
      </dsp:txBody>
      <dsp:txXfrm>
        <a:off x="2300478" y="1130639"/>
        <a:ext cx="1341683" cy="828942"/>
      </dsp:txXfrm>
    </dsp:sp>
    <dsp:sp modelId="{4971EEC5-E5DA-418B-9211-B52D923E9750}">
      <dsp:nvSpPr>
        <dsp:cNvPr id="0" name=""/>
        <dsp:cNvSpPr/>
      </dsp:nvSpPr>
      <dsp:spPr>
        <a:xfrm>
          <a:off x="2332698" y="1959581"/>
          <a:ext cx="638620" cy="261998"/>
        </a:xfrm>
        <a:custGeom>
          <a:avLst/>
          <a:gdLst/>
          <a:ahLst/>
          <a:cxnLst/>
          <a:rect l="0" t="0" r="0" b="0"/>
          <a:pathLst>
            <a:path>
              <a:moveTo>
                <a:pt x="540484" y="0"/>
              </a:moveTo>
              <a:lnTo>
                <a:pt x="540484" y="110868"/>
              </a:lnTo>
              <a:lnTo>
                <a:pt x="0" y="110868"/>
              </a:lnTo>
              <a:lnTo>
                <a:pt x="0" y="221737"/>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7260A28-8F16-4431-AB3F-2C4CA5C2190D}">
      <dsp:nvSpPr>
        <dsp:cNvPr id="0" name=""/>
        <dsp:cNvSpPr/>
      </dsp:nvSpPr>
      <dsp:spPr>
        <a:xfrm>
          <a:off x="1841452" y="2221580"/>
          <a:ext cx="982493" cy="65499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Host</a:t>
          </a:r>
        </a:p>
      </dsp:txBody>
      <dsp:txXfrm>
        <a:off x="1841452" y="2221580"/>
        <a:ext cx="982493" cy="654995"/>
      </dsp:txXfrm>
    </dsp:sp>
    <dsp:sp modelId="{EFAD2B70-139E-4683-AF44-6845F0360633}">
      <dsp:nvSpPr>
        <dsp:cNvPr id="0" name=""/>
        <dsp:cNvSpPr/>
      </dsp:nvSpPr>
      <dsp:spPr>
        <a:xfrm>
          <a:off x="2971319" y="1959581"/>
          <a:ext cx="638620" cy="261998"/>
        </a:xfrm>
        <a:custGeom>
          <a:avLst/>
          <a:gdLst/>
          <a:ahLst/>
          <a:cxnLst/>
          <a:rect l="0" t="0" r="0" b="0"/>
          <a:pathLst>
            <a:path>
              <a:moveTo>
                <a:pt x="0" y="0"/>
              </a:moveTo>
              <a:lnTo>
                <a:pt x="0" y="110868"/>
              </a:lnTo>
              <a:lnTo>
                <a:pt x="540484" y="110868"/>
              </a:lnTo>
              <a:lnTo>
                <a:pt x="540484" y="221737"/>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9A249CF-AAD9-4379-B583-08CC36628492}">
      <dsp:nvSpPr>
        <dsp:cNvPr id="0" name=""/>
        <dsp:cNvSpPr/>
      </dsp:nvSpPr>
      <dsp:spPr>
        <a:xfrm>
          <a:off x="3118693" y="2221580"/>
          <a:ext cx="982493" cy="65499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Non-Host</a:t>
          </a:r>
        </a:p>
      </dsp:txBody>
      <dsp:txXfrm>
        <a:off x="3118693" y="2221580"/>
        <a:ext cx="982493" cy="654995"/>
      </dsp:txXfrm>
    </dsp:sp>
    <dsp:sp modelId="{EBF4373F-E529-46FC-87CF-E43DC84538C4}">
      <dsp:nvSpPr>
        <dsp:cNvPr id="0" name=""/>
        <dsp:cNvSpPr/>
      </dsp:nvSpPr>
      <dsp:spPr>
        <a:xfrm>
          <a:off x="4287625" y="868640"/>
          <a:ext cx="1363848" cy="261998"/>
        </a:xfrm>
        <a:custGeom>
          <a:avLst/>
          <a:gdLst/>
          <a:ahLst/>
          <a:cxnLst/>
          <a:rect l="0" t="0" r="0" b="0"/>
          <a:pathLst>
            <a:path>
              <a:moveTo>
                <a:pt x="0" y="0"/>
              </a:moveTo>
              <a:lnTo>
                <a:pt x="0" y="110868"/>
              </a:lnTo>
              <a:lnTo>
                <a:pt x="1101088" y="110868"/>
              </a:lnTo>
              <a:lnTo>
                <a:pt x="1101088" y="221737"/>
              </a:lnTo>
            </a:path>
          </a:pathLst>
        </a:custGeom>
        <a:noFill/>
        <a:ln w="25400" cap="flat" cmpd="sng" algn="ctr">
          <a:solidFill>
            <a:srgbClr val="4BACC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DCC50A0-FC31-489F-8779-E5632EC8E736}">
      <dsp:nvSpPr>
        <dsp:cNvPr id="0" name=""/>
        <dsp:cNvSpPr/>
      </dsp:nvSpPr>
      <dsp:spPr>
        <a:xfrm>
          <a:off x="5028174" y="1130639"/>
          <a:ext cx="1246597" cy="869637"/>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err="1">
              <a:solidFill>
                <a:sysClr val="windowText" lastClr="000000"/>
              </a:solidFill>
              <a:latin typeface="Arial" pitchFamily="34" charset="0"/>
              <a:ea typeface="+mn-ea"/>
              <a:cs typeface="Arial" pitchFamily="34" charset="0"/>
            </a:rPr>
            <a:t>Displaced</a:t>
          </a:r>
          <a:endParaRPr lang="fr-CH" sz="1800" kern="1200" dirty="0">
            <a:solidFill>
              <a:sysClr val="windowText" lastClr="000000"/>
            </a:solidFill>
            <a:latin typeface="Arial" pitchFamily="34" charset="0"/>
            <a:ea typeface="+mn-ea"/>
            <a:cs typeface="Arial" pitchFamily="34" charset="0"/>
          </a:endParaRPr>
        </a:p>
      </dsp:txBody>
      <dsp:txXfrm>
        <a:off x="5028174" y="1130639"/>
        <a:ext cx="1246597" cy="869637"/>
      </dsp:txXfrm>
    </dsp:sp>
    <dsp:sp modelId="{A3BD8D71-3D50-4E5C-9826-304BFCC727B2}">
      <dsp:nvSpPr>
        <dsp:cNvPr id="0" name=""/>
        <dsp:cNvSpPr/>
      </dsp:nvSpPr>
      <dsp:spPr>
        <a:xfrm>
          <a:off x="5605753" y="2000276"/>
          <a:ext cx="91440" cy="261998"/>
        </a:xfrm>
        <a:custGeom>
          <a:avLst/>
          <a:gdLst/>
          <a:ahLst/>
          <a:cxnLst/>
          <a:rect l="0" t="0" r="0" b="0"/>
          <a:pathLst>
            <a:path>
              <a:moveTo>
                <a:pt x="45720" y="0"/>
              </a:moveTo>
              <a:lnTo>
                <a:pt x="45720" y="221737"/>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3E8260C-612E-4122-A330-634EBA72DAEF}">
      <dsp:nvSpPr>
        <dsp:cNvPr id="0" name=""/>
        <dsp:cNvSpPr/>
      </dsp:nvSpPr>
      <dsp:spPr>
        <a:xfrm>
          <a:off x="5160226" y="2262275"/>
          <a:ext cx="982493" cy="65499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IDP</a:t>
          </a:r>
        </a:p>
      </dsp:txBody>
      <dsp:txXfrm>
        <a:off x="5160226" y="2262275"/>
        <a:ext cx="982493" cy="654995"/>
      </dsp:txXfrm>
    </dsp:sp>
    <dsp:sp modelId="{F7A9B11E-622C-4958-B222-37B580147F02}">
      <dsp:nvSpPr>
        <dsp:cNvPr id="0" name=""/>
        <dsp:cNvSpPr/>
      </dsp:nvSpPr>
      <dsp:spPr>
        <a:xfrm>
          <a:off x="5651473" y="2917270"/>
          <a:ext cx="714390" cy="268292"/>
        </a:xfrm>
        <a:custGeom>
          <a:avLst/>
          <a:gdLst/>
          <a:ahLst/>
          <a:cxnLst/>
          <a:rect l="0" t="0" r="0" b="0"/>
          <a:pathLst>
            <a:path>
              <a:moveTo>
                <a:pt x="0" y="0"/>
              </a:moveTo>
              <a:lnTo>
                <a:pt x="0" y="113532"/>
              </a:lnTo>
              <a:lnTo>
                <a:pt x="604611" y="113532"/>
              </a:lnTo>
              <a:lnTo>
                <a:pt x="604611" y="227064"/>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5C254B-E0CB-4465-AB9F-84FD94FE1F0C}">
      <dsp:nvSpPr>
        <dsp:cNvPr id="0" name=""/>
        <dsp:cNvSpPr/>
      </dsp:nvSpPr>
      <dsp:spPr>
        <a:xfrm>
          <a:off x="5730539" y="3185563"/>
          <a:ext cx="1270649" cy="65499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Camp or Camp-</a:t>
          </a:r>
          <a:r>
            <a:rPr lang="fr-CH" sz="1800" kern="1200" dirty="0" err="1">
              <a:solidFill>
                <a:sysClr val="windowText" lastClr="000000"/>
              </a:solidFill>
              <a:latin typeface="Arial" pitchFamily="34" charset="0"/>
              <a:ea typeface="+mn-ea"/>
              <a:cs typeface="Arial" pitchFamily="34" charset="0"/>
            </a:rPr>
            <a:t>Like</a:t>
          </a:r>
          <a:endParaRPr lang="fr-CH" sz="1800" kern="1200" dirty="0">
            <a:solidFill>
              <a:sysClr val="windowText" lastClr="000000"/>
            </a:solidFill>
            <a:latin typeface="Arial" pitchFamily="34" charset="0"/>
            <a:ea typeface="+mn-ea"/>
            <a:cs typeface="Arial" pitchFamily="34" charset="0"/>
          </a:endParaRPr>
        </a:p>
      </dsp:txBody>
      <dsp:txXfrm>
        <a:off x="5730539" y="3185563"/>
        <a:ext cx="1270649" cy="654995"/>
      </dsp:txXfrm>
    </dsp:sp>
    <dsp:sp modelId="{B84395AD-41F5-4289-88D3-D4BBA1AFC855}">
      <dsp:nvSpPr>
        <dsp:cNvPr id="0" name=""/>
        <dsp:cNvSpPr/>
      </dsp:nvSpPr>
      <dsp:spPr>
        <a:xfrm>
          <a:off x="5612940" y="3840559"/>
          <a:ext cx="752924" cy="256973"/>
        </a:xfrm>
        <a:custGeom>
          <a:avLst/>
          <a:gdLst/>
          <a:ahLst/>
          <a:cxnLst/>
          <a:rect l="0" t="0" r="0" b="0"/>
          <a:pathLst>
            <a:path>
              <a:moveTo>
                <a:pt x="637223" y="0"/>
              </a:moveTo>
              <a:lnTo>
                <a:pt x="637223" y="109948"/>
              </a:lnTo>
              <a:lnTo>
                <a:pt x="0" y="109948"/>
              </a:lnTo>
              <a:lnTo>
                <a:pt x="0" y="219896"/>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E871480-7355-4817-85E4-616931D301BB}">
      <dsp:nvSpPr>
        <dsp:cNvPr id="0" name=""/>
        <dsp:cNvSpPr/>
      </dsp:nvSpPr>
      <dsp:spPr>
        <a:xfrm>
          <a:off x="4996022" y="4097532"/>
          <a:ext cx="1233835" cy="65499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Self-</a:t>
          </a:r>
          <a:r>
            <a:rPr lang="fr-CH" sz="1800" kern="1200" dirty="0" err="1">
              <a:solidFill>
                <a:sysClr val="windowText" lastClr="000000"/>
              </a:solidFill>
              <a:latin typeface="Arial" pitchFamily="34" charset="0"/>
              <a:ea typeface="+mn-ea"/>
              <a:cs typeface="Arial" pitchFamily="34" charset="0"/>
            </a:rPr>
            <a:t>Settled</a:t>
          </a:r>
          <a:r>
            <a:rPr lang="fr-CH" sz="1800" kern="1200" dirty="0">
              <a:solidFill>
                <a:sysClr val="windowText" lastClr="000000"/>
              </a:solidFill>
              <a:latin typeface="Arial" pitchFamily="34" charset="0"/>
              <a:ea typeface="+mn-ea"/>
              <a:cs typeface="Arial" pitchFamily="34" charset="0"/>
            </a:rPr>
            <a:t> Camp</a:t>
          </a:r>
        </a:p>
      </dsp:txBody>
      <dsp:txXfrm>
        <a:off x="4996022" y="4097532"/>
        <a:ext cx="1233835" cy="654995"/>
      </dsp:txXfrm>
    </dsp:sp>
    <dsp:sp modelId="{5D3D9149-6EB8-45A7-B318-751E468EF199}">
      <dsp:nvSpPr>
        <dsp:cNvPr id="0" name=""/>
        <dsp:cNvSpPr/>
      </dsp:nvSpPr>
      <dsp:spPr>
        <a:xfrm>
          <a:off x="6365864" y="3840559"/>
          <a:ext cx="847980" cy="256973"/>
        </a:xfrm>
        <a:custGeom>
          <a:avLst/>
          <a:gdLst/>
          <a:ahLst/>
          <a:cxnLst/>
          <a:rect l="0" t="0" r="0" b="0"/>
          <a:pathLst>
            <a:path>
              <a:moveTo>
                <a:pt x="0" y="0"/>
              </a:moveTo>
              <a:lnTo>
                <a:pt x="0" y="109948"/>
              </a:lnTo>
              <a:lnTo>
                <a:pt x="611313" y="109948"/>
              </a:lnTo>
              <a:lnTo>
                <a:pt x="611313" y="219896"/>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28F4BC0-19FD-4DA4-A84E-C0136B454B05}">
      <dsp:nvSpPr>
        <dsp:cNvPr id="0" name=""/>
        <dsp:cNvSpPr/>
      </dsp:nvSpPr>
      <dsp:spPr>
        <a:xfrm>
          <a:off x="6722597" y="4097532"/>
          <a:ext cx="982493" cy="65499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solidFill>
                <a:sysClr val="windowText" lastClr="000000"/>
              </a:solidFill>
              <a:latin typeface="Arial" pitchFamily="34" charset="0"/>
              <a:ea typeface="+mn-ea"/>
              <a:cs typeface="Arial" pitchFamily="34" charset="0"/>
            </a:rPr>
            <a:t>Collective Centre</a:t>
          </a:r>
        </a:p>
      </dsp:txBody>
      <dsp:txXfrm>
        <a:off x="6722597" y="4097532"/>
        <a:ext cx="982493" cy="6549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0F7BA-D61C-446D-9DDA-62FF2620619D}">
      <dsp:nvSpPr>
        <dsp:cNvPr id="0" name=""/>
        <dsp:cNvSpPr/>
      </dsp:nvSpPr>
      <dsp:spPr>
        <a:xfrm>
          <a:off x="5569882" y="0"/>
          <a:ext cx="1154667" cy="3888431"/>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b="0" kern="1200" noProof="0" dirty="0" smtClean="0"/>
            <a:t>Response</a:t>
          </a:r>
          <a:endParaRPr lang="en-GB" sz="2000" b="0" kern="1200" noProof="0" dirty="0"/>
        </a:p>
      </dsp:txBody>
      <dsp:txXfrm>
        <a:off x="5569882" y="0"/>
        <a:ext cx="1154667" cy="1166529"/>
      </dsp:txXfrm>
    </dsp:sp>
    <dsp:sp modelId="{2FD9C318-5C9D-4110-BD3C-2C5D8C7DC1E6}">
      <dsp:nvSpPr>
        <dsp:cNvPr id="0" name=""/>
        <dsp:cNvSpPr/>
      </dsp:nvSpPr>
      <dsp:spPr>
        <a:xfrm>
          <a:off x="4287346" y="0"/>
          <a:ext cx="1099317" cy="3888431"/>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kern="1200" noProof="0" dirty="0" smtClean="0"/>
            <a:t>Category</a:t>
          </a:r>
          <a:endParaRPr lang="en-GB" sz="2000" kern="1200" noProof="0" dirty="0"/>
        </a:p>
      </dsp:txBody>
      <dsp:txXfrm>
        <a:off x="4287346" y="0"/>
        <a:ext cx="1099317" cy="1166529"/>
      </dsp:txXfrm>
    </dsp:sp>
    <dsp:sp modelId="{92A96608-7E2F-4F95-B6CA-D8CC647CCFDE}">
      <dsp:nvSpPr>
        <dsp:cNvPr id="0" name=""/>
        <dsp:cNvSpPr/>
      </dsp:nvSpPr>
      <dsp:spPr>
        <a:xfrm>
          <a:off x="3004809" y="0"/>
          <a:ext cx="1099317" cy="3888431"/>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kern="1200" noProof="0" dirty="0" smtClean="0"/>
            <a:t>Typology</a:t>
          </a:r>
          <a:endParaRPr lang="en-GB" sz="2000" kern="1200" noProof="0" dirty="0"/>
        </a:p>
      </dsp:txBody>
      <dsp:txXfrm>
        <a:off x="3004809" y="0"/>
        <a:ext cx="1099317" cy="1166529"/>
      </dsp:txXfrm>
    </dsp:sp>
    <dsp:sp modelId="{5BE4D586-ECAD-40A2-BDCA-0CD24F965808}">
      <dsp:nvSpPr>
        <dsp:cNvPr id="0" name=""/>
        <dsp:cNvSpPr/>
      </dsp:nvSpPr>
      <dsp:spPr>
        <a:xfrm>
          <a:off x="1722272" y="0"/>
          <a:ext cx="1099317" cy="3888431"/>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en-GB" sz="2000" kern="1200" noProof="0" dirty="0" smtClean="0"/>
            <a:t>Salience</a:t>
          </a:r>
          <a:endParaRPr lang="en-GB" sz="2000" kern="1200" noProof="0" dirty="0"/>
        </a:p>
      </dsp:txBody>
      <dsp:txXfrm>
        <a:off x="1722272" y="0"/>
        <a:ext cx="1099317" cy="1166529"/>
      </dsp:txXfrm>
    </dsp:sp>
    <dsp:sp modelId="{424EAB2A-2B9F-4294-9297-3BCD94360E78}">
      <dsp:nvSpPr>
        <dsp:cNvPr id="0" name=""/>
        <dsp:cNvSpPr/>
      </dsp:nvSpPr>
      <dsp:spPr>
        <a:xfrm>
          <a:off x="439736" y="0"/>
          <a:ext cx="1099317" cy="3888431"/>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n-GB" sz="1600" kern="1200" noProof="0" dirty="0"/>
            <a:t> </a:t>
          </a:r>
        </a:p>
      </dsp:txBody>
      <dsp:txXfrm>
        <a:off x="439736" y="0"/>
        <a:ext cx="1099317" cy="1166529"/>
      </dsp:txXfrm>
    </dsp:sp>
    <dsp:sp modelId="{99B32988-001B-443C-B918-BAED6066CF2E}">
      <dsp:nvSpPr>
        <dsp:cNvPr id="0" name=""/>
        <dsp:cNvSpPr/>
      </dsp:nvSpPr>
      <dsp:spPr>
        <a:xfrm>
          <a:off x="531345" y="2090427"/>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Analysis and interpretation</a:t>
          </a:r>
          <a:endParaRPr lang="en-GB" sz="1200" kern="1200" noProof="0" dirty="0">
            <a:solidFill>
              <a:sysClr val="windowText" lastClr="000000"/>
            </a:solidFill>
          </a:endParaRPr>
        </a:p>
      </dsp:txBody>
      <dsp:txXfrm>
        <a:off x="531345" y="2090427"/>
        <a:ext cx="916097" cy="458048"/>
      </dsp:txXfrm>
    </dsp:sp>
    <dsp:sp modelId="{F6F07558-82E5-495A-BBC9-3E7DE916906E}">
      <dsp:nvSpPr>
        <dsp:cNvPr id="0" name=""/>
        <dsp:cNvSpPr/>
      </dsp:nvSpPr>
      <dsp:spPr>
        <a:xfrm rot="17643898">
          <a:off x="1181344" y="1898584"/>
          <a:ext cx="898636" cy="21203"/>
        </a:xfrm>
        <a:custGeom>
          <a:avLst/>
          <a:gdLst/>
          <a:ahLst/>
          <a:cxnLst/>
          <a:rect l="0" t="0" r="0" b="0"/>
          <a:pathLst>
            <a:path>
              <a:moveTo>
                <a:pt x="0" y="10601"/>
              </a:moveTo>
              <a:lnTo>
                <a:pt x="898636"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rot="17643898">
        <a:off x="1608197" y="1886720"/>
        <a:ext cx="44931" cy="44931"/>
      </dsp:txXfrm>
    </dsp:sp>
    <dsp:sp modelId="{D721ADF1-DE1F-4288-AAD0-43D1DDC7B00D}">
      <dsp:nvSpPr>
        <dsp:cNvPr id="0" name=""/>
        <dsp:cNvSpPr/>
      </dsp:nvSpPr>
      <dsp:spPr>
        <a:xfrm>
          <a:off x="1813882" y="1269896"/>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Risks</a:t>
          </a:r>
        </a:p>
        <a:p>
          <a:pPr lvl="0" algn="ctr" defTabSz="533400">
            <a:lnSpc>
              <a:spcPct val="90000"/>
            </a:lnSpc>
            <a:spcBef>
              <a:spcPct val="0"/>
            </a:spcBef>
            <a:spcAft>
              <a:spcPct val="35000"/>
            </a:spcAft>
          </a:pPr>
          <a:r>
            <a:rPr lang="en-GB" sz="1200" kern="1200" noProof="0" dirty="0" smtClean="0">
              <a:solidFill>
                <a:sysClr val="windowText" lastClr="000000"/>
              </a:solidFill>
            </a:rPr>
            <a:t>identified</a:t>
          </a:r>
          <a:endParaRPr lang="en-GB" sz="1200" kern="1200" noProof="0" dirty="0">
            <a:solidFill>
              <a:sysClr val="windowText" lastClr="000000"/>
            </a:solidFill>
          </a:endParaRPr>
        </a:p>
      </dsp:txBody>
      <dsp:txXfrm>
        <a:off x="1813882" y="1269896"/>
        <a:ext cx="916097" cy="458048"/>
      </dsp:txXfrm>
    </dsp:sp>
    <dsp:sp modelId="{DD0D5492-4699-40C4-B2F1-5F126A7EB8EB}">
      <dsp:nvSpPr>
        <dsp:cNvPr id="0" name=""/>
        <dsp:cNvSpPr/>
      </dsp:nvSpPr>
      <dsp:spPr>
        <a:xfrm rot="18289469">
          <a:off x="2592361" y="1224941"/>
          <a:ext cx="641677" cy="21203"/>
        </a:xfrm>
        <a:custGeom>
          <a:avLst/>
          <a:gdLst/>
          <a:ahLst/>
          <a:cxnLst/>
          <a:rect l="0" t="0" r="0" b="0"/>
          <a:pathLst>
            <a:path>
              <a:moveTo>
                <a:pt x="0" y="10601"/>
              </a:moveTo>
              <a:lnTo>
                <a:pt x="641677"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rot="18289469">
        <a:off x="2897157" y="1219501"/>
        <a:ext cx="32083" cy="32083"/>
      </dsp:txXfrm>
    </dsp:sp>
    <dsp:sp modelId="{8880EB5B-64B8-4AA1-ACA0-E97FC477AC6C}">
      <dsp:nvSpPr>
        <dsp:cNvPr id="0" name=""/>
        <dsp:cNvSpPr/>
      </dsp:nvSpPr>
      <dsp:spPr>
        <a:xfrm>
          <a:off x="3096419" y="743140"/>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Current</a:t>
          </a:r>
          <a:endParaRPr lang="en-GB" sz="1200" kern="1200" noProof="0">
            <a:solidFill>
              <a:sysClr val="windowText" lastClr="000000"/>
            </a:solidFill>
          </a:endParaRPr>
        </a:p>
      </dsp:txBody>
      <dsp:txXfrm>
        <a:off x="3096419" y="743140"/>
        <a:ext cx="916097" cy="458048"/>
      </dsp:txXfrm>
    </dsp:sp>
    <dsp:sp modelId="{DE23E65A-8894-4758-8623-81AE435B756B}">
      <dsp:nvSpPr>
        <dsp:cNvPr id="0" name=""/>
        <dsp:cNvSpPr/>
      </dsp:nvSpPr>
      <dsp:spPr>
        <a:xfrm>
          <a:off x="4012517" y="961563"/>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4186575" y="963004"/>
        <a:ext cx="18321" cy="18321"/>
      </dsp:txXfrm>
    </dsp:sp>
    <dsp:sp modelId="{F9CA1D66-F4F5-4F91-B480-0915B7EB6EA8}">
      <dsp:nvSpPr>
        <dsp:cNvPr id="0" name=""/>
        <dsp:cNvSpPr/>
      </dsp:nvSpPr>
      <dsp:spPr>
        <a:xfrm>
          <a:off x="4378956" y="743140"/>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Key priorities</a:t>
          </a:r>
          <a:endParaRPr lang="en-GB" sz="1200" kern="1200" noProof="0" dirty="0">
            <a:solidFill>
              <a:sysClr val="windowText" lastClr="000000"/>
            </a:solidFill>
          </a:endParaRPr>
        </a:p>
      </dsp:txBody>
      <dsp:txXfrm>
        <a:off x="4378956" y="743140"/>
        <a:ext cx="916097" cy="458048"/>
      </dsp:txXfrm>
    </dsp:sp>
    <dsp:sp modelId="{49FF7363-34FC-4C68-800B-982FC86E8205}">
      <dsp:nvSpPr>
        <dsp:cNvPr id="0" name=""/>
        <dsp:cNvSpPr/>
      </dsp:nvSpPr>
      <dsp:spPr>
        <a:xfrm>
          <a:off x="5295053" y="961563"/>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5469112" y="963004"/>
        <a:ext cx="18321" cy="18321"/>
      </dsp:txXfrm>
    </dsp:sp>
    <dsp:sp modelId="{CA2C7AE9-B7BB-42B8-B3E1-14A79CCAAF94}">
      <dsp:nvSpPr>
        <dsp:cNvPr id="0" name=""/>
        <dsp:cNvSpPr/>
      </dsp:nvSpPr>
      <dsp:spPr>
        <a:xfrm>
          <a:off x="5661492" y="743140"/>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Short term</a:t>
          </a:r>
        </a:p>
        <a:p>
          <a:pPr lvl="0" algn="ctr" defTabSz="533400">
            <a:lnSpc>
              <a:spcPct val="90000"/>
            </a:lnSpc>
            <a:spcBef>
              <a:spcPct val="0"/>
            </a:spcBef>
            <a:spcAft>
              <a:spcPct val="35000"/>
            </a:spcAft>
          </a:pPr>
          <a:r>
            <a:rPr lang="en-GB" sz="1200" kern="1200" noProof="0" dirty="0" smtClean="0">
              <a:solidFill>
                <a:sysClr val="windowText" lastClr="000000"/>
              </a:solidFill>
            </a:rPr>
            <a:t>Long term</a:t>
          </a:r>
        </a:p>
      </dsp:txBody>
      <dsp:txXfrm>
        <a:off x="5661492" y="743140"/>
        <a:ext cx="916097" cy="458048"/>
      </dsp:txXfrm>
    </dsp:sp>
    <dsp:sp modelId="{A6BE550A-A829-4D0C-BFD1-B879914DCD67}">
      <dsp:nvSpPr>
        <dsp:cNvPr id="0" name=""/>
        <dsp:cNvSpPr/>
      </dsp:nvSpPr>
      <dsp:spPr>
        <a:xfrm>
          <a:off x="2729980" y="1488319"/>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2904038" y="1489760"/>
        <a:ext cx="18321" cy="18321"/>
      </dsp:txXfrm>
    </dsp:sp>
    <dsp:sp modelId="{86313C44-1430-4519-ABB2-5C9002B52CDB}">
      <dsp:nvSpPr>
        <dsp:cNvPr id="0" name=""/>
        <dsp:cNvSpPr/>
      </dsp:nvSpPr>
      <dsp:spPr>
        <a:xfrm>
          <a:off x="3096419" y="1269896"/>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Future</a:t>
          </a:r>
          <a:endParaRPr lang="en-GB" sz="1200" kern="1200" noProof="0">
            <a:solidFill>
              <a:sysClr val="windowText" lastClr="000000"/>
            </a:solidFill>
          </a:endParaRPr>
        </a:p>
      </dsp:txBody>
      <dsp:txXfrm>
        <a:off x="3096419" y="1269896"/>
        <a:ext cx="916097" cy="458048"/>
      </dsp:txXfrm>
    </dsp:sp>
    <dsp:sp modelId="{8ECF1FCC-E950-4CA4-B76F-6A450B25FD17}">
      <dsp:nvSpPr>
        <dsp:cNvPr id="0" name=""/>
        <dsp:cNvSpPr/>
      </dsp:nvSpPr>
      <dsp:spPr>
        <a:xfrm>
          <a:off x="4012517" y="1488319"/>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4186575" y="1489760"/>
        <a:ext cx="18321" cy="18321"/>
      </dsp:txXfrm>
    </dsp:sp>
    <dsp:sp modelId="{558A60E0-5897-4582-B3C8-B11FAA51369F}">
      <dsp:nvSpPr>
        <dsp:cNvPr id="0" name=""/>
        <dsp:cNvSpPr/>
      </dsp:nvSpPr>
      <dsp:spPr>
        <a:xfrm>
          <a:off x="4378956" y="1269896"/>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Early warning</a:t>
          </a:r>
          <a:endParaRPr lang="en-GB" sz="1200" kern="1200" noProof="0">
            <a:solidFill>
              <a:sysClr val="windowText" lastClr="000000"/>
            </a:solidFill>
          </a:endParaRPr>
        </a:p>
      </dsp:txBody>
      <dsp:txXfrm>
        <a:off x="4378956" y="1269896"/>
        <a:ext cx="916097" cy="458048"/>
      </dsp:txXfrm>
    </dsp:sp>
    <dsp:sp modelId="{43BD87B4-9746-4FFB-8F1D-2F3162A6AF6D}">
      <dsp:nvSpPr>
        <dsp:cNvPr id="0" name=""/>
        <dsp:cNvSpPr/>
      </dsp:nvSpPr>
      <dsp:spPr>
        <a:xfrm>
          <a:off x="5295053" y="1488319"/>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5469112" y="1489760"/>
        <a:ext cx="18321" cy="18321"/>
      </dsp:txXfrm>
    </dsp:sp>
    <dsp:sp modelId="{F0E6AF74-8BA1-43DD-9ACA-4CA3D2B47F19}">
      <dsp:nvSpPr>
        <dsp:cNvPr id="0" name=""/>
        <dsp:cNvSpPr/>
      </dsp:nvSpPr>
      <dsp:spPr>
        <a:xfrm>
          <a:off x="5661492" y="1269896"/>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Preparedness measures</a:t>
          </a:r>
          <a:endParaRPr lang="en-GB" sz="1200" kern="1200" noProof="0" dirty="0">
            <a:solidFill>
              <a:sysClr val="windowText" lastClr="000000"/>
            </a:solidFill>
          </a:endParaRPr>
        </a:p>
      </dsp:txBody>
      <dsp:txXfrm>
        <a:off x="5661492" y="1269896"/>
        <a:ext cx="916097" cy="458048"/>
      </dsp:txXfrm>
    </dsp:sp>
    <dsp:sp modelId="{BA39FB8D-6AC4-46F5-ADB8-2C94E1DE760A}">
      <dsp:nvSpPr>
        <dsp:cNvPr id="0" name=""/>
        <dsp:cNvSpPr/>
      </dsp:nvSpPr>
      <dsp:spPr>
        <a:xfrm rot="3310531">
          <a:off x="2592361" y="1751697"/>
          <a:ext cx="641677" cy="21203"/>
        </a:xfrm>
        <a:custGeom>
          <a:avLst/>
          <a:gdLst/>
          <a:ahLst/>
          <a:cxnLst/>
          <a:rect l="0" t="0" r="0" b="0"/>
          <a:pathLst>
            <a:path>
              <a:moveTo>
                <a:pt x="0" y="10601"/>
              </a:moveTo>
              <a:lnTo>
                <a:pt x="641677"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rot="3310531">
        <a:off x="2897157" y="1746257"/>
        <a:ext cx="32083" cy="32083"/>
      </dsp:txXfrm>
    </dsp:sp>
    <dsp:sp modelId="{5408446B-89FE-4819-94EA-CAB61F0313FC}">
      <dsp:nvSpPr>
        <dsp:cNvPr id="0" name=""/>
        <dsp:cNvSpPr/>
      </dsp:nvSpPr>
      <dsp:spPr>
        <a:xfrm>
          <a:off x="3096419" y="1796653"/>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Potential</a:t>
          </a:r>
          <a:endParaRPr lang="en-GB" sz="1200" kern="1200" noProof="0">
            <a:solidFill>
              <a:sysClr val="windowText" lastClr="000000"/>
            </a:solidFill>
          </a:endParaRPr>
        </a:p>
      </dsp:txBody>
      <dsp:txXfrm>
        <a:off x="3096419" y="1796653"/>
        <a:ext cx="916097" cy="458048"/>
      </dsp:txXfrm>
    </dsp:sp>
    <dsp:sp modelId="{9E4F8EC1-C638-401D-81CB-B7E9E895945B}">
      <dsp:nvSpPr>
        <dsp:cNvPr id="0" name=""/>
        <dsp:cNvSpPr/>
      </dsp:nvSpPr>
      <dsp:spPr>
        <a:xfrm>
          <a:off x="4012517" y="2015075"/>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4186575" y="2016516"/>
        <a:ext cx="18321" cy="18321"/>
      </dsp:txXfrm>
    </dsp:sp>
    <dsp:sp modelId="{BB1A813A-7C27-44E7-8570-D4E7926A8D03}">
      <dsp:nvSpPr>
        <dsp:cNvPr id="0" name=""/>
        <dsp:cNvSpPr/>
      </dsp:nvSpPr>
      <dsp:spPr>
        <a:xfrm>
          <a:off x="4378956" y="1796653"/>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Scenarios</a:t>
          </a:r>
          <a:endParaRPr lang="en-GB" sz="1200" kern="1200" noProof="0" dirty="0">
            <a:solidFill>
              <a:sysClr val="windowText" lastClr="000000"/>
            </a:solidFill>
          </a:endParaRPr>
        </a:p>
      </dsp:txBody>
      <dsp:txXfrm>
        <a:off x="4378956" y="1796653"/>
        <a:ext cx="916097" cy="458048"/>
      </dsp:txXfrm>
    </dsp:sp>
    <dsp:sp modelId="{437268AC-5FF4-4455-8909-1B660432C2FF}">
      <dsp:nvSpPr>
        <dsp:cNvPr id="0" name=""/>
        <dsp:cNvSpPr/>
      </dsp:nvSpPr>
      <dsp:spPr>
        <a:xfrm>
          <a:off x="5295053" y="2015075"/>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5469112" y="2016516"/>
        <a:ext cx="18321" cy="18321"/>
      </dsp:txXfrm>
    </dsp:sp>
    <dsp:sp modelId="{D46B74F2-BD47-48E0-9B82-27396464932E}">
      <dsp:nvSpPr>
        <dsp:cNvPr id="0" name=""/>
        <dsp:cNvSpPr/>
      </dsp:nvSpPr>
      <dsp:spPr>
        <a:xfrm>
          <a:off x="5661492" y="1796653"/>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Contingency measures</a:t>
          </a:r>
        </a:p>
      </dsp:txBody>
      <dsp:txXfrm>
        <a:off x="5661492" y="1796653"/>
        <a:ext cx="916097" cy="458048"/>
      </dsp:txXfrm>
    </dsp:sp>
    <dsp:sp modelId="{C4BDC0CB-B343-4476-B17D-71495835D79F}">
      <dsp:nvSpPr>
        <dsp:cNvPr id="0" name=""/>
        <dsp:cNvSpPr/>
      </dsp:nvSpPr>
      <dsp:spPr>
        <a:xfrm rot="4097453">
          <a:off x="1135334" y="2769046"/>
          <a:ext cx="990657" cy="21203"/>
        </a:xfrm>
        <a:custGeom>
          <a:avLst/>
          <a:gdLst/>
          <a:ahLst/>
          <a:cxnLst/>
          <a:rect l="0" t="0" r="0" b="0"/>
          <a:pathLst>
            <a:path>
              <a:moveTo>
                <a:pt x="0" y="10601"/>
              </a:moveTo>
              <a:lnTo>
                <a:pt x="990657"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rot="4097453">
        <a:off x="1605896" y="2754882"/>
        <a:ext cx="49532" cy="49532"/>
      </dsp:txXfrm>
    </dsp:sp>
    <dsp:sp modelId="{278585B7-1547-4AD8-8432-4A9A408C8954}">
      <dsp:nvSpPr>
        <dsp:cNvPr id="0" name=""/>
        <dsp:cNvSpPr/>
      </dsp:nvSpPr>
      <dsp:spPr>
        <a:xfrm>
          <a:off x="1813882" y="3010821"/>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Risks not identified</a:t>
          </a:r>
          <a:endParaRPr lang="en-GB" sz="1200" kern="1200" noProof="0" dirty="0">
            <a:solidFill>
              <a:sysClr val="windowText" lastClr="000000"/>
            </a:solidFill>
          </a:endParaRPr>
        </a:p>
      </dsp:txBody>
      <dsp:txXfrm>
        <a:off x="1813882" y="3010821"/>
        <a:ext cx="916097" cy="458048"/>
      </dsp:txXfrm>
    </dsp:sp>
    <dsp:sp modelId="{C36C4915-1BF3-4DFA-B4D1-0908FCD99415}">
      <dsp:nvSpPr>
        <dsp:cNvPr id="0" name=""/>
        <dsp:cNvSpPr/>
      </dsp:nvSpPr>
      <dsp:spPr>
        <a:xfrm rot="19457599">
          <a:off x="2687564" y="3097554"/>
          <a:ext cx="451271" cy="21203"/>
        </a:xfrm>
        <a:custGeom>
          <a:avLst/>
          <a:gdLst/>
          <a:ahLst/>
          <a:cxnLst/>
          <a:rect l="0" t="0" r="0" b="0"/>
          <a:pathLst>
            <a:path>
              <a:moveTo>
                <a:pt x="0" y="10601"/>
              </a:moveTo>
              <a:lnTo>
                <a:pt x="451271"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rot="19457599">
        <a:off x="2901918" y="3096874"/>
        <a:ext cx="22563" cy="22563"/>
      </dsp:txXfrm>
    </dsp:sp>
    <dsp:sp modelId="{0D5E2907-1D53-426A-9920-1491E5522768}">
      <dsp:nvSpPr>
        <dsp:cNvPr id="0" name=""/>
        <dsp:cNvSpPr/>
      </dsp:nvSpPr>
      <dsp:spPr>
        <a:xfrm>
          <a:off x="3096419" y="2747443"/>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Non existent</a:t>
          </a:r>
          <a:endParaRPr lang="en-GB" sz="1200" kern="1200" noProof="0">
            <a:solidFill>
              <a:sysClr val="windowText" lastClr="000000"/>
            </a:solidFill>
          </a:endParaRPr>
        </a:p>
      </dsp:txBody>
      <dsp:txXfrm>
        <a:off x="3096419" y="2747443"/>
        <a:ext cx="916097" cy="458048"/>
      </dsp:txXfrm>
    </dsp:sp>
    <dsp:sp modelId="{38CD8B14-1236-4CEE-A5FB-D56438CDFB93}">
      <dsp:nvSpPr>
        <dsp:cNvPr id="0" name=""/>
        <dsp:cNvSpPr/>
      </dsp:nvSpPr>
      <dsp:spPr>
        <a:xfrm>
          <a:off x="4012517" y="2965865"/>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4186575" y="2967306"/>
        <a:ext cx="18321" cy="18321"/>
      </dsp:txXfrm>
    </dsp:sp>
    <dsp:sp modelId="{B2445D10-0DAC-4C4A-A22B-D2F7C31B6ED1}">
      <dsp:nvSpPr>
        <dsp:cNvPr id="0" name=""/>
        <dsp:cNvSpPr/>
      </dsp:nvSpPr>
      <dsp:spPr>
        <a:xfrm>
          <a:off x="4378956" y="2747443"/>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Not applicable</a:t>
          </a:r>
          <a:endParaRPr lang="en-GB" sz="1200" kern="1200" noProof="0">
            <a:solidFill>
              <a:sysClr val="windowText" lastClr="000000"/>
            </a:solidFill>
          </a:endParaRPr>
        </a:p>
      </dsp:txBody>
      <dsp:txXfrm>
        <a:off x="4378956" y="2747443"/>
        <a:ext cx="916097" cy="458048"/>
      </dsp:txXfrm>
    </dsp:sp>
    <dsp:sp modelId="{28E56080-FAC7-45E3-A5A9-C50489FFFC6F}">
      <dsp:nvSpPr>
        <dsp:cNvPr id="0" name=""/>
        <dsp:cNvSpPr/>
      </dsp:nvSpPr>
      <dsp:spPr>
        <a:xfrm>
          <a:off x="5295053" y="2965865"/>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5469112" y="2967306"/>
        <a:ext cx="18321" cy="18321"/>
      </dsp:txXfrm>
    </dsp:sp>
    <dsp:sp modelId="{53570ECD-5F6D-4FD2-AF08-6FD253B26584}">
      <dsp:nvSpPr>
        <dsp:cNvPr id="0" name=""/>
        <dsp:cNvSpPr/>
      </dsp:nvSpPr>
      <dsp:spPr>
        <a:xfrm>
          <a:off x="5661492" y="2747443"/>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Advocacy</a:t>
          </a:r>
          <a:endParaRPr lang="en-GB" sz="1200" kern="1200" noProof="0">
            <a:solidFill>
              <a:sysClr val="windowText" lastClr="000000"/>
            </a:solidFill>
          </a:endParaRPr>
        </a:p>
      </dsp:txBody>
      <dsp:txXfrm>
        <a:off x="5661492" y="2747443"/>
        <a:ext cx="916097" cy="458048"/>
      </dsp:txXfrm>
    </dsp:sp>
    <dsp:sp modelId="{F81624D1-1BD0-433A-B4A1-711B0F44A296}">
      <dsp:nvSpPr>
        <dsp:cNvPr id="0" name=""/>
        <dsp:cNvSpPr/>
      </dsp:nvSpPr>
      <dsp:spPr>
        <a:xfrm rot="2142401">
          <a:off x="2687564" y="3360932"/>
          <a:ext cx="451271" cy="21203"/>
        </a:xfrm>
        <a:custGeom>
          <a:avLst/>
          <a:gdLst/>
          <a:ahLst/>
          <a:cxnLst/>
          <a:rect l="0" t="0" r="0" b="0"/>
          <a:pathLst>
            <a:path>
              <a:moveTo>
                <a:pt x="0" y="10601"/>
              </a:moveTo>
              <a:lnTo>
                <a:pt x="451271"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rot="2142401">
        <a:off x="2901918" y="3360252"/>
        <a:ext cx="22563" cy="22563"/>
      </dsp:txXfrm>
    </dsp:sp>
    <dsp:sp modelId="{4E5DC012-AE38-4CD4-AC2D-9BCD8EC0DE70}">
      <dsp:nvSpPr>
        <dsp:cNvPr id="0" name=""/>
        <dsp:cNvSpPr/>
      </dsp:nvSpPr>
      <dsp:spPr>
        <a:xfrm>
          <a:off x="3096419" y="3274199"/>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Not known</a:t>
          </a:r>
          <a:endParaRPr lang="en-GB" sz="1200" kern="1200" noProof="0" dirty="0">
            <a:solidFill>
              <a:sysClr val="windowText" lastClr="000000"/>
            </a:solidFill>
          </a:endParaRPr>
        </a:p>
      </dsp:txBody>
      <dsp:txXfrm>
        <a:off x="3096419" y="3274199"/>
        <a:ext cx="916097" cy="458048"/>
      </dsp:txXfrm>
    </dsp:sp>
    <dsp:sp modelId="{FD5ED93B-E9D7-4679-8108-FABC673130FA}">
      <dsp:nvSpPr>
        <dsp:cNvPr id="0" name=""/>
        <dsp:cNvSpPr/>
      </dsp:nvSpPr>
      <dsp:spPr>
        <a:xfrm>
          <a:off x="4012517" y="3492622"/>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4186575" y="3494062"/>
        <a:ext cx="18321" cy="18321"/>
      </dsp:txXfrm>
    </dsp:sp>
    <dsp:sp modelId="{69C2FDFF-FEA7-4B3A-8DDD-80ED5DDB3886}">
      <dsp:nvSpPr>
        <dsp:cNvPr id="0" name=""/>
        <dsp:cNvSpPr/>
      </dsp:nvSpPr>
      <dsp:spPr>
        <a:xfrm>
          <a:off x="4378956" y="3274199"/>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dirty="0" smtClean="0">
              <a:solidFill>
                <a:sysClr val="windowText" lastClr="000000"/>
              </a:solidFill>
            </a:rPr>
            <a:t>Information gaps</a:t>
          </a:r>
          <a:endParaRPr lang="en-GB" sz="1200" kern="1200" noProof="0" dirty="0">
            <a:solidFill>
              <a:sysClr val="windowText" lastClr="000000"/>
            </a:solidFill>
          </a:endParaRPr>
        </a:p>
      </dsp:txBody>
      <dsp:txXfrm>
        <a:off x="4378956" y="3274199"/>
        <a:ext cx="916097" cy="458048"/>
      </dsp:txXfrm>
    </dsp:sp>
    <dsp:sp modelId="{1514883A-261F-4889-AEA1-0ECDC4200D8F}">
      <dsp:nvSpPr>
        <dsp:cNvPr id="0" name=""/>
        <dsp:cNvSpPr/>
      </dsp:nvSpPr>
      <dsp:spPr>
        <a:xfrm>
          <a:off x="5295053" y="3492622"/>
          <a:ext cx="366439" cy="21203"/>
        </a:xfrm>
        <a:custGeom>
          <a:avLst/>
          <a:gdLst/>
          <a:ahLst/>
          <a:cxnLst/>
          <a:rect l="0" t="0" r="0" b="0"/>
          <a:pathLst>
            <a:path>
              <a:moveTo>
                <a:pt x="0" y="10601"/>
              </a:moveTo>
              <a:lnTo>
                <a:pt x="366439" y="10601"/>
              </a:lnTo>
            </a:path>
          </a:pathLst>
        </a:custGeom>
        <a:noFill/>
        <a:ln w="1905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noProof="0"/>
        </a:p>
      </dsp:txBody>
      <dsp:txXfrm>
        <a:off x="5469112" y="3494062"/>
        <a:ext cx="18321" cy="18321"/>
      </dsp:txXfrm>
    </dsp:sp>
    <dsp:sp modelId="{8C21FC54-B380-497E-862C-E89F108F2072}">
      <dsp:nvSpPr>
        <dsp:cNvPr id="0" name=""/>
        <dsp:cNvSpPr/>
      </dsp:nvSpPr>
      <dsp:spPr>
        <a:xfrm>
          <a:off x="5661492" y="3274199"/>
          <a:ext cx="916097" cy="45804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noProof="0" smtClean="0">
              <a:solidFill>
                <a:sysClr val="windowText" lastClr="000000"/>
              </a:solidFill>
            </a:rPr>
            <a:t>To assess next</a:t>
          </a:r>
          <a:endParaRPr lang="en-GB" sz="1200" kern="1200" noProof="0">
            <a:solidFill>
              <a:sysClr val="windowText" lastClr="000000"/>
            </a:solidFill>
          </a:endParaRPr>
        </a:p>
      </dsp:txBody>
      <dsp:txXfrm>
        <a:off x="5661492" y="3274199"/>
        <a:ext cx="916097" cy="4580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B50F0-8C87-4A63-B8E1-2C63F0506B72}" type="datetimeFigureOut">
              <a:rPr lang="fr-FR" smtClean="0"/>
              <a:pPr/>
              <a:t>15/07/2014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0727E-0A79-4A90-B51A-D187518883B5}" type="slidenum">
              <a:rPr lang="fr-FR" smtClean="0"/>
              <a:pPr/>
              <a:t>‹#›</a:t>
            </a:fld>
            <a:endParaRPr lang="fr-FR"/>
          </a:p>
        </p:txBody>
      </p:sp>
    </p:spTree>
    <p:extLst>
      <p:ext uri="{BB962C8B-B14F-4D97-AF65-F5344CB8AC3E}">
        <p14:creationId xmlns="" xmlns:p14="http://schemas.microsoft.com/office/powerpoint/2010/main" val="308899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None/>
            </a:pPr>
            <a:r>
              <a:rPr lang="en-US" dirty="0" smtClean="0"/>
              <a:t>1 min *</a:t>
            </a:r>
            <a:r>
              <a:rPr lang="en-US" dirty="0" err="1" smtClean="0"/>
              <a:t>lne</a:t>
            </a:r>
            <a:endParaRPr lang="en-US" dirty="0" smtClean="0"/>
          </a:p>
          <a:p>
            <a:pPr marL="171450" indent="-171450">
              <a:buFont typeface="Arial" pitchFamily="34" charset="0"/>
              <a:buNone/>
            </a:pPr>
            <a:endParaRPr lang="en-US" dirty="0" smtClean="0"/>
          </a:p>
          <a:p>
            <a:pPr marL="171450" indent="-171450">
              <a:buFont typeface="Arial" pitchFamily="34" charset="0"/>
              <a:buChar char="•"/>
            </a:pPr>
            <a:r>
              <a:rPr lang="en-US" dirty="0" smtClean="0"/>
              <a:t>Review</a:t>
            </a:r>
            <a:r>
              <a:rPr lang="en-US" baseline="0" dirty="0" smtClean="0"/>
              <a:t> the session objectives with the participants. Explain that too often assessment teams dive into primary data collection without first consulting secondary data sources. This session will explore the secondary management, specifically collection and analysis.</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2</a:t>
            </a:fld>
            <a:endParaRPr lang="fr-FR"/>
          </a:p>
        </p:txBody>
      </p:sp>
    </p:spTree>
    <p:extLst>
      <p:ext uri="{BB962C8B-B14F-4D97-AF65-F5344CB8AC3E}">
        <p14:creationId xmlns="" xmlns:p14="http://schemas.microsoft.com/office/powerpoint/2010/main" val="141332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Presentation (28 min). Explain</a:t>
            </a:r>
            <a:r>
              <a:rPr lang="en-US" sz="1200" kern="1200" baseline="0" dirty="0" smtClean="0">
                <a:solidFill>
                  <a:schemeClr val="tx1"/>
                </a:solidFill>
                <a:effectLst/>
                <a:latin typeface="+mn-lt"/>
                <a:ea typeface="+mn-ea"/>
                <a:cs typeface="+mn-cs"/>
              </a:rPr>
              <a:t> simulation (2 min). </a:t>
            </a:r>
            <a:r>
              <a:rPr lang="en-US" sz="1200" kern="1200" dirty="0" smtClean="0">
                <a:solidFill>
                  <a:schemeClr val="tx1"/>
                </a:solidFill>
                <a:effectLst/>
                <a:latin typeface="+mn-lt"/>
                <a:ea typeface="+mn-ea"/>
                <a:cs typeface="+mn-cs"/>
              </a:rPr>
              <a:t>Split participants into CP/Ed groups. </a:t>
            </a:r>
            <a:r>
              <a:rPr lang="en-US" sz="1200" kern="1200" baseline="0" dirty="0" smtClean="0">
                <a:solidFill>
                  <a:schemeClr val="tx1"/>
                </a:solidFill>
                <a:effectLst/>
                <a:latin typeface="+mn-lt"/>
                <a:ea typeface="+mn-ea"/>
                <a:cs typeface="+mn-cs"/>
              </a:rPr>
              <a:t> Explain/Demonstrate SDR matrix (5 min). Exercise: 55 min.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D0727E-0A79-4A90-B51A-D187518883B5}" type="slidenum">
              <a:rPr lang="fr-FR" smtClean="0"/>
              <a:pPr/>
              <a:t>11</a:t>
            </a:fld>
            <a:endParaRPr lang="fr-FR"/>
          </a:p>
        </p:txBody>
      </p:sp>
    </p:spTree>
    <p:extLst>
      <p:ext uri="{BB962C8B-B14F-4D97-AF65-F5344CB8AC3E}">
        <p14:creationId xmlns="" xmlns:p14="http://schemas.microsoft.com/office/powerpoint/2010/main" val="189846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 are some common pre-crisis information needs</a:t>
            </a:r>
            <a:r>
              <a:rPr lang="en-US" baseline="0" dirty="0" smtClean="0"/>
              <a:t> that can help direct your secondary data research.</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12</a:t>
            </a:fld>
            <a:endParaRPr lang="fr-FR"/>
          </a:p>
        </p:txBody>
      </p:sp>
    </p:spTree>
    <p:extLst>
      <p:ext uri="{BB962C8B-B14F-4D97-AF65-F5344CB8AC3E}">
        <p14:creationId xmlns="" xmlns:p14="http://schemas.microsoft.com/office/powerpoint/2010/main" val="344156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Give participants a</a:t>
            </a:r>
            <a:r>
              <a:rPr lang="en-US" baseline="0" dirty="0" smtClean="0"/>
              <a:t> ‘pre-crisis source quiz.’ You can do this is plenary or ask participants to discuss each of the bullet points together.</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13</a:t>
            </a:fld>
            <a:endParaRPr lang="fr-FR"/>
          </a:p>
        </p:txBody>
      </p:sp>
    </p:spTree>
    <p:extLst>
      <p:ext uri="{BB962C8B-B14F-4D97-AF65-F5344CB8AC3E}">
        <p14:creationId xmlns="" xmlns:p14="http://schemas.microsoft.com/office/powerpoint/2010/main" val="310769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Pre crisis data is never perfect.  You will need to assess your data to make sure it is relevant and to determine what parts of the pre-crisis secondary data you will use.  Before reviewing the bullet points, ask participants to give some challenges with pre-crisis data, according to their experiences.</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14</a:t>
            </a:fld>
            <a:endParaRPr lang="fr-FR"/>
          </a:p>
        </p:txBody>
      </p:sp>
    </p:spTree>
    <p:extLst>
      <p:ext uri="{BB962C8B-B14F-4D97-AF65-F5344CB8AC3E}">
        <p14:creationId xmlns="" xmlns:p14="http://schemas.microsoft.com/office/powerpoint/2010/main" val="150449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Very often only a table of key indicators is provided as an account for pre-crisis data collection effort. However, tables of indicators are not enough. Instead of providing only a snapshot of key figures, make the effort to provide context and to build a profile of the situation in the education/CP sector. This entails comparing the situation in education for different socio economic groups or sex, or between different geographical areas, or to compare to the regional average, etc.  It is also useful to provide trends over time. For example, if the literacy rate for females is now 85%, what percent was it 5 years ago? This can give a lot of information on the education policy and government efforts undertaken in the last 5 years. </a:t>
            </a:r>
            <a:endParaRPr lang="en-GB" sz="1200" dirty="0" smtClean="0">
              <a:solidFill>
                <a:srgbClr val="000000"/>
              </a:solidFill>
              <a:latin typeface="Arial"/>
              <a:ea typeface="Calibri"/>
              <a:cs typeface="Arial"/>
            </a:endParaRPr>
          </a:p>
        </p:txBody>
      </p:sp>
      <p:sp>
        <p:nvSpPr>
          <p:cNvPr id="4" name="Espace réservé du numéro de diapositive 3"/>
          <p:cNvSpPr>
            <a:spLocks noGrp="1"/>
          </p:cNvSpPr>
          <p:nvPr>
            <p:ph type="sldNum" sz="quarter" idx="10"/>
          </p:nvPr>
        </p:nvSpPr>
        <p:spPr/>
        <p:txBody>
          <a:bodyPr/>
          <a:lstStyle/>
          <a:p>
            <a:pPr>
              <a:defRPr/>
            </a:pPr>
            <a:fld id="{ECB4DCB5-23E8-43F8-8082-944AC7AD5094}" type="slidenum">
              <a:rPr lang="en-US" smtClean="0"/>
              <a:pPr>
                <a:defRPr/>
              </a:pPr>
              <a:t>15</a:t>
            </a:fld>
            <a:endParaRPr lang="en-US"/>
          </a:p>
        </p:txBody>
      </p:sp>
    </p:spTree>
    <p:extLst>
      <p:ext uri="{BB962C8B-B14F-4D97-AF65-F5344CB8AC3E}">
        <p14:creationId xmlns="" xmlns:p14="http://schemas.microsoft.com/office/powerpoint/2010/main" val="184646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p>
            <a:fld id="{48165A3E-CF41-4A42-8258-66ECE9603EA5}" type="slidenum">
              <a:rPr lang="en-US" smtClean="0">
                <a:ea typeface="Arial Unicode MS" pitchFamily="34" charset="-128"/>
                <a:cs typeface="Arial Unicode MS" pitchFamily="34" charset="-128"/>
              </a:rPr>
              <a:pPr/>
              <a:t>16</a:t>
            </a:fld>
            <a:endParaRPr lang="en-US" smtClean="0">
              <a:ea typeface="Arial Unicode MS" pitchFamily="34" charset="-128"/>
              <a:cs typeface="Arial Unicode MS" pitchFamily="34" charset="-128"/>
            </a:endParaRPr>
          </a:p>
        </p:txBody>
      </p:sp>
      <p:sp>
        <p:nvSpPr>
          <p:cNvPr id="23555" name="Rectangle 1"/>
          <p:cNvSpPr>
            <a:spLocks noGrp="1" noRot="1" noChangeAspect="1" noChangeArrowheads="1" noTextEdit="1"/>
          </p:cNvSpPr>
          <p:nvPr>
            <p:ph type="sldImg"/>
          </p:nvPr>
        </p:nvSpPr>
        <p:spPr>
          <a:xfrm>
            <a:off x="1143000" y="695325"/>
            <a:ext cx="4567238" cy="3425825"/>
          </a:xfrm>
          <a:solidFill>
            <a:srgbClr val="FFFFFF"/>
          </a:solidFill>
          <a:ln>
            <a:solidFill>
              <a:srgbClr val="000000"/>
            </a:solidFill>
            <a:miter lim="800000"/>
          </a:ln>
        </p:spPr>
      </p:sp>
      <p:sp>
        <p:nvSpPr>
          <p:cNvPr id="23556" name="Rectangle 2"/>
          <p:cNvSpPr>
            <a:spLocks noGrp="1" noChangeArrowheads="1"/>
          </p:cNvSpPr>
          <p:nvPr>
            <p:ph type="body" idx="1"/>
          </p:nvPr>
        </p:nvSpPr>
        <p:spPr>
          <a:xfrm>
            <a:off x="685512" y="4343231"/>
            <a:ext cx="5484096" cy="4112423"/>
          </a:xfrm>
          <a:noFill/>
          <a:ln/>
        </p:spPr>
        <p:txBody>
          <a:bodyPr wrap="none" anchor="ctr"/>
          <a:lstStyle/>
          <a:p>
            <a:endParaRPr lang="en-US" smtClean="0"/>
          </a:p>
        </p:txBody>
      </p:sp>
    </p:spTree>
    <p:extLst>
      <p:ext uri="{BB962C8B-B14F-4D97-AF65-F5344CB8AC3E}">
        <p14:creationId xmlns="" xmlns:p14="http://schemas.microsoft.com/office/powerpoint/2010/main" val="2315957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Char char="•"/>
            </a:pPr>
            <a:r>
              <a:rPr lang="en-US" noProof="0" dirty="0" smtClean="0"/>
              <a:t>Explain that now we will loo</a:t>
            </a:r>
            <a:r>
              <a:rPr lang="en-US" baseline="0" noProof="0" dirty="0" smtClean="0"/>
              <a:t>k at in-crisis data.</a:t>
            </a:r>
            <a:endParaRPr lang="en-US" noProof="0" dirty="0"/>
          </a:p>
        </p:txBody>
      </p:sp>
      <p:sp>
        <p:nvSpPr>
          <p:cNvPr id="4" name="Espace réservé du numéro de diapositive 3"/>
          <p:cNvSpPr>
            <a:spLocks noGrp="1"/>
          </p:cNvSpPr>
          <p:nvPr>
            <p:ph type="sldNum" sz="quarter" idx="10"/>
          </p:nvPr>
        </p:nvSpPr>
        <p:spPr/>
        <p:txBody>
          <a:bodyPr/>
          <a:lstStyle/>
          <a:p>
            <a:fld id="{9F2A8B6A-B218-435C-BCAD-A42601B543D1}" type="slidenum">
              <a:rPr lang="en-GB" smtClean="0"/>
              <a:pPr/>
              <a:t>17</a:t>
            </a:fld>
            <a:endParaRPr lang="en-GB"/>
          </a:p>
        </p:txBody>
      </p:sp>
    </p:spTree>
    <p:extLst>
      <p:ext uri="{BB962C8B-B14F-4D97-AF65-F5344CB8AC3E}">
        <p14:creationId xmlns="" xmlns:p14="http://schemas.microsoft.com/office/powerpoint/2010/main" val="300661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Doing the effort to collate in-crisis secondary data allows us to quickly identify what is reported as being a problem and what is not an issue. Or even what is not applicable in this given situation.</a:t>
            </a:r>
            <a:endParaRPr lang="en-US" dirty="0" smtClean="0"/>
          </a:p>
          <a:p>
            <a:pPr marL="171450" indent="-171450">
              <a:buFont typeface="Arial" pitchFamily="34" charset="0"/>
              <a:buChar char="•"/>
            </a:pPr>
            <a:r>
              <a:rPr lang="en-US" dirty="0" smtClean="0"/>
              <a:t>Different</a:t>
            </a:r>
            <a:r>
              <a:rPr lang="en-US" baseline="0" dirty="0" smtClean="0"/>
              <a:t> crises often share similar in-crisis information needs. Ask participants what their common in-crisis information needs typically are and then review this list.</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18</a:t>
            </a:fld>
            <a:endParaRPr lang="fr-FR"/>
          </a:p>
        </p:txBody>
      </p:sp>
    </p:spTree>
    <p:extLst>
      <p:ext uri="{BB962C8B-B14F-4D97-AF65-F5344CB8AC3E}">
        <p14:creationId xmlns="" xmlns:p14="http://schemas.microsoft.com/office/powerpoint/2010/main" val="116152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Char char="•"/>
            </a:pPr>
            <a:r>
              <a:rPr lang="en-US" noProof="0" dirty="0" smtClean="0"/>
              <a:t>As with pre-crisis data</a:t>
            </a:r>
            <a:r>
              <a:rPr lang="en-US" baseline="0" noProof="0" dirty="0" smtClean="0"/>
              <a:t>, it is also necessary to know where to find in-crisis data. Ask participants where they typically look first and then review this list with them.</a:t>
            </a:r>
            <a:endParaRPr lang="en-US" noProof="0" dirty="0"/>
          </a:p>
        </p:txBody>
      </p:sp>
      <p:sp>
        <p:nvSpPr>
          <p:cNvPr id="4" name="Espace réservé du numéro de diapositive 3"/>
          <p:cNvSpPr>
            <a:spLocks noGrp="1"/>
          </p:cNvSpPr>
          <p:nvPr>
            <p:ph type="sldNum" sz="quarter" idx="10"/>
          </p:nvPr>
        </p:nvSpPr>
        <p:spPr/>
        <p:txBody>
          <a:bodyPr/>
          <a:lstStyle/>
          <a:p>
            <a:pPr>
              <a:defRPr/>
            </a:pPr>
            <a:fld id="{ECB4DCB5-23E8-43F8-8082-944AC7AD5094}" type="slidenum">
              <a:rPr lang="en-US" smtClean="0"/>
              <a:pPr>
                <a:defRPr/>
              </a:pPr>
              <a:t>19</a:t>
            </a:fld>
            <a:endParaRPr lang="en-US"/>
          </a:p>
        </p:txBody>
      </p:sp>
    </p:spTree>
    <p:extLst>
      <p:ext uri="{BB962C8B-B14F-4D97-AF65-F5344CB8AC3E}">
        <p14:creationId xmlns="" xmlns:p14="http://schemas.microsoft.com/office/powerpoint/2010/main" val="379322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Here are two examples of NGO/UN reports from</a:t>
            </a:r>
            <a:r>
              <a:rPr lang="en-GB" baseline="0" dirty="0" smtClean="0"/>
              <a:t> the </a:t>
            </a:r>
            <a:r>
              <a:rPr lang="en-GB" dirty="0" smtClean="0"/>
              <a:t>Syria crisis that can be considered as in crisis secondary</a:t>
            </a:r>
            <a:r>
              <a:rPr lang="en-GB" baseline="0" dirty="0" smtClean="0"/>
              <a:t> data</a:t>
            </a:r>
            <a:endParaRPr lang="en-GB"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20</a:t>
            </a:fld>
            <a:endParaRPr lang="fr-FR"/>
          </a:p>
        </p:txBody>
      </p:sp>
    </p:spTree>
    <p:extLst>
      <p:ext uri="{BB962C8B-B14F-4D97-AF65-F5344CB8AC3E}">
        <p14:creationId xmlns="" xmlns:p14="http://schemas.microsoft.com/office/powerpoint/2010/main" val="7533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None/>
            </a:pPr>
            <a:r>
              <a:rPr lang="en-US" dirty="0" smtClean="0"/>
              <a:t>2 min *</a:t>
            </a:r>
            <a:r>
              <a:rPr lang="en-US" dirty="0" err="1" smtClean="0"/>
              <a:t>lne</a:t>
            </a:r>
            <a:endParaRPr lang="en-US" dirty="0" smtClean="0"/>
          </a:p>
          <a:p>
            <a:pPr marL="171450" indent="-171450">
              <a:buFont typeface="Arial" pitchFamily="34" charset="0"/>
              <a:buChar char="•"/>
            </a:pPr>
            <a:r>
              <a:rPr lang="en-US" dirty="0" smtClean="0"/>
              <a:t>Help participants understand</a:t>
            </a:r>
            <a:r>
              <a:rPr lang="en-US" baseline="0" dirty="0" smtClean="0"/>
              <a:t> what secondary data is and how it differs from primary data (i.e. Secondary data is collected by someone else while primary data is collected by you and your assessment team).</a:t>
            </a:r>
          </a:p>
          <a:p>
            <a:pPr marL="171450" indent="-171450">
              <a:buFont typeface="Arial" pitchFamily="34" charset="0"/>
              <a:buChar char="•"/>
            </a:pPr>
            <a:r>
              <a:rPr lang="en-US" baseline="0" dirty="0" smtClean="0"/>
              <a:t>When considering secondary data, some people have a tendency to only think of pre-crisis information (data that serve as baseline data from before a disaster).  While pre-crisis information can serve as an important source of secondary data, it is NOT the only source; in-crisis information collected from other sources (such as OCHA or other clusters) is also an incredibly important source of information to consider.</a:t>
            </a:r>
          </a:p>
          <a:p>
            <a:pPr marL="171450" indent="-171450">
              <a:buFont typeface="Arial" pitchFamily="34" charset="0"/>
              <a:buChar char="•"/>
            </a:pPr>
            <a:r>
              <a:rPr lang="en-US" baseline="0" dirty="0" smtClean="0"/>
              <a:t>Both pre- and in-crisis data will be discussed further during this session.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3</a:t>
            </a:fld>
            <a:endParaRPr lang="fr-FR"/>
          </a:p>
        </p:txBody>
      </p:sp>
    </p:spTree>
    <p:extLst>
      <p:ext uri="{BB962C8B-B14F-4D97-AF65-F5344CB8AC3E}">
        <p14:creationId xmlns="" xmlns:p14="http://schemas.microsoft.com/office/powerpoint/2010/main" val="290420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This is an example of a “docking station” for in-crisis secondary data. In this spreadsheet, each row represents one piece of information related to needs identified for the crisis (Syria in this example). </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21</a:t>
            </a:fld>
            <a:endParaRPr lang="fr-FR"/>
          </a:p>
        </p:txBody>
      </p:sp>
    </p:spTree>
    <p:extLst>
      <p:ext uri="{BB962C8B-B14F-4D97-AF65-F5344CB8AC3E}">
        <p14:creationId xmlns="" xmlns:p14="http://schemas.microsoft.com/office/powerpoint/2010/main" val="326164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Each piece of information in the spreadsheet receives some key attributes:</a:t>
            </a:r>
          </a:p>
          <a:p>
            <a:pPr marL="628650" lvl="1" indent="-171450">
              <a:buFont typeface="Arial" pitchFamily="34" charset="0"/>
              <a:buChar char="•"/>
            </a:pPr>
            <a:r>
              <a:rPr lang="en-US" sz="1200" kern="1200" dirty="0" smtClean="0">
                <a:solidFill>
                  <a:schemeClr val="tx1"/>
                </a:solidFill>
                <a:effectLst/>
                <a:latin typeface="+mn-lt"/>
                <a:ea typeface="+mn-ea"/>
                <a:cs typeface="+mn-cs"/>
              </a:rPr>
              <a:t>The geographical area it relates to</a:t>
            </a:r>
          </a:p>
          <a:p>
            <a:pPr marL="628650" lvl="1" indent="-171450">
              <a:buFont typeface="Arial" pitchFamily="34" charset="0"/>
              <a:buChar char="•"/>
            </a:pPr>
            <a:r>
              <a:rPr lang="en-US" sz="1200" kern="1200" dirty="0" smtClean="0">
                <a:solidFill>
                  <a:schemeClr val="tx1"/>
                </a:solidFill>
                <a:effectLst/>
                <a:latin typeface="+mn-lt"/>
                <a:ea typeface="+mn-ea"/>
                <a:cs typeface="+mn-cs"/>
              </a:rPr>
              <a:t>The affected group it relates to</a:t>
            </a:r>
          </a:p>
          <a:p>
            <a:pPr marL="628650" lvl="1" indent="-171450">
              <a:buFont typeface="Arial" pitchFamily="34" charset="0"/>
              <a:buChar char="•"/>
            </a:pPr>
            <a:r>
              <a:rPr lang="en-US" sz="1200" kern="1200" dirty="0" smtClean="0">
                <a:solidFill>
                  <a:schemeClr val="tx1"/>
                </a:solidFill>
                <a:effectLst/>
                <a:latin typeface="+mn-lt"/>
                <a:ea typeface="+mn-ea"/>
                <a:cs typeface="+mn-cs"/>
              </a:rPr>
              <a:t>The sector or core domain it relates to</a:t>
            </a:r>
          </a:p>
          <a:p>
            <a:pPr marL="628650" lvl="1" indent="-171450">
              <a:buFont typeface="Arial" pitchFamily="34" charset="0"/>
              <a:buChar char="•"/>
            </a:pPr>
            <a:r>
              <a:rPr lang="en-US" sz="1200" kern="1200" dirty="0" smtClean="0">
                <a:solidFill>
                  <a:schemeClr val="tx1"/>
                </a:solidFill>
                <a:effectLst/>
                <a:latin typeface="+mn-lt"/>
                <a:ea typeface="+mn-ea"/>
                <a:cs typeface="+mn-cs"/>
              </a:rPr>
              <a:t>The date of the information</a:t>
            </a:r>
          </a:p>
          <a:p>
            <a:pPr marL="171450" indent="-171450">
              <a:buFont typeface="Arial" pitchFamily="34" charset="0"/>
              <a:buChar char="•"/>
            </a:pPr>
            <a:r>
              <a:rPr lang="en-US" sz="1200" kern="1200" dirty="0" smtClean="0">
                <a:solidFill>
                  <a:schemeClr val="tx1"/>
                </a:solidFill>
                <a:effectLst/>
                <a:latin typeface="+mn-lt"/>
                <a:ea typeface="+mn-ea"/>
                <a:cs typeface="+mn-cs"/>
              </a:rPr>
              <a:t>In addition, each piece of information receives a </a:t>
            </a:r>
            <a:r>
              <a:rPr lang="en-US" sz="1200" u="sng" kern="1200" dirty="0" smtClean="0">
                <a:solidFill>
                  <a:schemeClr val="tx1"/>
                </a:solidFill>
                <a:effectLst/>
                <a:latin typeface="+mn-lt"/>
                <a:ea typeface="+mn-ea"/>
                <a:cs typeface="+mn-cs"/>
              </a:rPr>
              <a:t>reliability level</a:t>
            </a:r>
            <a:r>
              <a:rPr lang="en-US" sz="1200" kern="1200" dirty="0" smtClean="0">
                <a:solidFill>
                  <a:schemeClr val="tx1"/>
                </a:solidFill>
                <a:effectLst/>
                <a:latin typeface="+mn-lt"/>
                <a:ea typeface="+mn-ea"/>
                <a:cs typeface="+mn-cs"/>
              </a:rPr>
              <a:t> and a </a:t>
            </a:r>
            <a:r>
              <a:rPr lang="en-US" sz="1200" u="sng" kern="1200" dirty="0" smtClean="0">
                <a:solidFill>
                  <a:schemeClr val="tx1"/>
                </a:solidFill>
                <a:effectLst/>
                <a:latin typeface="+mn-lt"/>
                <a:ea typeface="+mn-ea"/>
                <a:cs typeface="+mn-cs"/>
              </a:rPr>
              <a:t>degree of severity</a:t>
            </a:r>
            <a:endParaRPr lang="en-US" dirty="0"/>
          </a:p>
        </p:txBody>
      </p:sp>
      <p:sp>
        <p:nvSpPr>
          <p:cNvPr id="4" name="Slide Number Placeholder 3"/>
          <p:cNvSpPr>
            <a:spLocks noGrp="1"/>
          </p:cNvSpPr>
          <p:nvPr>
            <p:ph type="sldNum" sz="quarter" idx="10"/>
          </p:nvPr>
        </p:nvSpPr>
        <p:spPr/>
        <p:txBody>
          <a:bodyPr/>
          <a:lstStyle/>
          <a:p>
            <a:fld id="{746A155F-333C-43F4-AB92-2781844B57B7}" type="slidenum">
              <a:rPr lang="en-US" smtClean="0"/>
              <a:pPr/>
              <a:t>22</a:t>
            </a:fld>
            <a:endParaRPr lang="en-US"/>
          </a:p>
        </p:txBody>
      </p:sp>
    </p:spTree>
    <p:extLst>
      <p:ext uri="{BB962C8B-B14F-4D97-AF65-F5344CB8AC3E}">
        <p14:creationId xmlns="" xmlns:p14="http://schemas.microsoft.com/office/powerpoint/2010/main" val="2539938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In the Syria example are the reliability and the severity scale used to organize the information.</a:t>
            </a:r>
          </a:p>
          <a:p>
            <a:pPr marL="171450" indent="-171450">
              <a:buFont typeface="Arial" pitchFamily="34" charset="0"/>
              <a:buChar char="•"/>
            </a:pPr>
            <a:r>
              <a:rPr lang="en-US" sz="1200" kern="1200" dirty="0" smtClean="0">
                <a:solidFill>
                  <a:schemeClr val="tx1"/>
                </a:solidFill>
                <a:effectLst/>
                <a:latin typeface="+mn-lt"/>
                <a:ea typeface="+mn-ea"/>
                <a:cs typeface="+mn-cs"/>
              </a:rPr>
              <a:t>Show participants these examples of how in-crisis information could be classified by these two criteria: severity and reliability.</a:t>
            </a: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23</a:t>
            </a:fld>
            <a:endParaRPr lang="fr-FR"/>
          </a:p>
        </p:txBody>
      </p:sp>
    </p:spTree>
    <p:extLst>
      <p:ext uri="{BB962C8B-B14F-4D97-AF65-F5344CB8AC3E}">
        <p14:creationId xmlns="" xmlns:p14="http://schemas.microsoft.com/office/powerpoint/2010/main" val="304650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With </a:t>
            </a:r>
            <a:r>
              <a:rPr lang="en-US" baseline="0" dirty="0" smtClean="0"/>
              <a:t>secondary data, you should always consider its credibility, reliability and usefulness. The following questions can help us determine if our data is credible, reliable and/or useful.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24</a:t>
            </a:fld>
            <a:endParaRPr lang="fr-FR"/>
          </a:p>
        </p:txBody>
      </p:sp>
    </p:spTree>
    <p:extLst>
      <p:ext uri="{BB962C8B-B14F-4D97-AF65-F5344CB8AC3E}">
        <p14:creationId xmlns="" xmlns:p14="http://schemas.microsoft.com/office/powerpoint/2010/main" val="350648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p>
            <a:fld id="{48165A3E-CF41-4A42-8258-66ECE9603EA5}" type="slidenum">
              <a:rPr lang="en-US" smtClean="0">
                <a:ea typeface="Arial Unicode MS" pitchFamily="34" charset="-128"/>
                <a:cs typeface="Arial Unicode MS" pitchFamily="34" charset="-128"/>
              </a:rPr>
              <a:pPr/>
              <a:t>25</a:t>
            </a:fld>
            <a:endParaRPr lang="en-US" smtClean="0">
              <a:ea typeface="Arial Unicode MS" pitchFamily="34" charset="-128"/>
              <a:cs typeface="Arial Unicode MS" pitchFamily="34" charset="-128"/>
            </a:endParaRPr>
          </a:p>
        </p:txBody>
      </p:sp>
      <p:sp>
        <p:nvSpPr>
          <p:cNvPr id="23555" name="Rectangle 1"/>
          <p:cNvSpPr>
            <a:spLocks noGrp="1" noRot="1" noChangeAspect="1" noChangeArrowheads="1" noTextEdit="1"/>
          </p:cNvSpPr>
          <p:nvPr>
            <p:ph type="sldImg"/>
          </p:nvPr>
        </p:nvSpPr>
        <p:spPr>
          <a:xfrm>
            <a:off x="1143000" y="695325"/>
            <a:ext cx="4567238" cy="3425825"/>
          </a:xfrm>
          <a:solidFill>
            <a:srgbClr val="FFFFFF"/>
          </a:solidFill>
          <a:ln>
            <a:solidFill>
              <a:srgbClr val="000000"/>
            </a:solidFill>
            <a:miter lim="800000"/>
          </a:ln>
        </p:spPr>
      </p:sp>
      <p:sp>
        <p:nvSpPr>
          <p:cNvPr id="23556" name="Rectangle 2"/>
          <p:cNvSpPr>
            <a:spLocks noGrp="1" noChangeArrowheads="1"/>
          </p:cNvSpPr>
          <p:nvPr>
            <p:ph type="body" idx="1"/>
          </p:nvPr>
        </p:nvSpPr>
        <p:spPr>
          <a:xfrm>
            <a:off x="685512" y="4343231"/>
            <a:ext cx="5484096" cy="4112423"/>
          </a:xfrm>
          <a:noFill/>
          <a:ln/>
        </p:spPr>
        <p:txBody>
          <a:bodyPr wrap="none" anchor="ctr"/>
          <a:lstStyle/>
          <a:p>
            <a:endParaRPr lang="en-US" smtClean="0"/>
          </a:p>
        </p:txBody>
      </p:sp>
    </p:spTree>
    <p:extLst>
      <p:ext uri="{BB962C8B-B14F-4D97-AF65-F5344CB8AC3E}">
        <p14:creationId xmlns="" xmlns:p14="http://schemas.microsoft.com/office/powerpoint/2010/main" val="3492514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noProof="0" dirty="0" smtClean="0"/>
              <a:t>Explain that </a:t>
            </a:r>
            <a:r>
              <a:rPr lang="en-US" baseline="0" noProof="0" dirty="0" smtClean="0"/>
              <a:t>lessons learned are also an important type of secondary data.</a:t>
            </a:r>
            <a:endParaRPr lang="en-US" noProof="0" dirty="0" smtClean="0"/>
          </a:p>
        </p:txBody>
      </p:sp>
      <p:sp>
        <p:nvSpPr>
          <p:cNvPr id="4" name="Espace réservé du numéro de diapositive 3"/>
          <p:cNvSpPr>
            <a:spLocks noGrp="1"/>
          </p:cNvSpPr>
          <p:nvPr>
            <p:ph type="sldNum" sz="quarter" idx="10"/>
          </p:nvPr>
        </p:nvSpPr>
        <p:spPr/>
        <p:txBody>
          <a:bodyPr/>
          <a:lstStyle/>
          <a:p>
            <a:fld id="{9F2A8B6A-B218-435C-BCAD-A42601B543D1}" type="slidenum">
              <a:rPr lang="en-GB" smtClean="0"/>
              <a:pPr/>
              <a:t>26</a:t>
            </a:fld>
            <a:endParaRPr lang="en-GB"/>
          </a:p>
        </p:txBody>
      </p:sp>
    </p:spTree>
    <p:extLst>
      <p:ext uri="{BB962C8B-B14F-4D97-AF65-F5344CB8AC3E}">
        <p14:creationId xmlns="" xmlns:p14="http://schemas.microsoft.com/office/powerpoint/2010/main" val="1385423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Present these two examples of lessons learned and ask</a:t>
            </a:r>
            <a:r>
              <a:rPr lang="en-US" baseline="0" dirty="0" smtClean="0"/>
              <a:t> participants for additional examples or sources of lessons learned information and how information from lessons learned can be used.</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27</a:t>
            </a:fld>
            <a:endParaRPr lang="fr-FR"/>
          </a:p>
        </p:txBody>
      </p:sp>
    </p:spTree>
    <p:extLst>
      <p:ext uri="{BB962C8B-B14F-4D97-AF65-F5344CB8AC3E}">
        <p14:creationId xmlns="" xmlns:p14="http://schemas.microsoft.com/office/powerpoint/2010/main" val="517946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p>
            <a:fld id="{48165A3E-CF41-4A42-8258-66ECE9603EA5}" type="slidenum">
              <a:rPr lang="en-US" smtClean="0">
                <a:ea typeface="Arial Unicode MS" pitchFamily="34" charset="-128"/>
                <a:cs typeface="Arial Unicode MS" pitchFamily="34" charset="-128"/>
              </a:rPr>
              <a:pPr/>
              <a:t>28</a:t>
            </a:fld>
            <a:endParaRPr lang="en-US" smtClean="0">
              <a:ea typeface="Arial Unicode MS" pitchFamily="34" charset="-128"/>
              <a:cs typeface="Arial Unicode MS" pitchFamily="34" charset="-128"/>
            </a:endParaRPr>
          </a:p>
        </p:txBody>
      </p:sp>
      <p:sp>
        <p:nvSpPr>
          <p:cNvPr id="23555" name="Rectangle 1"/>
          <p:cNvSpPr>
            <a:spLocks noGrp="1" noRot="1" noChangeAspect="1" noChangeArrowheads="1" noTextEdit="1"/>
          </p:cNvSpPr>
          <p:nvPr>
            <p:ph type="sldImg"/>
          </p:nvPr>
        </p:nvSpPr>
        <p:spPr>
          <a:xfrm>
            <a:off x="1143000" y="695325"/>
            <a:ext cx="4567238" cy="3425825"/>
          </a:xfrm>
          <a:solidFill>
            <a:srgbClr val="FFFFFF"/>
          </a:solidFill>
          <a:ln>
            <a:solidFill>
              <a:srgbClr val="000000"/>
            </a:solidFill>
            <a:miter lim="800000"/>
          </a:ln>
        </p:spPr>
      </p:sp>
      <p:sp>
        <p:nvSpPr>
          <p:cNvPr id="23556" name="Rectangle 2"/>
          <p:cNvSpPr>
            <a:spLocks noGrp="1" noChangeArrowheads="1"/>
          </p:cNvSpPr>
          <p:nvPr>
            <p:ph type="body" idx="1"/>
          </p:nvPr>
        </p:nvSpPr>
        <p:spPr>
          <a:xfrm>
            <a:off x="685512" y="4343231"/>
            <a:ext cx="5484096" cy="4112423"/>
          </a:xfrm>
          <a:noFill/>
          <a:ln/>
        </p:spPr>
        <p:txBody>
          <a:bodyPr wrap="none" anchor="ctr"/>
          <a:lstStyle/>
          <a:p>
            <a:endParaRPr lang="en-US" smtClean="0"/>
          </a:p>
        </p:txBody>
      </p:sp>
    </p:spTree>
    <p:extLst>
      <p:ext uri="{BB962C8B-B14F-4D97-AF65-F5344CB8AC3E}">
        <p14:creationId xmlns="" xmlns:p14="http://schemas.microsoft.com/office/powerpoint/2010/main" val="309278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When analyzing secondary data, it is important to know what we are looking for and what questions to ask.</a:t>
            </a:r>
          </a:p>
          <a:p>
            <a:pPr marL="171450" lvl="0" indent="-171450">
              <a:buFont typeface="Arial" pitchFamily="34" charset="0"/>
              <a:buChar char="•"/>
            </a:pPr>
            <a:r>
              <a:rPr lang="en-US" sz="1200" kern="1200" dirty="0" smtClean="0">
                <a:solidFill>
                  <a:schemeClr val="tx1"/>
                </a:solidFill>
                <a:effectLst/>
                <a:latin typeface="+mn-lt"/>
                <a:ea typeface="+mn-ea"/>
                <a:cs typeface="+mn-cs"/>
              </a:rPr>
              <a:t>Analysis is like doing a jigsaw puzzle. You need to </a:t>
            </a:r>
            <a:r>
              <a:rPr lang="en-US" sz="1200" kern="1200" dirty="0" err="1" smtClean="0">
                <a:solidFill>
                  <a:schemeClr val="tx1"/>
                </a:solidFill>
                <a:effectLst/>
                <a:latin typeface="+mn-lt"/>
                <a:ea typeface="+mn-ea"/>
                <a:cs typeface="+mn-cs"/>
              </a:rPr>
              <a:t>reconciliate</a:t>
            </a:r>
            <a:r>
              <a:rPr lang="en-US" sz="1200" kern="1200" dirty="0" smtClean="0">
                <a:solidFill>
                  <a:schemeClr val="tx1"/>
                </a:solidFill>
                <a:effectLst/>
                <a:latin typeface="+mn-lt"/>
                <a:ea typeface="+mn-ea"/>
                <a:cs typeface="+mn-cs"/>
              </a:rPr>
              <a:t> various pieces of information. Start with the corners.</a:t>
            </a:r>
          </a:p>
          <a:p>
            <a:pPr marL="171450" lvl="0" indent="-171450">
              <a:buFont typeface="Arial" pitchFamily="34" charset="0"/>
              <a:buChar char="•"/>
            </a:pPr>
            <a:r>
              <a:rPr lang="en-US" sz="1200" kern="1200" dirty="0" smtClean="0">
                <a:solidFill>
                  <a:schemeClr val="tx1"/>
                </a:solidFill>
                <a:effectLst/>
                <a:latin typeface="+mn-lt"/>
                <a:ea typeface="+mn-ea"/>
                <a:cs typeface="+mn-cs"/>
              </a:rPr>
              <a:t>Review the Who/What, How Many, Where and How Much categories and sub-questions with participants.</a:t>
            </a:r>
          </a:p>
          <a:p>
            <a:pPr marL="171450" indent="-171450">
              <a:buFont typeface="Arial" pitchFamily="34" charset="0"/>
              <a:buChar char="•"/>
            </a:pPr>
            <a:r>
              <a:rPr lang="en-US" sz="1200" kern="1200" dirty="0" smtClean="0">
                <a:solidFill>
                  <a:schemeClr val="tx1"/>
                </a:solidFill>
                <a:effectLst/>
                <a:latin typeface="+mn-lt"/>
                <a:ea typeface="+mn-ea"/>
                <a:cs typeface="+mn-cs"/>
              </a:rPr>
              <a:t>Specifically, we should seek to know who are the most affected, where are the most affected areas, what are the most affected sectors/domains and what to do next.</a:t>
            </a:r>
            <a:endParaRPr lang="en-US" baseline="0" noProof="0" dirty="0" smtClean="0"/>
          </a:p>
        </p:txBody>
      </p:sp>
      <p:sp>
        <p:nvSpPr>
          <p:cNvPr id="4" name="Espace réservé du numéro de diapositive 3"/>
          <p:cNvSpPr>
            <a:spLocks noGrp="1"/>
          </p:cNvSpPr>
          <p:nvPr>
            <p:ph type="sldNum" sz="quarter" idx="10"/>
          </p:nvPr>
        </p:nvSpPr>
        <p:spPr/>
        <p:txBody>
          <a:bodyPr/>
          <a:lstStyle/>
          <a:p>
            <a:fld id="{371C4A2A-B32A-43EA-90C9-F490B9FC7925}" type="slidenum">
              <a:rPr lang="fr-FR" smtClean="0"/>
              <a:pPr/>
              <a:t>29</a:t>
            </a:fld>
            <a:endParaRPr lang="fr-FR"/>
          </a:p>
        </p:txBody>
      </p:sp>
    </p:spTree>
    <p:extLst>
      <p:ext uri="{BB962C8B-B14F-4D97-AF65-F5344CB8AC3E}">
        <p14:creationId xmlns="" xmlns:p14="http://schemas.microsoft.com/office/powerpoint/2010/main" val="2621707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When analyzing secondary data we should identify and map affected groups. Most probably, those affected groups experience different situations in terms of education and might call for differentiated types of responses.</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30</a:t>
            </a:fld>
            <a:endParaRPr lang="fr-FR"/>
          </a:p>
        </p:txBody>
      </p:sp>
    </p:spTree>
    <p:extLst>
      <p:ext uri="{BB962C8B-B14F-4D97-AF65-F5344CB8AC3E}">
        <p14:creationId xmlns="" xmlns:p14="http://schemas.microsoft.com/office/powerpoint/2010/main" val="315687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min. *</a:t>
            </a:r>
            <a:r>
              <a:rPr lang="en-US" dirty="0" err="1" smtClean="0"/>
              <a:t>lne</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Secondary data also allows us to identify salient needs. They can be current existing needs, but also future needs (winter coming) or potential needs (fighting resuming and new wave of displacement). Each type leads to a different kind of recommendation.</a:t>
            </a:r>
          </a:p>
          <a:p>
            <a:pPr marL="171450" indent="-171450">
              <a:buFont typeface="Arial" pitchFamily="34" charset="0"/>
              <a:buChar char="•"/>
            </a:pPr>
            <a:r>
              <a:rPr lang="en-US" sz="1200" kern="1200" dirty="0" smtClean="0">
                <a:solidFill>
                  <a:schemeClr val="tx1"/>
                </a:solidFill>
                <a:effectLst/>
                <a:latin typeface="+mn-lt"/>
                <a:ea typeface="+mn-ea"/>
                <a:cs typeface="+mn-cs"/>
              </a:rPr>
              <a:t>More problematic and important is the </a:t>
            </a:r>
            <a:r>
              <a:rPr lang="en-US" sz="1200" u="sng" kern="1200" dirty="0" smtClean="0">
                <a:solidFill>
                  <a:schemeClr val="tx1"/>
                </a:solidFill>
                <a:effectLst/>
                <a:latin typeface="+mn-lt"/>
                <a:ea typeface="+mn-ea"/>
                <a:cs typeface="+mn-cs"/>
              </a:rPr>
              <a:t>identification of what is </a:t>
            </a:r>
            <a:r>
              <a:rPr lang="en-US" sz="1200" i="1" u="sng" kern="1200" dirty="0" smtClean="0">
                <a:solidFill>
                  <a:schemeClr val="tx1"/>
                </a:solidFill>
                <a:effectLst/>
                <a:latin typeface="+mn-lt"/>
                <a:ea typeface="+mn-ea"/>
                <a:cs typeface="+mn-cs"/>
              </a:rPr>
              <a:t>not</a:t>
            </a:r>
            <a:r>
              <a:rPr lang="en-US" sz="1200" u="sng" kern="1200" dirty="0" smtClean="0">
                <a:solidFill>
                  <a:schemeClr val="tx1"/>
                </a:solidFill>
                <a:effectLst/>
                <a:latin typeface="+mn-lt"/>
                <a:ea typeface="+mn-ea"/>
                <a:cs typeface="+mn-cs"/>
              </a:rPr>
              <a:t> an issue</a:t>
            </a:r>
            <a:r>
              <a:rPr lang="en-US" sz="1200" kern="1200" dirty="0" smtClean="0">
                <a:solidFill>
                  <a:schemeClr val="tx1"/>
                </a:solidFill>
                <a:effectLst/>
                <a:latin typeface="+mn-lt"/>
                <a:ea typeface="+mn-ea"/>
                <a:cs typeface="+mn-cs"/>
              </a:rPr>
              <a:t> (e.g. no need to send school books, they are available in fair quantity) and the </a:t>
            </a:r>
            <a:r>
              <a:rPr lang="en-US" sz="1200" u="sng" kern="1200" dirty="0" smtClean="0">
                <a:solidFill>
                  <a:schemeClr val="tx1"/>
                </a:solidFill>
                <a:effectLst/>
                <a:latin typeface="+mn-lt"/>
                <a:ea typeface="+mn-ea"/>
                <a:cs typeface="+mn-cs"/>
              </a:rPr>
              <a:t>identification of information gaps</a:t>
            </a:r>
            <a:r>
              <a:rPr lang="en-US" sz="1200" kern="1200" dirty="0" smtClean="0">
                <a:solidFill>
                  <a:schemeClr val="tx1"/>
                </a:solidFill>
                <a:effectLst/>
                <a:latin typeface="+mn-lt"/>
                <a:ea typeface="+mn-ea"/>
                <a:cs typeface="+mn-cs"/>
              </a:rPr>
              <a:t> (the known unknowns), so they can be looked at in further assessments.</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31</a:t>
            </a:fld>
            <a:endParaRPr lang="fr-FR"/>
          </a:p>
        </p:txBody>
      </p:sp>
    </p:spTree>
    <p:extLst>
      <p:ext uri="{BB962C8B-B14F-4D97-AF65-F5344CB8AC3E}">
        <p14:creationId xmlns="" xmlns:p14="http://schemas.microsoft.com/office/powerpoint/2010/main" val="3838392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Explain to participants that</a:t>
            </a:r>
            <a:r>
              <a:rPr lang="en-US" baseline="0" dirty="0" smtClean="0"/>
              <a:t> we should focus as much on the ‘hole’ of the donut (that which we do not see, the information that we do not have) as on the donut itself (the information that we have).  Missing information and identified information gaps is an extremely important piece of information.</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32</a:t>
            </a:fld>
            <a:endParaRPr lang="fr-FR"/>
          </a:p>
        </p:txBody>
      </p:sp>
    </p:spTree>
    <p:extLst>
      <p:ext uri="{BB962C8B-B14F-4D97-AF65-F5344CB8AC3E}">
        <p14:creationId xmlns="" xmlns:p14="http://schemas.microsoft.com/office/powerpoint/2010/main" val="798863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p>
            <a:fld id="{48165A3E-CF41-4A42-8258-66ECE9603EA5}" type="slidenum">
              <a:rPr lang="en-US" smtClean="0">
                <a:ea typeface="Arial Unicode MS" pitchFamily="34" charset="-128"/>
                <a:cs typeface="Arial Unicode MS" pitchFamily="34" charset="-128"/>
              </a:rPr>
              <a:pPr/>
              <a:t>33</a:t>
            </a:fld>
            <a:endParaRPr lang="en-US" smtClean="0">
              <a:ea typeface="Arial Unicode MS" pitchFamily="34" charset="-128"/>
              <a:cs typeface="Arial Unicode MS" pitchFamily="34" charset="-128"/>
            </a:endParaRPr>
          </a:p>
        </p:txBody>
      </p:sp>
      <p:sp>
        <p:nvSpPr>
          <p:cNvPr id="23555" name="Rectangle 1"/>
          <p:cNvSpPr>
            <a:spLocks noGrp="1" noRot="1" noChangeAspect="1" noChangeArrowheads="1" noTextEdit="1"/>
          </p:cNvSpPr>
          <p:nvPr>
            <p:ph type="sldImg"/>
          </p:nvPr>
        </p:nvSpPr>
        <p:spPr>
          <a:xfrm>
            <a:off x="1143000" y="695325"/>
            <a:ext cx="4567238" cy="3425825"/>
          </a:xfrm>
          <a:solidFill>
            <a:srgbClr val="FFFFFF"/>
          </a:solidFill>
          <a:ln>
            <a:solidFill>
              <a:srgbClr val="000000"/>
            </a:solidFill>
            <a:miter lim="800000"/>
          </a:ln>
        </p:spPr>
      </p:sp>
      <p:sp>
        <p:nvSpPr>
          <p:cNvPr id="23556" name="Rectangle 2"/>
          <p:cNvSpPr>
            <a:spLocks noGrp="1" noChangeArrowheads="1"/>
          </p:cNvSpPr>
          <p:nvPr>
            <p:ph type="body" idx="1"/>
          </p:nvPr>
        </p:nvSpPr>
        <p:spPr>
          <a:xfrm>
            <a:off x="685512" y="4343231"/>
            <a:ext cx="5484096" cy="4112423"/>
          </a:xfrm>
          <a:noFill/>
          <a:ln/>
        </p:spPr>
        <p:txBody>
          <a:bodyPr wrap="none" anchor="ctr"/>
          <a:lstStyle/>
          <a:p>
            <a:endParaRPr lang="en-US" smtClean="0"/>
          </a:p>
        </p:txBody>
      </p:sp>
    </p:spTree>
    <p:extLst>
      <p:ext uri="{BB962C8B-B14F-4D97-AF65-F5344CB8AC3E}">
        <p14:creationId xmlns="" xmlns:p14="http://schemas.microsoft.com/office/powerpoint/2010/main" val="473553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Char char="•"/>
            </a:pPr>
            <a:r>
              <a:rPr lang="en-GB" b="0" baseline="0" noProof="0" dirty="0" smtClean="0"/>
              <a:t>From your SDR you should have a good idea of the situation and how the event has impacted various population groups in the main education domains</a:t>
            </a:r>
          </a:p>
          <a:p>
            <a:pPr marL="171450" indent="-171450">
              <a:buFont typeface="Arial" pitchFamily="34" charset="0"/>
              <a:buChar char="•"/>
            </a:pPr>
            <a:r>
              <a:rPr lang="en-GB" b="0" baseline="0" noProof="0" dirty="0" smtClean="0"/>
              <a:t>You will have to make some assumptions (as you don’t know everything!) – make them explicit</a:t>
            </a:r>
          </a:p>
          <a:p>
            <a:pPr marL="171450" indent="-171450">
              <a:buFont typeface="Arial" pitchFamily="34" charset="0"/>
              <a:buChar char="•"/>
            </a:pPr>
            <a:r>
              <a:rPr lang="en-GB" b="0" baseline="0" noProof="0" dirty="0" smtClean="0"/>
              <a:t>Identify any information gaps: knowledge of situation in particular geographical areas / domains / population groups etc.</a:t>
            </a:r>
          </a:p>
          <a:p>
            <a:pPr marL="171450" indent="-171450">
              <a:buFont typeface="Arial" pitchFamily="34" charset="0"/>
              <a:buChar char="•"/>
            </a:pPr>
            <a:r>
              <a:rPr lang="en-GB" b="0" baseline="0" noProof="0" dirty="0" smtClean="0"/>
              <a:t>Hypotheses – these are stories that describe what you expect to find – how the event has impacted people and what they are doing  and what they need/want</a:t>
            </a:r>
          </a:p>
          <a:p>
            <a:pPr marL="171450" indent="-171450">
              <a:buFont typeface="Arial" pitchFamily="34" charset="0"/>
              <a:buChar char="•"/>
            </a:pPr>
            <a:r>
              <a:rPr lang="en-GB" b="0" baseline="0" noProof="0" dirty="0" smtClean="0"/>
              <a:t>SDR also allows us to determine our primary data requirements; specifically: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0" baseline="0" noProof="0" dirty="0" smtClean="0"/>
              <a:t>Who do you need to visit to validate your SDR conclusions (hypothesis)</a:t>
            </a:r>
            <a:r>
              <a:rPr lang="en-US" dirty="0" smtClean="0"/>
              <a:t> “Reality check” of “hypotheses” or assumptions created from secondary data</a:t>
            </a:r>
          </a:p>
          <a:p>
            <a:pPr marL="628650" lvl="1" indent="-171450">
              <a:buFont typeface="Arial" pitchFamily="34" charset="0"/>
              <a:buChar char="•"/>
            </a:pPr>
            <a:r>
              <a:rPr lang="en-US" dirty="0" smtClean="0"/>
              <a:t>Get some understanding of issues not well understood from secondary data</a:t>
            </a:r>
          </a:p>
          <a:p>
            <a:pPr marL="628650" lvl="1" indent="-171450">
              <a:buFont typeface="Arial" pitchFamily="34" charset="0"/>
              <a:buChar char="•"/>
            </a:pPr>
            <a:r>
              <a:rPr lang="en-US" dirty="0" smtClean="0"/>
              <a:t>Get some idea about immediate priorities of the beneficiaries</a:t>
            </a:r>
          </a:p>
          <a:p>
            <a:pPr marL="628650" lvl="1" indent="-171450">
              <a:buFont typeface="Arial" pitchFamily="34" charset="0"/>
              <a:buChar char="•"/>
            </a:pPr>
            <a:r>
              <a:rPr lang="en-US" dirty="0" smtClean="0"/>
              <a:t>Most appropriate interventions</a:t>
            </a:r>
          </a:p>
          <a:p>
            <a:pPr marL="628650" lvl="1" indent="-171450">
              <a:buFont typeface="Arial" pitchFamily="34" charset="0"/>
              <a:buChar char="•"/>
            </a:pPr>
            <a:r>
              <a:rPr lang="en-US" dirty="0" smtClean="0"/>
              <a:t>Practicalities of aid delivery (security, access, partners on the ground)</a:t>
            </a:r>
          </a:p>
          <a:p>
            <a:endParaRPr lang="en-GB" b="0" baseline="0" noProof="0" dirty="0" smtClean="0"/>
          </a:p>
          <a:p>
            <a:endParaRPr lang="en-GB" b="0" baseline="0" noProof="0" dirty="0" smtClean="0"/>
          </a:p>
        </p:txBody>
      </p:sp>
      <p:sp>
        <p:nvSpPr>
          <p:cNvPr id="4" name="Espace réservé du numéro de diapositive 3"/>
          <p:cNvSpPr>
            <a:spLocks noGrp="1"/>
          </p:cNvSpPr>
          <p:nvPr>
            <p:ph type="sldNum" sz="quarter" idx="10"/>
          </p:nvPr>
        </p:nvSpPr>
        <p:spPr/>
        <p:txBody>
          <a:bodyPr/>
          <a:lstStyle/>
          <a:p>
            <a:fld id="{9F2A8B6A-B218-435C-BCAD-A42601B543D1}" type="slidenum">
              <a:rPr lang="en-GB" smtClean="0"/>
              <a:pPr/>
              <a:t>34</a:t>
            </a:fld>
            <a:endParaRPr lang="en-GB"/>
          </a:p>
        </p:txBody>
      </p:sp>
    </p:spTree>
    <p:extLst>
      <p:ext uri="{BB962C8B-B14F-4D97-AF65-F5344CB8AC3E}">
        <p14:creationId xmlns="" xmlns:p14="http://schemas.microsoft.com/office/powerpoint/2010/main" val="57276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Review</a:t>
            </a:r>
            <a:r>
              <a:rPr lang="en-US" baseline="0" dirty="0" smtClean="0"/>
              <a:t> the key principles of secondary data collection on this slide and the next.</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35</a:t>
            </a:fld>
            <a:endParaRPr lang="fr-FR"/>
          </a:p>
        </p:txBody>
      </p:sp>
    </p:spTree>
    <p:extLst>
      <p:ext uri="{BB962C8B-B14F-4D97-AF65-F5344CB8AC3E}">
        <p14:creationId xmlns="" xmlns:p14="http://schemas.microsoft.com/office/powerpoint/2010/main" val="1263205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Secondary data collection and analysis requires having an SDR team, typically between 1-5 people. Team members do not need extensive skills, but there should be 1 SDR leader who can coach the others and who is experienced in SDR.</a:t>
            </a:r>
          </a:p>
          <a:p>
            <a:pPr marL="171450" lvl="0" indent="-171450">
              <a:buFont typeface="Arial" pitchFamily="34" charset="0"/>
              <a:buChar char="•"/>
            </a:pPr>
            <a:r>
              <a:rPr lang="en-US" sz="1200" kern="1200" dirty="0" smtClean="0">
                <a:solidFill>
                  <a:schemeClr val="tx1"/>
                </a:solidFill>
                <a:effectLst/>
                <a:latin typeface="+mn-lt"/>
                <a:ea typeface="+mn-ea"/>
                <a:cs typeface="+mn-cs"/>
              </a:rPr>
              <a:t>Team members should divide tasks and types of data to work more effectively and efficiently; for example, teams could divide pre-crisis and in-crisis data review.</a:t>
            </a:r>
          </a:p>
          <a:p>
            <a:pPr marL="171450" indent="-171450">
              <a:buFont typeface="Arial" pitchFamily="34" charset="0"/>
              <a:buChar char="•"/>
            </a:pPr>
            <a:r>
              <a:rPr lang="en-US" sz="1200" kern="1200" dirty="0" smtClean="0">
                <a:solidFill>
                  <a:schemeClr val="tx1"/>
                </a:solidFill>
                <a:effectLst/>
                <a:latin typeface="+mn-lt"/>
                <a:ea typeface="+mn-ea"/>
                <a:cs typeface="+mn-cs"/>
              </a:rPr>
              <a:t>Also keep in mind that SDR should be done in a relatively short amount of time (0.5-2 days), can be done remotely and any preparedness activities can help.</a:t>
            </a:r>
            <a:endParaRPr lang="en-US" baseline="0"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9D0727E-0A79-4A90-B51A-D187518883B5}" type="slidenum">
              <a:rPr lang="fr-FR" smtClean="0"/>
              <a:pPr/>
              <a:t>37</a:t>
            </a:fld>
            <a:endParaRPr lang="fr-FR"/>
          </a:p>
        </p:txBody>
      </p:sp>
    </p:spTree>
    <p:extLst>
      <p:ext uri="{BB962C8B-B14F-4D97-AF65-F5344CB8AC3E}">
        <p14:creationId xmlns="" xmlns:p14="http://schemas.microsoft.com/office/powerpoint/2010/main" val="372657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min. *</a:t>
            </a:r>
            <a:r>
              <a:rPr lang="en-US" dirty="0" err="1" smtClean="0"/>
              <a:t>lne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collecting</a:t>
            </a:r>
            <a:r>
              <a:rPr lang="en-US" baseline="0" dirty="0" smtClean="0"/>
              <a:t> secondary data is to know what you are looking for. So much information exists and is accessible online that valuable time and resources can be wasted by not having clear research questions and topics of inquiry prior to beginning your search.</a:t>
            </a:r>
            <a:endParaRPr lang="en-US" dirty="0" smtClean="0"/>
          </a:p>
          <a:p>
            <a:endParaRPr lang="en-US" dirty="0" smtClean="0"/>
          </a:p>
          <a:p>
            <a:pPr marL="171450" indent="-171450">
              <a:buFont typeface="Arial" pitchFamily="34" charset="0"/>
              <a:buChar char="•"/>
            </a:pPr>
            <a:r>
              <a:rPr lang="en-GB" noProof="0" dirty="0" smtClean="0"/>
              <a:t>To help you know what questions to ask, first consider</a:t>
            </a:r>
            <a:r>
              <a:rPr lang="en-GB" baseline="0" noProof="0" dirty="0" smtClean="0"/>
              <a:t> the context of the crisis. </a:t>
            </a:r>
            <a:r>
              <a:rPr lang="en-GB" noProof="0" dirty="0" smtClean="0"/>
              <a:t>Context is king, even when working for a single sector or cluster</a:t>
            </a:r>
          </a:p>
          <a:p>
            <a:pPr marL="171450" indent="-171450">
              <a:buFont typeface="Arial" pitchFamily="34" charset="0"/>
              <a:buChar char="•"/>
            </a:pPr>
            <a:r>
              <a:rPr lang="en-GB" noProof="0" dirty="0" smtClean="0"/>
              <a:t>Consider</a:t>
            </a:r>
            <a:r>
              <a:rPr lang="en-GB" baseline="0" noProof="0" dirty="0" smtClean="0"/>
              <a:t> the following contextual questions that will help you narrow down your secondary data research:</a:t>
            </a:r>
            <a:endParaRPr lang="en-GB" noProof="0" dirty="0" smtClean="0"/>
          </a:p>
          <a:p>
            <a:pPr marL="628650" lvl="1" indent="-171450">
              <a:buFont typeface="Arial" pitchFamily="34" charset="0"/>
              <a:buChar char="•"/>
            </a:pPr>
            <a:r>
              <a:rPr lang="en-GB" noProof="0" dirty="0" smtClean="0"/>
              <a:t>What has happened? Describe the type of emergency or disaster.</a:t>
            </a:r>
          </a:p>
          <a:p>
            <a:pPr marL="628650" lvl="1" indent="-171450">
              <a:buFont typeface="Arial" pitchFamily="34" charset="0"/>
              <a:buChar char="•"/>
            </a:pPr>
            <a:r>
              <a:rPr lang="en-GB" dirty="0" smtClean="0"/>
              <a:t>Where did it happen? Identify the geographic areas and environmental conditions.</a:t>
            </a:r>
          </a:p>
          <a:p>
            <a:pPr marL="628650" lvl="1" indent="-171450">
              <a:buFont typeface="Arial" pitchFamily="34" charset="0"/>
              <a:buChar char="•"/>
            </a:pPr>
            <a:r>
              <a:rPr lang="en-GB" dirty="0" smtClean="0"/>
              <a:t>Who/what was affected, and to what extent? Identify the people and resources affected by the emergency or disaster.</a:t>
            </a:r>
          </a:p>
          <a:p>
            <a:pPr marL="628650" lvl="1" indent="-171450">
              <a:buFont typeface="Arial" pitchFamily="34" charset="0"/>
              <a:buChar char="•"/>
            </a:pPr>
            <a:r>
              <a:rPr lang="en-GB" dirty="0" smtClean="0"/>
              <a:t>What is the existing context and how might it develop? Describe the security context, access to the zone and existing coordination of response actions</a:t>
            </a:r>
          </a:p>
          <a:p>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3</a:t>
            </a:r>
            <a:r>
              <a:rPr lang="en-GB" sz="1200" kern="1200" baseline="0" dirty="0" smtClean="0">
                <a:solidFill>
                  <a:schemeClr val="tx1"/>
                </a:solidFill>
                <a:latin typeface="+mn-lt"/>
                <a:ea typeface="+mn-ea"/>
                <a:cs typeface="+mn-cs"/>
              </a:rPr>
              <a:t> min. Jean</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Prior to an assessment: look for what we need to know, which data is missing, etc.</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Before a meeting: During your cluster meeting, you have a dedicated time to sexual violence. Not everybody will have the same information and a </a:t>
            </a:r>
            <a:r>
              <a:rPr lang="en-GB" sz="1200" kern="1200" dirty="0" err="1" smtClean="0">
                <a:solidFill>
                  <a:schemeClr val="tx1"/>
                </a:solidFill>
                <a:latin typeface="+mn-lt"/>
                <a:ea typeface="+mn-ea"/>
                <a:cs typeface="+mn-cs"/>
              </a:rPr>
              <a:t>lor</a:t>
            </a:r>
            <a:r>
              <a:rPr lang="en-GB" sz="1200" kern="1200" dirty="0" smtClean="0">
                <a:solidFill>
                  <a:schemeClr val="tx1"/>
                </a:solidFill>
                <a:latin typeface="+mn-lt"/>
                <a:ea typeface="+mn-ea"/>
                <a:cs typeface="+mn-cs"/>
              </a:rPr>
              <a:t> of questions, talking will happened. If you produce and share with them a one page on what we know on sexual violence from the </a:t>
            </a:r>
            <a:r>
              <a:rPr lang="en-GB" sz="1200" kern="1200" dirty="0" err="1" smtClean="0">
                <a:solidFill>
                  <a:schemeClr val="tx1"/>
                </a:solidFill>
                <a:latin typeface="+mn-lt"/>
                <a:ea typeface="+mn-ea"/>
                <a:cs typeface="+mn-cs"/>
              </a:rPr>
              <a:t>sdr</a:t>
            </a:r>
            <a:r>
              <a:rPr lang="en-GB" sz="1200" kern="1200" dirty="0" smtClean="0">
                <a:solidFill>
                  <a:schemeClr val="tx1"/>
                </a:solidFill>
                <a:latin typeface="+mn-lt"/>
                <a:ea typeface="+mn-ea"/>
                <a:cs typeface="+mn-cs"/>
              </a:rPr>
              <a:t>. You will not lose that time talking</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advocacy/fundraising: Partners and donors rely on evidence-based advocacy. You can develop a snapshot based on data from your SDR to show the major needs, use some data for your </a:t>
            </a:r>
            <a:r>
              <a:rPr lang="en-GB" sz="1200" kern="1200" dirty="0" err="1" smtClean="0">
                <a:solidFill>
                  <a:schemeClr val="tx1"/>
                </a:solidFill>
                <a:latin typeface="+mn-lt"/>
                <a:ea typeface="+mn-ea"/>
                <a:cs typeface="+mn-cs"/>
              </a:rPr>
              <a:t>sitreps</a:t>
            </a:r>
            <a:r>
              <a:rPr lang="en-GB"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D0727E-0A79-4A90-B51A-D187518883B5}"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Arial" pitchFamily="34" charset="0"/>
              <a:buNone/>
            </a:pPr>
            <a:r>
              <a:rPr lang="en-US" dirty="0" smtClean="0"/>
              <a:t>4 min. *</a:t>
            </a:r>
            <a:r>
              <a:rPr lang="en-US" dirty="0" err="1" smtClean="0"/>
              <a:t>lne</a:t>
            </a:r>
            <a:endParaRPr lang="en-US" dirty="0" smtClean="0"/>
          </a:p>
          <a:p>
            <a:pPr marL="171450" indent="-171450">
              <a:buFont typeface="Arial" pitchFamily="34" charset="0"/>
              <a:buChar char="•"/>
            </a:pPr>
            <a:r>
              <a:rPr lang="en-US" dirty="0" smtClean="0"/>
              <a:t>The second step in collecting</a:t>
            </a:r>
            <a:r>
              <a:rPr lang="en-US" baseline="0" dirty="0" smtClean="0"/>
              <a:t> secondary data is to know where to find it.  Before presenting the bullet points, ask participants what sources they have used in their experience for collecting secondary data.</a:t>
            </a:r>
          </a:p>
          <a:p>
            <a:pPr marL="171450" indent="-171450">
              <a:buFont typeface="Arial" pitchFamily="34" charset="0"/>
              <a:buChar char="•"/>
            </a:pPr>
            <a:endParaRPr lang="en-US" baseline="0" dirty="0" smtClean="0"/>
          </a:p>
          <a:p>
            <a:pPr lvl="2"/>
            <a:r>
              <a:rPr lang="en-US" sz="1200" kern="1200" dirty="0" smtClean="0">
                <a:solidFill>
                  <a:schemeClr val="tx1"/>
                </a:solidFill>
                <a:latin typeface="+mn-lt"/>
                <a:ea typeface="+mn-ea"/>
                <a:cs typeface="+mn-cs"/>
              </a:rPr>
              <a:t>Sometimes you’ll know your question first and then go and look for it (e.g. in existing documents, asking people, etc.)</a:t>
            </a:r>
          </a:p>
          <a:p>
            <a:pPr lvl="3"/>
            <a:r>
              <a:rPr lang="en-US" sz="1200" kern="1200" dirty="0" smtClean="0">
                <a:solidFill>
                  <a:schemeClr val="tx1"/>
                </a:solidFill>
                <a:latin typeface="+mn-lt"/>
                <a:ea typeface="+mn-ea"/>
                <a:cs typeface="+mn-cs"/>
              </a:rPr>
              <a:t>This is nice so you don’t waste a lot of time going through hundreds and hundreds of documents/online resources.</a:t>
            </a:r>
          </a:p>
          <a:p>
            <a:pPr lvl="2"/>
            <a:r>
              <a:rPr lang="en-US" sz="1200" kern="1200" dirty="0" smtClean="0">
                <a:solidFill>
                  <a:schemeClr val="tx1"/>
                </a:solidFill>
                <a:latin typeface="+mn-lt"/>
                <a:ea typeface="+mn-ea"/>
                <a:cs typeface="+mn-cs"/>
              </a:rPr>
              <a:t>Sometimes you’ll have a document that you need to extract all relevant information (e.g. an assessment report); often you will start with the first looking for an answer to a question and come across unrelated, important information</a:t>
            </a:r>
          </a:p>
          <a:p>
            <a:pPr lvl="2"/>
            <a:r>
              <a:rPr lang="en-US" sz="1200" kern="1200" dirty="0" smtClean="0">
                <a:solidFill>
                  <a:schemeClr val="tx1"/>
                </a:solidFill>
                <a:latin typeface="+mn-lt"/>
                <a:ea typeface="+mn-ea"/>
                <a:cs typeface="+mn-cs"/>
              </a:rPr>
              <a:t>Need to be ready for both have a system for organizing what you find.</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None/>
            </a:pPr>
            <a:r>
              <a:rPr lang="en-US" baseline="0" dirty="0" smtClean="0"/>
              <a:t>CP: Sources for a SDR?</a:t>
            </a:r>
          </a:p>
          <a:p>
            <a:pPr marL="171450" indent="-171450">
              <a:buFont typeface="Arial" pitchFamily="34" charset="0"/>
              <a:buChar char="•"/>
            </a:pPr>
            <a:r>
              <a:rPr lang="en-US" baseline="0" dirty="0" smtClean="0"/>
              <a:t>-	Common sources of secondary data for social science include censuses, </a:t>
            </a:r>
            <a:r>
              <a:rPr lang="en-US" baseline="0" dirty="0" err="1" smtClean="0"/>
              <a:t>organisational</a:t>
            </a:r>
            <a:r>
              <a:rPr lang="en-US" baseline="0" dirty="0" smtClean="0"/>
              <a:t> records and data collected through qualitative methodologies or qualitative research. Practically, for the </a:t>
            </a:r>
            <a:r>
              <a:rPr lang="en-US" baseline="0" dirty="0" err="1" smtClean="0"/>
              <a:t>CPiE</a:t>
            </a:r>
            <a:r>
              <a:rPr lang="en-US" baseline="0" dirty="0" smtClean="0"/>
              <a:t> SDR, review (if available in the country context) CPRA report, Press articles, Assessment reports, SRSG CAAC Report, Child Protection Systems Mapping, International Crisis Group Report, Reports from Human Rights Watch / Amnesty International, Demographic and Health Survey, Documents about similar emergencies, etc.</a:t>
            </a:r>
          </a:p>
          <a:p>
            <a:pPr marL="171450" indent="-171450">
              <a:buFont typeface="Arial" pitchFamily="34" charset="0"/>
              <a:buChar char="•"/>
            </a:pPr>
            <a:r>
              <a:rPr lang="en-US" baseline="0" dirty="0" smtClean="0"/>
              <a:t>-	If there is already a CP Desk Review, either the current document is used and updated or the SDR template is used where pre-existing information can be consolidated</a:t>
            </a:r>
          </a:p>
          <a:p>
            <a:pPr marL="171450" indent="-171450">
              <a:buFont typeface="Arial" pitchFamily="34" charset="0"/>
              <a:buChar char="•"/>
            </a:pPr>
            <a:r>
              <a:rPr lang="en-US" baseline="0" dirty="0" smtClean="0"/>
              <a:t>-	If no CP desk review exists, data on the CP situation prior to the emergency should also be included nevertheless priority should be given to post crisis data and if there is time, relevant and most recent pre-crisis data should be reviewed</a:t>
            </a:r>
          </a:p>
        </p:txBody>
      </p:sp>
      <p:sp>
        <p:nvSpPr>
          <p:cNvPr id="4" name="Espace réservé du numéro de diapositive 3"/>
          <p:cNvSpPr>
            <a:spLocks noGrp="1"/>
          </p:cNvSpPr>
          <p:nvPr>
            <p:ph type="sldNum" sz="quarter" idx="10"/>
          </p:nvPr>
        </p:nvSpPr>
        <p:spPr/>
        <p:txBody>
          <a:bodyPr/>
          <a:lstStyle/>
          <a:p>
            <a:pPr>
              <a:defRPr/>
            </a:pPr>
            <a:fld id="{ECB4DCB5-23E8-43F8-8082-944AC7AD5094}" type="slidenum">
              <a:rPr lang="en-US" smtClean="0"/>
              <a:pPr>
                <a:defRPr/>
              </a:pPr>
              <a:t>7</a:t>
            </a:fld>
            <a:endParaRPr lang="en-US"/>
          </a:p>
        </p:txBody>
      </p:sp>
    </p:spTree>
    <p:extLst>
      <p:ext uri="{BB962C8B-B14F-4D97-AF65-F5344CB8AC3E}">
        <p14:creationId xmlns="" xmlns:p14="http://schemas.microsoft.com/office/powerpoint/2010/main" val="261995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a:t>
            </a:r>
            <a:r>
              <a:rPr lang="en-US" dirty="0" smtClean="0"/>
              <a:t>min. *</a:t>
            </a:r>
            <a:r>
              <a:rPr lang="en-US" dirty="0" err="1" smtClean="0"/>
              <a:t>lne</a:t>
            </a:r>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441325" marR="0" lvl="1" indent="0" algn="l" defTabSz="9144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min. Jean</a:t>
            </a:r>
          </a:p>
          <a:p>
            <a:pPr marL="441325" marR="0" lvl="1" indent="0" algn="l" defTabSz="914400" rtl="0" eaLnBrk="1" fontAlgn="auto" latinLnBrk="0" hangingPunct="1">
              <a:lnSpc>
                <a:spcPct val="15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41325" marR="0" lvl="1" indent="0" algn="l" defTabSz="9144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 crisis data is never perfect.  You will need to assess your data to make sure it is relevant and to determine what parts of the pre-crisis secondary data you will use.  Before reviewing the bullet points, ask participants to give some challenges with pre-crisis data, according to their experiences.</a:t>
            </a:r>
            <a:endParaRPr lang="en-US" dirty="0" smtClean="0"/>
          </a:p>
          <a:p>
            <a:pPr marL="441325" lvl="1" eaLnBrk="1" hangingPunct="1">
              <a:lnSpc>
                <a:spcPct val="150000"/>
              </a:lnSpc>
              <a:buNone/>
            </a:pPr>
            <a:endParaRPr lang="en-GB" b="1" dirty="0" smtClean="0"/>
          </a:p>
          <a:p>
            <a:pPr marL="441325" lvl="1" eaLnBrk="1" hangingPunct="1">
              <a:lnSpc>
                <a:spcPct val="150000"/>
              </a:lnSpc>
              <a:buNone/>
            </a:pPr>
            <a:endParaRPr lang="en-GB" b="1" dirty="0" smtClean="0"/>
          </a:p>
          <a:p>
            <a:pPr marL="441325" lvl="1" eaLnBrk="1" hangingPunct="1">
              <a:lnSpc>
                <a:spcPct val="150000"/>
              </a:lnSpc>
              <a:buNone/>
            </a:pPr>
            <a:r>
              <a:rPr lang="en-GB" b="1" dirty="0" smtClean="0"/>
              <a:t>Challenges with pre-crisis data:</a:t>
            </a:r>
          </a:p>
          <a:p>
            <a:pPr marL="441325" lvl="1" eaLnBrk="1" hangingPunct="1">
              <a:lnSpc>
                <a:spcPct val="150000"/>
              </a:lnSpc>
              <a:buFont typeface="Arial" pitchFamily="34" charset="0"/>
              <a:buChar char="•"/>
            </a:pPr>
            <a:r>
              <a:rPr lang="en-GB" dirty="0" smtClean="0"/>
              <a:t>May be old</a:t>
            </a:r>
          </a:p>
          <a:p>
            <a:pPr marL="441325" lvl="1" eaLnBrk="1" hangingPunct="1">
              <a:buFont typeface="Arial" pitchFamily="34" charset="0"/>
              <a:buChar char="•"/>
            </a:pPr>
            <a:r>
              <a:rPr lang="en-GB" dirty="0" smtClean="0"/>
              <a:t>May provide figures without specifying how (or when) collected</a:t>
            </a:r>
          </a:p>
          <a:p>
            <a:pPr marL="441325" lvl="1" eaLnBrk="1" hangingPunct="1">
              <a:lnSpc>
                <a:spcPct val="150000"/>
              </a:lnSpc>
              <a:buFont typeface="Arial" pitchFamily="34" charset="0"/>
              <a:buChar char="•"/>
            </a:pPr>
            <a:r>
              <a:rPr lang="en-GB" dirty="0" smtClean="0"/>
              <a:t>Usually national level, at best provincial</a:t>
            </a:r>
          </a:p>
          <a:p>
            <a:pPr marL="441325" lvl="1" eaLnBrk="1" hangingPunct="1">
              <a:lnSpc>
                <a:spcPct val="150000"/>
              </a:lnSpc>
              <a:buFont typeface="Arial" pitchFamily="34" charset="0"/>
              <a:buChar char="•"/>
            </a:pPr>
            <a:r>
              <a:rPr lang="en-GB" dirty="0" smtClean="0"/>
              <a:t>Often not disaggregated</a:t>
            </a:r>
          </a:p>
          <a:p>
            <a:pPr marL="441325" lvl="1" eaLnBrk="1" hangingPunct="1">
              <a:lnSpc>
                <a:spcPct val="150000"/>
              </a:lnSpc>
              <a:buFont typeface="Arial" pitchFamily="34" charset="0"/>
              <a:buChar char="•"/>
            </a:pPr>
            <a:r>
              <a:rPr lang="en-GB" dirty="0" smtClean="0"/>
              <a:t>Sometimes inconsistent</a:t>
            </a:r>
          </a:p>
          <a:p>
            <a:pPr marL="441325" lvl="1" eaLnBrk="1" hangingPunct="1">
              <a:lnSpc>
                <a:spcPct val="150000"/>
              </a:lnSpc>
              <a:buFont typeface="Arial" pitchFamily="34" charset="0"/>
              <a:buChar char="•"/>
            </a:pPr>
            <a:r>
              <a:rPr lang="en-GB" dirty="0" smtClean="0"/>
              <a:t>Figures may not provide the whole story (e.g. student teacher ratio, primary completion rate)</a:t>
            </a:r>
          </a:p>
          <a:p>
            <a:pPr marL="441325" lvl="1" eaLnBrk="1" hangingPunct="1">
              <a:lnSpc>
                <a:spcPct val="150000"/>
              </a:lnSpc>
              <a:buFont typeface="Arial" pitchFamily="34" charset="0"/>
              <a:buChar char="•"/>
            </a:pPr>
            <a:endParaRPr lang="en-GB" dirty="0" smtClean="0"/>
          </a:p>
          <a:p>
            <a:pPr>
              <a:spcBef>
                <a:spcPts val="0"/>
              </a:spcBef>
              <a:buFont typeface="Arial" pitchFamily="34" charset="0"/>
              <a:buChar char="•"/>
            </a:pPr>
            <a:r>
              <a:rPr lang="en-GB" sz="2400" dirty="0" smtClean="0"/>
              <a:t>What is the data source? Do they have the required expertise?</a:t>
            </a:r>
          </a:p>
          <a:p>
            <a:pPr>
              <a:spcBef>
                <a:spcPts val="0"/>
              </a:spcBef>
              <a:buFont typeface="Arial" pitchFamily="34" charset="0"/>
              <a:buChar char="•"/>
            </a:pPr>
            <a:endParaRPr lang="en-GB" sz="2400" dirty="0" smtClean="0"/>
          </a:p>
          <a:p>
            <a:pPr marL="342900" lvl="1" indent="-342900">
              <a:spcBef>
                <a:spcPts val="0"/>
              </a:spcBef>
              <a:buFont typeface="Arial" pitchFamily="34" charset="0"/>
              <a:buChar char="•"/>
            </a:pPr>
            <a:r>
              <a:rPr lang="en-GB" sz="2400" dirty="0" smtClean="0"/>
              <a:t>How consistent is this with other data (triangulation)</a:t>
            </a:r>
          </a:p>
          <a:p>
            <a:pPr marL="342900" lvl="1" indent="-342900">
              <a:spcBef>
                <a:spcPts val="0"/>
              </a:spcBef>
              <a:buFont typeface="Arial" pitchFamily="34" charset="0"/>
              <a:buChar char="•"/>
            </a:pPr>
            <a:endParaRPr lang="en-GB" sz="2400" dirty="0" smtClean="0"/>
          </a:p>
          <a:p>
            <a:pPr marL="342900" lvl="1" indent="-342900">
              <a:spcBef>
                <a:spcPts val="0"/>
              </a:spcBef>
              <a:buFont typeface="Arial" pitchFamily="34" charset="0"/>
              <a:buChar char="•"/>
            </a:pPr>
            <a:r>
              <a:rPr lang="en-GB" sz="2400" dirty="0" smtClean="0"/>
              <a:t>Is the information relevant to the current context or is it out-of-date? Do others with in-depth experience of the local situation find this plausible?</a:t>
            </a:r>
          </a:p>
          <a:p>
            <a:pPr marL="342900" lvl="1" indent="-342900">
              <a:spcBef>
                <a:spcPts val="0"/>
              </a:spcBef>
              <a:buFont typeface="Arial" pitchFamily="34" charset="0"/>
              <a:buChar char="•"/>
            </a:pPr>
            <a:endParaRPr lang="en-GB" sz="2400" dirty="0" smtClean="0"/>
          </a:p>
          <a:p>
            <a:pPr marL="342900" lvl="1" indent="-342900">
              <a:spcBef>
                <a:spcPts val="0"/>
              </a:spcBef>
              <a:buFont typeface="Arial" pitchFamily="34" charset="0"/>
              <a:buChar char="•"/>
            </a:pPr>
            <a:r>
              <a:rPr lang="en-GB" sz="2400" dirty="0" smtClean="0"/>
              <a:t>Do the “laws of physics” apply? Is it likely these data could be collected within this timeframe at that location?  </a:t>
            </a:r>
          </a:p>
          <a:p>
            <a:pPr marL="342900" lvl="1" indent="-342900">
              <a:spcBef>
                <a:spcPts val="0"/>
              </a:spcBef>
              <a:buFont typeface="Arial" pitchFamily="34" charset="0"/>
              <a:buChar char="•"/>
            </a:pPr>
            <a:endParaRPr lang="en-GB" sz="2400" dirty="0" smtClean="0"/>
          </a:p>
          <a:p>
            <a:pPr lvl="0">
              <a:spcBef>
                <a:spcPts val="0"/>
              </a:spcBef>
              <a:buFont typeface="Arial" pitchFamily="34" charset="0"/>
              <a:buChar char="•"/>
            </a:pPr>
            <a:r>
              <a:rPr lang="en-GB" sz="2400" dirty="0" smtClean="0"/>
              <a:t>What was the purpose of the data collection? Is the document’s coverage of the topic area broad or too narrow?   </a:t>
            </a:r>
          </a:p>
          <a:p>
            <a:pPr marL="441325" lvl="1" eaLnBrk="1" hangingPunct="1">
              <a:lnSpc>
                <a:spcPct val="150000"/>
              </a:lnSpc>
              <a:buFont typeface="Arial" pitchFamily="34" charset="0"/>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min. Jean</a:t>
            </a:r>
          </a:p>
          <a:p>
            <a:endParaRPr lang="en-US" dirty="0" smtClean="0"/>
          </a:p>
          <a:p>
            <a:r>
              <a:rPr lang="en-US" dirty="0" smtClean="0"/>
              <a:t>Donut Theory:</a:t>
            </a:r>
          </a:p>
          <a:p>
            <a:r>
              <a:rPr lang="en-US" dirty="0" smtClean="0"/>
              <a:t>Focus as much on the hole than on the donut</a:t>
            </a:r>
          </a:p>
          <a:p>
            <a:r>
              <a:rPr lang="en-US" dirty="0" smtClean="0"/>
              <a:t>What you don’t see is sometimes more important than what you see.</a:t>
            </a:r>
          </a:p>
          <a:p>
            <a:r>
              <a:rPr lang="en-US" dirty="0" smtClean="0"/>
              <a:t>No information is extremely important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problematic and important is the </a:t>
            </a:r>
            <a:r>
              <a:rPr lang="en-US" sz="1200" u="sng" kern="1200" dirty="0" smtClean="0">
                <a:solidFill>
                  <a:schemeClr val="tx1"/>
                </a:solidFill>
                <a:effectLst/>
                <a:latin typeface="+mn-lt"/>
                <a:ea typeface="+mn-ea"/>
                <a:cs typeface="+mn-cs"/>
              </a:rPr>
              <a:t>identification of what is </a:t>
            </a:r>
            <a:r>
              <a:rPr lang="en-US" sz="1200" i="1" u="sng" kern="1200" dirty="0" smtClean="0">
                <a:solidFill>
                  <a:schemeClr val="tx1"/>
                </a:solidFill>
                <a:effectLst/>
                <a:latin typeface="+mn-lt"/>
                <a:ea typeface="+mn-ea"/>
                <a:cs typeface="+mn-cs"/>
              </a:rPr>
              <a:t>not</a:t>
            </a:r>
            <a:r>
              <a:rPr lang="en-US" sz="1200" u="sng" kern="1200" dirty="0" smtClean="0">
                <a:solidFill>
                  <a:schemeClr val="tx1"/>
                </a:solidFill>
                <a:effectLst/>
                <a:latin typeface="+mn-lt"/>
                <a:ea typeface="+mn-ea"/>
                <a:cs typeface="+mn-cs"/>
              </a:rPr>
              <a:t> an issue</a:t>
            </a:r>
            <a:r>
              <a:rPr lang="en-US" sz="1200" kern="1200" dirty="0" smtClean="0">
                <a:solidFill>
                  <a:schemeClr val="tx1"/>
                </a:solidFill>
                <a:effectLst/>
                <a:latin typeface="+mn-lt"/>
                <a:ea typeface="+mn-ea"/>
                <a:cs typeface="+mn-cs"/>
              </a:rPr>
              <a:t> (e.g. no need to send school books, they are available in fair quantity) and the </a:t>
            </a:r>
            <a:r>
              <a:rPr lang="en-US" sz="1200" u="sng" kern="1200" dirty="0" smtClean="0">
                <a:solidFill>
                  <a:schemeClr val="tx1"/>
                </a:solidFill>
                <a:effectLst/>
                <a:latin typeface="+mn-lt"/>
                <a:ea typeface="+mn-ea"/>
                <a:cs typeface="+mn-cs"/>
              </a:rPr>
              <a:t>identification of information gaps</a:t>
            </a:r>
            <a:r>
              <a:rPr lang="en-US" sz="1200" kern="1200" dirty="0" smtClean="0">
                <a:solidFill>
                  <a:schemeClr val="tx1"/>
                </a:solidFill>
                <a:effectLst/>
                <a:latin typeface="+mn-lt"/>
                <a:ea typeface="+mn-ea"/>
                <a:cs typeface="+mn-cs"/>
              </a:rPr>
              <a:t> (the known unknowns), so they can be looked at in further assessments.</a:t>
            </a:r>
            <a:endParaRPr lang="en-US" dirty="0" smtClean="0"/>
          </a:p>
          <a:p>
            <a:endParaRPr lang="en-US" dirty="0" smtClean="0"/>
          </a:p>
          <a:p>
            <a:endParaRPr lang="en-US" dirty="0" smtClean="0"/>
          </a:p>
          <a:p>
            <a:r>
              <a:rPr lang="en-US" dirty="0" smtClean="0"/>
              <a:t>COMPARE: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Very often only a table of key indicators is provided as an account for pre-crisis data collection effort. However, tables of indicators are not enough. Instead of providing only a snapshot of key figures, make the effort to provide context and to build a profile of the situation in the education/CP sector. This entails comparing the situation in education for different socio economic groups or sex, or between different geographical areas, or to compare to the regional average, etc.  It is also useful to provide trends over time. For example, if the literacy rate for females is now 85%, what percent was it 5 years ago? This can give a lot of information on the education policy and government efforts undertaken in the last 5 years. </a:t>
            </a:r>
            <a:endParaRPr lang="en-GB" sz="1200" dirty="0" smtClean="0">
              <a:solidFill>
                <a:srgbClr val="000000"/>
              </a:solidFill>
              <a:latin typeface="Arial"/>
              <a:ea typeface="Calibri"/>
              <a:cs typeface="Arial"/>
            </a:endParaRPr>
          </a:p>
          <a:p>
            <a:endParaRPr lang="en-US" dirty="0"/>
          </a:p>
        </p:txBody>
      </p:sp>
      <p:sp>
        <p:nvSpPr>
          <p:cNvPr id="4" name="Slide Number Placeholder 3"/>
          <p:cNvSpPr>
            <a:spLocks noGrp="1"/>
          </p:cNvSpPr>
          <p:nvPr>
            <p:ph type="sldNum" sz="quarter" idx="10"/>
          </p:nvPr>
        </p:nvSpPr>
        <p:spPr/>
        <p:txBody>
          <a:bodyPr/>
          <a:lstStyle/>
          <a:p>
            <a:fld id="{79D0727E-0A79-4A90-B51A-D187518883B5}"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99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250825" y="1700213"/>
            <a:ext cx="7777163"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srcRect/>
          <a:stretch>
            <a:fillRect/>
          </a:stretch>
        </p:blipFill>
        <p:spPr bwMode="auto">
          <a:xfrm>
            <a:off x="7667625" y="68263"/>
            <a:ext cx="1476375" cy="841375"/>
          </a:xfrm>
          <a:prstGeom prst="rect">
            <a:avLst/>
          </a:prstGeom>
          <a:noFill/>
          <a:ln w="9525">
            <a:noFill/>
            <a:miter lim="800000"/>
            <a:headEnd/>
            <a:tailEnd/>
          </a:ln>
        </p:spPr>
      </p:pic>
      <p:pic>
        <p:nvPicPr>
          <p:cNvPr id="1031" name="Picture 2"/>
          <p:cNvPicPr>
            <a:picLocks noChangeAspect="1" noChangeArrowheads="1"/>
          </p:cNvPicPr>
          <p:nvPr userDrawn="1"/>
        </p:nvPicPr>
        <p:blipFill>
          <a:blip r:embed="rId14" cstate="print"/>
          <a:srcRect/>
          <a:stretch>
            <a:fillRect/>
          </a:stretch>
        </p:blipFill>
        <p:spPr bwMode="auto">
          <a:xfrm>
            <a:off x="179388" y="6167438"/>
            <a:ext cx="2139950" cy="52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3399FF"/>
          </a:solidFill>
          <a:latin typeface="+mj-lt"/>
          <a:ea typeface="+mj-ea"/>
          <a:cs typeface="+mj-cs"/>
        </a:defRPr>
      </a:lvl1pPr>
      <a:lvl2pPr algn="l" rtl="0" eaLnBrk="0" fontAlgn="base" hangingPunct="0">
        <a:spcBef>
          <a:spcPct val="0"/>
        </a:spcBef>
        <a:spcAft>
          <a:spcPct val="0"/>
        </a:spcAft>
        <a:defRPr sz="3200">
          <a:solidFill>
            <a:srgbClr val="3399FF"/>
          </a:solidFill>
          <a:latin typeface="Calibri" pitchFamily="34" charset="0"/>
        </a:defRPr>
      </a:lvl2pPr>
      <a:lvl3pPr algn="l" rtl="0" eaLnBrk="0" fontAlgn="base" hangingPunct="0">
        <a:spcBef>
          <a:spcPct val="0"/>
        </a:spcBef>
        <a:spcAft>
          <a:spcPct val="0"/>
        </a:spcAft>
        <a:defRPr sz="3200">
          <a:solidFill>
            <a:srgbClr val="3399FF"/>
          </a:solidFill>
          <a:latin typeface="Calibri" pitchFamily="34" charset="0"/>
        </a:defRPr>
      </a:lvl3pPr>
      <a:lvl4pPr algn="l" rtl="0" eaLnBrk="0" fontAlgn="base" hangingPunct="0">
        <a:spcBef>
          <a:spcPct val="0"/>
        </a:spcBef>
        <a:spcAft>
          <a:spcPct val="0"/>
        </a:spcAft>
        <a:defRPr sz="3200">
          <a:solidFill>
            <a:srgbClr val="3399FF"/>
          </a:solidFill>
          <a:latin typeface="Calibri" pitchFamily="34" charset="0"/>
        </a:defRPr>
      </a:lvl4pPr>
      <a:lvl5pPr algn="l" rtl="0" eaLnBrk="0" fontAlgn="base" hangingPunct="0">
        <a:spcBef>
          <a:spcPct val="0"/>
        </a:spcBef>
        <a:spcAft>
          <a:spcPct val="0"/>
        </a:spcAft>
        <a:defRPr sz="3200">
          <a:solidFill>
            <a:srgbClr val="3399FF"/>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400" dirty="0" smtClean="0"/>
              <a:t>Secondary Data Review (SDR)</a:t>
            </a:r>
            <a:endParaRPr lang="en-GB" sz="4400" dirty="0"/>
          </a:p>
        </p:txBody>
      </p:sp>
      <p:sp>
        <p:nvSpPr>
          <p:cNvPr id="3" name="Subtitle 2"/>
          <p:cNvSpPr>
            <a:spLocks noGrp="1"/>
          </p:cNvSpPr>
          <p:nvPr>
            <p:ph type="subTitle" idx="1"/>
          </p:nvPr>
        </p:nvSpPr>
        <p:spPr>
          <a:xfrm>
            <a:off x="1371600" y="3861048"/>
            <a:ext cx="6400800" cy="1777752"/>
          </a:xfrm>
        </p:spPr>
        <p:txBody>
          <a:bodyPr/>
          <a:lstStyle/>
          <a:p>
            <a:endParaRPr lang="en-GB" dirty="0"/>
          </a:p>
        </p:txBody>
      </p:sp>
    </p:spTree>
    <p:extLst>
      <p:ext uri="{BB962C8B-B14F-4D97-AF65-F5344CB8AC3E}">
        <p14:creationId xmlns="" xmlns:p14="http://schemas.microsoft.com/office/powerpoint/2010/main" val="408878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Know how to analyze your data</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GB" dirty="0" smtClean="0"/>
              <a:t>Looking at the four Ws again: </a:t>
            </a:r>
          </a:p>
          <a:p>
            <a:pPr lvl="1">
              <a:buFont typeface="Arial" pitchFamily="34" charset="0"/>
              <a:buChar char="•"/>
            </a:pPr>
            <a:r>
              <a:rPr lang="en-GB" dirty="0" smtClean="0"/>
              <a:t>When (pre-crisis, in-crisis, similar crisis)</a:t>
            </a:r>
          </a:p>
          <a:p>
            <a:pPr lvl="1">
              <a:buFont typeface="Arial" pitchFamily="34" charset="0"/>
              <a:buChar char="•"/>
            </a:pPr>
            <a:r>
              <a:rPr lang="en-GB" dirty="0" smtClean="0"/>
              <a:t>Where (which regions, districts?)</a:t>
            </a:r>
          </a:p>
          <a:p>
            <a:pPr lvl="1">
              <a:buFont typeface="Arial" pitchFamily="34" charset="0"/>
              <a:buChar char="•"/>
            </a:pPr>
            <a:r>
              <a:rPr lang="en-GB" dirty="0" smtClean="0"/>
              <a:t>What (looking at domains)</a:t>
            </a:r>
          </a:p>
          <a:p>
            <a:pPr lvl="1">
              <a:buFont typeface="Arial" pitchFamily="34" charset="0"/>
              <a:buChar char="•"/>
            </a:pPr>
            <a:r>
              <a:rPr lang="en-GB" dirty="0" smtClean="0"/>
              <a:t>Who (most affected groups)</a:t>
            </a:r>
          </a:p>
          <a:p>
            <a:pPr lvl="0"/>
            <a:endParaRPr lang="en-US" dirty="0" smtClean="0"/>
          </a:p>
          <a:p>
            <a:pPr lvl="0">
              <a:buFont typeface="Arial" pitchFamily="34" charset="0"/>
              <a:buChar char="•"/>
            </a:pPr>
            <a:r>
              <a:rPr lang="en-GB" dirty="0" smtClean="0"/>
              <a:t>The SDR analysis Mantra: Summarize, compare, interpret</a:t>
            </a:r>
          </a:p>
          <a:p>
            <a:pPr lvl="0">
              <a:buFont typeface="Arial" pitchFamily="34" charset="0"/>
              <a:buChar char="•"/>
            </a:pPr>
            <a:r>
              <a:rPr lang="en-GB" dirty="0" smtClean="0"/>
              <a:t>**Donut Theory**</a:t>
            </a: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3201219"/>
          </a:xfrm>
        </p:spPr>
        <p:txBody>
          <a:bodyPr>
            <a:normAutofit/>
          </a:bodyPr>
          <a:lstStyle/>
          <a:p>
            <a:pPr marL="0" indent="0" algn="ctr">
              <a:buNone/>
            </a:pPr>
            <a:r>
              <a:rPr lang="en-GB" sz="5400" dirty="0" smtClean="0"/>
              <a:t>Simulation Exercise: </a:t>
            </a:r>
            <a:br>
              <a:rPr lang="en-GB" sz="5400" dirty="0" smtClean="0"/>
            </a:br>
            <a:r>
              <a:rPr lang="en-GB" sz="5400" dirty="0" smtClean="0"/>
              <a:t>Secondary Data Review</a:t>
            </a:r>
            <a:endParaRPr lang="en-GB" sz="5400" dirty="0"/>
          </a:p>
        </p:txBody>
      </p:sp>
    </p:spTree>
    <p:extLst>
      <p:ext uri="{BB962C8B-B14F-4D97-AF65-F5344CB8AC3E}">
        <p14:creationId xmlns="" xmlns:p14="http://schemas.microsoft.com/office/powerpoint/2010/main" val="144565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007368"/>
            <a:ext cx="6840760" cy="1143000"/>
          </a:xfrm>
        </p:spPr>
        <p:txBody>
          <a:bodyPr>
            <a:noAutofit/>
          </a:bodyPr>
          <a:lstStyle/>
          <a:p>
            <a:r>
              <a:rPr lang="en-GB" sz="4000" dirty="0" smtClean="0"/>
              <a:t>Common pre-crisis information needs</a:t>
            </a:r>
            <a:endParaRPr lang="fr-FR" sz="4000" dirty="0"/>
          </a:p>
        </p:txBody>
      </p:sp>
      <p:sp>
        <p:nvSpPr>
          <p:cNvPr id="3" name="Espace réservé du contenu 2"/>
          <p:cNvSpPr>
            <a:spLocks noGrp="1"/>
          </p:cNvSpPr>
          <p:nvPr>
            <p:ph idx="1"/>
          </p:nvPr>
        </p:nvSpPr>
        <p:spPr>
          <a:xfrm>
            <a:off x="395536" y="2519536"/>
            <a:ext cx="8229600" cy="3645768"/>
          </a:xfrm>
        </p:spPr>
        <p:txBody>
          <a:bodyPr>
            <a:normAutofit/>
          </a:bodyPr>
          <a:lstStyle/>
          <a:p>
            <a:pPr>
              <a:buFont typeface="Arial" pitchFamily="34" charset="0"/>
              <a:buChar char="•"/>
            </a:pPr>
            <a:r>
              <a:rPr lang="en-GB" sz="2800" dirty="0" smtClean="0"/>
              <a:t>Key indicators and demographic data</a:t>
            </a:r>
          </a:p>
          <a:p>
            <a:pPr>
              <a:buFont typeface="Arial" pitchFamily="34" charset="0"/>
              <a:buChar char="•"/>
            </a:pPr>
            <a:r>
              <a:rPr lang="en-GB" sz="2800" dirty="0" smtClean="0"/>
              <a:t>Population and area profile</a:t>
            </a:r>
          </a:p>
          <a:p>
            <a:pPr>
              <a:buFont typeface="Arial" pitchFamily="34" charset="0"/>
              <a:buChar char="•"/>
            </a:pPr>
            <a:r>
              <a:rPr lang="en-GB" sz="2800" dirty="0" smtClean="0"/>
              <a:t>Upcoming events</a:t>
            </a:r>
          </a:p>
          <a:p>
            <a:pPr>
              <a:buFont typeface="Arial" pitchFamily="34" charset="0"/>
              <a:buChar char="•"/>
            </a:pPr>
            <a:r>
              <a:rPr lang="en-GB" sz="2800" dirty="0" smtClean="0"/>
              <a:t>Education/CP fact sheets (disaggregated enrolment rates, curriculum, language of instruction etc.)</a:t>
            </a:r>
          </a:p>
          <a:p>
            <a:pPr>
              <a:buFont typeface="Arial" pitchFamily="34" charset="0"/>
              <a:buChar char="•"/>
            </a:pPr>
            <a:r>
              <a:rPr lang="en-GB" sz="2800" dirty="0" smtClean="0"/>
              <a:t>Lessons learned</a:t>
            </a:r>
          </a:p>
          <a:p>
            <a:pPr>
              <a:buFont typeface="Arial" pitchFamily="34" charset="0"/>
              <a:buChar char="•"/>
            </a:pPr>
            <a:endParaRPr lang="en-GB" sz="2800" dirty="0" smtClean="0"/>
          </a:p>
          <a:p>
            <a:endParaRPr lang="fr-FR" sz="2800" dirty="0"/>
          </a:p>
        </p:txBody>
      </p:sp>
    </p:spTree>
    <p:extLst>
      <p:ext uri="{BB962C8B-B14F-4D97-AF65-F5344CB8AC3E}">
        <p14:creationId xmlns="" xmlns:p14="http://schemas.microsoft.com/office/powerpoint/2010/main" val="39038897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552797"/>
            <a:ext cx="8229600" cy="715963"/>
          </a:xfrm>
        </p:spPr>
        <p:txBody>
          <a:bodyPr>
            <a:normAutofit/>
          </a:bodyPr>
          <a:lstStyle/>
          <a:p>
            <a:r>
              <a:rPr lang="en-GB" dirty="0" smtClean="0"/>
              <a:t>Pre-crisis source quiz</a:t>
            </a:r>
            <a:endParaRPr lang="en-US" dirty="0" smtClean="0"/>
          </a:p>
        </p:txBody>
      </p:sp>
      <p:sp>
        <p:nvSpPr>
          <p:cNvPr id="14339" name="Content Placeholder 2"/>
          <p:cNvSpPr>
            <a:spLocks noGrp="1"/>
          </p:cNvSpPr>
          <p:nvPr>
            <p:ph idx="1"/>
          </p:nvPr>
        </p:nvSpPr>
        <p:spPr>
          <a:xfrm>
            <a:off x="27978" y="1124744"/>
            <a:ext cx="8216430" cy="5184576"/>
          </a:xfrm>
        </p:spPr>
        <p:txBody>
          <a:bodyPr>
            <a:normAutofit fontScale="92500" lnSpcReduction="10000"/>
          </a:bodyPr>
          <a:lstStyle/>
          <a:p>
            <a:pPr marL="71438" lvl="1" indent="0">
              <a:lnSpc>
                <a:spcPct val="110000"/>
              </a:lnSpc>
              <a:spcBef>
                <a:spcPts val="300"/>
              </a:spcBef>
              <a:spcAft>
                <a:spcPts val="300"/>
              </a:spcAft>
              <a:buNone/>
            </a:pPr>
            <a:r>
              <a:rPr lang="en-GB" sz="2400" dirty="0" smtClean="0"/>
              <a:t>Where can you find the following information:</a:t>
            </a:r>
          </a:p>
          <a:p>
            <a:pPr marL="357188" lvl="1">
              <a:lnSpc>
                <a:spcPct val="110000"/>
              </a:lnSpc>
              <a:spcBef>
                <a:spcPts val="300"/>
              </a:spcBef>
              <a:spcAft>
                <a:spcPts val="300"/>
              </a:spcAft>
              <a:buFont typeface="Arial" charset="0"/>
              <a:buChar char="•"/>
            </a:pPr>
            <a:r>
              <a:rPr lang="en-GB" sz="2400" dirty="0" smtClean="0"/>
              <a:t>Number of students</a:t>
            </a:r>
          </a:p>
          <a:p>
            <a:pPr marL="357188" lvl="1">
              <a:lnSpc>
                <a:spcPct val="110000"/>
              </a:lnSpc>
              <a:spcBef>
                <a:spcPts val="300"/>
              </a:spcBef>
              <a:spcAft>
                <a:spcPts val="300"/>
              </a:spcAft>
              <a:buFont typeface="Arial" charset="0"/>
              <a:buChar char="•"/>
            </a:pPr>
            <a:r>
              <a:rPr lang="en-GB" sz="2400" dirty="0" smtClean="0"/>
              <a:t>Education policies such as enrolment, exam registration</a:t>
            </a:r>
          </a:p>
          <a:p>
            <a:pPr marL="357188" lvl="1">
              <a:lnSpc>
                <a:spcPct val="110000"/>
              </a:lnSpc>
              <a:spcBef>
                <a:spcPts val="300"/>
              </a:spcBef>
              <a:spcAft>
                <a:spcPts val="300"/>
              </a:spcAft>
              <a:buFont typeface="Arial" charset="0"/>
              <a:buChar char="•"/>
            </a:pPr>
            <a:r>
              <a:rPr lang="en-GB" sz="2400" dirty="0" smtClean="0"/>
              <a:t>Education system (years spent in ECD, primary, secondary, tertiary)</a:t>
            </a:r>
          </a:p>
          <a:p>
            <a:pPr marL="357188" lvl="1">
              <a:lnSpc>
                <a:spcPct val="110000"/>
              </a:lnSpc>
              <a:spcBef>
                <a:spcPts val="300"/>
              </a:spcBef>
              <a:spcAft>
                <a:spcPts val="300"/>
              </a:spcAft>
              <a:buFont typeface="Arial" charset="0"/>
              <a:buChar char="•"/>
            </a:pPr>
            <a:r>
              <a:rPr lang="en-GB" sz="2400" dirty="0" smtClean="0"/>
              <a:t>Literacy rate</a:t>
            </a:r>
          </a:p>
          <a:p>
            <a:pPr marL="357188" lvl="1">
              <a:lnSpc>
                <a:spcPct val="110000"/>
              </a:lnSpc>
              <a:spcBef>
                <a:spcPts val="300"/>
              </a:spcBef>
              <a:spcAft>
                <a:spcPts val="300"/>
              </a:spcAft>
              <a:buFont typeface="Arial" charset="0"/>
              <a:buChar char="•"/>
            </a:pPr>
            <a:r>
              <a:rPr lang="en-GB" sz="2400" dirty="0" smtClean="0"/>
              <a:t>Location of schools in affected areas</a:t>
            </a:r>
          </a:p>
          <a:p>
            <a:pPr marL="357188" lvl="1">
              <a:lnSpc>
                <a:spcPct val="110000"/>
              </a:lnSpc>
              <a:spcBef>
                <a:spcPts val="300"/>
              </a:spcBef>
              <a:spcAft>
                <a:spcPts val="300"/>
              </a:spcAft>
              <a:buFont typeface="Arial" charset="0"/>
              <a:buChar char="•"/>
            </a:pPr>
            <a:r>
              <a:rPr lang="en-GB" sz="2400" dirty="0" smtClean="0"/>
              <a:t>Number of schools per province or district</a:t>
            </a:r>
          </a:p>
          <a:p>
            <a:pPr marL="357188" lvl="1">
              <a:lnSpc>
                <a:spcPct val="110000"/>
              </a:lnSpc>
              <a:spcBef>
                <a:spcPts val="300"/>
              </a:spcBef>
              <a:spcAft>
                <a:spcPts val="300"/>
              </a:spcAft>
              <a:buFont typeface="Arial" charset="0"/>
              <a:buChar char="•"/>
            </a:pPr>
            <a:r>
              <a:rPr lang="en-GB" sz="2400" dirty="0" smtClean="0"/>
              <a:t>Teachers salary scale</a:t>
            </a:r>
          </a:p>
          <a:p>
            <a:pPr marL="357188" lvl="1">
              <a:lnSpc>
                <a:spcPct val="110000"/>
              </a:lnSpc>
              <a:spcBef>
                <a:spcPts val="300"/>
              </a:spcBef>
              <a:spcAft>
                <a:spcPts val="300"/>
              </a:spcAft>
              <a:buFont typeface="Arial" charset="0"/>
              <a:buChar char="•"/>
            </a:pPr>
            <a:r>
              <a:rPr lang="en-GB" sz="2400" dirty="0" smtClean="0"/>
              <a:t>Main reasons for dropout or non-enrolment</a:t>
            </a:r>
          </a:p>
          <a:p>
            <a:pPr marL="357188" lvl="1">
              <a:lnSpc>
                <a:spcPct val="110000"/>
              </a:lnSpc>
              <a:spcBef>
                <a:spcPts val="300"/>
              </a:spcBef>
              <a:spcAft>
                <a:spcPts val="300"/>
              </a:spcAft>
              <a:buFont typeface="Arial" charset="0"/>
              <a:buChar char="•"/>
            </a:pPr>
            <a:r>
              <a:rPr lang="en-GB" sz="2400" dirty="0" smtClean="0"/>
              <a:t>Primary school completion rate.</a:t>
            </a:r>
          </a:p>
          <a:p>
            <a:pPr marL="357188" lvl="1">
              <a:lnSpc>
                <a:spcPct val="110000"/>
              </a:lnSpc>
              <a:spcBef>
                <a:spcPts val="300"/>
              </a:spcBef>
              <a:spcAft>
                <a:spcPts val="300"/>
              </a:spcAft>
              <a:buFont typeface="Arial" charset="0"/>
              <a:buChar char="•"/>
            </a:pPr>
            <a:r>
              <a:rPr lang="en-GB" sz="2400" dirty="0" smtClean="0"/>
              <a:t>Language of instruction</a:t>
            </a:r>
          </a:p>
          <a:p>
            <a:pPr marL="357188" lvl="1">
              <a:lnSpc>
                <a:spcPct val="110000"/>
              </a:lnSpc>
              <a:spcBef>
                <a:spcPts val="300"/>
              </a:spcBef>
              <a:spcAft>
                <a:spcPts val="300"/>
              </a:spcAft>
              <a:buFont typeface="Arial" charset="0"/>
              <a:buChar char="•"/>
            </a:pPr>
            <a:r>
              <a:rPr lang="en-GB" sz="2400" dirty="0" smtClean="0"/>
              <a:t>Student teacher ratio</a:t>
            </a:r>
          </a:p>
          <a:p>
            <a:pPr marL="357188" lvl="1">
              <a:lnSpc>
                <a:spcPct val="110000"/>
              </a:lnSpc>
              <a:spcBef>
                <a:spcPts val="300"/>
              </a:spcBef>
              <a:spcAft>
                <a:spcPts val="300"/>
              </a:spcAft>
              <a:buFont typeface="Arial" charset="0"/>
              <a:buChar char="•"/>
            </a:pPr>
            <a:endParaRPr lang="en-GB" sz="2400" dirty="0" smtClean="0"/>
          </a:p>
        </p:txBody>
      </p:sp>
    </p:spTree>
    <p:extLst>
      <p:ext uri="{BB962C8B-B14F-4D97-AF65-F5344CB8AC3E}">
        <p14:creationId xmlns="" xmlns:p14="http://schemas.microsoft.com/office/powerpoint/2010/main" val="226793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checkerboard(across)">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checkerboard(across)">
                                      <p:cBhvr>
                                        <p:cTn id="37" dur="500"/>
                                        <p:tgtEl>
                                          <p:spTgt spid="14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checkerboard(across)">
                                      <p:cBhvr>
                                        <p:cTn id="42" dur="500"/>
                                        <p:tgtEl>
                                          <p:spTgt spid="14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checkerboard(across)">
                                      <p:cBhvr>
                                        <p:cTn id="47" dur="500"/>
                                        <p:tgtEl>
                                          <p:spTgt spid="143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339">
                                            <p:txEl>
                                              <p:pRg st="9" end="9"/>
                                            </p:txEl>
                                          </p:spTgt>
                                        </p:tgtEl>
                                        <p:attrNameLst>
                                          <p:attrName>style.visibility</p:attrName>
                                        </p:attrNameLst>
                                      </p:cBhvr>
                                      <p:to>
                                        <p:strVal val="visible"/>
                                      </p:to>
                                    </p:set>
                                    <p:animEffect transition="in" filter="checkerboard(across)">
                                      <p:cBhvr>
                                        <p:cTn id="52" dur="500"/>
                                        <p:tgtEl>
                                          <p:spTgt spid="143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4339">
                                            <p:txEl>
                                              <p:pRg st="10" end="10"/>
                                            </p:txEl>
                                          </p:spTgt>
                                        </p:tgtEl>
                                        <p:attrNameLst>
                                          <p:attrName>style.visibility</p:attrName>
                                        </p:attrNameLst>
                                      </p:cBhvr>
                                      <p:to>
                                        <p:strVal val="visible"/>
                                      </p:to>
                                    </p:set>
                                    <p:animEffect transition="in" filter="checkerboard(across)">
                                      <p:cBhvr>
                                        <p:cTn id="57" dur="500"/>
                                        <p:tgtEl>
                                          <p:spTgt spid="1433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4339">
                                            <p:txEl>
                                              <p:pRg st="11" end="11"/>
                                            </p:txEl>
                                          </p:spTgt>
                                        </p:tgtEl>
                                        <p:attrNameLst>
                                          <p:attrName>style.visibility</p:attrName>
                                        </p:attrNameLst>
                                      </p:cBhvr>
                                      <p:to>
                                        <p:strVal val="visible"/>
                                      </p:to>
                                    </p:set>
                                    <p:animEffect transition="in" filter="checkerboard(across)">
                                      <p:cBhvr>
                                        <p:cTn id="62" dur="500"/>
                                        <p:tgtEl>
                                          <p:spTgt spid="143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Title 3"/>
          <p:cNvSpPr>
            <a:spLocks noGrp="1"/>
          </p:cNvSpPr>
          <p:nvPr>
            <p:ph type="title"/>
          </p:nvPr>
        </p:nvSpPr>
        <p:spPr>
          <a:xfrm>
            <a:off x="0" y="404664"/>
            <a:ext cx="8991600" cy="1143000"/>
          </a:xfrm>
        </p:spPr>
        <p:txBody>
          <a:bodyPr/>
          <a:lstStyle/>
          <a:p>
            <a:pPr algn="l"/>
            <a:r>
              <a:rPr lang="en-GB" sz="4000" dirty="0" smtClean="0"/>
              <a:t>#3 – Assess your data</a:t>
            </a:r>
            <a:endParaRPr lang="en-US" sz="4000" dirty="0" smtClean="0"/>
          </a:p>
        </p:txBody>
      </p:sp>
      <p:sp>
        <p:nvSpPr>
          <p:cNvPr id="15362" name="Content Placeholder 2"/>
          <p:cNvSpPr>
            <a:spLocks noGrp="1"/>
          </p:cNvSpPr>
          <p:nvPr>
            <p:ph idx="1"/>
          </p:nvPr>
        </p:nvSpPr>
        <p:spPr>
          <a:xfrm>
            <a:off x="304800" y="1295400"/>
            <a:ext cx="8458200" cy="4800600"/>
          </a:xfrm>
        </p:spPr>
        <p:txBody>
          <a:bodyPr>
            <a:normAutofit lnSpcReduction="10000"/>
          </a:bodyPr>
          <a:lstStyle/>
          <a:p>
            <a:pPr marL="441325" lvl="1" eaLnBrk="1" hangingPunct="1">
              <a:lnSpc>
                <a:spcPct val="150000"/>
              </a:lnSpc>
              <a:buNone/>
            </a:pPr>
            <a:r>
              <a:rPr lang="en-GB" b="1" dirty="0" smtClean="0"/>
              <a:t>Challenges with pre-crisis data:</a:t>
            </a:r>
          </a:p>
          <a:p>
            <a:pPr marL="441325" lvl="1" eaLnBrk="1" hangingPunct="1">
              <a:lnSpc>
                <a:spcPct val="150000"/>
              </a:lnSpc>
              <a:buFont typeface="Arial" pitchFamily="34" charset="0"/>
              <a:buChar char="•"/>
            </a:pPr>
            <a:r>
              <a:rPr lang="en-GB" dirty="0" smtClean="0"/>
              <a:t>May be old</a:t>
            </a:r>
          </a:p>
          <a:p>
            <a:pPr marL="441325" lvl="1" eaLnBrk="1" hangingPunct="1">
              <a:buFont typeface="Arial" pitchFamily="34" charset="0"/>
              <a:buChar char="•"/>
            </a:pPr>
            <a:r>
              <a:rPr lang="en-GB" dirty="0" smtClean="0"/>
              <a:t>May provide figures without specifying how (or when) collected</a:t>
            </a:r>
          </a:p>
          <a:p>
            <a:pPr marL="441325" lvl="1" eaLnBrk="1" hangingPunct="1">
              <a:lnSpc>
                <a:spcPct val="150000"/>
              </a:lnSpc>
              <a:buFont typeface="Arial" pitchFamily="34" charset="0"/>
              <a:buChar char="•"/>
            </a:pPr>
            <a:r>
              <a:rPr lang="en-GB" dirty="0" smtClean="0"/>
              <a:t>Usually national level, at best provincial</a:t>
            </a:r>
          </a:p>
          <a:p>
            <a:pPr marL="441325" lvl="1" eaLnBrk="1" hangingPunct="1">
              <a:lnSpc>
                <a:spcPct val="150000"/>
              </a:lnSpc>
              <a:buFont typeface="Arial" pitchFamily="34" charset="0"/>
              <a:buChar char="•"/>
            </a:pPr>
            <a:r>
              <a:rPr lang="en-GB" dirty="0" smtClean="0"/>
              <a:t>Often not disaggregated</a:t>
            </a:r>
          </a:p>
          <a:p>
            <a:pPr marL="441325" lvl="1" eaLnBrk="1" hangingPunct="1">
              <a:lnSpc>
                <a:spcPct val="150000"/>
              </a:lnSpc>
              <a:buFont typeface="Arial" pitchFamily="34" charset="0"/>
              <a:buChar char="•"/>
            </a:pPr>
            <a:r>
              <a:rPr lang="en-GB" dirty="0" smtClean="0"/>
              <a:t>Sometimes inconsistent</a:t>
            </a:r>
          </a:p>
          <a:p>
            <a:pPr marL="441325" lvl="1" eaLnBrk="1" hangingPunct="1">
              <a:lnSpc>
                <a:spcPct val="150000"/>
              </a:lnSpc>
              <a:buFont typeface="Arial" pitchFamily="34" charset="0"/>
              <a:buChar char="•"/>
            </a:pPr>
            <a:r>
              <a:rPr lang="en-GB" dirty="0" smtClean="0"/>
              <a:t>Figures may not provide the whole story (e.g. student teacher ratio, primary completion rate)</a:t>
            </a:r>
          </a:p>
        </p:txBody>
      </p:sp>
    </p:spTree>
    <p:extLst>
      <p:ext uri="{BB962C8B-B14F-4D97-AF65-F5344CB8AC3E}">
        <p14:creationId xmlns="" xmlns:p14="http://schemas.microsoft.com/office/powerpoint/2010/main" val="2958245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heckerboard(across)">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checkerboard(across)">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checkerboard(across)">
                                      <p:cBhvr>
                                        <p:cTn id="17" dur="5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checkerboard(across)">
                                      <p:cBhvr>
                                        <p:cTn id="22" dur="500"/>
                                        <p:tgtEl>
                                          <p:spTgt spid="15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checkerboard(across)">
                                      <p:cBhvr>
                                        <p:cTn id="27" dur="500"/>
                                        <p:tgtEl>
                                          <p:spTgt spid="15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checkerboard(across)">
                                      <p:cBhvr>
                                        <p:cTn id="32" dur="500"/>
                                        <p:tgtEl>
                                          <p:spTgt spid="153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checkerboard(across)">
                                      <p:cBhvr>
                                        <p:cTn id="37" dur="5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1"/>
          <p:cNvSpPr>
            <a:spLocks noGrp="1"/>
          </p:cNvSpPr>
          <p:nvPr>
            <p:ph type="title"/>
          </p:nvPr>
        </p:nvSpPr>
        <p:spPr>
          <a:xfrm>
            <a:off x="0" y="574576"/>
            <a:ext cx="8229600" cy="838200"/>
          </a:xfrm>
        </p:spPr>
        <p:txBody>
          <a:bodyPr/>
          <a:lstStyle/>
          <a:p>
            <a:pPr algn="l"/>
            <a:r>
              <a:rPr lang="en-GB" dirty="0" smtClean="0"/>
              <a:t>#4 – Build profiles....</a:t>
            </a:r>
            <a:endParaRPr lang="fr-FR" dirty="0"/>
          </a:p>
        </p:txBody>
      </p:sp>
      <p:sp>
        <p:nvSpPr>
          <p:cNvPr id="9" name="ZoneTexte 8"/>
          <p:cNvSpPr txBox="1"/>
          <p:nvPr/>
        </p:nvSpPr>
        <p:spPr>
          <a:xfrm>
            <a:off x="381000" y="914400"/>
            <a:ext cx="8458200" cy="4801314"/>
          </a:xfrm>
          <a:prstGeom prst="rect">
            <a:avLst/>
          </a:prstGeom>
          <a:noFill/>
        </p:spPr>
        <p:txBody>
          <a:bodyPr wrap="square" rtlCol="0">
            <a:spAutoFit/>
          </a:bodyPr>
          <a:lstStyle/>
          <a:p>
            <a:endParaRPr lang="fr-FR" sz="2000" dirty="0" smtClean="0">
              <a:latin typeface="Arial"/>
              <a:ea typeface="Calibri"/>
              <a:cs typeface="Times New Roman"/>
            </a:endParaRPr>
          </a:p>
          <a:p>
            <a:pPr>
              <a:buFont typeface="Arial" pitchFamily="34" charset="0"/>
              <a:buChar char="•"/>
            </a:pPr>
            <a:r>
              <a:rPr lang="en-GB" sz="2000" dirty="0" smtClean="0">
                <a:solidFill>
                  <a:srgbClr val="000000"/>
                </a:solidFill>
                <a:latin typeface="Arial"/>
                <a:ea typeface="Calibri"/>
                <a:cs typeface="Arial"/>
              </a:rPr>
              <a:t>National key indicators vs. “affected area” key indicators</a:t>
            </a:r>
          </a:p>
          <a:p>
            <a:pPr>
              <a:buFont typeface="Arial" pitchFamily="34" charset="0"/>
              <a:buChar char="•"/>
            </a:pPr>
            <a:endParaRPr lang="en-GB" sz="2000" dirty="0" smtClean="0">
              <a:solidFill>
                <a:srgbClr val="000000"/>
              </a:solidFill>
              <a:latin typeface="Arial"/>
              <a:ea typeface="Calibri"/>
              <a:cs typeface="Arial"/>
            </a:endParaRPr>
          </a:p>
          <a:p>
            <a:pPr>
              <a:buFont typeface="Arial" pitchFamily="34" charset="0"/>
              <a:buChar char="•"/>
            </a:pPr>
            <a:r>
              <a:rPr lang="en-GB" sz="2000" dirty="0" smtClean="0">
                <a:solidFill>
                  <a:srgbClr val="000000"/>
                </a:solidFill>
                <a:latin typeface="Arial"/>
                <a:ea typeface="Calibri"/>
                <a:cs typeface="Arial"/>
              </a:rPr>
              <a:t>Total population vs. specific sub-groups demographic data (past IDPs, refugees, etc.)</a:t>
            </a:r>
          </a:p>
          <a:p>
            <a:pPr>
              <a:buFont typeface="Arial" pitchFamily="34" charset="0"/>
              <a:buChar char="•"/>
            </a:pPr>
            <a:endParaRPr lang="en-GB" sz="2000" dirty="0" smtClean="0">
              <a:solidFill>
                <a:srgbClr val="000000"/>
              </a:solidFill>
              <a:latin typeface="Arial"/>
              <a:ea typeface="Calibri"/>
              <a:cs typeface="Arial"/>
            </a:endParaRPr>
          </a:p>
          <a:p>
            <a:pPr>
              <a:buFont typeface="Arial" pitchFamily="34" charset="0"/>
              <a:buChar char="•"/>
            </a:pPr>
            <a:r>
              <a:rPr lang="en-GB" sz="2000" dirty="0" smtClean="0">
                <a:solidFill>
                  <a:srgbClr val="000000"/>
                </a:solidFill>
                <a:latin typeface="Arial"/>
                <a:cs typeface="Arial"/>
              </a:rPr>
              <a:t>Ad hoc characteristics:</a:t>
            </a:r>
          </a:p>
          <a:p>
            <a:pPr>
              <a:buFont typeface="Arial" pitchFamily="34" charset="0"/>
              <a:buChar char="•"/>
            </a:pPr>
            <a:endParaRPr lang="fr-FR" sz="2000" dirty="0" smtClean="0"/>
          </a:p>
          <a:p>
            <a:pPr marL="360363">
              <a:buFont typeface="Wingdings" pitchFamily="2" charset="2"/>
              <a:buChar char="Ø"/>
            </a:pPr>
            <a:r>
              <a:rPr lang="en-GB" dirty="0" smtClean="0">
                <a:solidFill>
                  <a:srgbClr val="000000"/>
                </a:solidFill>
                <a:latin typeface="Arial"/>
                <a:ea typeface="Calibri"/>
                <a:cs typeface="Arial"/>
              </a:rPr>
              <a:t>Sub-set of socio-economic profiles (farmers vs. pastoralists)</a:t>
            </a:r>
          </a:p>
          <a:p>
            <a:pPr marL="360363">
              <a:buFont typeface="Wingdings" pitchFamily="2" charset="2"/>
              <a:buChar char="Ø"/>
            </a:pPr>
            <a:endParaRPr lang="en-GB" dirty="0" smtClean="0">
              <a:solidFill>
                <a:srgbClr val="000000"/>
              </a:solidFill>
              <a:latin typeface="Arial"/>
              <a:ea typeface="Calibri"/>
              <a:cs typeface="Arial"/>
            </a:endParaRPr>
          </a:p>
          <a:p>
            <a:pPr marL="360363">
              <a:buFont typeface="Wingdings" pitchFamily="2" charset="2"/>
              <a:buChar char="Ø"/>
            </a:pPr>
            <a:r>
              <a:rPr lang="en-GB" dirty="0" smtClean="0">
                <a:solidFill>
                  <a:srgbClr val="000000"/>
                </a:solidFill>
                <a:latin typeface="Arial"/>
                <a:ea typeface="Calibri"/>
                <a:cs typeface="Arial"/>
              </a:rPr>
              <a:t>Vulnerable groups (disabled, food insecure, unemployed, food distribution dependents, etc.)</a:t>
            </a:r>
          </a:p>
          <a:p>
            <a:pPr marL="360363">
              <a:buFont typeface="Wingdings" pitchFamily="2" charset="2"/>
              <a:buChar char="Ø"/>
            </a:pPr>
            <a:endParaRPr lang="en-GB" dirty="0" smtClean="0">
              <a:solidFill>
                <a:srgbClr val="000000"/>
              </a:solidFill>
              <a:latin typeface="Arial"/>
              <a:ea typeface="Calibri"/>
              <a:cs typeface="Arial"/>
            </a:endParaRPr>
          </a:p>
          <a:p>
            <a:pPr marL="360363">
              <a:buFont typeface="Wingdings" pitchFamily="2" charset="2"/>
              <a:buChar char="Ø"/>
            </a:pPr>
            <a:r>
              <a:rPr lang="en-GB" dirty="0" smtClean="0">
                <a:solidFill>
                  <a:srgbClr val="000000"/>
                </a:solidFill>
                <a:latin typeface="Arial"/>
                <a:ea typeface="Calibri"/>
                <a:cs typeface="Arial"/>
              </a:rPr>
              <a:t>Livelihood zones (urban vs. rural, mountainous vs. riverine)</a:t>
            </a:r>
          </a:p>
          <a:p>
            <a:pPr marL="360363">
              <a:buFont typeface="Wingdings" pitchFamily="2" charset="2"/>
              <a:buChar char="Ø"/>
            </a:pPr>
            <a:endParaRPr lang="en-GB" dirty="0" smtClean="0">
              <a:solidFill>
                <a:srgbClr val="000000"/>
              </a:solidFill>
              <a:latin typeface="Arial"/>
              <a:ea typeface="Calibri"/>
              <a:cs typeface="Arial"/>
            </a:endParaRPr>
          </a:p>
          <a:p>
            <a:pPr marL="360363">
              <a:buFont typeface="Wingdings" pitchFamily="2" charset="2"/>
              <a:buChar char="Ø"/>
            </a:pPr>
            <a:r>
              <a:rPr lang="en-GB" dirty="0" smtClean="0">
                <a:solidFill>
                  <a:srgbClr val="000000"/>
                </a:solidFill>
                <a:latin typeface="Arial"/>
                <a:ea typeface="Calibri"/>
                <a:cs typeface="Arial"/>
              </a:rPr>
              <a:t>Categories of the population (Women vs. men, elders vs. youth)</a:t>
            </a:r>
            <a:endParaRPr lang="en-GB" sz="2000" dirty="0" smtClean="0">
              <a:solidFill>
                <a:srgbClr val="000000"/>
              </a:solidFill>
              <a:latin typeface="Arial"/>
              <a:ea typeface="Calibri"/>
              <a:cs typeface="Arial"/>
            </a:endParaRPr>
          </a:p>
        </p:txBody>
      </p:sp>
    </p:spTree>
    <p:extLst>
      <p:ext uri="{BB962C8B-B14F-4D97-AF65-F5344CB8AC3E}">
        <p14:creationId xmlns="" xmlns:p14="http://schemas.microsoft.com/office/powerpoint/2010/main" val="3952970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checkerboard(across)">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checkerboard(across)">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checkerboard(across)">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checkerboard(across)">
                                      <p:cBhvr>
                                        <p:cTn id="27" dur="500"/>
                                        <p:tgtEl>
                                          <p:spTgt spid="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xEl>
                                              <p:pRg st="11" end="11"/>
                                            </p:txEl>
                                          </p:spTgt>
                                        </p:tgtEl>
                                        <p:attrNameLst>
                                          <p:attrName>style.visibility</p:attrName>
                                        </p:attrNameLst>
                                      </p:cBhvr>
                                      <p:to>
                                        <p:strVal val="visible"/>
                                      </p:to>
                                    </p:set>
                                    <p:animEffect transition="in" filter="checkerboard(across)">
                                      <p:cBhvr>
                                        <p:cTn id="32" dur="500"/>
                                        <p:tgtEl>
                                          <p:spTgt spid="9">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xEl>
                                              <p:pRg st="13" end="13"/>
                                            </p:txEl>
                                          </p:spTgt>
                                        </p:tgtEl>
                                        <p:attrNameLst>
                                          <p:attrName>style.visibility</p:attrName>
                                        </p:attrNameLst>
                                      </p:cBhvr>
                                      <p:to>
                                        <p:strVal val="visible"/>
                                      </p:to>
                                    </p:set>
                                    <p:animEffect transition="in" filter="checkerboard(across)">
                                      <p:cBhvr>
                                        <p:cTn id="37"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4638240" y="718636"/>
            <a:ext cx="4043520" cy="3753034"/>
          </a:xfrm>
          <a:prstGeom prst="rect">
            <a:avLst/>
          </a:prstGeom>
          <a:noFill/>
          <a:ln w="9525">
            <a:noFill/>
            <a:round/>
            <a:headEnd/>
            <a:tailEnd/>
          </a:ln>
        </p:spPr>
        <p:txBody>
          <a:bodyPr lIns="0" tIns="25471" rIns="0" bIns="0"/>
          <a:lstStyle/>
          <a:p>
            <a:pPr marL="311045" indent="-309605">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400">
              <a:solidFill>
                <a:srgbClr val="000000"/>
              </a:solidFill>
              <a:latin typeface="Times New Roman" pitchFamily="18" charset="0"/>
              <a:cs typeface="Times New Roman" pitchFamily="18" charset="0"/>
            </a:endParaRPr>
          </a:p>
        </p:txBody>
      </p:sp>
      <p:sp>
        <p:nvSpPr>
          <p:cNvPr id="6" name="Titre 1"/>
          <p:cNvSpPr txBox="1">
            <a:spLocks/>
          </p:cNvSpPr>
          <p:nvPr/>
        </p:nvSpPr>
        <p:spPr>
          <a:xfrm>
            <a:off x="685800" y="2391023"/>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Secondary Data - </a:t>
            </a:r>
            <a:r>
              <a:rPr lang="en-GB" dirty="0" smtClean="0">
                <a:solidFill>
                  <a:srgbClr val="9F3C88"/>
                </a:solidFill>
              </a:rPr>
              <a:t>in crisis information </a:t>
            </a:r>
            <a:endParaRPr lang="fr-FR" dirty="0">
              <a:solidFill>
                <a:srgbClr val="9F3C88"/>
              </a:solidFill>
            </a:endParaRPr>
          </a:p>
        </p:txBody>
      </p:sp>
    </p:spTree>
    <p:extLst>
      <p:ext uri="{BB962C8B-B14F-4D97-AF65-F5344CB8AC3E}">
        <p14:creationId xmlns="" xmlns:p14="http://schemas.microsoft.com/office/powerpoint/2010/main" val="2056551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0"/>
            <a:ext cx="8893175" cy="5616575"/>
          </a:xfrm>
        </p:spPr>
        <p:txBody>
          <a:bodyPr/>
          <a:lstStyle/>
          <a:p>
            <a:pPr marL="0" indent="0">
              <a:buNone/>
            </a:pPr>
            <a:endParaRPr lang="en-GB" dirty="0" smtClean="0"/>
          </a:p>
          <a:p>
            <a:endParaRPr lang="en-GB" dirty="0"/>
          </a:p>
        </p:txBody>
      </p:sp>
      <p:sp>
        <p:nvSpPr>
          <p:cNvPr id="24" name="Rectangle 23"/>
          <p:cNvSpPr/>
          <p:nvPr/>
        </p:nvSpPr>
        <p:spPr>
          <a:xfrm>
            <a:off x="2555776" y="5877272"/>
            <a:ext cx="3888432" cy="720080"/>
          </a:xfrm>
          <a:prstGeom prst="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GB" sz="3600" dirty="0" smtClean="0">
                <a:solidFill>
                  <a:schemeClr val="tx1"/>
                </a:solidFill>
              </a:rPr>
              <a:t>DISSEMINATION</a:t>
            </a:r>
            <a:endParaRPr lang="en-GB" sz="3600" dirty="0">
              <a:solidFill>
                <a:schemeClr val="tx1"/>
              </a:solidFill>
            </a:endParaRPr>
          </a:p>
        </p:txBody>
      </p:sp>
      <p:sp>
        <p:nvSpPr>
          <p:cNvPr id="25" name="Down Arrow 24"/>
          <p:cNvSpPr/>
          <p:nvPr/>
        </p:nvSpPr>
        <p:spPr>
          <a:xfrm>
            <a:off x="2411760" y="4725144"/>
            <a:ext cx="4176464" cy="1008112"/>
          </a:xfrm>
          <a:prstGeom prst="downArrow">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GB" sz="3600" dirty="0" smtClean="0">
                <a:solidFill>
                  <a:schemeClr val="tx1"/>
                </a:solidFill>
              </a:rPr>
              <a:t>ANALYSIS</a:t>
            </a:r>
            <a:endParaRPr lang="en-GB" sz="3600" dirty="0">
              <a:solidFill>
                <a:schemeClr val="tx1"/>
              </a:solidFill>
            </a:endParaRPr>
          </a:p>
        </p:txBody>
      </p:sp>
      <p:sp>
        <p:nvSpPr>
          <p:cNvPr id="34" name="Down Arrow 33"/>
          <p:cNvSpPr/>
          <p:nvPr/>
        </p:nvSpPr>
        <p:spPr>
          <a:xfrm>
            <a:off x="395536" y="1916832"/>
            <a:ext cx="1727944" cy="1224136"/>
          </a:xfrm>
          <a:prstGeom prst="downArrow">
            <a:avLst>
              <a:gd name="adj1" fmla="val 50000"/>
              <a:gd name="adj2" fmla="val 26954"/>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20" name="ZoneTexte 19"/>
          <p:cNvSpPr txBox="1"/>
          <p:nvPr/>
        </p:nvSpPr>
        <p:spPr>
          <a:xfrm>
            <a:off x="7380312" y="1087576"/>
            <a:ext cx="1331640" cy="738664"/>
          </a:xfrm>
          <a:prstGeom prst="rect">
            <a:avLst/>
          </a:prstGeom>
          <a:noFill/>
        </p:spPr>
        <p:txBody>
          <a:bodyPr wrap="square" lIns="0" tIns="0" rIns="0" bIns="0" rtlCol="0">
            <a:spAutoFit/>
          </a:bodyPr>
          <a:lstStyle/>
          <a:p>
            <a:pPr algn="ctr"/>
            <a:r>
              <a:rPr lang="en-GB" sz="2400" dirty="0" smtClean="0"/>
              <a:t>Primary Data</a:t>
            </a:r>
            <a:endParaRPr lang="fr-FR" sz="2400" dirty="0"/>
          </a:p>
        </p:txBody>
      </p:sp>
      <p:sp>
        <p:nvSpPr>
          <p:cNvPr id="22" name="Rectangle 21"/>
          <p:cNvSpPr/>
          <p:nvPr/>
        </p:nvSpPr>
        <p:spPr>
          <a:xfrm>
            <a:off x="2951874" y="1106160"/>
            <a:ext cx="1188078" cy="738664"/>
          </a:xfrm>
          <a:prstGeom prst="rect">
            <a:avLst/>
          </a:prstGeom>
        </p:spPr>
        <p:txBody>
          <a:bodyPr wrap="square" lIns="0" tIns="0" rIns="0" bIns="0">
            <a:spAutoFit/>
          </a:bodyPr>
          <a:lstStyle/>
          <a:p>
            <a:pPr algn="ctr"/>
            <a:r>
              <a:rPr lang="en-GB" sz="2400" dirty="0" smtClean="0"/>
              <a:t>In-crisis info</a:t>
            </a:r>
            <a:endParaRPr lang="fr-FR" sz="2400" dirty="0"/>
          </a:p>
        </p:txBody>
      </p:sp>
      <p:sp>
        <p:nvSpPr>
          <p:cNvPr id="23" name="Rectangle 22"/>
          <p:cNvSpPr/>
          <p:nvPr/>
        </p:nvSpPr>
        <p:spPr>
          <a:xfrm>
            <a:off x="5004048" y="1106160"/>
            <a:ext cx="1440160" cy="738664"/>
          </a:xfrm>
          <a:prstGeom prst="rect">
            <a:avLst/>
          </a:prstGeom>
        </p:spPr>
        <p:txBody>
          <a:bodyPr wrap="square" lIns="0" tIns="0" rIns="0" bIns="0">
            <a:spAutoFit/>
          </a:bodyPr>
          <a:lstStyle/>
          <a:p>
            <a:pPr algn="ctr"/>
            <a:r>
              <a:rPr lang="en-GB" sz="2400" dirty="0" smtClean="0"/>
              <a:t>Lessons Learned</a:t>
            </a:r>
            <a:endParaRPr lang="fr-FR" sz="2400" dirty="0"/>
          </a:p>
        </p:txBody>
      </p:sp>
      <p:sp>
        <p:nvSpPr>
          <p:cNvPr id="26" name="Rectangle 25"/>
          <p:cNvSpPr/>
          <p:nvPr/>
        </p:nvSpPr>
        <p:spPr>
          <a:xfrm>
            <a:off x="467544" y="1106160"/>
            <a:ext cx="1728193" cy="738664"/>
          </a:xfrm>
          <a:prstGeom prst="rect">
            <a:avLst/>
          </a:prstGeom>
        </p:spPr>
        <p:txBody>
          <a:bodyPr wrap="square" lIns="0" tIns="0" rIns="0" bIns="0">
            <a:spAutoFit/>
          </a:bodyPr>
          <a:lstStyle/>
          <a:p>
            <a:pPr algn="ctr"/>
            <a:r>
              <a:rPr lang="en-GB" sz="2400" dirty="0" smtClean="0"/>
              <a:t>Pre-crisis info</a:t>
            </a:r>
            <a:endParaRPr lang="en-GB" dirty="0"/>
          </a:p>
        </p:txBody>
      </p:sp>
      <p:sp>
        <p:nvSpPr>
          <p:cNvPr id="27" name="Down Arrow 33"/>
          <p:cNvSpPr/>
          <p:nvPr/>
        </p:nvSpPr>
        <p:spPr>
          <a:xfrm>
            <a:off x="2699792" y="1916832"/>
            <a:ext cx="1727944" cy="1224136"/>
          </a:xfrm>
          <a:prstGeom prst="downArrow">
            <a:avLst>
              <a:gd name="adj1" fmla="val 50000"/>
              <a:gd name="adj2" fmla="val 26954"/>
            </a:avLst>
          </a:prstGeom>
          <a:solidFill>
            <a:srgbClr val="FFC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31" name="Down Arrow 33"/>
          <p:cNvSpPr/>
          <p:nvPr/>
        </p:nvSpPr>
        <p:spPr>
          <a:xfrm>
            <a:off x="4860032" y="1916832"/>
            <a:ext cx="1727944" cy="1224136"/>
          </a:xfrm>
          <a:prstGeom prst="downArrow">
            <a:avLst>
              <a:gd name="adj1" fmla="val 50000"/>
              <a:gd name="adj2" fmla="val 26954"/>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33" name="Down Arrow 33"/>
          <p:cNvSpPr/>
          <p:nvPr/>
        </p:nvSpPr>
        <p:spPr>
          <a:xfrm>
            <a:off x="7164288" y="1916832"/>
            <a:ext cx="1727944" cy="1224136"/>
          </a:xfrm>
          <a:prstGeom prst="downArrow">
            <a:avLst>
              <a:gd name="adj1" fmla="val 50000"/>
              <a:gd name="adj2" fmla="val 26954"/>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37" name="Plus 36"/>
          <p:cNvSpPr/>
          <p:nvPr/>
        </p:nvSpPr>
        <p:spPr>
          <a:xfrm>
            <a:off x="2195736" y="1178168"/>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lus 40"/>
          <p:cNvSpPr/>
          <p:nvPr/>
        </p:nvSpPr>
        <p:spPr>
          <a:xfrm>
            <a:off x="4283968" y="1178168"/>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Plus 41"/>
          <p:cNvSpPr/>
          <p:nvPr/>
        </p:nvSpPr>
        <p:spPr>
          <a:xfrm>
            <a:off x="6660232" y="1178168"/>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Lune 42"/>
          <p:cNvSpPr/>
          <p:nvPr/>
        </p:nvSpPr>
        <p:spPr>
          <a:xfrm rot="16200000">
            <a:off x="4005211" y="-252684"/>
            <a:ext cx="1152129" cy="8371480"/>
          </a:xfrm>
          <a:prstGeom prst="moon">
            <a:avLst>
              <a:gd name="adj" fmla="val 713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400" dirty="0" smtClean="0">
                <a:solidFill>
                  <a:schemeClr val="tx1"/>
                </a:solidFill>
              </a:rPr>
              <a:t>Reservoir/Docking Station</a:t>
            </a:r>
            <a:endParaRPr lang="fr-FR" sz="2400" dirty="0"/>
          </a:p>
        </p:txBody>
      </p:sp>
    </p:spTree>
    <p:extLst>
      <p:ext uri="{BB962C8B-B14F-4D97-AF65-F5344CB8AC3E}">
        <p14:creationId xmlns="" xmlns:p14="http://schemas.microsoft.com/office/powerpoint/2010/main" val="24840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heckerboard(across)">
                                      <p:cBhvr>
                                        <p:cTn id="13" dur="500"/>
                                        <p:tgtEl>
                                          <p:spTgt spid="3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heckerboard(across)">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checkerboard(across)">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4" grpId="0" animBg="1"/>
      <p:bldP spid="27" grpId="0" animBg="1"/>
      <p:bldP spid="31" grpId="0" animBg="1"/>
      <p:bldP spid="33"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143000"/>
          </a:xfrm>
        </p:spPr>
        <p:txBody>
          <a:bodyPr/>
          <a:lstStyle/>
          <a:p>
            <a:pPr algn="l"/>
            <a:r>
              <a:rPr lang="en-GB" sz="4000" dirty="0" smtClean="0"/>
              <a:t>Common in-crisis information needs</a:t>
            </a:r>
            <a:endParaRPr lang="fr-FR" sz="4000" dirty="0"/>
          </a:p>
        </p:txBody>
      </p:sp>
      <p:sp>
        <p:nvSpPr>
          <p:cNvPr id="3" name="Espace réservé du contenu 2"/>
          <p:cNvSpPr>
            <a:spLocks noGrp="1"/>
          </p:cNvSpPr>
          <p:nvPr>
            <p:ph idx="1"/>
          </p:nvPr>
        </p:nvSpPr>
        <p:spPr>
          <a:xfrm>
            <a:off x="228600" y="1471464"/>
            <a:ext cx="8763000" cy="5562600"/>
          </a:xfrm>
        </p:spPr>
        <p:txBody>
          <a:bodyPr/>
          <a:lstStyle/>
          <a:p>
            <a:pPr marL="0" indent="0">
              <a:buNone/>
            </a:pPr>
            <a:r>
              <a:rPr lang="en-GB" sz="2800" dirty="0" smtClean="0"/>
              <a:t>Is there a problem in core domains? Yes/No, DNK, N/A</a:t>
            </a:r>
          </a:p>
          <a:p>
            <a:r>
              <a:rPr lang="en-GB" sz="2800" dirty="0">
                <a:solidFill>
                  <a:schemeClr val="accent1">
                    <a:lumMod val="75000"/>
                  </a:schemeClr>
                </a:solidFill>
              </a:rPr>
              <a:t>Affected </a:t>
            </a:r>
            <a:r>
              <a:rPr lang="en-GB" sz="2800" dirty="0" smtClean="0">
                <a:solidFill>
                  <a:schemeClr val="accent1">
                    <a:lumMod val="75000"/>
                  </a:schemeClr>
                </a:solidFill>
              </a:rPr>
              <a:t>education/CP </a:t>
            </a:r>
            <a:r>
              <a:rPr lang="en-GB" sz="2800" dirty="0">
                <a:solidFill>
                  <a:schemeClr val="accent1">
                    <a:lumMod val="75000"/>
                  </a:schemeClr>
                </a:solidFill>
              </a:rPr>
              <a:t>domains</a:t>
            </a:r>
          </a:p>
          <a:p>
            <a:r>
              <a:rPr lang="en-GB" sz="2800" dirty="0">
                <a:solidFill>
                  <a:schemeClr val="accent1">
                    <a:lumMod val="75000"/>
                  </a:schemeClr>
                </a:solidFill>
              </a:rPr>
              <a:t>Cross cutting issues and Inter-sector issues</a:t>
            </a:r>
          </a:p>
          <a:p>
            <a:r>
              <a:rPr lang="en-GB" sz="2800" dirty="0" smtClean="0">
                <a:solidFill>
                  <a:schemeClr val="accent3">
                    <a:lumMod val="75000"/>
                  </a:schemeClr>
                </a:solidFill>
              </a:rPr>
              <a:t>Affected </a:t>
            </a:r>
            <a:r>
              <a:rPr lang="en-GB" sz="2800" dirty="0">
                <a:solidFill>
                  <a:schemeClr val="accent3">
                    <a:lumMod val="75000"/>
                  </a:schemeClr>
                </a:solidFill>
              </a:rPr>
              <a:t>geographical areas</a:t>
            </a:r>
          </a:p>
          <a:p>
            <a:r>
              <a:rPr lang="en-GB" sz="2800" dirty="0">
                <a:solidFill>
                  <a:schemeClr val="accent3">
                    <a:lumMod val="75000"/>
                  </a:schemeClr>
                </a:solidFill>
              </a:rPr>
              <a:t>Affected groups and subgroups</a:t>
            </a:r>
          </a:p>
          <a:p>
            <a:pPr>
              <a:buFont typeface="Arial" pitchFamily="34" charset="0"/>
              <a:buChar char="•"/>
            </a:pPr>
            <a:r>
              <a:rPr lang="en-GB" sz="2800" dirty="0" smtClean="0">
                <a:solidFill>
                  <a:srgbClr val="FF0000"/>
                </a:solidFill>
              </a:rPr>
              <a:t>How many?</a:t>
            </a:r>
          </a:p>
          <a:p>
            <a:pPr>
              <a:buFont typeface="Arial" pitchFamily="34" charset="0"/>
              <a:buChar char="•"/>
            </a:pPr>
            <a:r>
              <a:rPr lang="en-GB" sz="2800" dirty="0" smtClean="0">
                <a:solidFill>
                  <a:srgbClr val="FF0000"/>
                </a:solidFill>
              </a:rPr>
              <a:t>How bad?</a:t>
            </a:r>
          </a:p>
          <a:p>
            <a:pPr>
              <a:buFont typeface="Arial" pitchFamily="34" charset="0"/>
              <a:buChar char="•"/>
            </a:pPr>
            <a:r>
              <a:rPr lang="en-GB" sz="2800" dirty="0" smtClean="0"/>
              <a:t>Existing or potential threats, vulnerabilities, risks</a:t>
            </a:r>
          </a:p>
        </p:txBody>
      </p:sp>
    </p:spTree>
    <p:extLst>
      <p:ext uri="{BB962C8B-B14F-4D97-AF65-F5344CB8AC3E}">
        <p14:creationId xmlns="" xmlns:p14="http://schemas.microsoft.com/office/powerpoint/2010/main" val="3683370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3197"/>
            <a:ext cx="8229600" cy="1143000"/>
          </a:xfrm>
        </p:spPr>
        <p:txBody>
          <a:bodyPr>
            <a:normAutofit/>
          </a:bodyPr>
          <a:lstStyle/>
          <a:p>
            <a:pPr algn="l"/>
            <a:r>
              <a:rPr lang="en-GB" dirty="0" smtClean="0"/>
              <a:t>Know where to find it...</a:t>
            </a:r>
            <a:endParaRPr lang="fr-FR" dirty="0"/>
          </a:p>
        </p:txBody>
      </p:sp>
      <p:sp>
        <p:nvSpPr>
          <p:cNvPr id="3" name="Espace réservé du contenu 2"/>
          <p:cNvSpPr>
            <a:spLocks noGrp="1"/>
          </p:cNvSpPr>
          <p:nvPr>
            <p:ph idx="1"/>
          </p:nvPr>
        </p:nvSpPr>
        <p:spPr>
          <a:xfrm>
            <a:off x="0" y="2143397"/>
            <a:ext cx="9144000" cy="4525963"/>
          </a:xfrm>
        </p:spPr>
        <p:txBody>
          <a:bodyPr/>
          <a:lstStyle/>
          <a:p>
            <a:r>
              <a:rPr lang="en-GB" dirty="0" smtClean="0"/>
              <a:t>Reliefweb, Alertnet, OCHA, </a:t>
            </a:r>
            <a:r>
              <a:rPr lang="en-GB" dirty="0" err="1" smtClean="0"/>
              <a:t>HumanitarianResponse</a:t>
            </a:r>
            <a:r>
              <a:rPr lang="en-GB" dirty="0" smtClean="0"/>
              <a:t>, Media, Blogs, crowdsourcing, meeting minutes, etc..</a:t>
            </a:r>
          </a:p>
          <a:p>
            <a:r>
              <a:rPr lang="en-GB" dirty="0" smtClean="0"/>
              <a:t>NGOs, government, UN agencies reports</a:t>
            </a:r>
          </a:p>
          <a:p>
            <a:r>
              <a:rPr lang="en-GB" dirty="0" smtClean="0"/>
              <a:t>Colleagues, Contacts, networks, etc</a:t>
            </a:r>
            <a:r>
              <a:rPr lang="en-GB" dirty="0"/>
              <a:t>.. </a:t>
            </a:r>
            <a:endParaRPr lang="en-GB" dirty="0" smtClean="0"/>
          </a:p>
          <a:p>
            <a:pPr marL="0" indent="0">
              <a:buNone/>
            </a:pPr>
            <a:endParaRPr lang="en-GB" dirty="0" smtClean="0"/>
          </a:p>
          <a:p>
            <a:endParaRPr lang="fr-FR" dirty="0"/>
          </a:p>
        </p:txBody>
      </p:sp>
    </p:spTree>
    <p:extLst>
      <p:ext uri="{BB962C8B-B14F-4D97-AF65-F5344CB8AC3E}">
        <p14:creationId xmlns="" xmlns:p14="http://schemas.microsoft.com/office/powerpoint/2010/main" val="1881445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ü"/>
            </a:pPr>
            <a:r>
              <a:rPr lang="en-GB" dirty="0" smtClean="0"/>
              <a:t>Understand importance of SDR</a:t>
            </a:r>
          </a:p>
          <a:p>
            <a:pPr>
              <a:buFont typeface="Wingdings" pitchFamily="2" charset="2"/>
              <a:buChar char="ü"/>
            </a:pPr>
            <a:endParaRPr lang="en-GB" dirty="0" smtClean="0"/>
          </a:p>
          <a:p>
            <a:pPr>
              <a:buFont typeface="Wingdings" pitchFamily="2" charset="2"/>
              <a:buChar char="ü"/>
            </a:pPr>
            <a:r>
              <a:rPr lang="en-GB" dirty="0" smtClean="0"/>
              <a:t>Know </a:t>
            </a:r>
            <a:r>
              <a:rPr lang="en-GB" b="1" dirty="0" smtClean="0"/>
              <a:t>what</a:t>
            </a:r>
            <a:r>
              <a:rPr lang="en-GB" dirty="0" smtClean="0"/>
              <a:t> you need to know and </a:t>
            </a:r>
            <a:r>
              <a:rPr lang="en-GB" b="1" dirty="0" smtClean="0"/>
              <a:t>where</a:t>
            </a:r>
            <a:r>
              <a:rPr lang="en-GB" dirty="0" smtClean="0"/>
              <a:t> to look</a:t>
            </a:r>
          </a:p>
          <a:p>
            <a:pPr>
              <a:buFont typeface="Wingdings" pitchFamily="2" charset="2"/>
              <a:buChar char="ü"/>
            </a:pPr>
            <a:endParaRPr lang="en-GB" dirty="0" smtClean="0"/>
          </a:p>
          <a:p>
            <a:pPr>
              <a:buFont typeface="Wingdings" pitchFamily="2" charset="2"/>
              <a:buChar char="ü"/>
            </a:pPr>
            <a:r>
              <a:rPr lang="en-GB" dirty="0" smtClean="0"/>
              <a:t>Understand techniques to “data manage” secondary information</a:t>
            </a:r>
          </a:p>
          <a:p>
            <a:pPr>
              <a:buFont typeface="Wingdings" pitchFamily="2" charset="2"/>
              <a:buChar char="ü"/>
            </a:pPr>
            <a:endParaRPr lang="en-GB" dirty="0"/>
          </a:p>
          <a:p>
            <a:pPr>
              <a:buFont typeface="Wingdings" pitchFamily="2" charset="2"/>
              <a:buChar char="ü"/>
            </a:pPr>
            <a:r>
              <a:rPr lang="en-GB" dirty="0" smtClean="0"/>
              <a:t>Practice compiling analyzing secondary data</a:t>
            </a:r>
            <a:endParaRPr lang="en-GB" dirty="0"/>
          </a:p>
        </p:txBody>
      </p:sp>
    </p:spTree>
    <p:extLst>
      <p:ext uri="{BB962C8B-B14F-4D97-AF65-F5344CB8AC3E}">
        <p14:creationId xmlns="" xmlns:p14="http://schemas.microsoft.com/office/powerpoint/2010/main" val="1139394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in crisis information</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484783"/>
            <a:ext cx="4632756" cy="53741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4048" y="1470265"/>
            <a:ext cx="4032356" cy="5388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699128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620688"/>
            <a:ext cx="9144000" cy="836712"/>
          </a:xfrm>
        </p:spPr>
        <p:txBody>
          <a:bodyPr>
            <a:normAutofit/>
          </a:bodyPr>
          <a:lstStyle/>
          <a:p>
            <a:pPr algn="l"/>
            <a:r>
              <a:rPr lang="en-GB" dirty="0" smtClean="0"/>
              <a:t>Capturing needs-related information...</a:t>
            </a:r>
            <a:endParaRPr lang="fr-FR" dirty="0"/>
          </a:p>
        </p:txBody>
      </p:sp>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 r="33410" b="47613"/>
          <a:stretch/>
        </p:blipFill>
        <p:spPr bwMode="auto">
          <a:xfrm>
            <a:off x="10556" y="1457400"/>
            <a:ext cx="9025939"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99069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4096" y="620688"/>
            <a:ext cx="7668344" cy="764704"/>
          </a:xfrm>
        </p:spPr>
        <p:txBody>
          <a:bodyPr>
            <a:normAutofit/>
          </a:bodyPr>
          <a:lstStyle/>
          <a:p>
            <a:r>
              <a:rPr lang="en-US" sz="4000" dirty="0" smtClean="0"/>
              <a:t>Organizing in-crisis secondary data</a:t>
            </a:r>
            <a:endParaRPr lang="en-US" sz="4000" dirty="0"/>
          </a:p>
        </p:txBody>
      </p:sp>
      <p:sp>
        <p:nvSpPr>
          <p:cNvPr id="3" name="Content Placeholder 2"/>
          <p:cNvSpPr>
            <a:spLocks noGrp="1"/>
          </p:cNvSpPr>
          <p:nvPr>
            <p:ph idx="1"/>
          </p:nvPr>
        </p:nvSpPr>
        <p:spPr>
          <a:xfrm>
            <a:off x="36512" y="1628800"/>
            <a:ext cx="5292080" cy="3672408"/>
          </a:xfrm>
        </p:spPr>
        <p:txBody>
          <a:bodyPr>
            <a:normAutofit/>
          </a:bodyPr>
          <a:lstStyle/>
          <a:p>
            <a:r>
              <a:rPr lang="en-US" dirty="0" smtClean="0">
                <a:solidFill>
                  <a:srgbClr val="9F3C88"/>
                </a:solidFill>
              </a:rPr>
              <a:t>Essentially, the “four W” attributes </a:t>
            </a:r>
            <a:r>
              <a:rPr lang="en-US" dirty="0" smtClean="0"/>
              <a:t>:</a:t>
            </a:r>
          </a:p>
          <a:p>
            <a:pPr lvl="1">
              <a:buFont typeface="Arial" pitchFamily="34" charset="0"/>
              <a:buChar char="•"/>
            </a:pPr>
            <a:r>
              <a:rPr lang="en-US" dirty="0" smtClean="0"/>
              <a:t>Geographical area (where)</a:t>
            </a:r>
          </a:p>
          <a:p>
            <a:pPr lvl="1">
              <a:buFont typeface="Arial" pitchFamily="34" charset="0"/>
              <a:buChar char="•"/>
            </a:pPr>
            <a:r>
              <a:rPr lang="en-US" dirty="0" smtClean="0"/>
              <a:t>Affected groups (who)</a:t>
            </a:r>
          </a:p>
          <a:p>
            <a:pPr lvl="1">
              <a:buFont typeface="Arial" pitchFamily="34" charset="0"/>
              <a:buChar char="•"/>
            </a:pPr>
            <a:r>
              <a:rPr lang="en-US" dirty="0" smtClean="0"/>
              <a:t>Sectors (What)</a:t>
            </a:r>
          </a:p>
          <a:p>
            <a:pPr lvl="1">
              <a:buFont typeface="Arial" pitchFamily="34" charset="0"/>
              <a:buChar char="•"/>
            </a:pPr>
            <a:r>
              <a:rPr lang="en-US" dirty="0" smtClean="0"/>
              <a:t>Date (When)</a:t>
            </a:r>
          </a:p>
          <a:p>
            <a:pPr lvl="1">
              <a:buFont typeface="Arial" pitchFamily="34" charset="0"/>
              <a:buChar char="•"/>
            </a:pPr>
            <a:endParaRPr lang="en-US" dirty="0" smtClean="0"/>
          </a:p>
        </p:txBody>
      </p:sp>
      <p:sp>
        <p:nvSpPr>
          <p:cNvPr id="4" name="Content Placeholder 2"/>
          <p:cNvSpPr txBox="1">
            <a:spLocks/>
          </p:cNvSpPr>
          <p:nvPr/>
        </p:nvSpPr>
        <p:spPr>
          <a:xfrm>
            <a:off x="3888432" y="4239423"/>
            <a:ext cx="4644008"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9F3C88"/>
                </a:solidFill>
              </a:rPr>
              <a:t>Ideally, two measures</a:t>
            </a:r>
            <a:r>
              <a:rPr lang="en-US" dirty="0" smtClean="0"/>
              <a:t>:</a:t>
            </a:r>
          </a:p>
          <a:p>
            <a:pPr lvl="1">
              <a:buFont typeface="Arial" pitchFamily="34" charset="0"/>
              <a:buChar char="•"/>
            </a:pPr>
            <a:r>
              <a:rPr lang="en-US" dirty="0" smtClean="0"/>
              <a:t>Reliability (how trustable)</a:t>
            </a:r>
          </a:p>
          <a:p>
            <a:pPr lvl="1">
              <a:buFont typeface="Arial" pitchFamily="34" charset="0"/>
              <a:buChar char="•"/>
            </a:pPr>
            <a:r>
              <a:rPr lang="en-US" dirty="0" smtClean="0"/>
              <a:t>Severity ranking (How bad/severe)</a:t>
            </a:r>
            <a:endParaRPr lang="en-US" dirty="0"/>
          </a:p>
        </p:txBody>
      </p:sp>
    </p:spTree>
    <p:extLst>
      <p:ext uri="{BB962C8B-B14F-4D97-AF65-F5344CB8AC3E}">
        <p14:creationId xmlns="" xmlns:p14="http://schemas.microsoft.com/office/powerpoint/2010/main" val="4292826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074" y="476672"/>
            <a:ext cx="9172074" cy="914400"/>
          </a:xfrm>
        </p:spPr>
        <p:txBody>
          <a:bodyPr/>
          <a:lstStyle/>
          <a:p>
            <a:r>
              <a:rPr lang="en-GB" sz="3600" dirty="0" smtClean="0"/>
              <a:t>Example of severity and reliability classification</a:t>
            </a:r>
            <a:endParaRPr lang="fr-CH" sz="3600" dirty="0"/>
          </a:p>
        </p:txBody>
      </p:sp>
      <p:graphicFrame>
        <p:nvGraphicFramePr>
          <p:cNvPr id="4" name="Tableau 3"/>
          <p:cNvGraphicFramePr>
            <a:graphicFrameLocks noGrp="1"/>
          </p:cNvGraphicFramePr>
          <p:nvPr>
            <p:extLst>
              <p:ext uri="{D42A27DB-BD31-4B8C-83A1-F6EECF244321}">
                <p14:modId xmlns="" xmlns:p14="http://schemas.microsoft.com/office/powerpoint/2010/main" val="2222599427"/>
              </p:ext>
            </p:extLst>
          </p:nvPr>
        </p:nvGraphicFramePr>
        <p:xfrm>
          <a:off x="152400" y="1196752"/>
          <a:ext cx="5859760" cy="2290193"/>
        </p:xfrm>
        <a:graphic>
          <a:graphicData uri="http://schemas.openxmlformats.org/drawingml/2006/table">
            <a:tbl>
              <a:tblPr/>
              <a:tblGrid>
                <a:gridCol w="1096940"/>
                <a:gridCol w="1190705"/>
                <a:gridCol w="1973999"/>
                <a:gridCol w="1598116"/>
              </a:tblGrid>
              <a:tr h="349958">
                <a:tc>
                  <a:txBody>
                    <a:bodyPr/>
                    <a:lstStyle/>
                    <a:p>
                      <a:pPr algn="l" fontAlgn="t"/>
                      <a:r>
                        <a:rPr lang="fr-FR" sz="1600" b="0" i="0" u="none" strike="noStrike" dirty="0" err="1" smtClean="0">
                          <a:solidFill>
                            <a:srgbClr val="000000"/>
                          </a:solidFill>
                          <a:latin typeface="Calibri"/>
                        </a:rPr>
                        <a:t>Category</a:t>
                      </a:r>
                      <a:endParaRPr lang="fr-FR" sz="1600" b="0" i="0" u="none" strike="noStrike" dirty="0" smtClean="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fr-FR" sz="1600" b="0" i="0" u="none" strike="noStrike" dirty="0" err="1">
                          <a:solidFill>
                            <a:srgbClr val="000000"/>
                          </a:solidFill>
                          <a:latin typeface="Calibri"/>
                        </a:rPr>
                        <a:t>Problem</a:t>
                      </a:r>
                      <a:r>
                        <a:rPr lang="fr-FR" sz="1600" b="0" i="0" u="none" strike="noStrike" dirty="0" smtClean="0">
                          <a:solidFill>
                            <a:srgbClr val="000000"/>
                          </a:solidFill>
                          <a:latin typeface="Calibri"/>
                        </a:rPr>
                        <a:t>?</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fr-FR" sz="1600" b="0" i="0" u="none" strike="noStrike" dirty="0">
                          <a:solidFill>
                            <a:srgbClr val="000000"/>
                          </a:solidFill>
                          <a:latin typeface="Calibri"/>
                        </a:rPr>
                        <a:t>Action </a:t>
                      </a:r>
                      <a:r>
                        <a:rPr lang="fr-FR" sz="1600" b="0" i="0" u="none" strike="noStrike" dirty="0" err="1">
                          <a:solidFill>
                            <a:srgbClr val="000000"/>
                          </a:solidFill>
                          <a:latin typeface="Calibri"/>
                        </a:rPr>
                        <a:t>needed</a:t>
                      </a:r>
                      <a:r>
                        <a:rPr lang="fr-FR" sz="1600" b="0" i="0" u="none" strike="noStrike" dirty="0" smtClean="0">
                          <a:solidFill>
                            <a:srgbClr val="000000"/>
                          </a:solidFill>
                          <a:latin typeface="Calibri"/>
                        </a:rPr>
                        <a:t>?</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fr-FR" sz="1600" b="0" i="0" u="none" strike="noStrike" dirty="0" err="1">
                          <a:solidFill>
                            <a:srgbClr val="000000"/>
                          </a:solidFill>
                          <a:latin typeface="Calibri"/>
                        </a:rPr>
                        <a:t>When</a:t>
                      </a:r>
                      <a:r>
                        <a:rPr lang="fr-FR" sz="1600" b="0" i="0" u="none" strike="noStrike" dirty="0" smtClean="0">
                          <a:solidFill>
                            <a:srgbClr val="000000"/>
                          </a:solidFill>
                          <a:latin typeface="Calibri"/>
                        </a:rPr>
                        <a: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8047">
                <a:tc>
                  <a:txBody>
                    <a:bodyPr/>
                    <a:lstStyle/>
                    <a:p>
                      <a:pPr algn="ctr" fontAlgn="t">
                        <a:lnSpc>
                          <a:spcPct val="150000"/>
                        </a:lnSpc>
                      </a:pPr>
                      <a:r>
                        <a:rPr lang="fr-FR" sz="1600" b="0" i="0" u="none" strike="noStrike" dirty="0">
                          <a:solidFill>
                            <a:srgbClr val="000000"/>
                          </a:solidFill>
                          <a:latin typeface="Calibri"/>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lnSpc>
                          <a:spcPct val="150000"/>
                        </a:lnSpc>
                      </a:pPr>
                      <a:r>
                        <a:rPr lang="fr-FR" sz="1600" b="0" i="0" u="none" strike="noStrike" dirty="0">
                          <a:solidFill>
                            <a:srgbClr val="000000"/>
                          </a:solidFill>
                          <a:latin typeface="Calibri"/>
                        </a:rPr>
                        <a:t>No</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ct val="150000"/>
                        </a:lnSpc>
                      </a:pPr>
                      <a:r>
                        <a:rPr lang="fr-FR" sz="1600" b="0" i="0" u="none" strike="noStrike" dirty="0">
                          <a:solidFill>
                            <a:srgbClr val="000000"/>
                          </a:solidFill>
                          <a:latin typeface="Calibri"/>
                        </a:rPr>
                        <a:t>No</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ct val="150000"/>
                        </a:lnSpc>
                      </a:pPr>
                      <a:r>
                        <a:rPr lang="fr-FR" sz="1600" b="0" i="0" u="none" strike="noStrike" dirty="0">
                          <a:solidFill>
                            <a:srgbClr val="000000"/>
                          </a:solidFill>
                          <a:latin typeface="Calibri"/>
                        </a:rPr>
                        <a: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88047">
                <a:tc>
                  <a:txBody>
                    <a:bodyPr/>
                    <a:lstStyle/>
                    <a:p>
                      <a:pPr algn="ctr" fontAlgn="t">
                        <a:lnSpc>
                          <a:spcPct val="150000"/>
                        </a:lnSpc>
                      </a:pPr>
                      <a:r>
                        <a:rPr lang="fr-FR" sz="1600" b="0" i="0" u="none" strike="noStrike" dirty="0">
                          <a:solidFill>
                            <a:srgbClr val="000000"/>
                          </a:solidFill>
                          <a:latin typeface="Calibri"/>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p>
                      <a:pPr algn="l" fontAlgn="t">
                        <a:lnSpc>
                          <a:spcPct val="150000"/>
                        </a:lnSpc>
                      </a:pPr>
                      <a:r>
                        <a:rPr lang="fr-FR" sz="1600" b="0" i="0" u="none" strike="noStrike" dirty="0" err="1">
                          <a:solidFill>
                            <a:srgbClr val="000000"/>
                          </a:solidFill>
                          <a:latin typeface="Calibri"/>
                        </a:rPr>
                        <a:t>Problem</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50000"/>
                        </a:lnSpc>
                      </a:pPr>
                      <a:r>
                        <a:rPr lang="fr-FR" sz="1600" b="0" i="0" u="none" strike="noStrike" dirty="0">
                          <a:solidFill>
                            <a:srgbClr val="000000"/>
                          </a:solidFill>
                          <a:latin typeface="Calibri"/>
                        </a:rPr>
                        <a:t>No</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50000"/>
                        </a:lnSpc>
                      </a:pPr>
                      <a:r>
                        <a:rPr lang="fr-FR" sz="1600" b="0" i="0" u="none" strike="noStrike" dirty="0">
                          <a:solidFill>
                            <a:srgbClr val="000000"/>
                          </a:solidFill>
                          <a:latin typeface="Calibri"/>
                        </a:rPr>
                        <a: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88047">
                <a:tc>
                  <a:txBody>
                    <a:bodyPr/>
                    <a:lstStyle/>
                    <a:p>
                      <a:pPr algn="ctr" fontAlgn="t">
                        <a:lnSpc>
                          <a:spcPct val="150000"/>
                        </a:lnSpc>
                      </a:pPr>
                      <a:r>
                        <a:rPr lang="fr-FR" sz="1600" b="0" i="0" u="none" strike="noStrike" dirty="0">
                          <a:solidFill>
                            <a:srgbClr val="000000"/>
                          </a:solidFill>
                          <a:latin typeface="Calibri"/>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lnSpc>
                          <a:spcPct val="150000"/>
                        </a:lnSpc>
                      </a:pPr>
                      <a:r>
                        <a:rPr lang="fr-FR" sz="1600" b="0" i="0" u="none" strike="noStrike" dirty="0" err="1">
                          <a:solidFill>
                            <a:srgbClr val="000000"/>
                          </a:solidFill>
                          <a:latin typeface="Calibri"/>
                        </a:rPr>
                        <a:t>Problem</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ct val="150000"/>
                        </a:lnSpc>
                      </a:pPr>
                      <a:r>
                        <a:rPr lang="fr-FR" sz="1600" b="0" i="0" u="none" strike="noStrike" dirty="0">
                          <a:solidFill>
                            <a:srgbClr val="000000"/>
                          </a:solidFill>
                          <a:latin typeface="Calibri"/>
                        </a:rPr>
                        <a:t>Monitoring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ct val="150000"/>
                        </a:lnSpc>
                      </a:pPr>
                      <a:r>
                        <a:rPr lang="fr-FR" sz="1600" b="0" i="0" u="none" strike="noStrike" dirty="0" err="1" smtClean="0">
                          <a:solidFill>
                            <a:srgbClr val="000000"/>
                          </a:solidFill>
                          <a:latin typeface="Calibri"/>
                        </a:rPr>
                        <a:t>Immediately</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88047">
                <a:tc>
                  <a:txBody>
                    <a:bodyPr/>
                    <a:lstStyle/>
                    <a:p>
                      <a:pPr algn="ctr" fontAlgn="t">
                        <a:lnSpc>
                          <a:spcPct val="150000"/>
                        </a:lnSpc>
                      </a:pPr>
                      <a:r>
                        <a:rPr lang="fr-FR" sz="1600" b="0" i="0" u="none" strike="noStrike" dirty="0">
                          <a:solidFill>
                            <a:srgbClr val="000000"/>
                          </a:solidFill>
                          <a:latin typeface="Calibri"/>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p>
                      <a:pPr algn="l" fontAlgn="t">
                        <a:lnSpc>
                          <a:spcPct val="150000"/>
                        </a:lnSpc>
                      </a:pPr>
                      <a:r>
                        <a:rPr lang="fr-FR" sz="1600" b="0" i="0" u="none" strike="noStrike">
                          <a:solidFill>
                            <a:srgbClr val="000000"/>
                          </a:solidFill>
                          <a:latin typeface="Calibri"/>
                        </a:rPr>
                        <a:t>Problem</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50000"/>
                        </a:lnSpc>
                      </a:pPr>
                      <a:r>
                        <a:rPr lang="fr-FR" sz="1600" b="0" i="0" u="none" strike="noStrike" dirty="0">
                          <a:solidFill>
                            <a:srgbClr val="000000"/>
                          </a:solidFill>
                          <a:latin typeface="Calibri"/>
                        </a:rPr>
                        <a:t>Intervention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ct val="150000"/>
                        </a:lnSpc>
                      </a:pPr>
                      <a:r>
                        <a:rPr lang="fr-FR" sz="1600" b="0" i="0" u="none" strike="noStrike" dirty="0">
                          <a:solidFill>
                            <a:srgbClr val="000000"/>
                          </a:solidFill>
                          <a:latin typeface="Calibri"/>
                        </a:rPr>
                        <a:t>Medium-</a:t>
                      </a:r>
                      <a:r>
                        <a:rPr lang="fr-FR" sz="1600" b="0" i="0" u="none" strike="noStrike" dirty="0" err="1">
                          <a:solidFill>
                            <a:srgbClr val="000000"/>
                          </a:solidFill>
                          <a:latin typeface="Calibri"/>
                        </a:rPr>
                        <a:t>term</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88047">
                <a:tc>
                  <a:txBody>
                    <a:bodyPr/>
                    <a:lstStyle/>
                    <a:p>
                      <a:pPr algn="ctr" fontAlgn="t">
                        <a:lnSpc>
                          <a:spcPct val="150000"/>
                        </a:lnSpc>
                      </a:pPr>
                      <a:r>
                        <a:rPr lang="fr-FR" sz="1600" b="0" i="0" u="none" strike="noStrike" dirty="0">
                          <a:solidFill>
                            <a:srgbClr val="000000"/>
                          </a:solidFill>
                          <a:latin typeface="Calibri"/>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lnSpc>
                          <a:spcPct val="150000"/>
                        </a:lnSpc>
                      </a:pPr>
                      <a:r>
                        <a:rPr lang="fr-FR" sz="1600" b="0" i="0" u="none" strike="noStrike" dirty="0" err="1">
                          <a:solidFill>
                            <a:srgbClr val="000000"/>
                          </a:solidFill>
                          <a:latin typeface="Calibri"/>
                        </a:rPr>
                        <a:t>Problem</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ct val="150000"/>
                        </a:lnSpc>
                      </a:pPr>
                      <a:r>
                        <a:rPr lang="fr-FR" sz="1600" b="0" i="0" u="none" strike="noStrike" dirty="0">
                          <a:solidFill>
                            <a:srgbClr val="000000"/>
                          </a:solidFill>
                          <a:latin typeface="Calibri"/>
                        </a:rPr>
                        <a:t>Intervention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ct val="150000"/>
                        </a:lnSpc>
                      </a:pPr>
                      <a:r>
                        <a:rPr lang="fr-FR" sz="1600" b="0" i="0" u="none" strike="noStrike" dirty="0" err="1">
                          <a:solidFill>
                            <a:srgbClr val="000000"/>
                          </a:solidFill>
                          <a:latin typeface="Calibri"/>
                        </a:rPr>
                        <a:t>Immediately</a:t>
                      </a:r>
                      <a:endParaRPr lang="fr-FR" sz="16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au 3"/>
          <p:cNvGraphicFramePr>
            <a:graphicFrameLocks noGrp="1"/>
          </p:cNvGraphicFramePr>
          <p:nvPr>
            <p:extLst>
              <p:ext uri="{D42A27DB-BD31-4B8C-83A1-F6EECF244321}">
                <p14:modId xmlns="" xmlns:p14="http://schemas.microsoft.com/office/powerpoint/2010/main" val="1040472676"/>
              </p:ext>
            </p:extLst>
          </p:nvPr>
        </p:nvGraphicFramePr>
        <p:xfrm>
          <a:off x="178332" y="3717032"/>
          <a:ext cx="7922060" cy="2355418"/>
        </p:xfrm>
        <a:graphic>
          <a:graphicData uri="http://schemas.openxmlformats.org/drawingml/2006/table">
            <a:tbl>
              <a:tblPr/>
              <a:tblGrid>
                <a:gridCol w="1152017"/>
                <a:gridCol w="6770043"/>
              </a:tblGrid>
              <a:tr h="228911">
                <a:tc>
                  <a:txBody>
                    <a:bodyPr/>
                    <a:lstStyle/>
                    <a:p>
                      <a:pPr algn="l" fontAlgn="t"/>
                      <a:r>
                        <a:rPr lang="fr-FR" sz="1800" b="0" i="0" u="none" strike="noStrike" dirty="0" err="1" smtClean="0">
                          <a:solidFill>
                            <a:srgbClr val="000000"/>
                          </a:solidFill>
                          <a:latin typeface="Calibri"/>
                        </a:rPr>
                        <a:t>Category</a:t>
                      </a:r>
                      <a:endParaRPr lang="fr-FR" sz="1800" b="0" i="0" u="none" strike="noStrike" dirty="0" smtClean="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fr-FR" sz="1800" b="0" i="0" u="none" strike="noStrike" dirty="0" err="1" smtClean="0">
                          <a:solidFill>
                            <a:srgbClr val="000000"/>
                          </a:solidFill>
                          <a:latin typeface="Calibri"/>
                        </a:rPr>
                        <a:t>Reliability</a:t>
                      </a:r>
                      <a:endParaRPr lang="fr-FR" sz="18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9029">
                <a:tc>
                  <a:txBody>
                    <a:bodyPr/>
                    <a:lstStyle/>
                    <a:p>
                      <a:pPr algn="ctr" fontAlgn="t">
                        <a:lnSpc>
                          <a:spcPct val="100000"/>
                        </a:lnSpc>
                      </a:pPr>
                      <a:r>
                        <a:rPr lang="fr-FR" sz="1800" b="0" i="0" u="none" strike="noStrike" dirty="0" smtClean="0">
                          <a:solidFill>
                            <a:srgbClr val="000000"/>
                          </a:solidFill>
                          <a:latin typeface="Calibri"/>
                        </a:rPr>
                        <a:t>0</a:t>
                      </a:r>
                      <a:endParaRPr lang="fr-FR" sz="18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fr-CH" sz="1600" b="0" i="0" u="none" strike="noStrike" dirty="0" err="1" smtClean="0">
                          <a:solidFill>
                            <a:srgbClr val="000000"/>
                          </a:solidFill>
                          <a:effectLst/>
                          <a:latin typeface="+mn-lt"/>
                        </a:rPr>
                        <a:t>Reliablity</a:t>
                      </a:r>
                      <a:r>
                        <a:rPr lang="fr-CH" sz="1600" b="0" i="0" u="none" strike="noStrike" dirty="0" smtClean="0">
                          <a:solidFill>
                            <a:srgbClr val="000000"/>
                          </a:solidFill>
                          <a:effectLst/>
                          <a:latin typeface="+mn-lt"/>
                        </a:rPr>
                        <a:t> </a:t>
                      </a:r>
                      <a:r>
                        <a:rPr lang="fr-CH" sz="1600" b="0" i="0" u="none" strike="noStrike" dirty="0" err="1" smtClean="0">
                          <a:solidFill>
                            <a:srgbClr val="000000"/>
                          </a:solidFill>
                          <a:effectLst/>
                          <a:latin typeface="+mn-lt"/>
                        </a:rPr>
                        <a:t>cannot</a:t>
                      </a:r>
                      <a:r>
                        <a:rPr lang="fr-CH" sz="1600" b="0" i="0" u="none" strike="noStrike" dirty="0" smtClean="0">
                          <a:solidFill>
                            <a:srgbClr val="000000"/>
                          </a:solidFill>
                          <a:effectLst/>
                          <a:latin typeface="+mn-lt"/>
                        </a:rPr>
                        <a:t> </a:t>
                      </a:r>
                      <a:r>
                        <a:rPr lang="fr-CH" sz="1600" b="0" i="0" u="none" strike="noStrike" dirty="0" err="1" smtClean="0">
                          <a:solidFill>
                            <a:srgbClr val="000000"/>
                          </a:solidFill>
                          <a:effectLst/>
                          <a:latin typeface="+mn-lt"/>
                        </a:rPr>
                        <a:t>be</a:t>
                      </a:r>
                      <a:r>
                        <a:rPr lang="fr-CH" sz="1600" b="0" i="0" u="none" strike="noStrike" dirty="0" smtClean="0">
                          <a:solidFill>
                            <a:srgbClr val="000000"/>
                          </a:solidFill>
                          <a:effectLst/>
                          <a:latin typeface="+mn-lt"/>
                        </a:rPr>
                        <a:t> </a:t>
                      </a:r>
                      <a:r>
                        <a:rPr lang="fr-CH" sz="1600" b="0" i="0" u="none" strike="noStrike" dirty="0" err="1" smtClean="0">
                          <a:solidFill>
                            <a:srgbClr val="000000"/>
                          </a:solidFill>
                          <a:effectLst/>
                          <a:latin typeface="+mn-lt"/>
                        </a:rPr>
                        <a:t>judged</a:t>
                      </a:r>
                      <a:endParaRPr lang="fr-CH" sz="1600" b="0" i="0" u="none" strike="noStrike" dirty="0" smtClean="0">
                        <a:solidFill>
                          <a:srgbClr val="000000"/>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618058">
                <a:tc>
                  <a:txBody>
                    <a:bodyPr/>
                    <a:lstStyle/>
                    <a:p>
                      <a:pPr algn="ctr" fontAlgn="t">
                        <a:lnSpc>
                          <a:spcPct val="100000"/>
                        </a:lnSpc>
                      </a:pPr>
                      <a:r>
                        <a:rPr lang="fr-FR" sz="1800" b="0" i="0" u="none" strike="noStrike" dirty="0" smtClean="0">
                          <a:solidFill>
                            <a:srgbClr val="000000"/>
                          </a:solidFill>
                          <a:latin typeface="Calibri"/>
                        </a:rPr>
                        <a:t>1</a:t>
                      </a:r>
                      <a:endParaRPr lang="fr-FR" sz="18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fr-CH" sz="1600" b="0" i="0" u="none" strike="noStrike" dirty="0" err="1" smtClean="0">
                          <a:solidFill>
                            <a:srgbClr val="000000"/>
                          </a:solidFill>
                          <a:effectLst/>
                          <a:latin typeface="+mn-lt"/>
                        </a:rPr>
                        <a:t>Usually</a:t>
                      </a:r>
                      <a:r>
                        <a:rPr lang="fr-CH" sz="1600" b="0" i="0" u="none" strike="noStrike" dirty="0" smtClean="0">
                          <a:solidFill>
                            <a:srgbClr val="000000"/>
                          </a:solidFill>
                          <a:effectLst/>
                          <a:latin typeface="+mn-lt"/>
                        </a:rPr>
                        <a:t> </a:t>
                      </a:r>
                      <a:r>
                        <a:rPr lang="fr-CH" sz="1600" b="0" i="0" u="none" strike="noStrike" dirty="0" err="1" smtClean="0">
                          <a:solidFill>
                            <a:srgbClr val="000000"/>
                          </a:solidFill>
                          <a:effectLst/>
                          <a:latin typeface="+mn-lt"/>
                        </a:rPr>
                        <a:t>reliable</a:t>
                      </a:r>
                      <a:r>
                        <a:rPr lang="fr-CH" sz="1600" b="0" i="0" u="none" strike="noStrike" dirty="0" smtClean="0">
                          <a:solidFill>
                            <a:srgbClr val="000000"/>
                          </a:solidFill>
                          <a:effectLst/>
                          <a:latin typeface="+mn-lt"/>
                        </a:rPr>
                        <a:t> - </a:t>
                      </a:r>
                      <a:r>
                        <a:rPr lang="fr-CH" sz="1600" b="0" i="1" u="none" strike="noStrike" dirty="0" smtClean="0">
                          <a:solidFill>
                            <a:srgbClr val="000000"/>
                          </a:solidFill>
                          <a:effectLst/>
                          <a:latin typeface="+mn-lt"/>
                        </a:rPr>
                        <a:t>UN organisations, large </a:t>
                      </a:r>
                      <a:r>
                        <a:rPr lang="fr-CH" sz="1600" b="0" i="1" u="none" strike="noStrike" dirty="0" err="1" smtClean="0">
                          <a:solidFill>
                            <a:srgbClr val="000000"/>
                          </a:solidFill>
                          <a:effectLst/>
                          <a:latin typeface="+mn-lt"/>
                        </a:rPr>
                        <a:t>NGO's</a:t>
                      </a:r>
                      <a:r>
                        <a:rPr lang="fr-CH" sz="1600" b="0" i="1" u="none" strike="noStrike" dirty="0" smtClean="0">
                          <a:solidFill>
                            <a:srgbClr val="000000"/>
                          </a:solidFill>
                          <a:effectLst/>
                          <a:latin typeface="+mn-lt"/>
                        </a:rPr>
                        <a:t>, </a:t>
                      </a:r>
                      <a:r>
                        <a:rPr lang="fr-CH" sz="1600" b="0" i="1" u="none" strike="noStrike" dirty="0" err="1" smtClean="0">
                          <a:solidFill>
                            <a:srgbClr val="000000"/>
                          </a:solidFill>
                          <a:effectLst/>
                          <a:latin typeface="+mn-lt"/>
                        </a:rPr>
                        <a:t>miltary</a:t>
                      </a:r>
                      <a:r>
                        <a:rPr lang="fr-CH" sz="1600" b="0" i="1" u="none" strike="noStrike" dirty="0" smtClean="0">
                          <a:solidFill>
                            <a:srgbClr val="000000"/>
                          </a:solidFill>
                          <a:effectLst/>
                          <a:latin typeface="+mn-lt"/>
                        </a:rPr>
                        <a:t> </a:t>
                      </a:r>
                      <a:r>
                        <a:rPr lang="fr-CH" sz="1600" b="0" i="1" u="none" strike="noStrike" dirty="0" err="1" smtClean="0">
                          <a:solidFill>
                            <a:srgbClr val="000000"/>
                          </a:solidFill>
                          <a:effectLst/>
                          <a:latin typeface="+mn-lt"/>
                        </a:rPr>
                        <a:t>entities</a:t>
                      </a:r>
                      <a:r>
                        <a:rPr lang="fr-CH" sz="1600" b="0" i="1" u="none" strike="noStrike" dirty="0" smtClean="0">
                          <a:solidFill>
                            <a:srgbClr val="000000"/>
                          </a:solidFill>
                          <a:effectLst/>
                          <a:latin typeface="+mn-lt"/>
                        </a:rPr>
                        <a:t>, Reuters/</a:t>
                      </a:r>
                      <a:r>
                        <a:rPr lang="fr-CH" sz="1600" b="0" i="1" u="none" strike="noStrike" dirty="0" err="1" smtClean="0">
                          <a:solidFill>
                            <a:srgbClr val="000000"/>
                          </a:solidFill>
                          <a:effectLst/>
                          <a:latin typeface="+mn-lt"/>
                        </a:rPr>
                        <a:t>Alertnet</a:t>
                      </a:r>
                      <a:r>
                        <a:rPr lang="fr-CH" sz="1600" b="0" i="1" u="none" strike="noStrike" dirty="0" smtClean="0">
                          <a:solidFill>
                            <a:srgbClr val="000000"/>
                          </a:solidFill>
                          <a:effectLst/>
                          <a:latin typeface="+mn-lt"/>
                        </a:rPr>
                        <a:t>, BBC, CARE, </a:t>
                      </a:r>
                      <a:r>
                        <a:rPr lang="fr-CH" sz="1600" b="0" i="1" u="none" strike="noStrike" dirty="0" err="1" smtClean="0">
                          <a:solidFill>
                            <a:srgbClr val="000000"/>
                          </a:solidFill>
                          <a:effectLst/>
                          <a:latin typeface="+mn-lt"/>
                        </a:rPr>
                        <a:t>etc</a:t>
                      </a:r>
                      <a:endParaRPr lang="fr-CH" sz="1600" b="0" i="0" u="none" strike="noStrike" dirty="0" smtClean="0">
                        <a:solidFill>
                          <a:srgbClr val="000000"/>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09029">
                <a:tc>
                  <a:txBody>
                    <a:bodyPr/>
                    <a:lstStyle/>
                    <a:p>
                      <a:pPr algn="ctr" fontAlgn="t">
                        <a:lnSpc>
                          <a:spcPct val="100000"/>
                        </a:lnSpc>
                      </a:pPr>
                      <a:r>
                        <a:rPr lang="fr-FR" sz="1800" b="0" i="0" u="none" strike="noStrike" dirty="0">
                          <a:solidFill>
                            <a:srgbClr val="000000"/>
                          </a:solidFill>
                          <a:latin typeface="Calibri"/>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600" b="0" i="0" u="none" strike="noStrike" dirty="0" smtClean="0">
                          <a:solidFill>
                            <a:srgbClr val="000000"/>
                          </a:solidFill>
                          <a:effectLst/>
                          <a:latin typeface="+mn-lt"/>
                        </a:rPr>
                        <a:t>Fairly reliable</a:t>
                      </a:r>
                      <a:r>
                        <a:rPr lang="en-US" sz="1600" b="0" i="1" u="none" strike="noStrike" dirty="0" smtClean="0">
                          <a:solidFill>
                            <a:srgbClr val="000000"/>
                          </a:solidFill>
                          <a:effectLst/>
                          <a:latin typeface="+mn-lt"/>
                        </a:rPr>
                        <a:t> - Some press sources, NGO's </a:t>
                      </a:r>
                      <a:r>
                        <a:rPr lang="en-US" sz="1600" b="0" i="1" u="none" strike="noStrike" dirty="0" err="1" smtClean="0">
                          <a:solidFill>
                            <a:srgbClr val="000000"/>
                          </a:solidFill>
                          <a:effectLst/>
                          <a:latin typeface="+mn-lt"/>
                        </a:rPr>
                        <a:t>etc</a:t>
                      </a:r>
                      <a:endParaRPr lang="en-US" sz="1600" b="0" i="1" u="none" strike="noStrike" dirty="0" smtClean="0">
                        <a:solidFill>
                          <a:srgbClr val="000000"/>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618058">
                <a:tc>
                  <a:txBody>
                    <a:bodyPr/>
                    <a:lstStyle/>
                    <a:p>
                      <a:pPr algn="ctr" fontAlgn="t">
                        <a:lnSpc>
                          <a:spcPct val="100000"/>
                        </a:lnSpc>
                      </a:pPr>
                      <a:r>
                        <a:rPr lang="fr-FR" sz="1800" b="0" i="0" u="none" strike="noStrike" dirty="0" smtClean="0">
                          <a:solidFill>
                            <a:srgbClr val="000000"/>
                          </a:solidFill>
                          <a:latin typeface="Calibri"/>
                        </a:rPr>
                        <a:t>3</a:t>
                      </a:r>
                      <a:endParaRPr lang="fr-FR" sz="18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600" b="0" i="0" u="none" strike="noStrike" dirty="0" smtClean="0">
                          <a:solidFill>
                            <a:srgbClr val="000000"/>
                          </a:solidFill>
                          <a:effectLst/>
                          <a:latin typeface="+mn-lt"/>
                        </a:rPr>
                        <a:t>Unreliable </a:t>
                      </a:r>
                      <a:r>
                        <a:rPr lang="en-US" sz="1600" b="0" i="1" u="none" strike="noStrike" dirty="0" smtClean="0">
                          <a:solidFill>
                            <a:srgbClr val="000000"/>
                          </a:solidFill>
                          <a:effectLst/>
                          <a:latin typeface="+mn-lt"/>
                        </a:rPr>
                        <a:t>- In some cases; government reports, local newspapers</a:t>
                      </a:r>
                      <a:endParaRPr lang="en-US" sz="1600" b="0" i="0" u="none" strike="noStrike" dirty="0" smtClean="0">
                        <a:solidFill>
                          <a:srgbClr val="000000"/>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48840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646584"/>
            <a:ext cx="9144000" cy="838200"/>
          </a:xfrm>
        </p:spPr>
        <p:txBody>
          <a:bodyPr>
            <a:normAutofit fontScale="90000"/>
          </a:bodyPr>
          <a:lstStyle/>
          <a:p>
            <a:pPr algn="l"/>
            <a:r>
              <a:rPr lang="en-GB" sz="4000" dirty="0" smtClean="0"/>
              <a:t>Credibility, reliability and usefulness of the data</a:t>
            </a:r>
          </a:p>
        </p:txBody>
      </p:sp>
      <p:sp>
        <p:nvSpPr>
          <p:cNvPr id="23555" name="Content Placeholder 2"/>
          <p:cNvSpPr>
            <a:spLocks noGrp="1"/>
          </p:cNvSpPr>
          <p:nvPr>
            <p:ph idx="1"/>
          </p:nvPr>
        </p:nvSpPr>
        <p:spPr>
          <a:xfrm>
            <a:off x="457200" y="1447800"/>
            <a:ext cx="8686800" cy="5181600"/>
          </a:xfrm>
        </p:spPr>
        <p:txBody>
          <a:bodyPr/>
          <a:lstStyle/>
          <a:p>
            <a:pPr>
              <a:spcBef>
                <a:spcPts val="0"/>
              </a:spcBef>
              <a:buFont typeface="Arial" pitchFamily="34" charset="0"/>
              <a:buChar char="•"/>
            </a:pPr>
            <a:r>
              <a:rPr lang="en-GB" sz="2400" dirty="0" smtClean="0"/>
              <a:t>What is the data source? Do they have the required expertise?</a:t>
            </a:r>
          </a:p>
          <a:p>
            <a:pPr>
              <a:spcBef>
                <a:spcPts val="0"/>
              </a:spcBef>
              <a:buFont typeface="Arial" pitchFamily="34" charset="0"/>
              <a:buChar char="•"/>
            </a:pPr>
            <a:endParaRPr lang="en-GB" sz="2400" dirty="0" smtClean="0"/>
          </a:p>
          <a:p>
            <a:pPr marL="342900" lvl="1" indent="-342900">
              <a:spcBef>
                <a:spcPts val="0"/>
              </a:spcBef>
              <a:buFont typeface="Arial" pitchFamily="34" charset="0"/>
              <a:buChar char="•"/>
            </a:pPr>
            <a:r>
              <a:rPr lang="en-GB" sz="2400" dirty="0" smtClean="0"/>
              <a:t>How </a:t>
            </a:r>
            <a:r>
              <a:rPr lang="en-GB" sz="2400" dirty="0"/>
              <a:t>consistent is this with other </a:t>
            </a:r>
            <a:r>
              <a:rPr lang="en-GB" sz="2400" dirty="0" smtClean="0"/>
              <a:t>data (triangulation)</a:t>
            </a:r>
          </a:p>
          <a:p>
            <a:pPr marL="342900" lvl="1" indent="-342900">
              <a:spcBef>
                <a:spcPts val="0"/>
              </a:spcBef>
              <a:buFont typeface="Arial" pitchFamily="34" charset="0"/>
              <a:buChar char="•"/>
            </a:pPr>
            <a:endParaRPr lang="en-GB" sz="2400" dirty="0" smtClean="0"/>
          </a:p>
          <a:p>
            <a:pPr marL="342900" lvl="1" indent="-342900">
              <a:spcBef>
                <a:spcPts val="0"/>
              </a:spcBef>
              <a:buFont typeface="Arial" pitchFamily="34" charset="0"/>
              <a:buChar char="•"/>
            </a:pPr>
            <a:r>
              <a:rPr lang="en-GB" sz="2400" dirty="0" smtClean="0"/>
              <a:t>Is the information relevant to the current context or is it out-of-date? Do others with in-depth experience of the local situation find this plausible?</a:t>
            </a:r>
          </a:p>
          <a:p>
            <a:pPr marL="342900" lvl="1" indent="-342900">
              <a:spcBef>
                <a:spcPts val="0"/>
              </a:spcBef>
              <a:buFont typeface="Arial" pitchFamily="34" charset="0"/>
              <a:buChar char="•"/>
            </a:pPr>
            <a:endParaRPr lang="en-GB" sz="2400" dirty="0" smtClean="0"/>
          </a:p>
          <a:p>
            <a:pPr marL="342900" lvl="1" indent="-342900">
              <a:spcBef>
                <a:spcPts val="0"/>
              </a:spcBef>
              <a:buFont typeface="Arial" pitchFamily="34" charset="0"/>
              <a:buChar char="•"/>
            </a:pPr>
            <a:r>
              <a:rPr lang="en-GB" sz="2400" dirty="0" smtClean="0"/>
              <a:t>Do the “laws of physics” apply? Is it likely these data could be collected within this timeframe at that location?  </a:t>
            </a:r>
          </a:p>
          <a:p>
            <a:pPr marL="342900" lvl="1" indent="-342900">
              <a:spcBef>
                <a:spcPts val="0"/>
              </a:spcBef>
              <a:buFont typeface="Arial" pitchFamily="34" charset="0"/>
              <a:buChar char="•"/>
            </a:pPr>
            <a:endParaRPr lang="en-GB" sz="2400" dirty="0" smtClean="0"/>
          </a:p>
          <a:p>
            <a:pPr lvl="0">
              <a:spcBef>
                <a:spcPts val="0"/>
              </a:spcBef>
              <a:buFont typeface="Arial" pitchFamily="34" charset="0"/>
              <a:buChar char="•"/>
            </a:pPr>
            <a:r>
              <a:rPr lang="en-GB" sz="2400" dirty="0" smtClean="0"/>
              <a:t>What was the purpose of the data collection? Is the document’s coverage of the topic area broad or too narrow?   </a:t>
            </a:r>
          </a:p>
        </p:txBody>
      </p:sp>
    </p:spTree>
    <p:extLst>
      <p:ext uri="{BB962C8B-B14F-4D97-AF65-F5344CB8AC3E}">
        <p14:creationId xmlns="" xmlns:p14="http://schemas.microsoft.com/office/powerpoint/2010/main" val="318357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checkerboard(across)">
                                      <p:cBhvr>
                                        <p:cTn id="17" dur="500"/>
                                        <p:tgtEl>
                                          <p:spTgt spid="235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checkerboard(across)">
                                      <p:cBhvr>
                                        <p:cTn id="22" dur="500"/>
                                        <p:tgtEl>
                                          <p:spTgt spid="2355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55">
                                            <p:txEl>
                                              <p:pRg st="8" end="8"/>
                                            </p:txEl>
                                          </p:spTgt>
                                        </p:tgtEl>
                                        <p:attrNameLst>
                                          <p:attrName>style.visibility</p:attrName>
                                        </p:attrNameLst>
                                      </p:cBhvr>
                                      <p:to>
                                        <p:strVal val="visible"/>
                                      </p:to>
                                    </p:set>
                                    <p:animEffect transition="in" filter="checkerboard(across)">
                                      <p:cBhvr>
                                        <p:cTn id="27" dur="5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4638240" y="718636"/>
            <a:ext cx="4043520" cy="3753034"/>
          </a:xfrm>
          <a:prstGeom prst="rect">
            <a:avLst/>
          </a:prstGeom>
          <a:noFill/>
          <a:ln w="9525">
            <a:noFill/>
            <a:round/>
            <a:headEnd/>
            <a:tailEnd/>
          </a:ln>
        </p:spPr>
        <p:txBody>
          <a:bodyPr lIns="0" tIns="25471" rIns="0" bIns="0"/>
          <a:lstStyle/>
          <a:p>
            <a:pPr marL="311045" indent="-309605">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400">
              <a:solidFill>
                <a:srgbClr val="000000"/>
              </a:solidFill>
              <a:latin typeface="Times New Roman" pitchFamily="18" charset="0"/>
              <a:cs typeface="Times New Roman" pitchFamily="18" charset="0"/>
            </a:endParaRPr>
          </a:p>
        </p:txBody>
      </p:sp>
      <p:sp>
        <p:nvSpPr>
          <p:cNvPr id="6" name="Titre 1"/>
          <p:cNvSpPr txBox="1">
            <a:spLocks/>
          </p:cNvSpPr>
          <p:nvPr/>
        </p:nvSpPr>
        <p:spPr>
          <a:xfrm>
            <a:off x="456480" y="2391023"/>
            <a:ext cx="822528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Secondary Data – </a:t>
            </a:r>
            <a:r>
              <a:rPr lang="en-GB" dirty="0" smtClean="0">
                <a:solidFill>
                  <a:srgbClr val="9F3C88"/>
                </a:solidFill>
              </a:rPr>
              <a:t>Lessons Learned</a:t>
            </a:r>
            <a:endParaRPr lang="fr-FR" dirty="0">
              <a:solidFill>
                <a:srgbClr val="9F3C88"/>
              </a:solidFill>
            </a:endParaRPr>
          </a:p>
        </p:txBody>
      </p:sp>
    </p:spTree>
    <p:extLst>
      <p:ext uri="{BB962C8B-B14F-4D97-AF65-F5344CB8AC3E}">
        <p14:creationId xmlns="" xmlns:p14="http://schemas.microsoft.com/office/powerpoint/2010/main" val="1987880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0"/>
            <a:ext cx="8893175" cy="5616575"/>
          </a:xfrm>
        </p:spPr>
        <p:txBody>
          <a:bodyPr/>
          <a:lstStyle/>
          <a:p>
            <a:pPr marL="0" indent="0">
              <a:buNone/>
            </a:pPr>
            <a:r>
              <a:rPr lang="en-GB" smtClean="0"/>
              <a:t>   </a:t>
            </a:r>
            <a:endParaRPr lang="en-GB" dirty="0" smtClean="0"/>
          </a:p>
        </p:txBody>
      </p:sp>
      <p:sp>
        <p:nvSpPr>
          <p:cNvPr id="24" name="Rectangle 23"/>
          <p:cNvSpPr/>
          <p:nvPr/>
        </p:nvSpPr>
        <p:spPr>
          <a:xfrm>
            <a:off x="2555776" y="5877272"/>
            <a:ext cx="3888432" cy="720080"/>
          </a:xfrm>
          <a:prstGeom prst="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GB" sz="3600" dirty="0" smtClean="0">
                <a:solidFill>
                  <a:schemeClr val="tx1"/>
                </a:solidFill>
              </a:rPr>
              <a:t>DISSEMINATION</a:t>
            </a:r>
            <a:endParaRPr lang="en-GB" sz="3600" dirty="0">
              <a:solidFill>
                <a:schemeClr val="tx1"/>
              </a:solidFill>
            </a:endParaRPr>
          </a:p>
        </p:txBody>
      </p:sp>
      <p:sp>
        <p:nvSpPr>
          <p:cNvPr id="25" name="Down Arrow 24"/>
          <p:cNvSpPr/>
          <p:nvPr/>
        </p:nvSpPr>
        <p:spPr>
          <a:xfrm>
            <a:off x="2411760" y="4725144"/>
            <a:ext cx="4176464" cy="1008112"/>
          </a:xfrm>
          <a:prstGeom prst="downArrow">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GB" sz="3600" dirty="0" smtClean="0">
                <a:solidFill>
                  <a:schemeClr val="tx1"/>
                </a:solidFill>
              </a:rPr>
              <a:t>ANALYSIS</a:t>
            </a:r>
            <a:endParaRPr lang="en-GB" sz="3600" dirty="0">
              <a:solidFill>
                <a:schemeClr val="tx1"/>
              </a:solidFill>
            </a:endParaRPr>
          </a:p>
        </p:txBody>
      </p:sp>
      <p:sp>
        <p:nvSpPr>
          <p:cNvPr id="34" name="Down Arrow 33"/>
          <p:cNvSpPr/>
          <p:nvPr/>
        </p:nvSpPr>
        <p:spPr>
          <a:xfrm>
            <a:off x="395536" y="1916832"/>
            <a:ext cx="1727944" cy="1224136"/>
          </a:xfrm>
          <a:prstGeom prst="downArrow">
            <a:avLst>
              <a:gd name="adj1" fmla="val 50000"/>
              <a:gd name="adj2" fmla="val 26954"/>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20" name="ZoneTexte 19"/>
          <p:cNvSpPr txBox="1"/>
          <p:nvPr/>
        </p:nvSpPr>
        <p:spPr>
          <a:xfrm>
            <a:off x="7380312" y="1087576"/>
            <a:ext cx="1331640" cy="738664"/>
          </a:xfrm>
          <a:prstGeom prst="rect">
            <a:avLst/>
          </a:prstGeom>
          <a:noFill/>
        </p:spPr>
        <p:txBody>
          <a:bodyPr wrap="square" lIns="0" tIns="0" rIns="0" bIns="0" rtlCol="0">
            <a:spAutoFit/>
          </a:bodyPr>
          <a:lstStyle/>
          <a:p>
            <a:pPr algn="ctr"/>
            <a:r>
              <a:rPr lang="en-GB" sz="2400" dirty="0" smtClean="0"/>
              <a:t>Primary Data</a:t>
            </a:r>
            <a:endParaRPr lang="fr-FR" sz="2400" dirty="0"/>
          </a:p>
        </p:txBody>
      </p:sp>
      <p:sp>
        <p:nvSpPr>
          <p:cNvPr id="22" name="Rectangle 21"/>
          <p:cNvSpPr/>
          <p:nvPr/>
        </p:nvSpPr>
        <p:spPr>
          <a:xfrm>
            <a:off x="2951874" y="1106160"/>
            <a:ext cx="1188078" cy="738664"/>
          </a:xfrm>
          <a:prstGeom prst="rect">
            <a:avLst/>
          </a:prstGeom>
        </p:spPr>
        <p:txBody>
          <a:bodyPr wrap="square" lIns="0" tIns="0" rIns="0" bIns="0">
            <a:spAutoFit/>
          </a:bodyPr>
          <a:lstStyle/>
          <a:p>
            <a:pPr algn="ctr"/>
            <a:r>
              <a:rPr lang="en-GB" sz="2400" dirty="0" smtClean="0"/>
              <a:t>In-crisis info</a:t>
            </a:r>
            <a:endParaRPr lang="fr-FR" sz="2400" dirty="0"/>
          </a:p>
        </p:txBody>
      </p:sp>
      <p:sp>
        <p:nvSpPr>
          <p:cNvPr id="23" name="Rectangle 22"/>
          <p:cNvSpPr/>
          <p:nvPr/>
        </p:nvSpPr>
        <p:spPr>
          <a:xfrm>
            <a:off x="5004048" y="1106160"/>
            <a:ext cx="1440160" cy="738664"/>
          </a:xfrm>
          <a:prstGeom prst="rect">
            <a:avLst/>
          </a:prstGeom>
        </p:spPr>
        <p:txBody>
          <a:bodyPr wrap="square" lIns="0" tIns="0" rIns="0" bIns="0">
            <a:spAutoFit/>
          </a:bodyPr>
          <a:lstStyle/>
          <a:p>
            <a:pPr algn="ctr"/>
            <a:r>
              <a:rPr lang="en-GB" sz="2400" dirty="0" smtClean="0"/>
              <a:t>Lessons Learned</a:t>
            </a:r>
            <a:endParaRPr lang="fr-FR" sz="2400" dirty="0"/>
          </a:p>
        </p:txBody>
      </p:sp>
      <p:sp>
        <p:nvSpPr>
          <p:cNvPr id="26" name="Rectangle 25"/>
          <p:cNvSpPr/>
          <p:nvPr/>
        </p:nvSpPr>
        <p:spPr>
          <a:xfrm>
            <a:off x="467544" y="1106160"/>
            <a:ext cx="1728193" cy="738664"/>
          </a:xfrm>
          <a:prstGeom prst="rect">
            <a:avLst/>
          </a:prstGeom>
        </p:spPr>
        <p:txBody>
          <a:bodyPr wrap="square" lIns="0" tIns="0" rIns="0" bIns="0">
            <a:spAutoFit/>
          </a:bodyPr>
          <a:lstStyle/>
          <a:p>
            <a:pPr algn="ctr"/>
            <a:r>
              <a:rPr lang="en-GB" sz="2400" dirty="0" smtClean="0"/>
              <a:t>Pre-crisis info</a:t>
            </a:r>
            <a:endParaRPr lang="en-GB" dirty="0"/>
          </a:p>
        </p:txBody>
      </p:sp>
      <p:sp>
        <p:nvSpPr>
          <p:cNvPr id="27" name="Down Arrow 33"/>
          <p:cNvSpPr/>
          <p:nvPr/>
        </p:nvSpPr>
        <p:spPr>
          <a:xfrm>
            <a:off x="2699792" y="1916832"/>
            <a:ext cx="1727944" cy="1224136"/>
          </a:xfrm>
          <a:prstGeom prst="downArrow">
            <a:avLst>
              <a:gd name="adj1" fmla="val 50000"/>
              <a:gd name="adj2" fmla="val 26954"/>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31" name="Down Arrow 33"/>
          <p:cNvSpPr/>
          <p:nvPr/>
        </p:nvSpPr>
        <p:spPr>
          <a:xfrm>
            <a:off x="4860032" y="1916832"/>
            <a:ext cx="1727944" cy="1224136"/>
          </a:xfrm>
          <a:prstGeom prst="downArrow">
            <a:avLst>
              <a:gd name="adj1" fmla="val 50000"/>
              <a:gd name="adj2" fmla="val 26954"/>
            </a:avLst>
          </a:prstGeom>
          <a:solidFill>
            <a:srgbClr val="FFC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33" name="Down Arrow 33"/>
          <p:cNvSpPr/>
          <p:nvPr/>
        </p:nvSpPr>
        <p:spPr>
          <a:xfrm>
            <a:off x="7164288" y="1916832"/>
            <a:ext cx="1727944" cy="1224136"/>
          </a:xfrm>
          <a:prstGeom prst="downArrow">
            <a:avLst>
              <a:gd name="adj1" fmla="val 50000"/>
              <a:gd name="adj2" fmla="val 26954"/>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buFontTx/>
              <a:buChar char="-"/>
            </a:pPr>
            <a:endParaRPr lang="en-GB" sz="1100" dirty="0">
              <a:solidFill>
                <a:schemeClr val="tx1"/>
              </a:solidFill>
            </a:endParaRPr>
          </a:p>
        </p:txBody>
      </p:sp>
      <p:sp>
        <p:nvSpPr>
          <p:cNvPr id="37" name="Plus 36"/>
          <p:cNvSpPr/>
          <p:nvPr/>
        </p:nvSpPr>
        <p:spPr>
          <a:xfrm>
            <a:off x="2195736" y="1178168"/>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lus 40"/>
          <p:cNvSpPr/>
          <p:nvPr/>
        </p:nvSpPr>
        <p:spPr>
          <a:xfrm>
            <a:off x="4283968" y="1178168"/>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Plus 41"/>
          <p:cNvSpPr/>
          <p:nvPr/>
        </p:nvSpPr>
        <p:spPr>
          <a:xfrm>
            <a:off x="6660232" y="1178168"/>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Lune 42"/>
          <p:cNvSpPr/>
          <p:nvPr/>
        </p:nvSpPr>
        <p:spPr>
          <a:xfrm rot="16200000">
            <a:off x="4005211" y="-252684"/>
            <a:ext cx="1152129" cy="8371480"/>
          </a:xfrm>
          <a:prstGeom prst="moon">
            <a:avLst>
              <a:gd name="adj" fmla="val 713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400" dirty="0" smtClean="0">
                <a:solidFill>
                  <a:schemeClr val="tx1"/>
                </a:solidFill>
              </a:rPr>
              <a:t>Reservoir/Docking Station</a:t>
            </a:r>
            <a:endParaRPr lang="fr-FR" sz="2400" dirty="0"/>
          </a:p>
        </p:txBody>
      </p:sp>
    </p:spTree>
    <p:extLst>
      <p:ext uri="{BB962C8B-B14F-4D97-AF65-F5344CB8AC3E}">
        <p14:creationId xmlns="" xmlns:p14="http://schemas.microsoft.com/office/powerpoint/2010/main" val="2533053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heckerboard(across)">
                                      <p:cBhvr>
                                        <p:cTn id="13" dur="500"/>
                                        <p:tgtEl>
                                          <p:spTgt spid="3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heckerboard(across)">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checkerboard(across)">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4" grpId="0" animBg="1"/>
      <p:bldP spid="27" grpId="0" animBg="1"/>
      <p:bldP spid="31" grpId="0" animBg="1"/>
      <p:bldP spid="33"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542784" cy="1143000"/>
          </a:xfrm>
        </p:spPr>
        <p:txBody>
          <a:bodyPr>
            <a:normAutofit/>
          </a:bodyPr>
          <a:lstStyle/>
          <a:p>
            <a:r>
              <a:rPr lang="en-GB" dirty="0" smtClean="0"/>
              <a:t>Example of lessons learned information</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1445664"/>
            <a:ext cx="4211960" cy="53919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1406508"/>
            <a:ext cx="3983980" cy="5453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753890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4638240" y="718636"/>
            <a:ext cx="4043520" cy="3753034"/>
          </a:xfrm>
          <a:prstGeom prst="rect">
            <a:avLst/>
          </a:prstGeom>
          <a:noFill/>
          <a:ln w="9525">
            <a:noFill/>
            <a:round/>
            <a:headEnd/>
            <a:tailEnd/>
          </a:ln>
        </p:spPr>
        <p:txBody>
          <a:bodyPr lIns="0" tIns="25471" rIns="0" bIns="0"/>
          <a:lstStyle/>
          <a:p>
            <a:pPr marL="311045" indent="-309605">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400">
              <a:solidFill>
                <a:srgbClr val="000000"/>
              </a:solidFill>
              <a:latin typeface="Times New Roman" pitchFamily="18" charset="0"/>
              <a:cs typeface="Times New Roman" pitchFamily="18" charset="0"/>
            </a:endParaRPr>
          </a:p>
        </p:txBody>
      </p:sp>
      <p:sp>
        <p:nvSpPr>
          <p:cNvPr id="6" name="Titre 1"/>
          <p:cNvSpPr txBox="1">
            <a:spLocks/>
          </p:cNvSpPr>
          <p:nvPr/>
        </p:nvSpPr>
        <p:spPr>
          <a:xfrm>
            <a:off x="685800" y="2391023"/>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Secondary Data – </a:t>
            </a:r>
            <a:r>
              <a:rPr lang="en-GB" dirty="0" smtClean="0">
                <a:solidFill>
                  <a:srgbClr val="9F3C88"/>
                </a:solidFill>
              </a:rPr>
              <a:t>Analysis</a:t>
            </a:r>
            <a:endParaRPr lang="fr-FR" dirty="0">
              <a:solidFill>
                <a:srgbClr val="9F3C88"/>
              </a:solidFill>
            </a:endParaRPr>
          </a:p>
        </p:txBody>
      </p:sp>
    </p:spTree>
    <p:extLst>
      <p:ext uri="{BB962C8B-B14F-4D97-AF65-F5344CB8AC3E}">
        <p14:creationId xmlns="" xmlns:p14="http://schemas.microsoft.com/office/powerpoint/2010/main" val="3727353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2780928"/>
            <a:ext cx="8229600" cy="1143000"/>
          </a:xfrm>
        </p:spPr>
        <p:txBody>
          <a:bodyPr/>
          <a:lstStyle/>
          <a:p>
            <a:pPr algn="l"/>
            <a:r>
              <a:rPr lang="en-GB" dirty="0" smtClean="0"/>
              <a:t>What are we looking for?</a:t>
            </a:r>
            <a:endParaRPr lang="fr-FR" dirty="0"/>
          </a:p>
        </p:txBody>
      </p:sp>
      <p:grpSp>
        <p:nvGrpSpPr>
          <p:cNvPr id="3" name="Groupe 15"/>
          <p:cNvGrpSpPr/>
          <p:nvPr/>
        </p:nvGrpSpPr>
        <p:grpSpPr>
          <a:xfrm>
            <a:off x="0" y="0"/>
            <a:ext cx="1835696" cy="1872208"/>
            <a:chOff x="1475656" y="2492896"/>
            <a:chExt cx="1152128" cy="1224136"/>
          </a:xfrm>
        </p:grpSpPr>
        <p:sp>
          <p:nvSpPr>
            <p:cNvPr id="12" name="Rectangle 11"/>
            <p:cNvSpPr/>
            <p:nvPr/>
          </p:nvSpPr>
          <p:spPr>
            <a:xfrm>
              <a:off x="1475656" y="2492896"/>
              <a:ext cx="100811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73"/>
            <p:cNvSpPr/>
            <p:nvPr/>
          </p:nvSpPr>
          <p:spPr>
            <a:xfrm>
              <a:off x="1691680" y="3356992"/>
              <a:ext cx="504056" cy="3600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3"/>
            <p:cNvSpPr/>
            <p:nvPr/>
          </p:nvSpPr>
          <p:spPr>
            <a:xfrm>
              <a:off x="2123728" y="2757484"/>
              <a:ext cx="504056" cy="4084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ZoneTexte 4"/>
          <p:cNvSpPr txBox="1"/>
          <p:nvPr/>
        </p:nvSpPr>
        <p:spPr>
          <a:xfrm>
            <a:off x="1619671" y="0"/>
            <a:ext cx="5544617" cy="1538883"/>
          </a:xfrm>
          <a:prstGeom prst="rect">
            <a:avLst/>
          </a:prstGeom>
          <a:noFill/>
        </p:spPr>
        <p:txBody>
          <a:bodyPr wrap="square" rtlCol="0">
            <a:spAutoFit/>
          </a:bodyPr>
          <a:lstStyle/>
          <a:p>
            <a:r>
              <a:rPr lang="en-GB" sz="4000" dirty="0" smtClean="0">
                <a:solidFill>
                  <a:srgbClr val="9F3C88"/>
                </a:solidFill>
                <a:latin typeface="+mj-lt"/>
                <a:ea typeface="+mj-ea"/>
                <a:cs typeface="+mj-cs"/>
              </a:rPr>
              <a:t>Who/What</a:t>
            </a:r>
          </a:p>
          <a:p>
            <a:pPr>
              <a:buFont typeface="Arial" pitchFamily="34" charset="0"/>
              <a:buChar char="•"/>
            </a:pPr>
            <a:r>
              <a:rPr lang="en-GB" dirty="0" smtClean="0"/>
              <a:t>Who is affected? Which group?</a:t>
            </a:r>
          </a:p>
          <a:p>
            <a:pPr>
              <a:buFont typeface="Arial" pitchFamily="34" charset="0"/>
              <a:buChar char="•"/>
            </a:pPr>
            <a:r>
              <a:rPr lang="en-GB" dirty="0" smtClean="0"/>
              <a:t>Directly or indirectly? </a:t>
            </a:r>
            <a:r>
              <a:rPr lang="en-GB" dirty="0"/>
              <a:t>A</a:t>
            </a:r>
            <a:r>
              <a:rPr lang="en-GB" dirty="0" smtClean="0"/>
              <a:t>lready vulnerable before?</a:t>
            </a:r>
          </a:p>
          <a:p>
            <a:pPr>
              <a:buFont typeface="Arial" pitchFamily="34" charset="0"/>
              <a:buChar char="•"/>
            </a:pPr>
            <a:r>
              <a:rPr lang="en-GB" dirty="0" smtClean="0"/>
              <a:t>What is “to be affected”? Which domain, which issues?</a:t>
            </a:r>
          </a:p>
        </p:txBody>
      </p:sp>
      <p:grpSp>
        <p:nvGrpSpPr>
          <p:cNvPr id="13" name="Groupe 22"/>
          <p:cNvGrpSpPr/>
          <p:nvPr/>
        </p:nvGrpSpPr>
        <p:grpSpPr>
          <a:xfrm>
            <a:off x="0" y="4941168"/>
            <a:ext cx="1979712" cy="1944216"/>
            <a:chOff x="0" y="4725144"/>
            <a:chExt cx="1259632" cy="1224136"/>
          </a:xfrm>
        </p:grpSpPr>
        <p:sp>
          <p:nvSpPr>
            <p:cNvPr id="20" name="Oval 69"/>
            <p:cNvSpPr/>
            <p:nvPr/>
          </p:nvSpPr>
          <p:spPr>
            <a:xfrm rot="5400000">
              <a:off x="791580" y="5193196"/>
              <a:ext cx="504056" cy="432048"/>
            </a:xfrm>
            <a:prstGeom prst="ellipse">
              <a:avLst/>
            </a:prstGeom>
            <a:solidFill>
              <a:srgbClr val="2B5D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941168"/>
              <a:ext cx="1008112" cy="1008112"/>
            </a:xfrm>
            <a:prstGeom prst="rect">
              <a:avLst/>
            </a:prstGeom>
            <a:solidFill>
              <a:srgbClr val="2B5DA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69"/>
            <p:cNvSpPr/>
            <p:nvPr/>
          </p:nvSpPr>
          <p:spPr>
            <a:xfrm rot="5400000">
              <a:off x="251520" y="4725144"/>
              <a:ext cx="504056"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e 24"/>
          <p:cNvGrpSpPr/>
          <p:nvPr/>
        </p:nvGrpSpPr>
        <p:grpSpPr>
          <a:xfrm>
            <a:off x="6948263" y="4941168"/>
            <a:ext cx="2195735" cy="1916833"/>
            <a:chOff x="3968254" y="3266391"/>
            <a:chExt cx="1251818" cy="1170721"/>
          </a:xfrm>
        </p:grpSpPr>
        <p:sp>
          <p:nvSpPr>
            <p:cNvPr id="9" name="Oval 65"/>
            <p:cNvSpPr/>
            <p:nvPr/>
          </p:nvSpPr>
          <p:spPr>
            <a:xfrm>
              <a:off x="4512313" y="3266391"/>
              <a:ext cx="504056" cy="4088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4247964" y="3465004"/>
              <a:ext cx="936104" cy="10081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65"/>
            <p:cNvSpPr/>
            <p:nvPr/>
          </p:nvSpPr>
          <p:spPr>
            <a:xfrm>
              <a:off x="3968254" y="3730944"/>
              <a:ext cx="504057" cy="4808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ZoneTexte 6"/>
          <p:cNvSpPr txBox="1"/>
          <p:nvPr/>
        </p:nvSpPr>
        <p:spPr>
          <a:xfrm>
            <a:off x="4644008" y="5157192"/>
            <a:ext cx="2736304" cy="1815882"/>
          </a:xfrm>
          <a:prstGeom prst="rect">
            <a:avLst/>
          </a:prstGeom>
          <a:noFill/>
        </p:spPr>
        <p:txBody>
          <a:bodyPr wrap="square" rtlCol="0">
            <a:spAutoFit/>
          </a:bodyPr>
          <a:lstStyle/>
          <a:p>
            <a:pPr algn="r"/>
            <a:r>
              <a:rPr lang="en-GB" sz="4000" dirty="0" smtClean="0">
                <a:solidFill>
                  <a:srgbClr val="9F3C88"/>
                </a:solidFill>
                <a:latin typeface="+mj-lt"/>
                <a:ea typeface="+mj-ea"/>
                <a:cs typeface="+mj-cs"/>
              </a:rPr>
              <a:t>How much</a:t>
            </a:r>
          </a:p>
          <a:p>
            <a:pPr algn="r">
              <a:buFont typeface="Arial" pitchFamily="34" charset="0"/>
              <a:buChar char="•"/>
            </a:pPr>
            <a:r>
              <a:rPr lang="en-GB" dirty="0" smtClean="0"/>
              <a:t>How bad is the situation</a:t>
            </a:r>
          </a:p>
          <a:p>
            <a:pPr algn="r">
              <a:buFont typeface="Arial" pitchFamily="34" charset="0"/>
              <a:buChar char="•"/>
            </a:pPr>
            <a:r>
              <a:rPr lang="en-GB" dirty="0" smtClean="0"/>
              <a:t>How severe is the impact</a:t>
            </a:r>
          </a:p>
          <a:p>
            <a:pPr algn="r">
              <a:buFont typeface="Arial" pitchFamily="34" charset="0"/>
              <a:buChar char="•"/>
            </a:pPr>
            <a:r>
              <a:rPr lang="en-GB" dirty="0" smtClean="0"/>
              <a:t>Who is moderately or severely affected</a:t>
            </a:r>
          </a:p>
        </p:txBody>
      </p:sp>
      <p:cxnSp>
        <p:nvCxnSpPr>
          <p:cNvPr id="28" name="Connecteur droit 27"/>
          <p:cNvCxnSpPr/>
          <p:nvPr/>
        </p:nvCxnSpPr>
        <p:spPr>
          <a:xfrm>
            <a:off x="1619672" y="1556792"/>
            <a:ext cx="1368152" cy="864096"/>
          </a:xfrm>
          <a:prstGeom prst="line">
            <a:avLst/>
          </a:prstGeom>
          <a:ln w="508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2627784" y="1772816"/>
            <a:ext cx="3600400" cy="3384376"/>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Font typeface="Arial" pitchFamily="34" charset="0"/>
              <a:buChar char="•"/>
            </a:pPr>
            <a:r>
              <a:rPr lang="en-GB" b="1" dirty="0" smtClean="0">
                <a:solidFill>
                  <a:schemeClr val="tx1"/>
                </a:solidFill>
              </a:rPr>
              <a:t>Who are the most affected</a:t>
            </a:r>
          </a:p>
          <a:p>
            <a:pPr algn="ctr">
              <a:buFont typeface="Arial" pitchFamily="34" charset="0"/>
              <a:buChar char="•"/>
            </a:pPr>
            <a:endParaRPr lang="en-GB" b="1" dirty="0" smtClean="0">
              <a:solidFill>
                <a:schemeClr val="tx1"/>
              </a:solidFill>
            </a:endParaRPr>
          </a:p>
          <a:p>
            <a:pPr algn="ctr">
              <a:buFont typeface="Arial" pitchFamily="34" charset="0"/>
              <a:buChar char="•"/>
            </a:pPr>
            <a:r>
              <a:rPr lang="en-GB" b="1" dirty="0" smtClean="0">
                <a:solidFill>
                  <a:schemeClr val="tx1"/>
                </a:solidFill>
              </a:rPr>
              <a:t>Where are the most affected areas</a:t>
            </a:r>
          </a:p>
          <a:p>
            <a:pPr algn="ctr">
              <a:buFont typeface="Arial" pitchFamily="34" charset="0"/>
              <a:buChar char="•"/>
            </a:pPr>
            <a:endParaRPr lang="en-GB" b="1" dirty="0" smtClean="0">
              <a:solidFill>
                <a:schemeClr val="tx1"/>
              </a:solidFill>
            </a:endParaRPr>
          </a:p>
          <a:p>
            <a:pPr algn="ctr">
              <a:buFont typeface="Arial" pitchFamily="34" charset="0"/>
              <a:buChar char="•"/>
            </a:pPr>
            <a:r>
              <a:rPr lang="en-GB" b="1" dirty="0" smtClean="0">
                <a:solidFill>
                  <a:schemeClr val="tx1"/>
                </a:solidFill>
              </a:rPr>
              <a:t>What are the most affected sectors/domains</a:t>
            </a:r>
          </a:p>
          <a:p>
            <a:pPr algn="ctr">
              <a:buFont typeface="Arial" pitchFamily="34" charset="0"/>
              <a:buChar char="•"/>
            </a:pPr>
            <a:endParaRPr lang="en-GB" b="1" dirty="0" smtClean="0">
              <a:solidFill>
                <a:schemeClr val="tx1"/>
              </a:solidFill>
            </a:endParaRPr>
          </a:p>
          <a:p>
            <a:pPr algn="ctr">
              <a:buFont typeface="Arial" pitchFamily="34" charset="0"/>
              <a:buChar char="•"/>
            </a:pPr>
            <a:r>
              <a:rPr lang="en-GB" b="1" dirty="0" smtClean="0">
                <a:solidFill>
                  <a:schemeClr val="tx1"/>
                </a:solidFill>
              </a:rPr>
              <a:t>What to do next</a:t>
            </a:r>
            <a:endParaRPr lang="fr-FR" b="1" dirty="0">
              <a:solidFill>
                <a:schemeClr val="tx1"/>
              </a:solidFill>
            </a:endParaRPr>
          </a:p>
        </p:txBody>
      </p:sp>
      <p:sp>
        <p:nvSpPr>
          <p:cNvPr id="4" name="ZoneTexte 3"/>
          <p:cNvSpPr txBox="1"/>
          <p:nvPr/>
        </p:nvSpPr>
        <p:spPr>
          <a:xfrm>
            <a:off x="5868144" y="1700808"/>
            <a:ext cx="3275856" cy="2092881"/>
          </a:xfrm>
          <a:prstGeom prst="rect">
            <a:avLst/>
          </a:prstGeom>
          <a:noFill/>
        </p:spPr>
        <p:txBody>
          <a:bodyPr wrap="square" rtlCol="0">
            <a:spAutoFit/>
          </a:bodyPr>
          <a:lstStyle/>
          <a:p>
            <a:pPr algn="r"/>
            <a:r>
              <a:rPr lang="en-GB" sz="4000" dirty="0" smtClean="0">
                <a:solidFill>
                  <a:srgbClr val="9F3C88"/>
                </a:solidFill>
                <a:latin typeface="+mj-lt"/>
                <a:ea typeface="+mj-ea"/>
                <a:cs typeface="+mj-cs"/>
              </a:rPr>
              <a:t>How Many</a:t>
            </a:r>
          </a:p>
          <a:p>
            <a:pPr algn="r">
              <a:buFont typeface="Arial" pitchFamily="34" charset="0"/>
              <a:buChar char="•"/>
            </a:pPr>
            <a:r>
              <a:rPr lang="en-GB" dirty="0" smtClean="0"/>
              <a:t>Affected population figures</a:t>
            </a:r>
          </a:p>
          <a:p>
            <a:pPr algn="r">
              <a:buFont typeface="Arial" pitchFamily="34" charset="0"/>
              <a:buChar char="•"/>
            </a:pPr>
            <a:r>
              <a:rPr lang="en-GB" dirty="0" smtClean="0"/>
              <a:t>Breakdown per geo. area</a:t>
            </a:r>
          </a:p>
          <a:p>
            <a:pPr algn="r">
              <a:buFont typeface="Arial" pitchFamily="34" charset="0"/>
              <a:buChar char="•"/>
            </a:pPr>
            <a:r>
              <a:rPr lang="en-GB" dirty="0" smtClean="0"/>
              <a:t>Breakdown per group</a:t>
            </a:r>
          </a:p>
          <a:p>
            <a:pPr algn="r">
              <a:buFont typeface="Arial" pitchFamily="34" charset="0"/>
              <a:buChar char="•"/>
            </a:pPr>
            <a:r>
              <a:rPr lang="en-GB" dirty="0" smtClean="0"/>
              <a:t>Breakdown per sector</a:t>
            </a:r>
          </a:p>
          <a:p>
            <a:pPr algn="r">
              <a:buFont typeface="Arial" pitchFamily="34" charset="0"/>
              <a:buChar char="•"/>
            </a:pPr>
            <a:r>
              <a:rPr lang="en-GB" dirty="0" smtClean="0"/>
              <a:t>SADD</a:t>
            </a:r>
            <a:endParaRPr lang="fr-FR" dirty="0"/>
          </a:p>
        </p:txBody>
      </p:sp>
      <p:sp>
        <p:nvSpPr>
          <p:cNvPr id="6" name="ZoneTexte 5"/>
          <p:cNvSpPr txBox="1"/>
          <p:nvPr/>
        </p:nvSpPr>
        <p:spPr>
          <a:xfrm>
            <a:off x="0" y="4005064"/>
            <a:ext cx="2627784" cy="1261884"/>
          </a:xfrm>
          <a:prstGeom prst="rect">
            <a:avLst/>
          </a:prstGeom>
          <a:noFill/>
        </p:spPr>
        <p:txBody>
          <a:bodyPr wrap="square" rtlCol="0">
            <a:spAutoFit/>
          </a:bodyPr>
          <a:lstStyle/>
          <a:p>
            <a:r>
              <a:rPr lang="en-GB" sz="4000" dirty="0" smtClean="0">
                <a:solidFill>
                  <a:srgbClr val="9F3C88"/>
                </a:solidFill>
                <a:latin typeface="+mj-lt"/>
                <a:ea typeface="+mj-ea"/>
                <a:cs typeface="+mj-cs"/>
              </a:rPr>
              <a:t>Where</a:t>
            </a:r>
          </a:p>
          <a:p>
            <a:pPr>
              <a:buFont typeface="Arial" pitchFamily="34" charset="0"/>
              <a:buChar char="•"/>
            </a:pPr>
            <a:r>
              <a:rPr lang="en-GB" dirty="0" smtClean="0"/>
              <a:t>Geographical areas affected by the disaster</a:t>
            </a:r>
            <a:endParaRPr lang="fr-FR" dirty="0"/>
          </a:p>
        </p:txBody>
      </p:sp>
      <p:cxnSp>
        <p:nvCxnSpPr>
          <p:cNvPr id="39" name="Connecteur droit 38"/>
          <p:cNvCxnSpPr/>
          <p:nvPr/>
        </p:nvCxnSpPr>
        <p:spPr>
          <a:xfrm flipV="1">
            <a:off x="1619672" y="4509120"/>
            <a:ext cx="1296144" cy="792088"/>
          </a:xfrm>
          <a:prstGeom prst="line">
            <a:avLst/>
          </a:prstGeom>
          <a:ln w="508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6012160" y="1628800"/>
            <a:ext cx="1512168" cy="936104"/>
          </a:xfrm>
          <a:prstGeom prst="line">
            <a:avLst/>
          </a:prstGeom>
          <a:ln w="508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940152" y="4437112"/>
            <a:ext cx="1440160" cy="864096"/>
          </a:xfrm>
          <a:prstGeom prst="line">
            <a:avLst/>
          </a:prstGeom>
          <a:ln w="508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e 18"/>
          <p:cNvGrpSpPr/>
          <p:nvPr/>
        </p:nvGrpSpPr>
        <p:grpSpPr>
          <a:xfrm>
            <a:off x="7164289" y="0"/>
            <a:ext cx="1979706" cy="1728192"/>
            <a:chOff x="7429974" y="1268760"/>
            <a:chExt cx="1246482" cy="1080120"/>
          </a:xfrm>
          <a:solidFill>
            <a:srgbClr val="00B050"/>
          </a:solidFill>
        </p:grpSpPr>
        <p:sp>
          <p:nvSpPr>
            <p:cNvPr id="8" name="Rectangle 7"/>
            <p:cNvSpPr/>
            <p:nvPr/>
          </p:nvSpPr>
          <p:spPr>
            <a:xfrm>
              <a:off x="7668344" y="1268760"/>
              <a:ext cx="1008112" cy="1008112"/>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5"/>
            <p:cNvSpPr/>
            <p:nvPr/>
          </p:nvSpPr>
          <p:spPr>
            <a:xfrm>
              <a:off x="7884368" y="1988840"/>
              <a:ext cx="504056" cy="3600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65"/>
            <p:cNvSpPr/>
            <p:nvPr/>
          </p:nvSpPr>
          <p:spPr>
            <a:xfrm>
              <a:off x="7429974" y="1476670"/>
              <a:ext cx="504057" cy="45005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776750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heckerboard(across)">
                                      <p:cBhvr>
                                        <p:cTn id="49" dur="500"/>
                                        <p:tgtEl>
                                          <p:spTgt spid="26"/>
                                        </p:tgtEl>
                                      </p:cBhvr>
                                    </p:animEffect>
                                  </p:childTnLst>
                                </p:cTn>
                              </p:par>
                              <p:par>
                                <p:cTn id="50" presetID="5" presetClass="entr" presetSubtype="1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heckerboard(across)">
                                      <p:cBhvr>
                                        <p:cTn id="52" dur="500"/>
                                        <p:tgtEl>
                                          <p:spTgt spid="28"/>
                                        </p:tgtEl>
                                      </p:cBhvr>
                                    </p:animEffect>
                                  </p:childTnLst>
                                </p:cTn>
                              </p:par>
                              <p:par>
                                <p:cTn id="53" presetID="5" presetClass="entr" presetSubtype="1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checkerboard(across)">
                                      <p:cBhvr>
                                        <p:cTn id="55" dur="500"/>
                                        <p:tgtEl>
                                          <p:spTgt spid="39"/>
                                        </p:tgtEl>
                                      </p:cBhvr>
                                    </p:animEffect>
                                  </p:childTnLst>
                                </p:cTn>
                              </p:par>
                              <p:par>
                                <p:cTn id="56" presetID="5" presetClass="entr" presetSubtype="1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heckerboard(across)">
                                      <p:cBhvr>
                                        <p:cTn id="58" dur="500"/>
                                        <p:tgtEl>
                                          <p:spTgt spid="43"/>
                                        </p:tgtEl>
                                      </p:cBhvr>
                                    </p:animEffect>
                                  </p:childTnLst>
                                </p:cTn>
                              </p:par>
                              <p:par>
                                <p:cTn id="59" presetID="5" presetClass="entr" presetSubtype="1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checkerboard(across)">
                                      <p:cBhvr>
                                        <p:cTn id="6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7" grpId="0"/>
      <p:bldP spid="26"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de-CH" dirty="0" smtClean="0"/>
              <a:t>Some types of data</a:t>
            </a:r>
            <a:endParaRPr lang="fr-FR" dirty="0"/>
          </a:p>
        </p:txBody>
      </p:sp>
      <p:sp>
        <p:nvSpPr>
          <p:cNvPr id="4" name="Text Box 2"/>
          <p:cNvSpPr txBox="1">
            <a:spLocks noChangeArrowheads="1"/>
          </p:cNvSpPr>
          <p:nvPr/>
        </p:nvSpPr>
        <p:spPr bwMode="auto">
          <a:xfrm>
            <a:off x="260640" y="1916832"/>
            <a:ext cx="8559832" cy="4605604"/>
          </a:xfrm>
          <a:prstGeom prst="rect">
            <a:avLst/>
          </a:prstGeom>
          <a:noFill/>
          <a:ln w="9525">
            <a:noFill/>
            <a:round/>
            <a:headEnd/>
            <a:tailEnd/>
          </a:ln>
        </p:spPr>
        <p:txBody>
          <a:bodyPr lIns="0" tIns="25471" rIns="0" bIns="0"/>
          <a:lstStyle/>
          <a:p>
            <a:pPr marL="416166" lvl="1"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4000" b="1" dirty="0" smtClean="0">
                <a:cs typeface="Times New Roman" pitchFamily="18" charset="0"/>
              </a:rPr>
              <a:t>Secondary data: </a:t>
            </a:r>
            <a:endParaRPr lang="en-US" sz="4000" b="1" dirty="0" smtClean="0">
              <a:cs typeface="Times New Roman" pitchFamily="18" charset="0"/>
            </a:endParaRPr>
          </a:p>
          <a:p>
            <a:pPr marL="873366" lvl="2"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4000" dirty="0" smtClean="0">
                <a:solidFill>
                  <a:srgbClr val="000000"/>
                </a:solidFill>
                <a:cs typeface="Times New Roman" pitchFamily="18" charset="0"/>
              </a:rPr>
              <a:t>Collected </a:t>
            </a:r>
            <a:r>
              <a:rPr lang="en-US" sz="4000" dirty="0" smtClean="0">
                <a:solidFill>
                  <a:srgbClr val="000000"/>
                </a:solidFill>
                <a:cs typeface="Times New Roman" pitchFamily="18" charset="0"/>
              </a:rPr>
              <a:t>by someone </a:t>
            </a:r>
            <a:r>
              <a:rPr lang="en-US" sz="4000" dirty="0" smtClean="0">
                <a:solidFill>
                  <a:srgbClr val="000000"/>
                </a:solidFill>
                <a:cs typeface="Times New Roman" pitchFamily="18" charset="0"/>
              </a:rPr>
              <a:t>else</a:t>
            </a:r>
            <a:endParaRPr lang="en-US" sz="4000" dirty="0" smtClean="0">
              <a:solidFill>
                <a:srgbClr val="000000"/>
              </a:solidFill>
              <a:cs typeface="Times New Roman" pitchFamily="18" charset="0"/>
            </a:endParaRPr>
          </a:p>
          <a:p>
            <a:pPr marL="416166"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GB" sz="4000" b="1" dirty="0" smtClean="0">
                <a:solidFill>
                  <a:srgbClr val="000000"/>
                </a:solidFill>
                <a:cs typeface="Times New Roman" pitchFamily="18" charset="0"/>
              </a:rPr>
              <a:t>Primary data</a:t>
            </a:r>
            <a:r>
              <a:rPr lang="en-GB" sz="4000" b="1" dirty="0" smtClean="0">
                <a:solidFill>
                  <a:srgbClr val="FF0000"/>
                </a:solidFill>
                <a:cs typeface="Times New Roman" pitchFamily="18" charset="0"/>
              </a:rPr>
              <a:t> </a:t>
            </a:r>
            <a:r>
              <a:rPr lang="en-GB" sz="4000" b="1" dirty="0" smtClean="0">
                <a:solidFill>
                  <a:srgbClr val="000000"/>
                </a:solidFill>
                <a:cs typeface="Times New Roman" pitchFamily="18" charset="0"/>
              </a:rPr>
              <a:t>: </a:t>
            </a:r>
            <a:endParaRPr lang="en-GB" sz="4000" b="1" dirty="0" smtClean="0">
              <a:solidFill>
                <a:srgbClr val="000000"/>
              </a:solidFill>
              <a:cs typeface="Times New Roman" pitchFamily="18" charset="0"/>
            </a:endParaRPr>
          </a:p>
          <a:p>
            <a:pPr marL="873366" lvl="1"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GB" sz="4000" dirty="0" smtClean="0">
                <a:solidFill>
                  <a:srgbClr val="000000"/>
                </a:solidFill>
                <a:cs typeface="Times New Roman" pitchFamily="18" charset="0"/>
              </a:rPr>
              <a:t>Collected </a:t>
            </a:r>
            <a:r>
              <a:rPr lang="en-GB" sz="4000" dirty="0" smtClean="0">
                <a:solidFill>
                  <a:srgbClr val="000000"/>
                </a:solidFill>
                <a:cs typeface="Times New Roman" pitchFamily="18" charset="0"/>
              </a:rPr>
              <a:t>by </a:t>
            </a:r>
            <a:r>
              <a:rPr lang="en-GB" sz="4000" dirty="0" smtClean="0">
                <a:solidFill>
                  <a:srgbClr val="000000"/>
                </a:solidFill>
                <a:cs typeface="Times New Roman" pitchFamily="18" charset="0"/>
              </a:rPr>
              <a:t>you </a:t>
            </a:r>
            <a:r>
              <a:rPr lang="en-GB" sz="4000" dirty="0" smtClean="0">
                <a:solidFill>
                  <a:srgbClr val="000000"/>
                </a:solidFill>
                <a:cs typeface="Times New Roman" pitchFamily="18" charset="0"/>
              </a:rPr>
              <a:t>and your team</a:t>
            </a:r>
          </a:p>
          <a:p>
            <a:pPr marL="416166"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GB" sz="4000" b="1" dirty="0" smtClean="0">
                <a:solidFill>
                  <a:srgbClr val="000000"/>
                </a:solidFill>
                <a:cs typeface="Times New Roman" pitchFamily="18" charset="0"/>
              </a:rPr>
              <a:t>Primary-secondary</a:t>
            </a:r>
            <a:r>
              <a:rPr lang="en-US" sz="4000" dirty="0" smtClean="0"/>
              <a:t>™</a:t>
            </a:r>
            <a:r>
              <a:rPr lang="en-GB" sz="4000" b="1" dirty="0" smtClean="0">
                <a:solidFill>
                  <a:srgbClr val="000000"/>
                </a:solidFill>
                <a:cs typeface="Times New Roman" pitchFamily="18" charset="0"/>
              </a:rPr>
              <a:t>  </a:t>
            </a:r>
            <a:r>
              <a:rPr lang="en-GB" sz="4000" b="1" dirty="0" smtClean="0">
                <a:solidFill>
                  <a:srgbClr val="000000"/>
                </a:solidFill>
                <a:cs typeface="Times New Roman" pitchFamily="18" charset="0"/>
              </a:rPr>
              <a:t>data: </a:t>
            </a:r>
            <a:r>
              <a:rPr lang="en-GB" sz="4000" dirty="0" smtClean="0">
                <a:solidFill>
                  <a:srgbClr val="000000"/>
                </a:solidFill>
                <a:cs typeface="Times New Roman" pitchFamily="18" charset="0"/>
              </a:rPr>
              <a:t>???</a:t>
            </a:r>
            <a:endParaRPr lang="en-US" sz="4000" dirty="0">
              <a:solidFill>
                <a:srgbClr val="000000"/>
              </a:solidFill>
              <a:cs typeface="Times New Roman" pitchFamily="18" charset="0"/>
            </a:endParaRPr>
          </a:p>
          <a:p>
            <a:pPr marL="311045" indent="-309605">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4400" dirty="0" smtClean="0">
                <a:solidFill>
                  <a:srgbClr val="000000"/>
                </a:solidFill>
                <a:latin typeface="Times New Roman" pitchFamily="18" charset="0"/>
                <a:cs typeface="Times New Roman" pitchFamily="18" charset="0"/>
              </a:rPr>
              <a:t> </a:t>
            </a:r>
            <a:endParaRPr lang="en-US" sz="4400" dirty="0">
              <a:solidFill>
                <a:srgbClr val="000000"/>
              </a:solidFill>
              <a:latin typeface="Times New Roman" pitchFamily="18" charset="0"/>
              <a:cs typeface="Times New Roman" pitchFamily="18" charset="0"/>
            </a:endParaRPr>
          </a:p>
          <a:p>
            <a:pPr lvl="1" indent="-257764">
              <a:spcAft>
                <a:spcPts val="1032"/>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endParaRPr lang="en-US" sz="4400" dirty="0">
              <a:solidFill>
                <a:srgbClr val="000000"/>
              </a:solidFill>
              <a:latin typeface="Times New Roman" pitchFamily="18" charset="0"/>
              <a:cs typeface="Times New Roman" pitchFamily="18" charset="0"/>
            </a:endParaRPr>
          </a:p>
          <a:p>
            <a:pPr marL="311045" indent="-309605">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endParaRPr lang="fr-FR" sz="4000" dirty="0">
              <a:solidFill>
                <a:srgbClr val="000000"/>
              </a:solidFill>
              <a:latin typeface="Tempus Sans ITC" pitchFamily="82" charset="0"/>
            </a:endParaRPr>
          </a:p>
        </p:txBody>
      </p:sp>
    </p:spTree>
    <p:extLst>
      <p:ext uri="{BB962C8B-B14F-4D97-AF65-F5344CB8AC3E}">
        <p14:creationId xmlns="" xmlns:p14="http://schemas.microsoft.com/office/powerpoint/2010/main" val="34581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 xmlns:p14="http://schemas.microsoft.com/office/powerpoint/2010/main" val="959845243"/>
              </p:ext>
            </p:extLst>
          </p:nvPr>
        </p:nvGraphicFramePr>
        <p:xfrm>
          <a:off x="0" y="1412776"/>
          <a:ext cx="87484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179512" y="485800"/>
            <a:ext cx="8229600" cy="1143000"/>
          </a:xfrm>
        </p:spPr>
        <p:txBody>
          <a:bodyPr>
            <a:normAutofit/>
          </a:bodyPr>
          <a:lstStyle/>
          <a:p>
            <a:pPr algn="l"/>
            <a:r>
              <a:rPr lang="en-GB" dirty="0" smtClean="0"/>
              <a:t>#1 - Identify affected groups</a:t>
            </a:r>
            <a:endParaRPr lang="en-GB" dirty="0"/>
          </a:p>
        </p:txBody>
      </p:sp>
    </p:spTree>
    <p:extLst>
      <p:ext uri="{BB962C8B-B14F-4D97-AF65-F5344CB8AC3E}">
        <p14:creationId xmlns="" xmlns:p14="http://schemas.microsoft.com/office/powerpoint/2010/main" val="3352234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7929" y="413827"/>
            <a:ext cx="8229600" cy="980728"/>
          </a:xfrm>
        </p:spPr>
        <p:txBody>
          <a:bodyPr/>
          <a:lstStyle/>
          <a:p>
            <a:pPr algn="l"/>
            <a:r>
              <a:rPr lang="en-GB" sz="4000" dirty="0" smtClean="0"/>
              <a:t>#2 - Issue</a:t>
            </a:r>
            <a:r>
              <a:rPr lang="en-GB" dirty="0" smtClean="0"/>
              <a:t> typology and mapping</a:t>
            </a:r>
            <a:endParaRPr lang="fr-FR" dirty="0"/>
          </a:p>
        </p:txBody>
      </p:sp>
      <p:graphicFrame>
        <p:nvGraphicFramePr>
          <p:cNvPr id="3" name="Tableau 2"/>
          <p:cNvGraphicFramePr>
            <a:graphicFrameLocks noGrp="1"/>
          </p:cNvGraphicFramePr>
          <p:nvPr>
            <p:extLst>
              <p:ext uri="{D42A27DB-BD31-4B8C-83A1-F6EECF244321}">
                <p14:modId xmlns="" xmlns:p14="http://schemas.microsoft.com/office/powerpoint/2010/main" val="1356694578"/>
              </p:ext>
            </p:extLst>
          </p:nvPr>
        </p:nvGraphicFramePr>
        <p:xfrm>
          <a:off x="251520" y="5085184"/>
          <a:ext cx="8784976" cy="1224136"/>
        </p:xfrm>
        <a:graphic>
          <a:graphicData uri="http://schemas.openxmlformats.org/drawingml/2006/table">
            <a:tbl>
              <a:tblPr/>
              <a:tblGrid>
                <a:gridCol w="4392488"/>
                <a:gridCol w="4392488"/>
              </a:tblGrid>
              <a:tr h="445141">
                <a:tc>
                  <a:txBody>
                    <a:bodyPr/>
                    <a:lstStyle/>
                    <a:p>
                      <a:r>
                        <a:rPr lang="en-US" sz="1800" dirty="0">
                          <a:latin typeface="Helvetica, Arial, Geneva, Verdana, sans-serif"/>
                        </a:rPr>
                        <a:t>Information you know you have</a:t>
                      </a:r>
                      <a:endParaRPr lang="en-US" sz="1800" dirty="0"/>
                    </a:p>
                  </a:txBody>
                  <a:tcPr anchor="ctr">
                    <a:lnL>
                      <a:noFill/>
                    </a:lnL>
                    <a:lnR>
                      <a:noFill/>
                    </a:lnR>
                    <a:lnT>
                      <a:noFill/>
                    </a:lnT>
                    <a:lnB>
                      <a:noFill/>
                    </a:lnB>
                  </a:tcPr>
                </a:tc>
                <a:tc>
                  <a:txBody>
                    <a:bodyPr/>
                    <a:lstStyle/>
                    <a:p>
                      <a:r>
                        <a:rPr lang="en-US" sz="1800" dirty="0">
                          <a:latin typeface="Helvetica, Arial, Geneva, Verdana, sans-serif"/>
                        </a:rPr>
                        <a:t>Information you know you don't have</a:t>
                      </a:r>
                      <a:endParaRPr lang="en-US" sz="1800" dirty="0"/>
                    </a:p>
                  </a:txBody>
                  <a:tcPr anchor="ctr">
                    <a:lnL>
                      <a:noFill/>
                    </a:lnL>
                    <a:lnR>
                      <a:noFill/>
                    </a:lnR>
                    <a:lnT>
                      <a:noFill/>
                    </a:lnT>
                    <a:lnB>
                      <a:noFill/>
                    </a:lnB>
                  </a:tcPr>
                </a:tc>
              </a:tr>
              <a:tr h="778995">
                <a:tc>
                  <a:txBody>
                    <a:bodyPr/>
                    <a:lstStyle/>
                    <a:p>
                      <a:r>
                        <a:rPr lang="en-US" sz="1800" dirty="0">
                          <a:latin typeface="Helvetica, Arial, Geneva, Verdana, sans-serif"/>
                        </a:rPr>
                        <a:t>Information you don't know you have </a:t>
                      </a:r>
                      <a:endParaRPr lang="en-US" sz="1800" dirty="0"/>
                    </a:p>
                  </a:txBody>
                  <a:tcPr anchor="ctr">
                    <a:lnL>
                      <a:noFill/>
                    </a:lnL>
                    <a:lnR>
                      <a:noFill/>
                    </a:lnR>
                    <a:lnT>
                      <a:noFill/>
                    </a:lnT>
                    <a:lnB>
                      <a:noFill/>
                    </a:lnB>
                  </a:tcPr>
                </a:tc>
                <a:tc>
                  <a:txBody>
                    <a:bodyPr/>
                    <a:lstStyle/>
                    <a:p>
                      <a:r>
                        <a:rPr lang="en-US" sz="1800" dirty="0">
                          <a:latin typeface="Helvetica, Arial, Geneva, Verdana, sans-serif"/>
                        </a:rPr>
                        <a:t>Information you don't know you don't have</a:t>
                      </a:r>
                      <a:endParaRPr lang="en-US" sz="1800" dirty="0"/>
                    </a:p>
                  </a:txBody>
                  <a:tcPr anchor="ctr">
                    <a:lnL>
                      <a:noFill/>
                    </a:lnL>
                    <a:lnR>
                      <a:noFill/>
                    </a:lnR>
                    <a:lnT>
                      <a:noFill/>
                    </a:lnT>
                    <a:lnB>
                      <a:noFill/>
                    </a:lnB>
                  </a:tcPr>
                </a:tc>
              </a:tr>
            </a:tbl>
          </a:graphicData>
        </a:graphic>
      </p:graphicFrame>
      <p:graphicFrame>
        <p:nvGraphicFramePr>
          <p:cNvPr id="6" name="Diagram 14"/>
          <p:cNvGraphicFramePr/>
          <p:nvPr>
            <p:extLst>
              <p:ext uri="{D42A27DB-BD31-4B8C-83A1-F6EECF244321}">
                <p14:modId xmlns="" xmlns:p14="http://schemas.microsoft.com/office/powerpoint/2010/main" val="1513189064"/>
              </p:ext>
            </p:extLst>
          </p:nvPr>
        </p:nvGraphicFramePr>
        <p:xfrm>
          <a:off x="0" y="1196752"/>
          <a:ext cx="7164287"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69126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85191" y="504056"/>
            <a:ext cx="8229600" cy="836712"/>
          </a:xfrm>
        </p:spPr>
        <p:txBody>
          <a:bodyPr/>
          <a:lstStyle/>
          <a:p>
            <a:pPr algn="l"/>
            <a:r>
              <a:rPr lang="en-GB" dirty="0" smtClean="0"/>
              <a:t>#3 - The donut theory...</a:t>
            </a:r>
            <a:endParaRPr lang="fr-FR" dirty="0"/>
          </a:p>
        </p:txBody>
      </p:sp>
      <p:sp>
        <p:nvSpPr>
          <p:cNvPr id="3" name="Espace réservé du contenu 2"/>
          <p:cNvSpPr>
            <a:spLocks noGrp="1"/>
          </p:cNvSpPr>
          <p:nvPr>
            <p:ph idx="1"/>
          </p:nvPr>
        </p:nvSpPr>
        <p:spPr>
          <a:xfrm>
            <a:off x="35496" y="1207293"/>
            <a:ext cx="9108504" cy="2149699"/>
          </a:xfrm>
        </p:spPr>
        <p:txBody>
          <a:bodyPr>
            <a:normAutofit/>
          </a:bodyPr>
          <a:lstStyle/>
          <a:p>
            <a:r>
              <a:rPr lang="en-GB" dirty="0" smtClean="0"/>
              <a:t>Focus as much on the hole than on the donut</a:t>
            </a:r>
          </a:p>
          <a:p>
            <a:endParaRPr lang="en-GB" dirty="0" smtClean="0"/>
          </a:p>
          <a:p>
            <a:r>
              <a:rPr lang="en-GB" dirty="0" smtClean="0"/>
              <a:t>What you don’t see is sometimes more important than what you see...</a:t>
            </a:r>
          </a:p>
          <a:p>
            <a:endParaRPr lang="en-GB" dirty="0" smtClean="0"/>
          </a:p>
        </p:txBody>
      </p:sp>
      <p:pic>
        <p:nvPicPr>
          <p:cNvPr id="1026" name="Picture 2"/>
          <p:cNvPicPr>
            <a:picLocks noChangeAspect="1" noChangeArrowheads="1"/>
          </p:cNvPicPr>
          <p:nvPr/>
        </p:nvPicPr>
        <p:blipFill>
          <a:blip r:embed="rId3" cstate="print"/>
          <a:srcRect/>
          <a:stretch>
            <a:fillRect/>
          </a:stretch>
        </p:blipFill>
        <p:spPr bwMode="auto">
          <a:xfrm>
            <a:off x="4475989" y="3356992"/>
            <a:ext cx="4668011" cy="3501008"/>
          </a:xfrm>
          <a:prstGeom prst="rect">
            <a:avLst/>
          </a:prstGeom>
          <a:noFill/>
          <a:ln w="9525">
            <a:noFill/>
            <a:miter lim="800000"/>
            <a:headEnd/>
            <a:tailEnd/>
          </a:ln>
        </p:spPr>
      </p:pic>
      <p:sp>
        <p:nvSpPr>
          <p:cNvPr id="5" name="Rectangle 4"/>
          <p:cNvSpPr/>
          <p:nvPr/>
        </p:nvSpPr>
        <p:spPr>
          <a:xfrm>
            <a:off x="0" y="4005064"/>
            <a:ext cx="4499991" cy="1569660"/>
          </a:xfrm>
          <a:prstGeom prst="rect">
            <a:avLst/>
          </a:prstGeom>
        </p:spPr>
        <p:txBody>
          <a:bodyPr wrap="square">
            <a:spAutoFit/>
          </a:bodyPr>
          <a:lstStyle/>
          <a:p>
            <a:pPr marL="342900" lvl="0" indent="-342900">
              <a:spcBef>
                <a:spcPct val="20000"/>
              </a:spcBef>
              <a:buFont typeface="Arial" pitchFamily="34" charset="0"/>
              <a:buChar char="•"/>
            </a:pPr>
            <a:r>
              <a:rPr lang="en-GB" sz="3200" dirty="0" smtClean="0">
                <a:solidFill>
                  <a:prstClr val="black"/>
                </a:solidFill>
              </a:rPr>
              <a:t>No information... is an extremely important piece of information</a:t>
            </a:r>
            <a:endParaRPr lang="fr-FR" sz="3200" dirty="0">
              <a:solidFill>
                <a:prstClr val="black"/>
              </a:solidFill>
            </a:endParaRPr>
          </a:p>
        </p:txBody>
      </p:sp>
    </p:spTree>
    <p:extLst>
      <p:ext uri="{BB962C8B-B14F-4D97-AF65-F5344CB8AC3E}">
        <p14:creationId xmlns="" xmlns:p14="http://schemas.microsoft.com/office/powerpoint/2010/main" val="2377436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4638240" y="718636"/>
            <a:ext cx="4043520" cy="3753034"/>
          </a:xfrm>
          <a:prstGeom prst="rect">
            <a:avLst/>
          </a:prstGeom>
          <a:noFill/>
          <a:ln w="9525">
            <a:noFill/>
            <a:round/>
            <a:headEnd/>
            <a:tailEnd/>
          </a:ln>
        </p:spPr>
        <p:txBody>
          <a:bodyPr lIns="0" tIns="25471" rIns="0" bIns="0"/>
          <a:lstStyle/>
          <a:p>
            <a:pPr marL="311045" indent="-309605">
              <a:spcAft>
                <a:spcPts val="1293"/>
              </a:spcAft>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pPr>
            <a:endParaRPr lang="en-US" sz="2400">
              <a:solidFill>
                <a:srgbClr val="000000"/>
              </a:solidFill>
              <a:latin typeface="Times New Roman" pitchFamily="18" charset="0"/>
              <a:cs typeface="Times New Roman" pitchFamily="18" charset="0"/>
            </a:endParaRPr>
          </a:p>
        </p:txBody>
      </p:sp>
      <p:sp>
        <p:nvSpPr>
          <p:cNvPr id="6" name="Titre 1"/>
          <p:cNvSpPr txBox="1">
            <a:spLocks/>
          </p:cNvSpPr>
          <p:nvPr/>
        </p:nvSpPr>
        <p:spPr>
          <a:xfrm>
            <a:off x="685800" y="2391023"/>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Secondary Data – </a:t>
            </a:r>
            <a:r>
              <a:rPr lang="en-GB" dirty="0" smtClean="0">
                <a:solidFill>
                  <a:srgbClr val="9F3C88"/>
                </a:solidFill>
              </a:rPr>
              <a:t>Summary</a:t>
            </a:r>
            <a:endParaRPr lang="fr-FR" dirty="0">
              <a:solidFill>
                <a:srgbClr val="9F3C88"/>
              </a:solidFill>
            </a:endParaRPr>
          </a:p>
        </p:txBody>
      </p:sp>
    </p:spTree>
    <p:extLst>
      <p:ext uri="{BB962C8B-B14F-4D97-AF65-F5344CB8AC3E}">
        <p14:creationId xmlns="" xmlns:p14="http://schemas.microsoft.com/office/powerpoint/2010/main" val="2153721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88913"/>
            <a:ext cx="7123113" cy="792162"/>
          </a:xfrm>
        </p:spPr>
        <p:txBody>
          <a:bodyPr/>
          <a:lstStyle/>
          <a:p>
            <a:pPr algn="l"/>
            <a:r>
              <a:rPr lang="en-GB" dirty="0" smtClean="0"/>
              <a:t>Secondary data review</a:t>
            </a:r>
            <a:endParaRPr lang="en-GB" dirty="0"/>
          </a:p>
        </p:txBody>
      </p:sp>
      <p:sp>
        <p:nvSpPr>
          <p:cNvPr id="3" name="Subtitle 2"/>
          <p:cNvSpPr>
            <a:spLocks noGrp="1" noChangeAspect="1"/>
          </p:cNvSpPr>
          <p:nvPr>
            <p:ph type="subTitle" idx="4294967295"/>
          </p:nvPr>
        </p:nvSpPr>
        <p:spPr>
          <a:xfrm>
            <a:off x="611188" y="1268413"/>
            <a:ext cx="8532812" cy="4824412"/>
          </a:xfrm>
        </p:spPr>
        <p:txBody>
          <a:bodyPr>
            <a:noAutofit/>
          </a:bodyPr>
          <a:lstStyle/>
          <a:p>
            <a:pPr marL="190500" algn="l">
              <a:spcBef>
                <a:spcPts val="1200"/>
              </a:spcBef>
            </a:pPr>
            <a:r>
              <a:rPr lang="en-GB" sz="2400" dirty="0" smtClean="0">
                <a:solidFill>
                  <a:schemeClr val="tx1"/>
                </a:solidFill>
                <a:cs typeface="Arial" pitchFamily="34" charset="0"/>
              </a:rPr>
              <a:t>Allows to:</a:t>
            </a:r>
          </a:p>
          <a:p>
            <a:pPr marL="715963" indent="-342900" algn="l">
              <a:spcBef>
                <a:spcPts val="1200"/>
              </a:spcBef>
              <a:buFont typeface="+mj-lt"/>
              <a:buAutoNum type="arabicPeriod"/>
            </a:pPr>
            <a:r>
              <a:rPr lang="en-GB" sz="2400" dirty="0">
                <a:solidFill>
                  <a:schemeClr val="tx1"/>
                </a:solidFill>
                <a:cs typeface="Arial" pitchFamily="34" charset="0"/>
              </a:rPr>
              <a:t>C</a:t>
            </a:r>
            <a:r>
              <a:rPr lang="en-GB" sz="2400" dirty="0" smtClean="0">
                <a:solidFill>
                  <a:schemeClr val="tx1"/>
                </a:solidFill>
                <a:cs typeface="Arial" pitchFamily="34" charset="0"/>
              </a:rPr>
              <a:t>larify assumptions</a:t>
            </a:r>
          </a:p>
          <a:p>
            <a:pPr marL="715963" indent="-342900" algn="l">
              <a:spcBef>
                <a:spcPts val="1200"/>
              </a:spcBef>
              <a:buFont typeface="+mj-lt"/>
              <a:buAutoNum type="arabicPeriod"/>
            </a:pPr>
            <a:r>
              <a:rPr lang="en-GB" sz="2400" dirty="0">
                <a:solidFill>
                  <a:schemeClr val="tx1"/>
                </a:solidFill>
                <a:cs typeface="Arial" pitchFamily="34" charset="0"/>
              </a:rPr>
              <a:t>Identify information gaps</a:t>
            </a:r>
          </a:p>
          <a:p>
            <a:pPr marL="715963" indent="-342900" algn="l">
              <a:spcBef>
                <a:spcPts val="1200"/>
              </a:spcBef>
              <a:buFont typeface="+mj-lt"/>
              <a:buAutoNum type="arabicPeriod"/>
            </a:pPr>
            <a:r>
              <a:rPr lang="en-GB" sz="2400" dirty="0" smtClean="0">
                <a:solidFill>
                  <a:schemeClr val="tx1"/>
                </a:solidFill>
                <a:cs typeface="Arial" pitchFamily="34" charset="0"/>
              </a:rPr>
              <a:t>Develop hypotheses - what do I expect to find?</a:t>
            </a:r>
          </a:p>
          <a:p>
            <a:pPr marL="715963">
              <a:spcBef>
                <a:spcPts val="1200"/>
              </a:spcBef>
              <a:buFont typeface="+mj-lt"/>
              <a:buAutoNum type="arabicPeriod"/>
            </a:pPr>
            <a:r>
              <a:rPr lang="en-GB" sz="2400" dirty="0"/>
              <a:t>Determine primary data requirements</a:t>
            </a:r>
            <a:r>
              <a:rPr lang="en-GB" sz="2400" dirty="0" smtClean="0"/>
              <a:t>:</a:t>
            </a:r>
          </a:p>
          <a:p>
            <a:pPr marL="1203325" lvl="1" indent="-457200">
              <a:spcBef>
                <a:spcPts val="1200"/>
              </a:spcBef>
              <a:buFont typeface="+mj-lt"/>
              <a:buAutoNum type="alphaLcParenR"/>
            </a:pPr>
            <a:r>
              <a:rPr lang="en-GB" sz="2400" dirty="0"/>
              <a:t>Validate SDR conclusions and/or ‘fill in the blanks’</a:t>
            </a:r>
          </a:p>
          <a:p>
            <a:pPr marL="1203325" lvl="1" indent="-457200">
              <a:spcBef>
                <a:spcPts val="1200"/>
              </a:spcBef>
              <a:buFont typeface="+mj-lt"/>
              <a:buAutoNum type="alphaLcParenR"/>
            </a:pPr>
            <a:r>
              <a:rPr lang="en-GB" sz="2400" dirty="0"/>
              <a:t>Voice of the affected population</a:t>
            </a:r>
          </a:p>
          <a:p>
            <a:pPr marL="1203325" lvl="1" indent="-457200">
              <a:spcBef>
                <a:spcPts val="1200"/>
              </a:spcBef>
              <a:buFont typeface="+mj-lt"/>
              <a:buAutoNum type="alphaLcParenR"/>
            </a:pPr>
            <a:r>
              <a:rPr lang="en-GB" sz="2400" dirty="0"/>
              <a:t>Determine most appropriate interventions</a:t>
            </a:r>
          </a:p>
          <a:p>
            <a:pPr marL="1203325" lvl="1" indent="-457200">
              <a:spcBef>
                <a:spcPts val="1200"/>
              </a:spcBef>
              <a:buFont typeface="+mj-lt"/>
              <a:buAutoNum type="alphaLcParenR"/>
            </a:pPr>
            <a:r>
              <a:rPr lang="en-GB" sz="2400" dirty="0"/>
              <a:t>Assess practicalities of aid delivery </a:t>
            </a:r>
          </a:p>
          <a:p>
            <a:pPr marL="1116013" lvl="1">
              <a:spcBef>
                <a:spcPts val="1200"/>
              </a:spcBef>
              <a:buFont typeface="+mj-lt"/>
              <a:buAutoNum type="alphaLcParenR"/>
            </a:pPr>
            <a:endParaRPr lang="en-GB" sz="1400" dirty="0" smtClean="0">
              <a:solidFill>
                <a:schemeClr val="tx1"/>
              </a:solidFill>
              <a:latin typeface="Arial" pitchFamily="34" charset="0"/>
              <a:cs typeface="Arial" pitchFamily="34" charset="0"/>
            </a:endParaRPr>
          </a:p>
          <a:p>
            <a:pPr marL="533400" indent="-342900">
              <a:spcBef>
                <a:spcPts val="1200"/>
              </a:spcBef>
              <a:buFont typeface="+mj-lt"/>
              <a:buAutoNum type="arabicPeriod"/>
            </a:pPr>
            <a:endParaRPr lang="en-GB" sz="2400" dirty="0" smtClean="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99496875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folHlink"/>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folHlink"/>
                                      </p:to>
                                    </p:animClr>
                                  </p:sub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Title 3"/>
          <p:cNvSpPr>
            <a:spLocks noGrp="1"/>
          </p:cNvSpPr>
          <p:nvPr>
            <p:ph type="title"/>
          </p:nvPr>
        </p:nvSpPr>
        <p:spPr>
          <a:xfrm>
            <a:off x="0" y="332656"/>
            <a:ext cx="8991600" cy="1143000"/>
          </a:xfrm>
        </p:spPr>
        <p:txBody>
          <a:bodyPr/>
          <a:lstStyle/>
          <a:p>
            <a:pPr algn="l"/>
            <a:r>
              <a:rPr lang="en-GB" sz="4000" dirty="0" smtClean="0"/>
              <a:t>Key principles</a:t>
            </a:r>
            <a:endParaRPr lang="en-US" sz="4000" dirty="0" smtClean="0"/>
          </a:p>
        </p:txBody>
      </p:sp>
      <p:sp>
        <p:nvSpPr>
          <p:cNvPr id="15362" name="Content Placeholder 2"/>
          <p:cNvSpPr>
            <a:spLocks noGrp="1"/>
          </p:cNvSpPr>
          <p:nvPr>
            <p:ph idx="1"/>
          </p:nvPr>
        </p:nvSpPr>
        <p:spPr>
          <a:xfrm>
            <a:off x="304800" y="1295400"/>
            <a:ext cx="8229600" cy="4800600"/>
          </a:xfrm>
        </p:spPr>
        <p:txBody>
          <a:bodyPr>
            <a:normAutofit lnSpcReduction="10000"/>
          </a:bodyPr>
          <a:lstStyle/>
          <a:p>
            <a:pPr>
              <a:buFont typeface="Arial" pitchFamily="34" charset="0"/>
              <a:buChar char="•"/>
            </a:pPr>
            <a:r>
              <a:rPr lang="en-US" sz="2400" dirty="0" smtClean="0"/>
              <a:t>Collect data first at </a:t>
            </a:r>
            <a:r>
              <a:rPr lang="en-US" sz="2400" b="1" dirty="0" smtClean="0"/>
              <a:t>national level </a:t>
            </a:r>
            <a:r>
              <a:rPr lang="en-US" sz="2400" dirty="0" smtClean="0"/>
              <a:t>and afterwards look for disaggregated data for the affected geographic area</a:t>
            </a:r>
            <a:r>
              <a:rPr lang="en-US" sz="2400" b="1" dirty="0" smtClean="0"/>
              <a:t> </a:t>
            </a:r>
          </a:p>
          <a:p>
            <a:pPr>
              <a:buFont typeface="Arial" pitchFamily="34" charset="0"/>
              <a:buChar char="•"/>
            </a:pPr>
            <a:endParaRPr lang="en-US" sz="2400" b="1" dirty="0" smtClean="0"/>
          </a:p>
          <a:p>
            <a:pPr>
              <a:buFont typeface="Arial" pitchFamily="34" charset="0"/>
              <a:buChar char="•"/>
            </a:pPr>
            <a:r>
              <a:rPr lang="en-GB" sz="2400" b="1" dirty="0" smtClean="0"/>
              <a:t>Look for important and relevant quantitative information </a:t>
            </a:r>
            <a:r>
              <a:rPr lang="en-GB" sz="2400" dirty="0" smtClean="0"/>
              <a:t>such as census, humanitarian profile, surveys. Get population data to lowest administrative level possible</a:t>
            </a:r>
          </a:p>
          <a:p>
            <a:pPr>
              <a:buFont typeface="Arial" pitchFamily="34" charset="0"/>
              <a:buChar char="•"/>
            </a:pPr>
            <a:endParaRPr lang="en-GB" sz="2400" dirty="0" smtClean="0"/>
          </a:p>
          <a:p>
            <a:pPr>
              <a:buFont typeface="Arial" pitchFamily="34" charset="0"/>
              <a:buChar char="•"/>
            </a:pPr>
            <a:r>
              <a:rPr lang="en-GB" sz="2400" dirty="0" smtClean="0"/>
              <a:t>The more disaggregated the data, the more useful it is for identifying who is most at risk</a:t>
            </a:r>
          </a:p>
          <a:p>
            <a:pPr>
              <a:buFont typeface="Arial" pitchFamily="34" charset="0"/>
              <a:buChar char="•"/>
            </a:pPr>
            <a:endParaRPr lang="en-GB" sz="2400" dirty="0" smtClean="0"/>
          </a:p>
          <a:p>
            <a:pPr>
              <a:buFont typeface="Arial" pitchFamily="34" charset="0"/>
              <a:buChar char="•"/>
            </a:pPr>
            <a:r>
              <a:rPr lang="en-GB" sz="2400" dirty="0" smtClean="0"/>
              <a:t>Use the references generally placed at the end of collected reports and documents to guide to more in depth research</a:t>
            </a:r>
          </a:p>
          <a:p>
            <a:pPr>
              <a:buFont typeface="Arial" pitchFamily="34" charset="0"/>
              <a:buChar char="•"/>
            </a:pPr>
            <a:endParaRPr lang="en-GB" sz="2400" dirty="0" smtClean="0"/>
          </a:p>
        </p:txBody>
      </p:sp>
    </p:spTree>
    <p:extLst>
      <p:ext uri="{BB962C8B-B14F-4D97-AF65-F5344CB8AC3E}">
        <p14:creationId xmlns="" xmlns:p14="http://schemas.microsoft.com/office/powerpoint/2010/main" val="81232720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0" y="413792"/>
            <a:ext cx="8229600" cy="1143000"/>
          </a:xfrm>
        </p:spPr>
        <p:txBody>
          <a:bodyPr/>
          <a:lstStyle/>
          <a:p>
            <a:pPr algn="l"/>
            <a:r>
              <a:rPr lang="en-GB" dirty="0" smtClean="0"/>
              <a:t>Key principles</a:t>
            </a:r>
            <a:endParaRPr lang="fr-FR" dirty="0"/>
          </a:p>
        </p:txBody>
      </p:sp>
      <p:sp>
        <p:nvSpPr>
          <p:cNvPr id="3" name="Espace réservé du contenu 2"/>
          <p:cNvSpPr>
            <a:spLocks noGrp="1"/>
          </p:cNvSpPr>
          <p:nvPr>
            <p:ph idx="1"/>
          </p:nvPr>
        </p:nvSpPr>
        <p:spPr>
          <a:xfrm>
            <a:off x="457200" y="1219200"/>
            <a:ext cx="8686800" cy="5562600"/>
          </a:xfrm>
        </p:spPr>
        <p:txBody>
          <a:bodyPr/>
          <a:lstStyle/>
          <a:p>
            <a:r>
              <a:rPr lang="en-GB" sz="2400" dirty="0" smtClean="0"/>
              <a:t>Importance of the data vs. the time needed to find it</a:t>
            </a:r>
          </a:p>
          <a:p>
            <a:endParaRPr lang="en-GB" sz="2400" dirty="0" smtClean="0"/>
          </a:p>
          <a:p>
            <a:pPr lvl="0"/>
            <a:r>
              <a:rPr lang="en-GB" sz="2400" dirty="0" smtClean="0"/>
              <a:t>Collect only what you know you can use. </a:t>
            </a:r>
            <a:r>
              <a:rPr lang="en-US" sz="2400" dirty="0" smtClean="0"/>
              <a:t>Know the question you’re trying to answer and the data you’re looking for.</a:t>
            </a:r>
          </a:p>
          <a:p>
            <a:pPr lvl="0"/>
            <a:endParaRPr lang="en-US" sz="2400" dirty="0" smtClean="0"/>
          </a:p>
          <a:p>
            <a:pPr lvl="0"/>
            <a:r>
              <a:rPr lang="en-US" sz="2400" b="1" dirty="0" smtClean="0"/>
              <a:t>Articulate results.</a:t>
            </a:r>
            <a:r>
              <a:rPr lang="en-US" sz="2400" dirty="0" smtClean="0"/>
              <a:t> Focus on value added for target audience. </a:t>
            </a:r>
          </a:p>
          <a:p>
            <a:pPr lvl="0"/>
            <a:endParaRPr lang="fr-FR" sz="2400" dirty="0" smtClean="0"/>
          </a:p>
          <a:p>
            <a:r>
              <a:rPr lang="en-GB" sz="2400" dirty="0" smtClean="0"/>
              <a:t>Let the data speak to you. Be prepared for redirecting your collection efforts accordingly.</a:t>
            </a:r>
          </a:p>
          <a:p>
            <a:endParaRPr lang="en-GB" sz="2400" dirty="0" smtClean="0"/>
          </a:p>
          <a:p>
            <a:pPr lvl="0"/>
            <a:r>
              <a:rPr lang="en-GB" sz="2400" dirty="0" smtClean="0"/>
              <a:t>Consider bias and reliability/credibility. Don’t rely on one source only.</a:t>
            </a:r>
            <a:endParaRPr lang="fr-FR" sz="2400" dirty="0" smtClean="0"/>
          </a:p>
          <a:p>
            <a:endParaRPr lang="fr-FR" dirty="0"/>
          </a:p>
        </p:txBody>
      </p:sp>
    </p:spTree>
    <p:extLst>
      <p:ext uri="{BB962C8B-B14F-4D97-AF65-F5344CB8AC3E}">
        <p14:creationId xmlns="" xmlns:p14="http://schemas.microsoft.com/office/powerpoint/2010/main" val="28181512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Title 3"/>
          <p:cNvSpPr>
            <a:spLocks noGrp="1"/>
          </p:cNvSpPr>
          <p:nvPr>
            <p:ph type="title"/>
          </p:nvPr>
        </p:nvSpPr>
        <p:spPr>
          <a:xfrm>
            <a:off x="0" y="341784"/>
            <a:ext cx="8991600" cy="1143000"/>
          </a:xfrm>
        </p:spPr>
        <p:txBody>
          <a:bodyPr/>
          <a:lstStyle/>
          <a:p>
            <a:pPr algn="l"/>
            <a:r>
              <a:rPr lang="en-GB" sz="4000" dirty="0" smtClean="0"/>
              <a:t>Team organization</a:t>
            </a:r>
            <a:endParaRPr lang="en-US" sz="4000" dirty="0" smtClean="0"/>
          </a:p>
        </p:txBody>
      </p:sp>
      <p:sp>
        <p:nvSpPr>
          <p:cNvPr id="15362" name="Content Placeholder 2"/>
          <p:cNvSpPr>
            <a:spLocks noGrp="1"/>
          </p:cNvSpPr>
          <p:nvPr>
            <p:ph idx="1"/>
          </p:nvPr>
        </p:nvSpPr>
        <p:spPr>
          <a:xfrm>
            <a:off x="304800" y="1511424"/>
            <a:ext cx="8229600" cy="5373960"/>
          </a:xfrm>
        </p:spPr>
        <p:txBody>
          <a:bodyPr>
            <a:normAutofit/>
          </a:bodyPr>
          <a:lstStyle/>
          <a:p>
            <a:pPr eaLnBrk="1" hangingPunct="1">
              <a:buFont typeface="Arial" pitchFamily="34" charset="0"/>
              <a:buChar char="•"/>
            </a:pPr>
            <a:r>
              <a:rPr lang="en-GB" sz="2400" dirty="0" smtClean="0"/>
              <a:t>From 1 to 5 people, depending on the depth of information required. One SDR leader.</a:t>
            </a:r>
          </a:p>
          <a:p>
            <a:pPr eaLnBrk="1" hangingPunct="1">
              <a:buFont typeface="Arial" pitchFamily="34" charset="0"/>
              <a:buChar char="•"/>
            </a:pPr>
            <a:r>
              <a:rPr lang="en-GB" sz="2400" dirty="0" smtClean="0"/>
              <a:t>Does </a:t>
            </a:r>
            <a:r>
              <a:rPr lang="en-GB" sz="2400" dirty="0"/>
              <a:t>not require extensive skills. Can be delegated, but requires coaching</a:t>
            </a:r>
            <a:r>
              <a:rPr lang="en-GB" sz="2400" dirty="0" smtClean="0"/>
              <a:t>.</a:t>
            </a:r>
          </a:p>
          <a:p>
            <a:pPr eaLnBrk="1" hangingPunct="1">
              <a:buFont typeface="Arial" pitchFamily="34" charset="0"/>
              <a:buChar char="•"/>
            </a:pPr>
            <a:r>
              <a:rPr lang="en-GB" sz="2400" dirty="0" smtClean="0"/>
              <a:t>Divide data collection between pre and in crisis. Do regular check up. In-crisis data driven process.</a:t>
            </a:r>
          </a:p>
          <a:p>
            <a:pPr eaLnBrk="1" hangingPunct="1">
              <a:buFont typeface="Arial" pitchFamily="34" charset="0"/>
              <a:buChar char="•"/>
            </a:pPr>
            <a:r>
              <a:rPr lang="en-GB" sz="2400" dirty="0" smtClean="0"/>
              <a:t>Can be done remotely. </a:t>
            </a:r>
            <a:endParaRPr lang="en-GB" sz="2400" dirty="0"/>
          </a:p>
          <a:p>
            <a:pPr eaLnBrk="1" hangingPunct="1">
              <a:buFont typeface="Arial" pitchFamily="34" charset="0"/>
              <a:buChar char="•"/>
            </a:pPr>
            <a:r>
              <a:rPr lang="en-GB" sz="2400" dirty="0" smtClean="0"/>
              <a:t>Can take 0.5 - 2 days.</a:t>
            </a:r>
          </a:p>
          <a:p>
            <a:pPr eaLnBrk="1" hangingPunct="1">
              <a:buFont typeface="Arial" pitchFamily="34" charset="0"/>
              <a:buChar char="•"/>
            </a:pPr>
            <a:r>
              <a:rPr lang="en-GB" sz="2400" dirty="0" smtClean="0"/>
              <a:t>Preparedness can help</a:t>
            </a:r>
          </a:p>
        </p:txBody>
      </p:sp>
      <p:pic>
        <p:nvPicPr>
          <p:cNvPr id="4" name="Picture 4" descr="too much info.jpg"/>
          <p:cNvPicPr>
            <a:picLocks noChangeAspect="1"/>
          </p:cNvPicPr>
          <p:nvPr/>
        </p:nvPicPr>
        <p:blipFill>
          <a:blip r:embed="rId3" cstate="print"/>
          <a:stretch>
            <a:fillRect/>
          </a:stretch>
        </p:blipFill>
        <p:spPr>
          <a:xfrm>
            <a:off x="5220072" y="3982452"/>
            <a:ext cx="3923927" cy="2875549"/>
          </a:xfrm>
          <a:prstGeom prst="rect">
            <a:avLst/>
          </a:prstGeom>
        </p:spPr>
      </p:pic>
    </p:spTree>
    <p:extLst>
      <p:ext uri="{BB962C8B-B14F-4D97-AF65-F5344CB8AC3E}">
        <p14:creationId xmlns="" xmlns:p14="http://schemas.microsoft.com/office/powerpoint/2010/main" val="158365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Secondary Data</a:t>
            </a:r>
            <a:endParaRPr lang="en-US" dirty="0"/>
          </a:p>
        </p:txBody>
      </p:sp>
      <p:sp>
        <p:nvSpPr>
          <p:cNvPr id="3" name="Content Placeholder 2"/>
          <p:cNvSpPr>
            <a:spLocks noGrp="1"/>
          </p:cNvSpPr>
          <p:nvPr>
            <p:ph idx="1"/>
          </p:nvPr>
        </p:nvSpPr>
        <p:spPr/>
        <p:txBody>
          <a:bodyPr/>
          <a:lstStyle/>
          <a:p>
            <a:pPr marL="416166"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3200" b="1" dirty="0" smtClean="0">
                <a:cs typeface="Times New Roman" pitchFamily="18" charset="0"/>
              </a:rPr>
              <a:t>Pre-crisis information</a:t>
            </a:r>
            <a:r>
              <a:rPr lang="en-US" sz="3200" dirty="0" smtClean="0">
                <a:cs typeface="Times New Roman" pitchFamily="18" charset="0"/>
              </a:rPr>
              <a:t>: these are typically  baseline data from </a:t>
            </a:r>
            <a:r>
              <a:rPr lang="en-US" sz="3200" b="1" dirty="0" smtClean="0">
                <a:solidFill>
                  <a:srgbClr val="000000"/>
                </a:solidFill>
                <a:cs typeface="Times New Roman" pitchFamily="18" charset="0"/>
              </a:rPr>
              <a:t>before </a:t>
            </a:r>
            <a:r>
              <a:rPr lang="en-US" sz="3200" dirty="0" smtClean="0">
                <a:solidFill>
                  <a:srgbClr val="000000"/>
                </a:solidFill>
                <a:cs typeface="Times New Roman" pitchFamily="18" charset="0"/>
              </a:rPr>
              <a:t>a disaster to serve as comparison</a:t>
            </a:r>
          </a:p>
          <a:p>
            <a:pPr marL="416166"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3200" b="1" dirty="0" smtClean="0">
                <a:solidFill>
                  <a:srgbClr val="000000"/>
                </a:solidFill>
                <a:cs typeface="Times New Roman" pitchFamily="18" charset="0"/>
              </a:rPr>
              <a:t>In-crisis information </a:t>
            </a:r>
            <a:r>
              <a:rPr lang="en-US" sz="3200" dirty="0" smtClean="0">
                <a:solidFill>
                  <a:srgbClr val="000000"/>
                </a:solidFill>
                <a:cs typeface="Times New Roman" pitchFamily="18" charset="0"/>
              </a:rPr>
              <a:t>from other sources such as UN OCHA or other clusters</a:t>
            </a:r>
          </a:p>
          <a:p>
            <a:pPr marL="416166" indent="-414726">
              <a:spcAft>
                <a:spcPts val="1293"/>
              </a:spcAft>
              <a:buFont typeface="Arial"/>
              <a:buChar char="•"/>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3200" b="1" dirty="0" smtClean="0">
                <a:solidFill>
                  <a:srgbClr val="000000"/>
                </a:solidFill>
                <a:cs typeface="Times New Roman" pitchFamily="18" charset="0"/>
              </a:rPr>
              <a:t>Similar crisis information:  </a:t>
            </a:r>
            <a:r>
              <a:rPr lang="en-US" sz="3200" dirty="0" smtClean="0">
                <a:solidFill>
                  <a:srgbClr val="000000"/>
                </a:solidFill>
                <a:cs typeface="Times New Roman" pitchFamily="18" charset="0"/>
              </a:rPr>
              <a:t>from other, similar crises (e.g. another country)</a:t>
            </a:r>
            <a:endParaRPr lang="en-US" sz="3200" b="1" dirty="0" smtClean="0">
              <a:solidFill>
                <a:srgbClr val="000000"/>
              </a:solidFill>
              <a:cs typeface="Times New Roman" pitchFamily="18" charset="0"/>
            </a:endParaRPr>
          </a:p>
          <a:p>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secondary data (pre-crisis and in-crisis):</a:t>
            </a:r>
          </a:p>
          <a:p>
            <a:pPr>
              <a:buFont typeface="Arial" pitchFamily="34" charset="0"/>
              <a:buChar char="•"/>
            </a:pPr>
            <a:r>
              <a:rPr lang="en-US" dirty="0" smtClean="0"/>
              <a:t>Geographical area (Where)</a:t>
            </a:r>
          </a:p>
          <a:p>
            <a:pPr>
              <a:buFont typeface="Arial" pitchFamily="34" charset="0"/>
              <a:buChar char="•"/>
            </a:pPr>
            <a:r>
              <a:rPr lang="en-US" dirty="0" smtClean="0"/>
              <a:t>Affected groups (Who)</a:t>
            </a:r>
          </a:p>
          <a:p>
            <a:pPr>
              <a:buFont typeface="Arial" pitchFamily="34" charset="0"/>
              <a:buChar char="•"/>
            </a:pPr>
            <a:r>
              <a:rPr lang="en-US" dirty="0" smtClean="0"/>
              <a:t>Sectors/Domain (What)</a:t>
            </a:r>
          </a:p>
          <a:p>
            <a:pPr>
              <a:buFont typeface="Arial" pitchFamily="34" charset="0"/>
              <a:buChar char="•"/>
            </a:pPr>
            <a:r>
              <a:rPr lang="en-US" dirty="0" smtClean="0"/>
              <a:t>Date/Timeline (When)</a:t>
            </a:r>
            <a:endParaRPr lang="en-US" dirty="0"/>
          </a:p>
        </p:txBody>
      </p:sp>
      <p:sp>
        <p:nvSpPr>
          <p:cNvPr id="5" name="Titre 1"/>
          <p:cNvSpPr>
            <a:spLocks noGrp="1"/>
          </p:cNvSpPr>
          <p:nvPr>
            <p:ph type="title"/>
          </p:nvPr>
        </p:nvSpPr>
        <p:spPr/>
        <p:txBody>
          <a:bodyPr/>
          <a:lstStyle/>
          <a:p>
            <a:pPr algn="l"/>
            <a:r>
              <a:rPr lang="en-GB" sz="4000" dirty="0" smtClean="0"/>
              <a:t>1. Know what you’re looking for</a:t>
            </a:r>
            <a:endParaRPr lang="fr-F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how you’ll use the data </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GB" dirty="0" smtClean="0"/>
              <a:t>Planning a response</a:t>
            </a:r>
          </a:p>
          <a:p>
            <a:pPr lvl="0">
              <a:buFont typeface="Arial" pitchFamily="34" charset="0"/>
              <a:buChar char="•"/>
            </a:pPr>
            <a:r>
              <a:rPr lang="en-GB" dirty="0" smtClean="0"/>
              <a:t>Prior to an Assessment</a:t>
            </a:r>
            <a:endParaRPr lang="en-US" dirty="0" smtClean="0"/>
          </a:p>
          <a:p>
            <a:pPr lvl="0">
              <a:buFont typeface="Arial" pitchFamily="34" charset="0"/>
              <a:buChar char="•"/>
            </a:pPr>
            <a:r>
              <a:rPr lang="en-GB" dirty="0" smtClean="0"/>
              <a:t>Before a meeting </a:t>
            </a:r>
            <a:endParaRPr lang="en-US" dirty="0" smtClean="0"/>
          </a:p>
          <a:p>
            <a:pPr lvl="0">
              <a:buFont typeface="Arial" pitchFamily="34" charset="0"/>
              <a:buChar char="•"/>
            </a:pPr>
            <a:r>
              <a:rPr lang="en-GB" dirty="0" smtClean="0"/>
              <a:t>For advocacy/fundraising</a:t>
            </a:r>
            <a:r>
              <a:rPr lang="en-US" dirty="0" smtClean="0"/>
              <a:t> </a:t>
            </a:r>
          </a:p>
        </p:txBody>
      </p:sp>
      <p:pic>
        <p:nvPicPr>
          <p:cNvPr id="4" name="Picture 3"/>
          <p:cNvPicPr/>
          <p:nvPr/>
        </p:nvPicPr>
        <p:blipFill>
          <a:blip r:embed="rId3" cstate="print"/>
          <a:stretch>
            <a:fillRect/>
          </a:stretch>
        </p:blipFill>
        <p:spPr>
          <a:xfrm>
            <a:off x="4211960" y="1700808"/>
            <a:ext cx="4355976" cy="3456384"/>
          </a:xfrm>
          <a:prstGeom prst="rect">
            <a:avLst/>
          </a:prstGeom>
        </p:spPr>
      </p:pic>
      <p:pic>
        <p:nvPicPr>
          <p:cNvPr id="5" name="Picture 4"/>
          <p:cNvPicPr/>
          <p:nvPr/>
        </p:nvPicPr>
        <p:blipFill>
          <a:blip r:embed="rId4" cstate="print"/>
          <a:stretch>
            <a:fillRect/>
          </a:stretch>
        </p:blipFill>
        <p:spPr>
          <a:xfrm>
            <a:off x="1187624" y="3501008"/>
            <a:ext cx="3384376" cy="25922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085584" cy="1143000"/>
          </a:xfrm>
        </p:spPr>
        <p:txBody>
          <a:bodyPr/>
          <a:lstStyle/>
          <a:p>
            <a:pPr algn="l"/>
            <a:r>
              <a:rPr lang="en-GB" dirty="0" smtClean="0"/>
              <a:t>3. Know where to find it</a:t>
            </a:r>
            <a:endParaRPr lang="fr-FR" dirty="0"/>
          </a:p>
        </p:txBody>
      </p:sp>
      <p:sp>
        <p:nvSpPr>
          <p:cNvPr id="3" name="Espace réservé du contenu 2"/>
          <p:cNvSpPr>
            <a:spLocks noGrp="1"/>
          </p:cNvSpPr>
          <p:nvPr>
            <p:ph idx="1"/>
          </p:nvPr>
        </p:nvSpPr>
        <p:spPr>
          <a:xfrm>
            <a:off x="251520" y="2060848"/>
            <a:ext cx="8136904" cy="5064224"/>
          </a:xfrm>
        </p:spPr>
        <p:txBody>
          <a:bodyPr/>
          <a:lstStyle/>
          <a:p>
            <a:pPr>
              <a:buFont typeface="Arial" pitchFamily="34" charset="0"/>
              <a:buChar char="•"/>
            </a:pPr>
            <a:r>
              <a:rPr lang="en-GB" dirty="0" smtClean="0"/>
              <a:t>Field office reports and </a:t>
            </a:r>
            <a:r>
              <a:rPr lang="en-GB" dirty="0" err="1"/>
              <a:t>R</a:t>
            </a:r>
            <a:r>
              <a:rPr lang="en-GB" dirty="0" err="1" smtClean="0"/>
              <a:t>eliefweb</a:t>
            </a:r>
            <a:r>
              <a:rPr lang="en-GB" dirty="0" smtClean="0"/>
              <a:t> for the very initial “what and where”</a:t>
            </a:r>
          </a:p>
          <a:p>
            <a:pPr>
              <a:buFont typeface="Arial" pitchFamily="34" charset="0"/>
              <a:buChar char="•"/>
            </a:pPr>
            <a:r>
              <a:rPr lang="en-GB" dirty="0" err="1" smtClean="0"/>
              <a:t>SitReps</a:t>
            </a:r>
            <a:endParaRPr lang="en-GB" dirty="0" smtClean="0"/>
          </a:p>
          <a:p>
            <a:pPr>
              <a:buFont typeface="Arial" pitchFamily="34" charset="0"/>
              <a:buChar char="•"/>
            </a:pPr>
            <a:r>
              <a:rPr lang="en-GB" dirty="0" smtClean="0"/>
              <a:t>Government Ministries</a:t>
            </a:r>
          </a:p>
          <a:p>
            <a:pPr>
              <a:buFont typeface="Arial" pitchFamily="34" charset="0"/>
              <a:buChar char="•"/>
            </a:pPr>
            <a:r>
              <a:rPr lang="en-GB" dirty="0" smtClean="0"/>
              <a:t>UNESCO (GMR);  and UNICEF MICS Survey Report</a:t>
            </a:r>
          </a:p>
          <a:p>
            <a:pPr>
              <a:buFont typeface="Arial" pitchFamily="34" charset="0"/>
              <a:buChar char="•"/>
            </a:pPr>
            <a:r>
              <a:rPr lang="en-GB" dirty="0" smtClean="0"/>
              <a:t>Partner assessment reports (HR assessment registry, etc.)</a:t>
            </a:r>
          </a:p>
          <a:p>
            <a:pPr>
              <a:buFont typeface="Arial" pitchFamily="34" charset="0"/>
              <a:buChar char="•"/>
            </a:pPr>
            <a:r>
              <a:rPr lang="en-GB" dirty="0" smtClean="0"/>
              <a:t>Press/media</a:t>
            </a:r>
          </a:p>
          <a:p>
            <a:pPr>
              <a:buFont typeface="Arial" pitchFamily="34" charset="0"/>
              <a:buChar char="•"/>
            </a:pPr>
            <a:r>
              <a:rPr lang="en-GB" dirty="0" smtClean="0"/>
              <a:t>Colleagues, contacts, networks, etc..</a:t>
            </a:r>
          </a:p>
          <a:p>
            <a:pPr>
              <a:buFont typeface="Arial" pitchFamily="34" charset="0"/>
              <a:buChar char="•"/>
            </a:pPr>
            <a:endParaRPr lang="en-GB" dirty="0" smtClean="0"/>
          </a:p>
        </p:txBody>
      </p:sp>
    </p:spTree>
    <p:extLst>
      <p:ext uri="{BB962C8B-B14F-4D97-AF65-F5344CB8AC3E}">
        <p14:creationId xmlns="" xmlns:p14="http://schemas.microsoft.com/office/powerpoint/2010/main" val="14445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Know how to compile/organize your data</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Should have a system for organizing the secondary data collected</a:t>
            </a:r>
          </a:p>
        </p:txBody>
      </p:sp>
      <p:pic>
        <p:nvPicPr>
          <p:cNvPr id="1026" name="Picture 2"/>
          <p:cNvPicPr>
            <a:picLocks noChangeAspect="1" noChangeArrowheads="1"/>
          </p:cNvPicPr>
          <p:nvPr/>
        </p:nvPicPr>
        <p:blipFill>
          <a:blip r:embed="rId3" cstate="print"/>
          <a:srcRect/>
          <a:stretch>
            <a:fillRect/>
          </a:stretch>
        </p:blipFill>
        <p:spPr bwMode="auto">
          <a:xfrm>
            <a:off x="467544" y="2852936"/>
            <a:ext cx="8172400" cy="32092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Know how to assess reliability/credibility</a:t>
            </a:r>
            <a:endParaRPr lang="en-US" dirty="0"/>
          </a:p>
        </p:txBody>
      </p:sp>
      <p:graphicFrame>
        <p:nvGraphicFramePr>
          <p:cNvPr id="4" name="Tableau 3"/>
          <p:cNvGraphicFramePr>
            <a:graphicFrameLocks noGrp="1"/>
          </p:cNvGraphicFramePr>
          <p:nvPr>
            <p:extLst>
              <p:ext uri="{D42A27DB-BD31-4B8C-83A1-F6EECF244321}">
                <p14:modId xmlns="" xmlns:p14="http://schemas.microsoft.com/office/powerpoint/2010/main" val="917410369"/>
              </p:ext>
            </p:extLst>
          </p:nvPr>
        </p:nvGraphicFramePr>
        <p:xfrm>
          <a:off x="457200" y="1905000"/>
          <a:ext cx="8610600" cy="2895599"/>
        </p:xfrm>
        <a:graphic>
          <a:graphicData uri="http://schemas.openxmlformats.org/drawingml/2006/table">
            <a:tbl>
              <a:tblPr/>
              <a:tblGrid>
                <a:gridCol w="4305300"/>
                <a:gridCol w="4305300"/>
              </a:tblGrid>
              <a:tr h="413657">
                <a:tc>
                  <a:txBody>
                    <a:bodyPr/>
                    <a:lstStyle/>
                    <a:p>
                      <a:pPr>
                        <a:lnSpc>
                          <a:spcPct val="115000"/>
                        </a:lnSpc>
                        <a:spcAft>
                          <a:spcPts val="0"/>
                        </a:spcAft>
                      </a:pPr>
                      <a:r>
                        <a:rPr lang="en-GB" sz="2000" b="1" kern="1600" dirty="0">
                          <a:latin typeface="Calibri" pitchFamily="34" charset="0"/>
                          <a:ea typeface="Calibri"/>
                          <a:cs typeface="Calibri" pitchFamily="34" charset="0"/>
                        </a:rPr>
                        <a:t>Reliability of source</a:t>
                      </a:r>
                      <a:endParaRPr lang="fr-FR" sz="20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2000" b="1" kern="1600" dirty="0">
                          <a:latin typeface="Calibri" pitchFamily="34" charset="0"/>
                          <a:ea typeface="Calibri"/>
                          <a:cs typeface="Calibri" pitchFamily="34" charset="0"/>
                        </a:rPr>
                        <a:t>Credibility of data</a:t>
                      </a:r>
                      <a:endParaRPr lang="fr-FR" sz="20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3657">
                <a:tc>
                  <a:txBody>
                    <a:bodyPr/>
                    <a:lstStyle/>
                    <a:p>
                      <a:pPr>
                        <a:lnSpc>
                          <a:spcPct val="115000"/>
                        </a:lnSpc>
                        <a:spcAft>
                          <a:spcPts val="0"/>
                        </a:spcAft>
                      </a:pPr>
                      <a:r>
                        <a:rPr lang="en-GB" sz="1800" kern="1600" dirty="0">
                          <a:latin typeface="Calibri" pitchFamily="34" charset="0"/>
                          <a:ea typeface="Calibri"/>
                          <a:cs typeface="Calibri" pitchFamily="34" charset="0"/>
                        </a:rPr>
                        <a:t>A. Completely reliable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800" kern="1600" dirty="0">
                          <a:latin typeface="Calibri" pitchFamily="34" charset="0"/>
                          <a:ea typeface="Calibri"/>
                          <a:cs typeface="Calibri" pitchFamily="34" charset="0"/>
                        </a:rPr>
                        <a:t>1. Confirmed by other sources</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3657">
                <a:tc>
                  <a:txBody>
                    <a:bodyPr/>
                    <a:lstStyle/>
                    <a:p>
                      <a:pPr>
                        <a:lnSpc>
                          <a:spcPct val="115000"/>
                        </a:lnSpc>
                        <a:spcAft>
                          <a:spcPts val="0"/>
                        </a:spcAft>
                      </a:pPr>
                      <a:r>
                        <a:rPr lang="en-GB" sz="1800" kern="1600" dirty="0">
                          <a:latin typeface="Calibri" pitchFamily="34" charset="0"/>
                          <a:ea typeface="Calibri"/>
                          <a:cs typeface="Calibri" pitchFamily="34" charset="0"/>
                        </a:rPr>
                        <a:t>B. Usually reliable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800" kern="1600" dirty="0">
                          <a:latin typeface="Calibri" pitchFamily="34" charset="0"/>
                          <a:ea typeface="Calibri"/>
                          <a:cs typeface="Calibri" pitchFamily="34" charset="0"/>
                        </a:rPr>
                        <a:t>2. Probably true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3657">
                <a:tc>
                  <a:txBody>
                    <a:bodyPr/>
                    <a:lstStyle/>
                    <a:p>
                      <a:pPr>
                        <a:lnSpc>
                          <a:spcPct val="115000"/>
                        </a:lnSpc>
                        <a:spcAft>
                          <a:spcPts val="0"/>
                        </a:spcAft>
                      </a:pPr>
                      <a:r>
                        <a:rPr lang="en-GB" sz="1800" kern="1600" dirty="0">
                          <a:latin typeface="Calibri" pitchFamily="34" charset="0"/>
                          <a:ea typeface="Calibri"/>
                          <a:cs typeface="Calibri" pitchFamily="34" charset="0"/>
                        </a:rPr>
                        <a:t>C. Fairly reliable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800" kern="1600" dirty="0">
                          <a:latin typeface="Calibri" pitchFamily="34" charset="0"/>
                          <a:ea typeface="Calibri"/>
                          <a:cs typeface="Calibri" pitchFamily="34" charset="0"/>
                        </a:rPr>
                        <a:t>3. Possibly true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3657">
                <a:tc>
                  <a:txBody>
                    <a:bodyPr/>
                    <a:lstStyle/>
                    <a:p>
                      <a:pPr>
                        <a:lnSpc>
                          <a:spcPct val="115000"/>
                        </a:lnSpc>
                        <a:spcAft>
                          <a:spcPts val="0"/>
                        </a:spcAft>
                      </a:pPr>
                      <a:r>
                        <a:rPr lang="en-GB" sz="1800" kern="1600" dirty="0">
                          <a:latin typeface="Calibri" pitchFamily="34" charset="0"/>
                          <a:ea typeface="Calibri"/>
                          <a:cs typeface="Calibri" pitchFamily="34" charset="0"/>
                        </a:rPr>
                        <a:t>D. Not usually reliable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800" kern="1600" dirty="0">
                          <a:latin typeface="Calibri" pitchFamily="34" charset="0"/>
                          <a:ea typeface="Calibri"/>
                          <a:cs typeface="Calibri" pitchFamily="34" charset="0"/>
                        </a:rPr>
                        <a:t>4. Doubtful</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3657">
                <a:tc>
                  <a:txBody>
                    <a:bodyPr/>
                    <a:lstStyle/>
                    <a:p>
                      <a:pPr>
                        <a:lnSpc>
                          <a:spcPct val="115000"/>
                        </a:lnSpc>
                        <a:spcAft>
                          <a:spcPts val="0"/>
                        </a:spcAft>
                      </a:pPr>
                      <a:r>
                        <a:rPr lang="en-GB" sz="1800" kern="1600">
                          <a:latin typeface="Calibri" pitchFamily="34" charset="0"/>
                          <a:ea typeface="Calibri"/>
                          <a:cs typeface="Calibri" pitchFamily="34" charset="0"/>
                        </a:rPr>
                        <a:t>E. Unreliable</a:t>
                      </a:r>
                      <a:endParaRPr lang="fr-FR" sz="1800" kern="160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800" kern="1600" dirty="0">
                          <a:latin typeface="Calibri" pitchFamily="34" charset="0"/>
                          <a:ea typeface="Calibri"/>
                          <a:cs typeface="Calibri" pitchFamily="34" charset="0"/>
                        </a:rPr>
                        <a:t>5. Improbable</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3657">
                <a:tc>
                  <a:txBody>
                    <a:bodyPr/>
                    <a:lstStyle/>
                    <a:p>
                      <a:pPr>
                        <a:lnSpc>
                          <a:spcPct val="115000"/>
                        </a:lnSpc>
                        <a:spcAft>
                          <a:spcPts val="0"/>
                        </a:spcAft>
                      </a:pPr>
                      <a:r>
                        <a:rPr lang="en-GB" sz="1800" kern="1600" dirty="0">
                          <a:latin typeface="Calibri" pitchFamily="34" charset="0"/>
                          <a:ea typeface="Calibri"/>
                          <a:cs typeface="Calibri" pitchFamily="34" charset="0"/>
                        </a:rPr>
                        <a:t>F. Reliability cannot be judged</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800" kern="1600" dirty="0">
                          <a:latin typeface="Calibri" pitchFamily="34" charset="0"/>
                          <a:ea typeface="Calibri"/>
                          <a:cs typeface="Calibri" pitchFamily="34" charset="0"/>
                        </a:rPr>
                        <a:t>6. Truth cannot be judged</a:t>
                      </a:r>
                      <a:endParaRPr lang="fr-FR" sz="1800" kern="1600" dirty="0">
                        <a:latin typeface="Calibri" pitchFamily="34" charset="0"/>
                        <a:ea typeface="Calibri"/>
                        <a:cs typeface="Calibri"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Content Placeholder 2"/>
          <p:cNvSpPr>
            <a:spLocks noGrp="1"/>
          </p:cNvSpPr>
          <p:nvPr>
            <p:ph idx="1"/>
          </p:nvPr>
        </p:nvSpPr>
        <p:spPr>
          <a:xfrm>
            <a:off x="1676400" y="5105400"/>
            <a:ext cx="8686800" cy="1066800"/>
          </a:xfrm>
        </p:spPr>
        <p:txBody>
          <a:bodyPr>
            <a:normAutofit/>
          </a:bodyPr>
          <a:lstStyle/>
          <a:p>
            <a:pPr>
              <a:spcBef>
                <a:spcPts val="0"/>
              </a:spcBef>
              <a:buFont typeface="Arial" pitchFamily="34" charset="0"/>
              <a:buChar char="•"/>
            </a:pPr>
            <a:r>
              <a:rPr lang="en-GB" sz="3200" dirty="0" smtClean="0">
                <a:latin typeface="Corbel" pitchFamily="34" charset="0"/>
              </a:rPr>
              <a:t>Reliability </a:t>
            </a:r>
            <a:r>
              <a:rPr lang="en-GB" sz="3200" dirty="0" smtClean="0">
                <a:latin typeface="Corbel" pitchFamily="34" charset="0"/>
                <a:sym typeface="Wingdings"/>
              </a:rPr>
              <a:t></a:t>
            </a:r>
            <a:r>
              <a:rPr lang="en-GB" sz="3200" dirty="0" smtClean="0">
                <a:latin typeface="Corbel" pitchFamily="34" charset="0"/>
              </a:rPr>
              <a:t> source</a:t>
            </a:r>
          </a:p>
          <a:p>
            <a:pPr>
              <a:spcBef>
                <a:spcPts val="0"/>
              </a:spcBef>
              <a:buFont typeface="Arial" pitchFamily="34" charset="0"/>
              <a:buChar char="•"/>
            </a:pPr>
            <a:r>
              <a:rPr lang="en-GB" sz="3200" dirty="0" smtClean="0">
                <a:latin typeface="Corbel" pitchFamily="34" charset="0"/>
              </a:rPr>
              <a:t>Credibility </a:t>
            </a:r>
            <a:r>
              <a:rPr lang="en-GB" sz="3200" dirty="0" smtClean="0">
                <a:latin typeface="Corbel" pitchFamily="34" charset="0"/>
                <a:sym typeface="Wingdings"/>
              </a:rPr>
              <a:t></a:t>
            </a:r>
            <a:r>
              <a:rPr lang="en-GB" sz="3200" dirty="0" smtClean="0">
                <a:latin typeface="Corbel" pitchFamily="34" charset="0"/>
              </a:rPr>
              <a:t> triangulation</a:t>
            </a:r>
          </a:p>
          <a:p>
            <a:pPr>
              <a:spcBef>
                <a:spcPts val="0"/>
              </a:spcBef>
              <a:buFont typeface="Arial" pitchFamily="34" charset="0"/>
              <a:buChar char="•"/>
            </a:pPr>
            <a:endParaRPr lang="en-GB" sz="3200" dirty="0" smtClean="0">
              <a:latin typeface="Corbel" pitchFamily="34" charset="0"/>
            </a:endParaRPr>
          </a:p>
          <a:p>
            <a:pPr>
              <a:spcBef>
                <a:spcPts val="0"/>
              </a:spcBef>
              <a:buFont typeface="Arial" pitchFamily="34" charset="0"/>
              <a:buChar char="•"/>
            </a:pPr>
            <a:endParaRPr lang="en-GB" sz="3200" dirty="0" smtClean="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across)">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heckerboard(across)">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3431</TotalTime>
  <Words>3745</Words>
  <Application>Microsoft Office PowerPoint</Application>
  <PresentationFormat>On-screen Show (4:3)</PresentationFormat>
  <Paragraphs>451</Paragraphs>
  <Slides>37</Slides>
  <Notes>35</Notes>
  <HiddenSlides>26</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Secondary Data Review (SDR)</vt:lpstr>
      <vt:lpstr>Objectives</vt:lpstr>
      <vt:lpstr>Some types of data</vt:lpstr>
      <vt:lpstr>Types of Secondary Data</vt:lpstr>
      <vt:lpstr>1. Know what you’re looking for</vt:lpstr>
      <vt:lpstr>2. Know how you’ll use the data </vt:lpstr>
      <vt:lpstr>3. Know where to find it</vt:lpstr>
      <vt:lpstr>4.  Know how to compile/organize your data</vt:lpstr>
      <vt:lpstr>5. Know how to assess reliability/credibility</vt:lpstr>
      <vt:lpstr>6. Know how to analyze your data</vt:lpstr>
      <vt:lpstr>Slide 11</vt:lpstr>
      <vt:lpstr>Common pre-crisis information needs</vt:lpstr>
      <vt:lpstr>Pre-crisis source quiz</vt:lpstr>
      <vt:lpstr>#3 – Assess your data</vt:lpstr>
      <vt:lpstr>#4 – Build profiles....</vt:lpstr>
      <vt:lpstr>Slide 16</vt:lpstr>
      <vt:lpstr>Slide 17</vt:lpstr>
      <vt:lpstr>Common in-crisis information needs</vt:lpstr>
      <vt:lpstr>Know where to find it...</vt:lpstr>
      <vt:lpstr>Example of in crisis information</vt:lpstr>
      <vt:lpstr>Capturing needs-related information...</vt:lpstr>
      <vt:lpstr>Organizing in-crisis secondary data</vt:lpstr>
      <vt:lpstr>Example of severity and reliability classification</vt:lpstr>
      <vt:lpstr>Credibility, reliability and usefulness of the data</vt:lpstr>
      <vt:lpstr>Slide 25</vt:lpstr>
      <vt:lpstr>Slide 26</vt:lpstr>
      <vt:lpstr>Example of lessons learned information</vt:lpstr>
      <vt:lpstr>Slide 28</vt:lpstr>
      <vt:lpstr>What are we looking for?</vt:lpstr>
      <vt:lpstr>#1 - Identify affected groups</vt:lpstr>
      <vt:lpstr>#2 - Issue typology and mapping</vt:lpstr>
      <vt:lpstr>#3 - The donut theory...</vt:lpstr>
      <vt:lpstr>Slide 33</vt:lpstr>
      <vt:lpstr>Secondary data review</vt:lpstr>
      <vt:lpstr>Key principles</vt:lpstr>
      <vt:lpstr>Key principles</vt:lpstr>
      <vt:lpstr>Team organization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Sparkes</dc:creator>
  <cp:lastModifiedBy>Landon Newby</cp:lastModifiedBy>
  <cp:revision>136</cp:revision>
  <dcterms:created xsi:type="dcterms:W3CDTF">2013-03-06T09:30:32Z</dcterms:created>
  <dcterms:modified xsi:type="dcterms:W3CDTF">2014-07-15T15:29:16Z</dcterms:modified>
</cp:coreProperties>
</file>