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2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6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7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7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9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6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8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18-Oct-13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Abbania</a:t>
            </a:r>
            <a:r>
              <a:rPr lang="en-US" dirty="0" smtClean="0"/>
              <a:t> Situation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Heavy fighting and resulting displacement of families</a:t>
            </a:r>
          </a:p>
          <a:p>
            <a:r>
              <a:rPr lang="en-US" dirty="0" smtClean="0"/>
              <a:t>Forced relocation from informal to formal camps</a:t>
            </a:r>
          </a:p>
          <a:p>
            <a:r>
              <a:rPr lang="en-US" dirty="0" smtClean="0"/>
              <a:t>Large earthquake in Southern </a:t>
            </a:r>
            <a:r>
              <a:rPr lang="en-US" dirty="0" err="1" smtClean="0"/>
              <a:t>Abbania</a:t>
            </a:r>
            <a:endParaRPr lang="en-US" dirty="0" smtClean="0"/>
          </a:p>
          <a:p>
            <a:r>
              <a:rPr lang="en-US" dirty="0" smtClean="0"/>
              <a:t>Movement of land mines</a:t>
            </a:r>
          </a:p>
          <a:p>
            <a:r>
              <a:rPr lang="en-US" dirty="0" smtClean="0"/>
              <a:t>Refugee influx from </a:t>
            </a:r>
            <a:r>
              <a:rPr lang="en-US" dirty="0" err="1" smtClean="0"/>
              <a:t>Draskani</a:t>
            </a:r>
            <a:r>
              <a:rPr lang="en-US" dirty="0" smtClean="0"/>
              <a:t> – porous borders</a:t>
            </a:r>
          </a:p>
          <a:p>
            <a:r>
              <a:rPr lang="en-US" dirty="0" smtClean="0"/>
              <a:t>Easy availability of arms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1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Protection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of child recruitment/trafficking from both ALA and army</a:t>
            </a:r>
          </a:p>
          <a:p>
            <a:r>
              <a:rPr lang="en-US" dirty="0" smtClean="0"/>
              <a:t>Over 2,000 separated and unaccompanied children. Underestimation</a:t>
            </a:r>
          </a:p>
          <a:p>
            <a:r>
              <a:rPr lang="en-US" dirty="0" smtClean="0"/>
              <a:t>Sexual and gender based violence in camps</a:t>
            </a:r>
          </a:p>
          <a:p>
            <a:r>
              <a:rPr lang="en-US" dirty="0" smtClean="0"/>
              <a:t>Land mines</a:t>
            </a:r>
          </a:p>
        </p:txBody>
      </p:sp>
    </p:spTree>
    <p:extLst>
      <p:ext uri="{BB962C8B-B14F-4D97-AF65-F5344CB8AC3E}">
        <p14:creationId xmlns:p14="http://schemas.microsoft.com/office/powerpoint/2010/main" val="233189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Response: Coordination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Establishment of Child Protection sub-sector cluster</a:t>
            </a:r>
          </a:p>
          <a:p>
            <a:r>
              <a:rPr lang="en-US" dirty="0" smtClean="0"/>
              <a:t>Agree on TORs and responsibilities between cluster members</a:t>
            </a:r>
          </a:p>
          <a:p>
            <a:r>
              <a:rPr lang="en-US" dirty="0" smtClean="0"/>
              <a:t>Inter-agency rapid assessment (Save and Oxfam)</a:t>
            </a:r>
          </a:p>
          <a:p>
            <a:r>
              <a:rPr lang="en-US" dirty="0" smtClean="0"/>
              <a:t>Mainstream child protection within other clusters at regional level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1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Response 2: Separated and Unaccompanied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Strengthen community based foster care including improved monitoring of foster families</a:t>
            </a:r>
          </a:p>
          <a:p>
            <a:r>
              <a:rPr lang="en-US" dirty="0" smtClean="0"/>
              <a:t>Strengthen community based identification of children affected by neglect, abuse, violence and exploitation</a:t>
            </a:r>
          </a:p>
          <a:p>
            <a:r>
              <a:rPr lang="en-US" dirty="0" smtClean="0"/>
              <a:t>Establishment of SOPs for referral and response for vulnerable children</a:t>
            </a:r>
          </a:p>
          <a:p>
            <a:r>
              <a:rPr lang="en-US" dirty="0" smtClean="0"/>
              <a:t>Train stakeholders on SOPs</a:t>
            </a:r>
          </a:p>
          <a:p>
            <a:r>
              <a:rPr lang="en-US" dirty="0" smtClean="0"/>
              <a:t>Strengthen Rapid FTR to reduce interim care needs</a:t>
            </a:r>
          </a:p>
          <a:p>
            <a:r>
              <a:rPr lang="en-US" dirty="0" smtClean="0"/>
              <a:t>Awareness raising on prevention of family separation</a:t>
            </a:r>
          </a:p>
          <a:p>
            <a:r>
              <a:rPr lang="en-US" dirty="0" smtClean="0"/>
              <a:t>Establishment of social protection initiative for foster families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45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3: Land mines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Awareness raising campaign in Southern </a:t>
            </a:r>
            <a:r>
              <a:rPr lang="en-US" dirty="0" err="1" smtClean="0"/>
              <a:t>Abbania</a:t>
            </a:r>
            <a:r>
              <a:rPr lang="en-US" dirty="0" smtClean="0"/>
              <a:t> with local NGO</a:t>
            </a:r>
          </a:p>
          <a:p>
            <a:r>
              <a:rPr lang="en-US" dirty="0" smtClean="0"/>
              <a:t>Production and printing of IEC material </a:t>
            </a:r>
          </a:p>
          <a:p>
            <a:r>
              <a:rPr lang="en-US" dirty="0" smtClean="0"/>
              <a:t>Coordinate land clearance with other UN agencies and NGOs</a:t>
            </a:r>
          </a:p>
        </p:txBody>
      </p:sp>
    </p:spTree>
    <p:extLst>
      <p:ext uri="{BB962C8B-B14F-4D97-AF65-F5344CB8AC3E}">
        <p14:creationId xmlns:p14="http://schemas.microsoft.com/office/powerpoint/2010/main" val="20912174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</TotalTime>
  <Words>198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Abbania Situation</vt:lpstr>
      <vt:lpstr>Child Protection Concerns</vt:lpstr>
      <vt:lpstr>Response: Coordination</vt:lpstr>
      <vt:lpstr>Response 2: Separated and Unaccompanied Children</vt:lpstr>
      <vt:lpstr>Response 3: Land mines</vt:lpstr>
    </vt:vector>
  </TitlesOfParts>
  <Company>UNICEF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Abbania Situation</dc:title>
  <dc:creator>Ann Kangas</dc:creator>
  <cp:lastModifiedBy>Ann Kangas</cp:lastModifiedBy>
  <cp:revision>8</cp:revision>
  <dcterms:created xsi:type="dcterms:W3CDTF">2013-10-18T12:19:59Z</dcterms:created>
  <dcterms:modified xsi:type="dcterms:W3CDTF">2013-10-18T12:42:45Z</dcterms:modified>
</cp:coreProperties>
</file>