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283" r:id="rId2"/>
    <p:sldId id="284" r:id="rId3"/>
  </p:sldIdLst>
  <p:sldSz cx="9144000" cy="6858000" type="screen4x3"/>
  <p:notesSz cx="6743700" cy="98758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76840" autoAdjust="0"/>
  </p:normalViewPr>
  <p:slideViewPr>
    <p:cSldViewPr showGuides="1">
      <p:cViewPr varScale="1">
        <p:scale>
          <a:sx n="100" d="100"/>
          <a:sy n="100" d="100"/>
        </p:scale>
        <p:origin x="-1280" y="-104"/>
      </p:cViewPr>
      <p:guideLst>
        <p:guide orient="horz"/>
        <p:guide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5" Type="http://schemas.openxmlformats.org/officeDocument/2006/relationships/handoutMaster" Target="handoutMasters/handoutMaster1.xml"/><Relationship Id="rId6" Type="http://schemas.openxmlformats.org/officeDocument/2006/relationships/printerSettings" Target="printerSettings/printerSettings1.bin"/><Relationship Id="rId7" Type="http://schemas.openxmlformats.org/officeDocument/2006/relationships/presProps" Target="presProps.xml"/><Relationship Id="rId8" Type="http://schemas.openxmlformats.org/officeDocument/2006/relationships/viewProps" Target="viewProps.xml"/><Relationship Id="rId9" Type="http://schemas.openxmlformats.org/officeDocument/2006/relationships/theme" Target="theme/theme1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EDF0577-28D3-44A0-8FEE-4A9DBB351111}" type="doc">
      <dgm:prSet loTypeId="urn:microsoft.com/office/officeart/2008/layout/HorizontalMultiLevelHierarchy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B7AA44D7-37A0-41FF-B7A1-7C9C3D82CE61}">
      <dgm:prSet phldrT="[Text]" custT="1"/>
      <dgm:spPr/>
      <dgm:t>
        <a:bodyPr/>
        <a:lstStyle/>
        <a:p>
          <a:r>
            <a:rPr lang="en-GB" sz="2400" dirty="0" smtClean="0"/>
            <a:t>Harmonized assessments</a:t>
          </a:r>
          <a:endParaRPr lang="en-GB" sz="2400" dirty="0"/>
        </a:p>
      </dgm:t>
    </dgm:pt>
    <dgm:pt modelId="{2B21FF00-E15E-485C-874E-6744B33F4FDB}" type="parTrans" cxnId="{33542495-0527-4E28-8A99-2123511E68DA}">
      <dgm:prSet/>
      <dgm:spPr/>
      <dgm:t>
        <a:bodyPr/>
        <a:lstStyle/>
        <a:p>
          <a:endParaRPr lang="en-GB"/>
        </a:p>
      </dgm:t>
    </dgm:pt>
    <dgm:pt modelId="{69697D30-BFFB-4459-97D9-BB052E9EE6E1}" type="sibTrans" cxnId="{33542495-0527-4E28-8A99-2123511E68DA}">
      <dgm:prSet/>
      <dgm:spPr/>
      <dgm:t>
        <a:bodyPr/>
        <a:lstStyle/>
        <a:p>
          <a:endParaRPr lang="en-GB"/>
        </a:p>
      </dgm:t>
    </dgm:pt>
    <dgm:pt modelId="{E05C1581-4806-456B-87D1-94E6F81FD5C3}">
      <dgm:prSet phldrT="[Text]" custT="1"/>
      <dgm:spPr/>
      <dgm:t>
        <a:bodyPr/>
        <a:lstStyle/>
        <a:p>
          <a:r>
            <a:rPr lang="en-GB" sz="2000" dirty="0" smtClean="0"/>
            <a:t>Methodology</a:t>
          </a:r>
          <a:br>
            <a:rPr lang="en-GB" sz="2000" dirty="0" smtClean="0"/>
          </a:br>
          <a:r>
            <a:rPr lang="en-GB" sz="1500" dirty="0" smtClean="0"/>
            <a:t>Partly standardization</a:t>
          </a:r>
          <a:endParaRPr lang="en-GB" sz="1500" dirty="0"/>
        </a:p>
      </dgm:t>
    </dgm:pt>
    <dgm:pt modelId="{C9E31091-BFBB-4EC8-B3CE-2CCD6A531428}" type="parTrans" cxnId="{B35D7F69-21DE-43D0-9E8C-B7F7B35D08DB}">
      <dgm:prSet/>
      <dgm:spPr/>
      <dgm:t>
        <a:bodyPr/>
        <a:lstStyle/>
        <a:p>
          <a:endParaRPr lang="en-GB"/>
        </a:p>
      </dgm:t>
    </dgm:pt>
    <dgm:pt modelId="{25073D84-0D0B-4D66-828A-95F958217600}" type="sibTrans" cxnId="{B35D7F69-21DE-43D0-9E8C-B7F7B35D08DB}">
      <dgm:prSet/>
      <dgm:spPr/>
      <dgm:t>
        <a:bodyPr/>
        <a:lstStyle/>
        <a:p>
          <a:endParaRPr lang="en-GB"/>
        </a:p>
      </dgm:t>
    </dgm:pt>
    <dgm:pt modelId="{1B8F9CCE-E2D0-4225-995D-20D4B330D789}">
      <dgm:prSet phldrT="[Text]" custT="1"/>
      <dgm:spPr/>
      <dgm:t>
        <a:bodyPr/>
        <a:lstStyle/>
        <a:p>
          <a:r>
            <a:rPr lang="en-GB" sz="2000" dirty="0" smtClean="0"/>
            <a:t>Indicators</a:t>
          </a:r>
          <a:br>
            <a:rPr lang="en-GB" sz="2000" dirty="0" smtClean="0"/>
          </a:br>
          <a:r>
            <a:rPr lang="en-GB" sz="1500" dirty="0" smtClean="0"/>
            <a:t>Feeding agreed top-level indicators</a:t>
          </a:r>
          <a:endParaRPr lang="en-GB" sz="1500" dirty="0"/>
        </a:p>
      </dgm:t>
    </dgm:pt>
    <dgm:pt modelId="{32EF9733-192A-4A15-8916-0349F77C167F}" type="parTrans" cxnId="{602EAD7D-7E03-4408-885A-52C311E96B94}">
      <dgm:prSet/>
      <dgm:spPr/>
      <dgm:t>
        <a:bodyPr/>
        <a:lstStyle/>
        <a:p>
          <a:endParaRPr lang="en-GB"/>
        </a:p>
      </dgm:t>
    </dgm:pt>
    <dgm:pt modelId="{6222B52D-F627-4650-81E6-D78EFAFB5DB8}" type="sibTrans" cxnId="{602EAD7D-7E03-4408-885A-52C311E96B94}">
      <dgm:prSet/>
      <dgm:spPr/>
      <dgm:t>
        <a:bodyPr/>
        <a:lstStyle/>
        <a:p>
          <a:endParaRPr lang="en-GB"/>
        </a:p>
      </dgm:t>
    </dgm:pt>
    <dgm:pt modelId="{3628EE43-E2D6-49E4-851D-13A3651E1DED}">
      <dgm:prSet phldrT="[Text]" custT="1"/>
      <dgm:spPr/>
      <dgm:t>
        <a:bodyPr/>
        <a:lstStyle/>
        <a:p>
          <a:r>
            <a:rPr lang="en-GB" sz="2000" dirty="0" smtClean="0"/>
            <a:t>Approach</a:t>
          </a:r>
          <a:br>
            <a:rPr lang="en-GB" sz="2000" dirty="0" smtClean="0"/>
          </a:br>
          <a:r>
            <a:rPr lang="en-GB" sz="1500" dirty="0" smtClean="0"/>
            <a:t>Following established SOPs/guidelines </a:t>
          </a:r>
          <a:endParaRPr lang="en-GB" sz="1500" dirty="0"/>
        </a:p>
      </dgm:t>
    </dgm:pt>
    <dgm:pt modelId="{D65A29CC-25EA-4E3C-A347-A2CE058729A9}" type="parTrans" cxnId="{CF2A9B6A-6E22-4EAD-A574-3B72D3AF8D22}">
      <dgm:prSet/>
      <dgm:spPr/>
      <dgm:t>
        <a:bodyPr/>
        <a:lstStyle/>
        <a:p>
          <a:endParaRPr lang="en-GB"/>
        </a:p>
      </dgm:t>
    </dgm:pt>
    <dgm:pt modelId="{2E9253B6-EEEC-4FD1-BE58-876828DE97FC}" type="sibTrans" cxnId="{CF2A9B6A-6E22-4EAD-A574-3B72D3AF8D22}">
      <dgm:prSet/>
      <dgm:spPr/>
      <dgm:t>
        <a:bodyPr/>
        <a:lstStyle/>
        <a:p>
          <a:endParaRPr lang="en-GB"/>
        </a:p>
      </dgm:t>
    </dgm:pt>
    <dgm:pt modelId="{8E3C1BB4-CBBF-4F68-95ED-1AD50BA1F452}" type="pres">
      <dgm:prSet presAssocID="{6EDF0577-28D3-44A0-8FEE-4A9DBB351111}" presName="Name0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en-GB"/>
        </a:p>
      </dgm:t>
    </dgm:pt>
    <dgm:pt modelId="{489D79CE-09C1-4667-8A28-0A210587A317}" type="pres">
      <dgm:prSet presAssocID="{B7AA44D7-37A0-41FF-B7A1-7C9C3D82CE61}" presName="root1" presStyleCnt="0"/>
      <dgm:spPr/>
    </dgm:pt>
    <dgm:pt modelId="{63FBB195-09BB-4B4A-9EA7-38B4EF6B8DBA}" type="pres">
      <dgm:prSet presAssocID="{B7AA44D7-37A0-41FF-B7A1-7C9C3D82CE61}" presName="LevelOneTextNod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n-GB"/>
        </a:p>
      </dgm:t>
    </dgm:pt>
    <dgm:pt modelId="{586202D2-1D2C-47AF-9491-F793B076DC3C}" type="pres">
      <dgm:prSet presAssocID="{B7AA44D7-37A0-41FF-B7A1-7C9C3D82CE61}" presName="level2hierChild" presStyleCnt="0"/>
      <dgm:spPr/>
    </dgm:pt>
    <dgm:pt modelId="{C59B1EEF-EAB2-4240-8672-CB3FE611455C}" type="pres">
      <dgm:prSet presAssocID="{C9E31091-BFBB-4EC8-B3CE-2CCD6A531428}" presName="conn2-1" presStyleLbl="parChTrans1D2" presStyleIdx="0" presStyleCnt="3"/>
      <dgm:spPr/>
      <dgm:t>
        <a:bodyPr/>
        <a:lstStyle/>
        <a:p>
          <a:endParaRPr lang="en-GB"/>
        </a:p>
      </dgm:t>
    </dgm:pt>
    <dgm:pt modelId="{913C00BC-671B-4707-9A7B-FBC60B1B0A73}" type="pres">
      <dgm:prSet presAssocID="{C9E31091-BFBB-4EC8-B3CE-2CCD6A531428}" presName="connTx" presStyleLbl="parChTrans1D2" presStyleIdx="0" presStyleCnt="3"/>
      <dgm:spPr/>
      <dgm:t>
        <a:bodyPr/>
        <a:lstStyle/>
        <a:p>
          <a:endParaRPr lang="en-GB"/>
        </a:p>
      </dgm:t>
    </dgm:pt>
    <dgm:pt modelId="{04079083-6BC2-4EA0-BADE-7F4C5BA9FDD9}" type="pres">
      <dgm:prSet presAssocID="{E05C1581-4806-456B-87D1-94E6F81FD5C3}" presName="root2" presStyleCnt="0"/>
      <dgm:spPr/>
    </dgm:pt>
    <dgm:pt modelId="{02E7FA75-EA06-4E58-BF61-89F989A9244F}" type="pres">
      <dgm:prSet presAssocID="{E05C1581-4806-456B-87D1-94E6F81FD5C3}" presName="LevelTwoTextNode" presStyleLbl="node2" presStyleIdx="0" presStyleCnt="3">
        <dgm:presLayoutVars>
          <dgm:chPref val="3"/>
        </dgm:presLayoutVars>
      </dgm:prSet>
      <dgm:spPr/>
      <dgm:t>
        <a:bodyPr/>
        <a:lstStyle/>
        <a:p>
          <a:endParaRPr lang="en-GB"/>
        </a:p>
      </dgm:t>
    </dgm:pt>
    <dgm:pt modelId="{B0EEE5E6-7603-49DD-992B-E599E90AE795}" type="pres">
      <dgm:prSet presAssocID="{E05C1581-4806-456B-87D1-94E6F81FD5C3}" presName="level3hierChild" presStyleCnt="0"/>
      <dgm:spPr/>
    </dgm:pt>
    <dgm:pt modelId="{0199D3C5-E536-43C8-9AD8-1669D0BFABC8}" type="pres">
      <dgm:prSet presAssocID="{32EF9733-192A-4A15-8916-0349F77C167F}" presName="conn2-1" presStyleLbl="parChTrans1D2" presStyleIdx="1" presStyleCnt="3"/>
      <dgm:spPr/>
      <dgm:t>
        <a:bodyPr/>
        <a:lstStyle/>
        <a:p>
          <a:endParaRPr lang="en-GB"/>
        </a:p>
      </dgm:t>
    </dgm:pt>
    <dgm:pt modelId="{F7C4C38A-12AE-40DA-A81F-74B438519901}" type="pres">
      <dgm:prSet presAssocID="{32EF9733-192A-4A15-8916-0349F77C167F}" presName="connTx" presStyleLbl="parChTrans1D2" presStyleIdx="1" presStyleCnt="3"/>
      <dgm:spPr/>
      <dgm:t>
        <a:bodyPr/>
        <a:lstStyle/>
        <a:p>
          <a:endParaRPr lang="en-GB"/>
        </a:p>
      </dgm:t>
    </dgm:pt>
    <dgm:pt modelId="{55AE928A-573C-4957-8E21-0C986A2BF164}" type="pres">
      <dgm:prSet presAssocID="{1B8F9CCE-E2D0-4225-995D-20D4B330D789}" presName="root2" presStyleCnt="0"/>
      <dgm:spPr/>
    </dgm:pt>
    <dgm:pt modelId="{E5E1B4C0-DE66-49B2-840A-3FDC02A0326E}" type="pres">
      <dgm:prSet presAssocID="{1B8F9CCE-E2D0-4225-995D-20D4B330D789}" presName="LevelTwoTextNode" presStyleLbl="node2" presStyleIdx="1" presStyleCnt="3">
        <dgm:presLayoutVars>
          <dgm:chPref val="3"/>
        </dgm:presLayoutVars>
      </dgm:prSet>
      <dgm:spPr/>
      <dgm:t>
        <a:bodyPr/>
        <a:lstStyle/>
        <a:p>
          <a:endParaRPr lang="en-GB"/>
        </a:p>
      </dgm:t>
    </dgm:pt>
    <dgm:pt modelId="{04883A68-F6BA-4778-899C-3B42940C7E63}" type="pres">
      <dgm:prSet presAssocID="{1B8F9CCE-E2D0-4225-995D-20D4B330D789}" presName="level3hierChild" presStyleCnt="0"/>
      <dgm:spPr/>
    </dgm:pt>
    <dgm:pt modelId="{58168884-1632-44E2-86F8-977D1DE6478C}" type="pres">
      <dgm:prSet presAssocID="{D65A29CC-25EA-4E3C-A347-A2CE058729A9}" presName="conn2-1" presStyleLbl="parChTrans1D2" presStyleIdx="2" presStyleCnt="3"/>
      <dgm:spPr/>
      <dgm:t>
        <a:bodyPr/>
        <a:lstStyle/>
        <a:p>
          <a:endParaRPr lang="en-GB"/>
        </a:p>
      </dgm:t>
    </dgm:pt>
    <dgm:pt modelId="{BBB4CCFA-F8A6-4979-9440-6764F483CABB}" type="pres">
      <dgm:prSet presAssocID="{D65A29CC-25EA-4E3C-A347-A2CE058729A9}" presName="connTx" presStyleLbl="parChTrans1D2" presStyleIdx="2" presStyleCnt="3"/>
      <dgm:spPr/>
      <dgm:t>
        <a:bodyPr/>
        <a:lstStyle/>
        <a:p>
          <a:endParaRPr lang="en-GB"/>
        </a:p>
      </dgm:t>
    </dgm:pt>
    <dgm:pt modelId="{40D782EF-E75E-4ADB-8DE1-2AC47E19A30E}" type="pres">
      <dgm:prSet presAssocID="{3628EE43-E2D6-49E4-851D-13A3651E1DED}" presName="root2" presStyleCnt="0"/>
      <dgm:spPr/>
    </dgm:pt>
    <dgm:pt modelId="{61246BE7-A139-403A-9E84-8DDFDD0A14E0}" type="pres">
      <dgm:prSet presAssocID="{3628EE43-E2D6-49E4-851D-13A3651E1DED}" presName="LevelTwoTextNode" presStyleLbl="node2" presStyleIdx="2" presStyleCnt="3">
        <dgm:presLayoutVars>
          <dgm:chPref val="3"/>
        </dgm:presLayoutVars>
      </dgm:prSet>
      <dgm:spPr/>
      <dgm:t>
        <a:bodyPr/>
        <a:lstStyle/>
        <a:p>
          <a:endParaRPr lang="en-GB"/>
        </a:p>
      </dgm:t>
    </dgm:pt>
    <dgm:pt modelId="{BCA1C98A-6B21-412E-8142-4185EB0FFFFA}" type="pres">
      <dgm:prSet presAssocID="{3628EE43-E2D6-49E4-851D-13A3651E1DED}" presName="level3hierChild" presStyleCnt="0"/>
      <dgm:spPr/>
    </dgm:pt>
  </dgm:ptLst>
  <dgm:cxnLst>
    <dgm:cxn modelId="{DF0D9AC4-B369-49E2-BA0B-587E745D26FE}" type="presOf" srcId="{32EF9733-192A-4A15-8916-0349F77C167F}" destId="{0199D3C5-E536-43C8-9AD8-1669D0BFABC8}" srcOrd="0" destOrd="0" presId="urn:microsoft.com/office/officeart/2008/layout/HorizontalMultiLevelHierarchy"/>
    <dgm:cxn modelId="{33542495-0527-4E28-8A99-2123511E68DA}" srcId="{6EDF0577-28D3-44A0-8FEE-4A9DBB351111}" destId="{B7AA44D7-37A0-41FF-B7A1-7C9C3D82CE61}" srcOrd="0" destOrd="0" parTransId="{2B21FF00-E15E-485C-874E-6744B33F4FDB}" sibTransId="{69697D30-BFFB-4459-97D9-BB052E9EE6E1}"/>
    <dgm:cxn modelId="{6DE5221E-2A9A-4A8E-9746-3FF5D87D7573}" type="presOf" srcId="{D65A29CC-25EA-4E3C-A347-A2CE058729A9}" destId="{BBB4CCFA-F8A6-4979-9440-6764F483CABB}" srcOrd="1" destOrd="0" presId="urn:microsoft.com/office/officeart/2008/layout/HorizontalMultiLevelHierarchy"/>
    <dgm:cxn modelId="{602EAD7D-7E03-4408-885A-52C311E96B94}" srcId="{B7AA44D7-37A0-41FF-B7A1-7C9C3D82CE61}" destId="{1B8F9CCE-E2D0-4225-995D-20D4B330D789}" srcOrd="1" destOrd="0" parTransId="{32EF9733-192A-4A15-8916-0349F77C167F}" sibTransId="{6222B52D-F627-4650-81E6-D78EFAFB5DB8}"/>
    <dgm:cxn modelId="{5C13D69F-D83C-439F-B19C-FEC6238241D2}" type="presOf" srcId="{32EF9733-192A-4A15-8916-0349F77C167F}" destId="{F7C4C38A-12AE-40DA-A81F-74B438519901}" srcOrd="1" destOrd="0" presId="urn:microsoft.com/office/officeart/2008/layout/HorizontalMultiLevelHierarchy"/>
    <dgm:cxn modelId="{4536EC09-E088-4511-84BA-7CE2D932D5BD}" type="presOf" srcId="{6EDF0577-28D3-44A0-8FEE-4A9DBB351111}" destId="{8E3C1BB4-CBBF-4F68-95ED-1AD50BA1F452}" srcOrd="0" destOrd="0" presId="urn:microsoft.com/office/officeart/2008/layout/HorizontalMultiLevelHierarchy"/>
    <dgm:cxn modelId="{C2A40266-A378-478E-B10F-BD6FBB3B3B87}" type="presOf" srcId="{C9E31091-BFBB-4EC8-B3CE-2CCD6A531428}" destId="{C59B1EEF-EAB2-4240-8672-CB3FE611455C}" srcOrd="0" destOrd="0" presId="urn:microsoft.com/office/officeart/2008/layout/HorizontalMultiLevelHierarchy"/>
    <dgm:cxn modelId="{F301A58D-8169-4542-AC1D-6CB4FE92C9E2}" type="presOf" srcId="{3628EE43-E2D6-49E4-851D-13A3651E1DED}" destId="{61246BE7-A139-403A-9E84-8DDFDD0A14E0}" srcOrd="0" destOrd="0" presId="urn:microsoft.com/office/officeart/2008/layout/HorizontalMultiLevelHierarchy"/>
    <dgm:cxn modelId="{E5148798-6B4B-4364-8189-02C1DE181774}" type="presOf" srcId="{1B8F9CCE-E2D0-4225-995D-20D4B330D789}" destId="{E5E1B4C0-DE66-49B2-840A-3FDC02A0326E}" srcOrd="0" destOrd="0" presId="urn:microsoft.com/office/officeart/2008/layout/HorizontalMultiLevelHierarchy"/>
    <dgm:cxn modelId="{AA2E0D6C-5147-49D5-9480-65ECE10BB11D}" type="presOf" srcId="{C9E31091-BFBB-4EC8-B3CE-2CCD6A531428}" destId="{913C00BC-671B-4707-9A7B-FBC60B1B0A73}" srcOrd="1" destOrd="0" presId="urn:microsoft.com/office/officeart/2008/layout/HorizontalMultiLevelHierarchy"/>
    <dgm:cxn modelId="{CF2A9B6A-6E22-4EAD-A574-3B72D3AF8D22}" srcId="{B7AA44D7-37A0-41FF-B7A1-7C9C3D82CE61}" destId="{3628EE43-E2D6-49E4-851D-13A3651E1DED}" srcOrd="2" destOrd="0" parTransId="{D65A29CC-25EA-4E3C-A347-A2CE058729A9}" sibTransId="{2E9253B6-EEEC-4FD1-BE58-876828DE97FC}"/>
    <dgm:cxn modelId="{76BE0C9B-D2D8-4A32-ABCC-82B2897330E7}" type="presOf" srcId="{E05C1581-4806-456B-87D1-94E6F81FD5C3}" destId="{02E7FA75-EA06-4E58-BF61-89F989A9244F}" srcOrd="0" destOrd="0" presId="urn:microsoft.com/office/officeart/2008/layout/HorizontalMultiLevelHierarchy"/>
    <dgm:cxn modelId="{37AC0B19-869F-4D6C-A42F-4A31C6FFAE66}" type="presOf" srcId="{D65A29CC-25EA-4E3C-A347-A2CE058729A9}" destId="{58168884-1632-44E2-86F8-977D1DE6478C}" srcOrd="0" destOrd="0" presId="urn:microsoft.com/office/officeart/2008/layout/HorizontalMultiLevelHierarchy"/>
    <dgm:cxn modelId="{B35D7F69-21DE-43D0-9E8C-B7F7B35D08DB}" srcId="{B7AA44D7-37A0-41FF-B7A1-7C9C3D82CE61}" destId="{E05C1581-4806-456B-87D1-94E6F81FD5C3}" srcOrd="0" destOrd="0" parTransId="{C9E31091-BFBB-4EC8-B3CE-2CCD6A531428}" sibTransId="{25073D84-0D0B-4D66-828A-95F958217600}"/>
    <dgm:cxn modelId="{7CC21F65-E74F-40F6-9F48-D54AF00D6B1F}" type="presOf" srcId="{B7AA44D7-37A0-41FF-B7A1-7C9C3D82CE61}" destId="{63FBB195-09BB-4B4A-9EA7-38B4EF6B8DBA}" srcOrd="0" destOrd="0" presId="urn:microsoft.com/office/officeart/2008/layout/HorizontalMultiLevelHierarchy"/>
    <dgm:cxn modelId="{9F9E02D9-6801-446A-BC64-DEF46B77E167}" type="presParOf" srcId="{8E3C1BB4-CBBF-4F68-95ED-1AD50BA1F452}" destId="{489D79CE-09C1-4667-8A28-0A210587A317}" srcOrd="0" destOrd="0" presId="urn:microsoft.com/office/officeart/2008/layout/HorizontalMultiLevelHierarchy"/>
    <dgm:cxn modelId="{63CCF6FF-6F61-4E9B-927F-41D4F302916D}" type="presParOf" srcId="{489D79CE-09C1-4667-8A28-0A210587A317}" destId="{63FBB195-09BB-4B4A-9EA7-38B4EF6B8DBA}" srcOrd="0" destOrd="0" presId="urn:microsoft.com/office/officeart/2008/layout/HorizontalMultiLevelHierarchy"/>
    <dgm:cxn modelId="{5DDFA60F-47FA-41B5-8286-1DA4D5CEBFD9}" type="presParOf" srcId="{489D79CE-09C1-4667-8A28-0A210587A317}" destId="{586202D2-1D2C-47AF-9491-F793B076DC3C}" srcOrd="1" destOrd="0" presId="urn:microsoft.com/office/officeart/2008/layout/HorizontalMultiLevelHierarchy"/>
    <dgm:cxn modelId="{860883A2-EF04-4025-BE68-7A9D7218A022}" type="presParOf" srcId="{586202D2-1D2C-47AF-9491-F793B076DC3C}" destId="{C59B1EEF-EAB2-4240-8672-CB3FE611455C}" srcOrd="0" destOrd="0" presId="urn:microsoft.com/office/officeart/2008/layout/HorizontalMultiLevelHierarchy"/>
    <dgm:cxn modelId="{6B5A31A7-4732-48D7-ACB7-5643B66EF987}" type="presParOf" srcId="{C59B1EEF-EAB2-4240-8672-CB3FE611455C}" destId="{913C00BC-671B-4707-9A7B-FBC60B1B0A73}" srcOrd="0" destOrd="0" presId="urn:microsoft.com/office/officeart/2008/layout/HorizontalMultiLevelHierarchy"/>
    <dgm:cxn modelId="{86A358FA-8E11-4549-9176-668CC69F06D7}" type="presParOf" srcId="{586202D2-1D2C-47AF-9491-F793B076DC3C}" destId="{04079083-6BC2-4EA0-BADE-7F4C5BA9FDD9}" srcOrd="1" destOrd="0" presId="urn:microsoft.com/office/officeart/2008/layout/HorizontalMultiLevelHierarchy"/>
    <dgm:cxn modelId="{793073F6-1C0E-4327-858B-A47C93145928}" type="presParOf" srcId="{04079083-6BC2-4EA0-BADE-7F4C5BA9FDD9}" destId="{02E7FA75-EA06-4E58-BF61-89F989A9244F}" srcOrd="0" destOrd="0" presId="urn:microsoft.com/office/officeart/2008/layout/HorizontalMultiLevelHierarchy"/>
    <dgm:cxn modelId="{CE74F7F2-6894-482C-8C3C-114F1DB565C8}" type="presParOf" srcId="{04079083-6BC2-4EA0-BADE-7F4C5BA9FDD9}" destId="{B0EEE5E6-7603-49DD-992B-E599E90AE795}" srcOrd="1" destOrd="0" presId="urn:microsoft.com/office/officeart/2008/layout/HorizontalMultiLevelHierarchy"/>
    <dgm:cxn modelId="{543ED597-903A-4AE6-999D-CB148FD1A996}" type="presParOf" srcId="{586202D2-1D2C-47AF-9491-F793B076DC3C}" destId="{0199D3C5-E536-43C8-9AD8-1669D0BFABC8}" srcOrd="2" destOrd="0" presId="urn:microsoft.com/office/officeart/2008/layout/HorizontalMultiLevelHierarchy"/>
    <dgm:cxn modelId="{63376255-8BDF-4903-8E54-547F409C2FCC}" type="presParOf" srcId="{0199D3C5-E536-43C8-9AD8-1669D0BFABC8}" destId="{F7C4C38A-12AE-40DA-A81F-74B438519901}" srcOrd="0" destOrd="0" presId="urn:microsoft.com/office/officeart/2008/layout/HorizontalMultiLevelHierarchy"/>
    <dgm:cxn modelId="{DA4BF79F-08D7-4E91-AC76-1C7171AFEF25}" type="presParOf" srcId="{586202D2-1D2C-47AF-9491-F793B076DC3C}" destId="{55AE928A-573C-4957-8E21-0C986A2BF164}" srcOrd="3" destOrd="0" presId="urn:microsoft.com/office/officeart/2008/layout/HorizontalMultiLevelHierarchy"/>
    <dgm:cxn modelId="{D196A635-4370-4332-93AB-ABD628B1E5EC}" type="presParOf" srcId="{55AE928A-573C-4957-8E21-0C986A2BF164}" destId="{E5E1B4C0-DE66-49B2-840A-3FDC02A0326E}" srcOrd="0" destOrd="0" presId="urn:microsoft.com/office/officeart/2008/layout/HorizontalMultiLevelHierarchy"/>
    <dgm:cxn modelId="{043AF4DC-5536-4F09-99C7-DA08C8AB0A21}" type="presParOf" srcId="{55AE928A-573C-4957-8E21-0C986A2BF164}" destId="{04883A68-F6BA-4778-899C-3B42940C7E63}" srcOrd="1" destOrd="0" presId="urn:microsoft.com/office/officeart/2008/layout/HorizontalMultiLevelHierarchy"/>
    <dgm:cxn modelId="{189DA218-B2F4-4F48-9E6C-D840B310E57E}" type="presParOf" srcId="{586202D2-1D2C-47AF-9491-F793B076DC3C}" destId="{58168884-1632-44E2-86F8-977D1DE6478C}" srcOrd="4" destOrd="0" presId="urn:microsoft.com/office/officeart/2008/layout/HorizontalMultiLevelHierarchy"/>
    <dgm:cxn modelId="{21EA48E7-5A4D-4EC0-8F41-4259D6E4D502}" type="presParOf" srcId="{58168884-1632-44E2-86F8-977D1DE6478C}" destId="{BBB4CCFA-F8A6-4979-9440-6764F483CABB}" srcOrd="0" destOrd="0" presId="urn:microsoft.com/office/officeart/2008/layout/HorizontalMultiLevelHierarchy"/>
    <dgm:cxn modelId="{CBE85E45-DEF0-4526-830E-33EF1FBF80F9}" type="presParOf" srcId="{586202D2-1D2C-47AF-9491-F793B076DC3C}" destId="{40D782EF-E75E-4ADB-8DE1-2AC47E19A30E}" srcOrd="5" destOrd="0" presId="urn:microsoft.com/office/officeart/2008/layout/HorizontalMultiLevelHierarchy"/>
    <dgm:cxn modelId="{7388CE8F-77BF-42AC-9377-00C263D08E26}" type="presParOf" srcId="{40D782EF-E75E-4ADB-8DE1-2AC47E19A30E}" destId="{61246BE7-A139-403A-9E84-8DDFDD0A14E0}" srcOrd="0" destOrd="0" presId="urn:microsoft.com/office/officeart/2008/layout/HorizontalMultiLevelHierarchy"/>
    <dgm:cxn modelId="{A0D279D2-96AE-4C84-BF37-F9F1810B64D0}" type="presParOf" srcId="{40D782EF-E75E-4ADB-8DE1-2AC47E19A30E}" destId="{BCA1C98A-6B21-412E-8142-4185EB0FFFFA}" srcOrd="1" destOrd="0" presId="urn:microsoft.com/office/officeart/2008/layout/HorizontalMultiLevelHierarchy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8168884-1632-44E2-86F8-977D1DE6478C}">
      <dsp:nvSpPr>
        <dsp:cNvPr id="0" name=""/>
        <dsp:cNvSpPr/>
      </dsp:nvSpPr>
      <dsp:spPr>
        <a:xfrm>
          <a:off x="1914469" y="2032000"/>
          <a:ext cx="506536" cy="96519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53268" y="0"/>
              </a:lnTo>
              <a:lnTo>
                <a:pt x="253268" y="965199"/>
              </a:lnTo>
              <a:lnTo>
                <a:pt x="506536" y="965199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500" kern="1200"/>
        </a:p>
      </dsp:txBody>
      <dsp:txXfrm>
        <a:off x="2140486" y="2487348"/>
        <a:ext cx="54502" cy="54502"/>
      </dsp:txXfrm>
    </dsp:sp>
    <dsp:sp modelId="{0199D3C5-E536-43C8-9AD8-1669D0BFABC8}">
      <dsp:nvSpPr>
        <dsp:cNvPr id="0" name=""/>
        <dsp:cNvSpPr/>
      </dsp:nvSpPr>
      <dsp:spPr>
        <a:xfrm>
          <a:off x="1914469" y="1986280"/>
          <a:ext cx="506536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506536" y="4572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500" kern="1200"/>
        </a:p>
      </dsp:txBody>
      <dsp:txXfrm>
        <a:off x="2155074" y="2019336"/>
        <a:ext cx="25326" cy="25326"/>
      </dsp:txXfrm>
    </dsp:sp>
    <dsp:sp modelId="{C59B1EEF-EAB2-4240-8672-CB3FE611455C}">
      <dsp:nvSpPr>
        <dsp:cNvPr id="0" name=""/>
        <dsp:cNvSpPr/>
      </dsp:nvSpPr>
      <dsp:spPr>
        <a:xfrm>
          <a:off x="1914469" y="1066799"/>
          <a:ext cx="506536" cy="965200"/>
        </a:xfrm>
        <a:custGeom>
          <a:avLst/>
          <a:gdLst/>
          <a:ahLst/>
          <a:cxnLst/>
          <a:rect l="0" t="0" r="0" b="0"/>
          <a:pathLst>
            <a:path>
              <a:moveTo>
                <a:pt x="0" y="965200"/>
              </a:moveTo>
              <a:lnTo>
                <a:pt x="253268" y="965200"/>
              </a:lnTo>
              <a:lnTo>
                <a:pt x="253268" y="0"/>
              </a:lnTo>
              <a:lnTo>
                <a:pt x="506536" y="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500" kern="1200"/>
        </a:p>
      </dsp:txBody>
      <dsp:txXfrm>
        <a:off x="2140486" y="1522148"/>
        <a:ext cx="54502" cy="54502"/>
      </dsp:txXfrm>
    </dsp:sp>
    <dsp:sp modelId="{63FBB195-09BB-4B4A-9EA7-38B4EF6B8DBA}">
      <dsp:nvSpPr>
        <dsp:cNvPr id="0" name=""/>
        <dsp:cNvSpPr/>
      </dsp:nvSpPr>
      <dsp:spPr>
        <a:xfrm rot="16200000">
          <a:off x="-503610" y="1645920"/>
          <a:ext cx="4064000" cy="77216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400" kern="1200" dirty="0" smtClean="0"/>
            <a:t>Harmonized assessments</a:t>
          </a:r>
          <a:endParaRPr lang="en-GB" sz="2400" kern="1200" dirty="0"/>
        </a:p>
      </dsp:txBody>
      <dsp:txXfrm>
        <a:off x="-503610" y="1645920"/>
        <a:ext cx="4064000" cy="772160"/>
      </dsp:txXfrm>
    </dsp:sp>
    <dsp:sp modelId="{02E7FA75-EA06-4E58-BF61-89F989A9244F}">
      <dsp:nvSpPr>
        <dsp:cNvPr id="0" name=""/>
        <dsp:cNvSpPr/>
      </dsp:nvSpPr>
      <dsp:spPr>
        <a:xfrm>
          <a:off x="2421006" y="680719"/>
          <a:ext cx="2532684" cy="77216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000" kern="1200" dirty="0" smtClean="0"/>
            <a:t>Methodology</a:t>
          </a:r>
          <a:br>
            <a:rPr lang="en-GB" sz="2000" kern="1200" dirty="0" smtClean="0"/>
          </a:br>
          <a:r>
            <a:rPr lang="en-GB" sz="1500" kern="1200" dirty="0" smtClean="0"/>
            <a:t>Partly standardization</a:t>
          </a:r>
          <a:endParaRPr lang="en-GB" sz="1500" kern="1200" dirty="0"/>
        </a:p>
      </dsp:txBody>
      <dsp:txXfrm>
        <a:off x="2421006" y="680719"/>
        <a:ext cx="2532684" cy="772160"/>
      </dsp:txXfrm>
    </dsp:sp>
    <dsp:sp modelId="{E5E1B4C0-DE66-49B2-840A-3FDC02A0326E}">
      <dsp:nvSpPr>
        <dsp:cNvPr id="0" name=""/>
        <dsp:cNvSpPr/>
      </dsp:nvSpPr>
      <dsp:spPr>
        <a:xfrm>
          <a:off x="2421006" y="1645920"/>
          <a:ext cx="2532684" cy="77216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000" kern="1200" dirty="0" smtClean="0"/>
            <a:t>Indicators</a:t>
          </a:r>
          <a:br>
            <a:rPr lang="en-GB" sz="2000" kern="1200" dirty="0" smtClean="0"/>
          </a:br>
          <a:r>
            <a:rPr lang="en-GB" sz="1500" kern="1200" dirty="0" smtClean="0"/>
            <a:t>Feeding agreed top-level indicators</a:t>
          </a:r>
          <a:endParaRPr lang="en-GB" sz="1500" kern="1200" dirty="0"/>
        </a:p>
      </dsp:txBody>
      <dsp:txXfrm>
        <a:off x="2421006" y="1645920"/>
        <a:ext cx="2532684" cy="772160"/>
      </dsp:txXfrm>
    </dsp:sp>
    <dsp:sp modelId="{61246BE7-A139-403A-9E84-8DDFDD0A14E0}">
      <dsp:nvSpPr>
        <dsp:cNvPr id="0" name=""/>
        <dsp:cNvSpPr/>
      </dsp:nvSpPr>
      <dsp:spPr>
        <a:xfrm>
          <a:off x="2421006" y="2611119"/>
          <a:ext cx="2532684" cy="77216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000" kern="1200" dirty="0" smtClean="0"/>
            <a:t>Approach</a:t>
          </a:r>
          <a:br>
            <a:rPr lang="en-GB" sz="2000" kern="1200" dirty="0" smtClean="0"/>
          </a:br>
          <a:r>
            <a:rPr lang="en-GB" sz="1500" kern="1200" dirty="0" smtClean="0"/>
            <a:t>Following established SOPs/guidelines </a:t>
          </a:r>
          <a:endParaRPr lang="en-GB" sz="1500" kern="1200" dirty="0"/>
        </a:p>
      </dsp:txBody>
      <dsp:txXfrm>
        <a:off x="2421006" y="2611119"/>
        <a:ext cx="2532684" cy="77216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HorizontalMultiLevelHierarchy">
  <dgm:title val=""/>
  <dgm:desc val=""/>
  <dgm:catLst>
    <dgm:cat type="hierarchy" pri="46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 val="exact"/>
    </dgm:varLst>
    <dgm:choose name="Name1">
      <dgm:if name="Name2" func="var" arg="dir" op="equ" val="norm">
        <dgm:alg type="hierChild">
          <dgm:param type="linDir" val="fromT"/>
          <dgm:param type="chAlign" val="l"/>
        </dgm:alg>
      </dgm:if>
      <dgm:else name="Name3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LevelOneTextNode" refType="h"/>
      <dgm:constr type="w" for="des" forName="LevelOneTextNode" refType="h" refFor="des" refForName="LevelOneTextNode" fact="0.19"/>
      <dgm:constr type="h" for="des" forName="LevelTwoTextNode" refType="w" refFor="des" refForName="LevelOneTextNode"/>
      <dgm:constr type="w" for="des" forName="LevelTwoTextNode" refType="h" refFor="des" refForName="LevelTwoTextNode" fact="3.28"/>
      <dgm:constr type="sibSp" refType="h" refFor="des" refForName="LevelTwoTextNode" op="equ" fact="0.25"/>
      <dgm:constr type="sibSp" for="des" forName="level2hierChild" refType="h" refFor="des" refForName="LevelTwoTextNode" op="equ" fact="0.25"/>
      <dgm:constr type="sibSp" for="des" forName="level3hierChild" refType="h" refFor="des" refForName="LevelTwoTextNode" op="equ" fact="0.25"/>
      <dgm:constr type="sp" for="des" forName="root1" refType="w" refFor="des" refForName="LevelTwoTextNode" fact="0.2"/>
      <dgm:constr type="sp" for="des" forName="root2" refType="sp" refFor="des" refForName="root1" op="equ"/>
      <dgm:constr type="primFontSz" for="des" forName="LevelOneTextNode" op="equ" val="65"/>
      <dgm:constr type="primFontSz" for="des" forName="LevelTwoTextNode" op="equ" val="65"/>
      <dgm:constr type="primFontSz" for="des" forName="LevelTwoTextNode" refType="primFontSz" refFor="des" refForName="LevelOneTextNode" op="lte"/>
      <dgm:constr type="primFontSz" for="des" forName="connTx" op="equ" val="50"/>
      <dgm:constr type="primFontSz" for="des" forName="connTx" refType="primFontSz" refFor="des" refForName="LevelOneTextNode" op="lte" fact="0.78"/>
    </dgm:constrLst>
    <dgm:forEach name="Name4" axis="ch">
      <dgm:forEach name="Name5" axis="self" ptType="node">
        <dgm:layoutNode name="root1">
          <dgm:choose name="Name6">
            <dgm:if name="Name7" func="var" arg="dir" op="equ" val="norm">
              <dgm:alg type="hierRoot">
                <dgm:param type="hierAlign" val="lCtrCh"/>
              </dgm:alg>
            </dgm:if>
            <dgm:else name="Name8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layoutNode name="LevelOneTextNode" styleLbl="node0">
            <dgm:varLst>
              <dgm:chPref val="3"/>
            </dgm:varLst>
            <dgm:alg type="tx">
              <dgm:param type="autoTxRot" val="grav"/>
            </dgm:alg>
            <dgm:choose name="Name9">
              <dgm:if name="Name10" func="var" arg="dir" op="equ" val="norm">
                <dgm:shape xmlns:r="http://schemas.openxmlformats.org/officeDocument/2006/relationships" rot="270" type="rect" r:blip="">
                  <dgm:adjLst/>
                </dgm:shape>
              </dgm:if>
              <dgm:else name="Name11">
                <dgm:shape xmlns:r="http://schemas.openxmlformats.org/officeDocument/2006/relationships" rot="90" type="rect" r:blip="">
                  <dgm:adjLst/>
                </dgm:shape>
              </dgm:else>
            </dgm:choos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2" fact="NaN" max="NaN"/>
            </dgm:ruleLst>
          </dgm:layoutNode>
          <dgm:layoutNode name="level2hierChild">
            <dgm:choose name="Name12">
              <dgm:if name="Name13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4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eat" axis="ch">
              <dgm:forEach name="Name15" axis="self" ptType="parTrans" cnt="1">
                <dgm:layoutNode name="conn2-1">
                  <dgm:choose name="Name16">
                    <dgm:if name="Name17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  <dgm:param type="connRout" val="bend"/>
                      </dgm:alg>
                    </dgm:if>
                    <dgm:else name="Name18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  <dgm:param type="connRout" val="bend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9" axis="self" ptType="node">
                <dgm:layoutNode name="root2">
                  <dgm:choose name="Name20">
                    <dgm:if name="Name21" func="var" arg="dir" op="equ" val="norm">
                      <dgm:alg type="hierRoot">
                        <dgm:param type="hierAlign" val="lCtrCh"/>
                      </dgm:alg>
                    </dgm:if>
                    <dgm:else name="Name22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2" fact="NaN" max="NaN"/>
                    </dgm:ruleLst>
                  </dgm:layoutNode>
                  <dgm:layoutNode name="level3hierChild">
                    <dgm:choose name="Name23">
                      <dgm:if name="Name24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5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forEach name="Name26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2588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19525" y="0"/>
            <a:ext cx="2922588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9DF67B4-E9C2-4892-A5A9-9C6006B92E05}" type="datetimeFigureOut">
              <a:rPr lang="en-GB" smtClean="0"/>
              <a:t>14/10/2013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380538"/>
            <a:ext cx="2922588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19525" y="9380538"/>
            <a:ext cx="2922588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9A1DAC4-E98C-43E9-B018-A7F4714A8A1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2440680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2588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19525" y="0"/>
            <a:ext cx="2922588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25CD031-B753-4B81-B759-AFE7A5788C01}" type="datetimeFigureOut">
              <a:rPr lang="en-GB" smtClean="0"/>
              <a:t>14/10/2013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04875" y="741363"/>
            <a:ext cx="4933950" cy="37020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4688" y="4691063"/>
            <a:ext cx="5394325" cy="444341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80538"/>
            <a:ext cx="2922588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19525" y="9380538"/>
            <a:ext cx="2922588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C549111-7493-4037-87A7-D879F4B10BE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38416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C549111-7493-4037-87A7-D879F4B10BE4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3260663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en-US" smtClean="0">
              <a:ea typeface="ＭＳ Ｐゴシック" pitchFamily="-111" charset="-128"/>
            </a:endParaRPr>
          </a:p>
        </p:txBody>
      </p:sp>
      <p:sp>
        <p:nvSpPr>
          <p:cNvPr id="3174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074DB71B-7693-49B3-BA52-8E69C906DE25}" type="slidenum">
              <a:rPr lang="en-US" smtClean="0"/>
              <a:pPr/>
              <a:t>2</a:t>
            </a:fld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1A1C95-4DE8-4C4A-BF44-585271FD9691}" type="datetimeFigureOut">
              <a:rPr lang="en-GB" smtClean="0"/>
              <a:t>14/10/2013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29B65F-CA56-4671-A733-AF61917DD9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638316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1A1C95-4DE8-4C4A-BF44-585271FD9691}" type="datetimeFigureOut">
              <a:rPr lang="en-GB" smtClean="0"/>
              <a:t>14/10/2013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29B65F-CA56-4671-A733-AF61917DD9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121962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1A1C95-4DE8-4C4A-BF44-585271FD9691}" type="datetimeFigureOut">
              <a:rPr lang="en-GB" smtClean="0"/>
              <a:t>14/10/2013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29B65F-CA56-4671-A733-AF61917DD9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0947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>
            <a:normAutofit/>
          </a:bodyPr>
          <a:lstStyle>
            <a:lvl1pPr>
              <a:defRPr sz="3600"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608513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graphicFrame>
        <p:nvGraphicFramePr>
          <p:cNvPr id="7" name="Table 6"/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3204057764"/>
              </p:ext>
            </p:extLst>
          </p:nvPr>
        </p:nvGraphicFramePr>
        <p:xfrm>
          <a:off x="1" y="6093296"/>
          <a:ext cx="9144000" cy="792088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6589167"/>
                <a:gridCol w="2554833"/>
              </a:tblGrid>
              <a:tr h="792088"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GB" sz="1400" dirty="0">
                        <a:solidFill>
                          <a:srgbClr val="FFFFFF"/>
                        </a:solidFill>
                        <a:effectLst/>
                        <a:latin typeface="Arial"/>
                        <a:ea typeface="Times New Roman"/>
                      </a:endParaRPr>
                    </a:p>
                  </a:txBody>
                  <a:tcPr marL="107950" marR="107950" marT="180000" marB="107950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07950" marR="107950" marT="180000" marB="107950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sp>
        <p:nvSpPr>
          <p:cNvPr id="8" name="TextBox 7"/>
          <p:cNvSpPr txBox="1"/>
          <p:nvPr userDrawn="1"/>
        </p:nvSpPr>
        <p:spPr>
          <a:xfrm>
            <a:off x="467544" y="6208082"/>
            <a:ext cx="1944216" cy="6052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000"/>
              </a:lnSpc>
            </a:pPr>
            <a:r>
              <a:rPr lang="en-GB" sz="2500" b="1" spc="-10" dirty="0" smtClean="0">
                <a:solidFill>
                  <a:schemeClr val="bg1"/>
                </a:solidFill>
              </a:rPr>
              <a:t>ASSESSMENT</a:t>
            </a:r>
            <a:r>
              <a:rPr lang="en-GB" b="1" dirty="0" smtClean="0">
                <a:solidFill>
                  <a:schemeClr val="bg1"/>
                </a:solidFill>
              </a:rPr>
              <a:t> </a:t>
            </a:r>
            <a:br>
              <a:rPr lang="en-GB" b="1" dirty="0" smtClean="0">
                <a:solidFill>
                  <a:schemeClr val="bg1"/>
                </a:solidFill>
              </a:rPr>
            </a:br>
            <a:r>
              <a:rPr lang="en-GB" b="1" dirty="0" smtClean="0">
                <a:solidFill>
                  <a:schemeClr val="bg1"/>
                </a:solidFill>
              </a:rPr>
              <a:t>WORKING GROUP</a:t>
            </a:r>
            <a:endParaRPr lang="en-GB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8391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1A1C95-4DE8-4C4A-BF44-585271FD9691}" type="datetimeFigureOut">
              <a:rPr lang="en-GB" smtClean="0"/>
              <a:t>14/10/2013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29B65F-CA56-4671-A733-AF61917DD9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348707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1A1C95-4DE8-4C4A-BF44-585271FD9691}" type="datetimeFigureOut">
              <a:rPr lang="en-GB" smtClean="0"/>
              <a:t>14/10/2013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29B65F-CA56-4671-A733-AF61917DD9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328030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1A1C95-4DE8-4C4A-BF44-585271FD9691}" type="datetimeFigureOut">
              <a:rPr lang="en-GB" smtClean="0"/>
              <a:t>14/10/2013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29B65F-CA56-4671-A733-AF61917DD9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85412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1A1C95-4DE8-4C4A-BF44-585271FD9691}" type="datetimeFigureOut">
              <a:rPr lang="en-GB" smtClean="0"/>
              <a:t>14/10/2013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29B65F-CA56-4671-A733-AF61917DD9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264880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1A1C95-4DE8-4C4A-BF44-585271FD9691}" type="datetimeFigureOut">
              <a:rPr lang="en-GB" smtClean="0"/>
              <a:t>14/10/2013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29B65F-CA56-4671-A733-AF61917DD9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002760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1A1C95-4DE8-4C4A-BF44-585271FD9691}" type="datetimeFigureOut">
              <a:rPr lang="en-GB" smtClean="0"/>
              <a:t>14/10/2013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29B65F-CA56-4671-A733-AF61917DD9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377758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1A1C95-4DE8-4C4A-BF44-585271FD9691}" type="datetimeFigureOut">
              <a:rPr lang="en-GB" smtClean="0"/>
              <a:t>14/10/2013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29B65F-CA56-4671-A733-AF61917DD9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91172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1A1C95-4DE8-4C4A-BF44-585271FD9691}" type="datetimeFigureOut">
              <a:rPr lang="en-GB" smtClean="0"/>
              <a:t>14/10/2013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29B65F-CA56-4671-A733-AF61917DD9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28933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4" Type="http://schemas.openxmlformats.org/officeDocument/2006/relationships/diagramLayout" Target="../diagrams/layout1.xml"/><Relationship Id="rId5" Type="http://schemas.openxmlformats.org/officeDocument/2006/relationships/diagramQuickStyle" Target="../diagrams/quickStyle1.xml"/><Relationship Id="rId6" Type="http://schemas.openxmlformats.org/officeDocument/2006/relationships/diagramColors" Target="../diagrams/colors1.xml"/><Relationship Id="rId7" Type="http://schemas.microsoft.com/office/2007/relationships/diagramDrawing" Target="../diagrams/drawing1.xml"/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1" name="Diagram 20"/>
          <p:cNvGraphicFramePr/>
          <p:nvPr>
            <p:extLst>
              <p:ext uri="{D42A27DB-BD31-4B8C-83A1-F6EECF244321}">
                <p14:modId xmlns:p14="http://schemas.microsoft.com/office/powerpoint/2010/main" val="2083941731"/>
              </p:ext>
            </p:extLst>
          </p:nvPr>
        </p:nvGraphicFramePr>
        <p:xfrm>
          <a:off x="3841724" y="1772816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22" name="Oval 21"/>
          <p:cNvSpPr/>
          <p:nvPr/>
        </p:nvSpPr>
        <p:spPr>
          <a:xfrm>
            <a:off x="2401564" y="1745695"/>
            <a:ext cx="1944216" cy="108012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Field Needs Assessment</a:t>
            </a:r>
            <a:br>
              <a:rPr lang="en-GB" dirty="0" smtClean="0"/>
            </a:br>
            <a:r>
              <a:rPr lang="en-GB" sz="1400" dirty="0" smtClean="0"/>
              <a:t>Multi-cluster</a:t>
            </a:r>
            <a:endParaRPr lang="en-GB" sz="1400" dirty="0"/>
          </a:p>
        </p:txBody>
      </p:sp>
      <p:sp>
        <p:nvSpPr>
          <p:cNvPr id="25" name="Oval 24"/>
          <p:cNvSpPr/>
          <p:nvPr/>
        </p:nvSpPr>
        <p:spPr>
          <a:xfrm>
            <a:off x="2257548" y="2969831"/>
            <a:ext cx="2232248" cy="108012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Cluster  Detailed</a:t>
            </a:r>
            <a:br>
              <a:rPr lang="en-GB" dirty="0" smtClean="0"/>
            </a:br>
            <a:r>
              <a:rPr lang="en-GB" dirty="0" smtClean="0"/>
              <a:t>Assessments</a:t>
            </a:r>
            <a:endParaRPr lang="en-GB" sz="1400" dirty="0"/>
          </a:p>
        </p:txBody>
      </p:sp>
      <p:sp>
        <p:nvSpPr>
          <p:cNvPr id="27" name="Oval 26"/>
          <p:cNvSpPr/>
          <p:nvPr/>
        </p:nvSpPr>
        <p:spPr>
          <a:xfrm>
            <a:off x="2378862" y="5406519"/>
            <a:ext cx="1944216" cy="108012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Monitoring</a:t>
            </a:r>
            <a:br>
              <a:rPr lang="en-GB" dirty="0" smtClean="0"/>
            </a:br>
            <a:r>
              <a:rPr lang="en-GB" sz="1400" dirty="0" smtClean="0"/>
              <a:t>Progress and change of needs</a:t>
            </a:r>
            <a:endParaRPr lang="en-GB" sz="1400" dirty="0"/>
          </a:p>
        </p:txBody>
      </p:sp>
      <p:sp>
        <p:nvSpPr>
          <p:cNvPr id="30" name="Oval 29"/>
          <p:cNvSpPr/>
          <p:nvPr/>
        </p:nvSpPr>
        <p:spPr>
          <a:xfrm>
            <a:off x="2372951" y="4193967"/>
            <a:ext cx="1944216" cy="93610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Agency Assessments</a:t>
            </a:r>
            <a:endParaRPr lang="en-GB" sz="1400" dirty="0"/>
          </a:p>
        </p:txBody>
      </p:sp>
      <p:cxnSp>
        <p:nvCxnSpPr>
          <p:cNvPr id="31" name="Straight Arrow Connector 30"/>
          <p:cNvCxnSpPr/>
          <p:nvPr/>
        </p:nvCxnSpPr>
        <p:spPr>
          <a:xfrm>
            <a:off x="4464145" y="2312876"/>
            <a:ext cx="504056" cy="403572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/>
          <p:nvPr/>
        </p:nvCxnSpPr>
        <p:spPr>
          <a:xfrm>
            <a:off x="4561804" y="3537012"/>
            <a:ext cx="406397" cy="201786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/>
          <p:cNvCxnSpPr/>
          <p:nvPr/>
        </p:nvCxnSpPr>
        <p:spPr>
          <a:xfrm flipV="1">
            <a:off x="4445873" y="4409992"/>
            <a:ext cx="518874" cy="324035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/>
          <p:nvPr/>
        </p:nvCxnSpPr>
        <p:spPr>
          <a:xfrm flipV="1">
            <a:off x="4403460" y="5517232"/>
            <a:ext cx="518874" cy="355437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TextBox 34"/>
          <p:cNvSpPr txBox="1"/>
          <p:nvPr/>
        </p:nvSpPr>
        <p:spPr>
          <a:xfrm>
            <a:off x="817388" y="1817703"/>
            <a:ext cx="13681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4-7 days</a:t>
            </a:r>
          </a:p>
          <a:p>
            <a:r>
              <a:rPr lang="en-GB" sz="1400" dirty="0"/>
              <a:t>Initial </a:t>
            </a:r>
            <a:r>
              <a:rPr lang="en-GB" sz="1400" dirty="0" smtClean="0"/>
              <a:t>appeal</a:t>
            </a:r>
            <a:endParaRPr lang="en-GB" sz="1400" dirty="0"/>
          </a:p>
        </p:txBody>
      </p:sp>
      <p:sp>
        <p:nvSpPr>
          <p:cNvPr id="36" name="TextBox 35"/>
          <p:cNvSpPr txBox="1"/>
          <p:nvPr/>
        </p:nvSpPr>
        <p:spPr>
          <a:xfrm>
            <a:off x="817388" y="3177144"/>
            <a:ext cx="13681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1-2 months</a:t>
            </a:r>
          </a:p>
          <a:p>
            <a:r>
              <a:rPr lang="en-GB" sz="1400" dirty="0" smtClean="0"/>
              <a:t>Appeal revision</a:t>
            </a:r>
            <a:endParaRPr lang="en-GB" sz="1400" dirty="0"/>
          </a:p>
        </p:txBody>
      </p:sp>
      <p:cxnSp>
        <p:nvCxnSpPr>
          <p:cNvPr id="37" name="Straight Connector 36"/>
          <p:cNvCxnSpPr/>
          <p:nvPr/>
        </p:nvCxnSpPr>
        <p:spPr>
          <a:xfrm flipH="1">
            <a:off x="817388" y="5274087"/>
            <a:ext cx="4032448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 flipH="1">
            <a:off x="817388" y="2889112"/>
            <a:ext cx="4032448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TextBox 38"/>
          <p:cNvSpPr txBox="1"/>
          <p:nvPr/>
        </p:nvSpPr>
        <p:spPr>
          <a:xfrm>
            <a:off x="817388" y="5472560"/>
            <a:ext cx="13681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&gt; 1 months</a:t>
            </a:r>
          </a:p>
          <a:p>
            <a:r>
              <a:rPr lang="en-GB" sz="1400" dirty="0" smtClean="0"/>
              <a:t>Monitoring </a:t>
            </a:r>
            <a:endParaRPr lang="en-GB" sz="1400" dirty="0"/>
          </a:p>
        </p:txBody>
      </p:sp>
      <p:cxnSp>
        <p:nvCxnSpPr>
          <p:cNvPr id="40" name="Straight Connector 39"/>
          <p:cNvCxnSpPr/>
          <p:nvPr/>
        </p:nvCxnSpPr>
        <p:spPr>
          <a:xfrm flipH="1">
            <a:off x="2372951" y="1673687"/>
            <a:ext cx="2476885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Oval 40"/>
          <p:cNvSpPr/>
          <p:nvPr/>
        </p:nvSpPr>
        <p:spPr>
          <a:xfrm>
            <a:off x="2401564" y="653991"/>
            <a:ext cx="1944216" cy="94768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Situation Overview</a:t>
            </a:r>
            <a:br>
              <a:rPr lang="en-GB" dirty="0" smtClean="0"/>
            </a:br>
            <a:r>
              <a:rPr lang="en-GB" sz="1400" dirty="0" smtClean="0"/>
              <a:t>Secondary data</a:t>
            </a:r>
            <a:endParaRPr lang="en-GB" sz="1400" dirty="0"/>
          </a:p>
        </p:txBody>
      </p:sp>
      <p:sp>
        <p:nvSpPr>
          <p:cNvPr id="42" name="TextBox 41"/>
          <p:cNvSpPr txBox="1"/>
          <p:nvPr/>
        </p:nvSpPr>
        <p:spPr>
          <a:xfrm>
            <a:off x="817388" y="809591"/>
            <a:ext cx="13681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72 </a:t>
            </a:r>
            <a:r>
              <a:rPr lang="en-GB" dirty="0" err="1" smtClean="0"/>
              <a:t>hrs</a:t>
            </a:r>
            <a:endParaRPr lang="en-GB" dirty="0" smtClean="0"/>
          </a:p>
          <a:p>
            <a:endParaRPr lang="en-GB" dirty="0" smtClean="0"/>
          </a:p>
        </p:txBody>
      </p:sp>
      <p:sp>
        <p:nvSpPr>
          <p:cNvPr id="43" name="Rectangle 42"/>
          <p:cNvSpPr/>
          <p:nvPr/>
        </p:nvSpPr>
        <p:spPr>
          <a:xfrm rot="-5400000">
            <a:off x="-215946" y="1518629"/>
            <a:ext cx="89479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400" b="1" dirty="0" smtClean="0">
                <a:solidFill>
                  <a:schemeClr val="accent1"/>
                </a:solidFill>
              </a:rPr>
              <a:t>MIRA</a:t>
            </a:r>
            <a:endParaRPr lang="en-GB" sz="2400" b="1" dirty="0">
              <a:solidFill>
                <a:schemeClr val="accent1"/>
              </a:solidFill>
            </a:endParaRPr>
          </a:p>
        </p:txBody>
      </p:sp>
      <p:cxnSp>
        <p:nvCxnSpPr>
          <p:cNvPr id="44" name="Straight Connector 43"/>
          <p:cNvCxnSpPr/>
          <p:nvPr/>
        </p:nvCxnSpPr>
        <p:spPr>
          <a:xfrm flipH="1">
            <a:off x="278780" y="653991"/>
            <a:ext cx="441920" cy="0"/>
          </a:xfrm>
          <a:prstGeom prst="line">
            <a:avLst/>
          </a:prstGeom>
          <a:ln w="28575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/>
          <p:cNvCxnSpPr/>
          <p:nvPr/>
        </p:nvCxnSpPr>
        <p:spPr>
          <a:xfrm flipH="1">
            <a:off x="306908" y="2889112"/>
            <a:ext cx="441920" cy="0"/>
          </a:xfrm>
          <a:prstGeom prst="line">
            <a:avLst/>
          </a:prstGeom>
          <a:ln w="28575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/>
          <p:cNvCxnSpPr>
            <a:stCxn id="43" idx="1"/>
          </p:cNvCxnSpPr>
          <p:nvPr/>
        </p:nvCxnSpPr>
        <p:spPr>
          <a:xfrm>
            <a:off x="231453" y="2196860"/>
            <a:ext cx="0" cy="753837"/>
          </a:xfrm>
          <a:prstGeom prst="line">
            <a:avLst/>
          </a:prstGeom>
          <a:ln w="28575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/>
          <p:cNvCxnSpPr/>
          <p:nvPr/>
        </p:nvCxnSpPr>
        <p:spPr>
          <a:xfrm>
            <a:off x="231452" y="653991"/>
            <a:ext cx="1" cy="753837"/>
          </a:xfrm>
          <a:prstGeom prst="line">
            <a:avLst/>
          </a:prstGeom>
          <a:ln w="28575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Rectangle 47"/>
          <p:cNvSpPr/>
          <p:nvPr/>
        </p:nvSpPr>
        <p:spPr>
          <a:xfrm rot="-5400000">
            <a:off x="-124435" y="1541517"/>
            <a:ext cx="137262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1200" dirty="0" smtClean="0"/>
              <a:t>Multi-sector Initial </a:t>
            </a:r>
          </a:p>
          <a:p>
            <a:r>
              <a:rPr lang="en-GB" sz="1200" dirty="0" smtClean="0"/>
              <a:t>Rapid Assessment</a:t>
            </a:r>
            <a:endParaRPr lang="en-GB" sz="1200" dirty="0"/>
          </a:p>
        </p:txBody>
      </p:sp>
    </p:spTree>
    <p:extLst>
      <p:ext uri="{BB962C8B-B14F-4D97-AF65-F5344CB8AC3E}">
        <p14:creationId xmlns:p14="http://schemas.microsoft.com/office/powerpoint/2010/main" val="160362674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922114"/>
          </a:xfrm>
        </p:spPr>
        <p:txBody>
          <a:bodyPr/>
          <a:lstStyle/>
          <a:p>
            <a:r>
              <a:rPr lang="es-ES" dirty="0" smtClean="0"/>
              <a:t>Methodologies for data collection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3119270"/>
              </p:ext>
            </p:extLst>
          </p:nvPr>
        </p:nvGraphicFramePr>
        <p:xfrm>
          <a:off x="539552" y="1052736"/>
          <a:ext cx="8229600" cy="4706847"/>
        </p:xfrm>
        <a:graphic>
          <a:graphicData uri="http://schemas.openxmlformats.org/drawingml/2006/table">
            <a:tbl>
              <a:tblPr firstRow="1" bandRow="1">
                <a:tableStyleId>{775DCB02-9BB8-47FD-8907-85C794F793BA}</a:tableStyleId>
              </a:tblPr>
              <a:tblGrid>
                <a:gridCol w="2743200"/>
                <a:gridCol w="2819400"/>
                <a:gridCol w="2667000"/>
              </a:tblGrid>
              <a:tr h="798708">
                <a:tc gridSpan="3">
                  <a:txBody>
                    <a:bodyPr/>
                    <a:lstStyle/>
                    <a:p>
                      <a:r>
                        <a:rPr lang="es-ES" sz="3600" noProof="0" dirty="0" smtClean="0">
                          <a:solidFill>
                            <a:srgbClr val="FF0000"/>
                          </a:solidFill>
                        </a:rPr>
                        <a:t>Rapid</a:t>
                      </a:r>
                      <a:r>
                        <a:rPr lang="es-ES" sz="3600" baseline="0" noProof="0" dirty="0" smtClean="0">
                          <a:solidFill>
                            <a:srgbClr val="FF0000"/>
                          </a:solidFill>
                        </a:rPr>
                        <a:t>   </a:t>
                      </a:r>
                      <a:r>
                        <a:rPr lang="es-ES" sz="3600" noProof="0" dirty="0" smtClean="0">
                          <a:solidFill>
                            <a:schemeClr val="tx2"/>
                          </a:solidFill>
                        </a:rPr>
                        <a:t>                                      </a:t>
                      </a:r>
                      <a:r>
                        <a:rPr lang="es-ES" sz="3600" noProof="0" dirty="0" smtClean="0">
                          <a:solidFill>
                            <a:schemeClr val="tx2"/>
                          </a:solidFill>
                        </a:rPr>
                        <a:t>                </a:t>
                      </a:r>
                      <a:r>
                        <a:rPr lang="es-ES" sz="3600" noProof="0" dirty="0" err="1" smtClean="0">
                          <a:solidFill>
                            <a:schemeClr val="tx2"/>
                          </a:solidFill>
                        </a:rPr>
                        <a:t>Slow</a:t>
                      </a:r>
                      <a:endParaRPr lang="es-ES" sz="3600" noProof="0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073500">
                <a:tc>
                  <a:txBody>
                    <a:bodyPr/>
                    <a:lstStyle/>
                    <a:p>
                      <a:pPr lvl="0"/>
                      <a:r>
                        <a:rPr lang="es-ES" sz="2800" noProof="0" dirty="0" smtClean="0">
                          <a:solidFill>
                            <a:srgbClr val="000000"/>
                          </a:solidFill>
                        </a:rPr>
                        <a:t>Direct observation</a:t>
                      </a:r>
                      <a:endParaRPr lang="es-ES" sz="2800" noProof="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2800" noProof="0" dirty="0" smtClean="0">
                          <a:solidFill>
                            <a:srgbClr val="000000"/>
                          </a:solidFill>
                        </a:rPr>
                        <a:t>Household surveys</a:t>
                      </a:r>
                      <a:endParaRPr lang="es-ES" sz="2800" noProof="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2800" noProof="0" dirty="0" smtClean="0">
                          <a:solidFill>
                            <a:srgbClr val="000000"/>
                          </a:solidFill>
                        </a:rPr>
                        <a:t>Monitoring systems</a:t>
                      </a:r>
                      <a:endParaRPr lang="es-ES" sz="2800" noProof="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</a:tr>
              <a:tr h="922617">
                <a:tc>
                  <a:txBody>
                    <a:bodyPr/>
                    <a:lstStyle/>
                    <a:p>
                      <a:r>
                        <a:rPr lang="es-ES" sz="2800" noProof="0" dirty="0" smtClean="0">
                          <a:solidFill>
                            <a:srgbClr val="000000"/>
                          </a:solidFill>
                        </a:rPr>
                        <a:t>Key Informant</a:t>
                      </a:r>
                      <a:r>
                        <a:rPr lang="es-ES" sz="2800" baseline="0" noProof="0" dirty="0" smtClean="0">
                          <a:solidFill>
                            <a:srgbClr val="000000"/>
                          </a:solidFill>
                        </a:rPr>
                        <a:t> interviews</a:t>
                      </a:r>
                      <a:endParaRPr lang="es-ES" sz="2800" noProof="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2800" baseline="0" noProof="0" dirty="0" smtClean="0">
                          <a:solidFill>
                            <a:srgbClr val="000000"/>
                          </a:solidFill>
                        </a:rPr>
                        <a:t>Focal group discussion</a:t>
                      </a:r>
                      <a:endParaRPr lang="es-ES" sz="2800" noProof="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2800" noProof="0" dirty="0" smtClean="0">
                          <a:solidFill>
                            <a:srgbClr val="000000"/>
                          </a:solidFill>
                        </a:rPr>
                        <a:t>Surveillance</a:t>
                      </a:r>
                      <a:endParaRPr lang="es-ES" sz="2800" noProof="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</a:tr>
              <a:tr h="92261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2800" noProof="0" dirty="0" smtClean="0">
                          <a:solidFill>
                            <a:srgbClr val="000000"/>
                          </a:solidFill>
                        </a:rPr>
                        <a:t>Mapping of services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2800" noProof="0" dirty="0" err="1" smtClean="0">
                          <a:solidFill>
                            <a:srgbClr val="000000"/>
                          </a:solidFill>
                        </a:rPr>
                        <a:t>Infrastructure</a:t>
                      </a:r>
                      <a:r>
                        <a:rPr lang="es-ES" sz="2800" noProof="0" dirty="0" smtClean="0">
                          <a:solidFill>
                            <a:srgbClr val="000000"/>
                          </a:solidFill>
                        </a:rPr>
                        <a:t> </a:t>
                      </a:r>
                      <a:r>
                        <a:rPr lang="es-ES" sz="2800" noProof="0" dirty="0" err="1" smtClean="0">
                          <a:solidFill>
                            <a:srgbClr val="000000"/>
                          </a:solidFill>
                        </a:rPr>
                        <a:t>assessment</a:t>
                      </a:r>
                      <a:endParaRPr lang="es-ES" sz="2800" noProof="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sz="2800" noProof="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</a:tr>
              <a:tr h="922617">
                <a:tc gridSpan="3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2800" noProof="0" dirty="0" smtClean="0">
                          <a:solidFill>
                            <a:srgbClr val="000000"/>
                          </a:solidFill>
                        </a:rPr>
                        <a:t>Desk review (secondary data)</a:t>
                      </a:r>
                    </a:p>
                    <a:p>
                      <a:pPr algn="ctr"/>
                      <a:endParaRPr lang="es-ES" sz="2800" noProof="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24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24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7" name="Straight Arrow Connector 6"/>
          <p:cNvCxnSpPr/>
          <p:nvPr/>
        </p:nvCxnSpPr>
        <p:spPr>
          <a:xfrm>
            <a:off x="2411760" y="1484784"/>
            <a:ext cx="4680520" cy="1588"/>
          </a:xfrm>
          <a:prstGeom prst="straightConnector1">
            <a:avLst/>
          </a:prstGeom>
          <a:ln w="107950" cmpd="sng">
            <a:gradFill flip="none" rotWithShape="1">
              <a:gsLst>
                <a:gs pos="0">
                  <a:srgbClr val="FF0000"/>
                </a:gs>
                <a:gs pos="100000">
                  <a:srgbClr val="FFFFFF"/>
                </a:gs>
              </a:gsLst>
              <a:lin ang="0" scaled="1"/>
              <a:tileRect/>
            </a:gradFill>
            <a:headEnd type="stealth"/>
            <a:tailEnd type="stealt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8005518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1533</TotalTime>
  <Words>72</Words>
  <Application>Microsoft Macintosh PowerPoint</Application>
  <PresentationFormat>On-screen Show (4:3)</PresentationFormat>
  <Paragraphs>32</Paragraphs>
  <Slides>2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Methodologies for data collection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MSB</dc:creator>
  <cp:lastModifiedBy>Lucretia Batchelor</cp:lastModifiedBy>
  <cp:revision>142</cp:revision>
  <cp:lastPrinted>2012-05-31T05:15:11Z</cp:lastPrinted>
  <dcterms:created xsi:type="dcterms:W3CDTF">2012-03-07T04:15:26Z</dcterms:created>
  <dcterms:modified xsi:type="dcterms:W3CDTF">2013-10-14T18:07:40Z</dcterms:modified>
</cp:coreProperties>
</file>