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7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9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2137" autoAdjust="0"/>
  </p:normalViewPr>
  <p:slideViewPr>
    <p:cSldViewPr>
      <p:cViewPr>
        <p:scale>
          <a:sx n="54" d="100"/>
          <a:sy n="54" d="100"/>
        </p:scale>
        <p:origin x="-930" y="-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B5FBFC2-A54B-4564-B09B-BBE6C096F085}" type="datetime1">
              <a:rPr lang="en-US"/>
              <a:pPr>
                <a:defRPr/>
              </a:pPr>
              <a:t>09-Oct-13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722A049-2530-4A51-8A6E-2218B45B2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590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ＭＳ Ｐゴシック" pitchFamily="-10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0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ea typeface="ＭＳ Ｐゴシック" pitchFamily="-111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74DB71B-7693-49B3-BA52-8E69C906DE25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36622-C040-4A25-A31A-403F76BF38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3DAD9-BA8A-4D66-9B6D-B7E93550D5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6E397-184F-4286-9DB4-AA972336B9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5DEEF-1A81-4D0E-95B1-A274A82D31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70C4B-FA81-4FB8-A3CE-99F5FB06AB2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3DBA3-4A02-4B49-BCF7-8D8E7332BC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A3AC4-A09F-42D9-BE00-E86A5738A7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EEC51-4483-4B33-9737-89015A0585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AD37F-602B-4721-8F93-6F7CBF5C56D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D2D1B-8F4B-4478-8269-71EAEB8468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87BDE-D23D-4FE9-91D6-303388FE167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>
            <a:alpha val="7803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Haga clic para modificar el estilo de texto del patrón</a:t>
            </a:r>
          </a:p>
          <a:p>
            <a:pPr lvl="1"/>
            <a:r>
              <a:rPr lang="en-GB" smtClean="0"/>
              <a:t>Segundo nivel</a:t>
            </a:r>
          </a:p>
          <a:p>
            <a:pPr lvl="2"/>
            <a:r>
              <a:rPr lang="en-GB" smtClean="0"/>
              <a:t>Tercer nivel</a:t>
            </a:r>
          </a:p>
          <a:p>
            <a:pPr lvl="3"/>
            <a:r>
              <a:rPr lang="en-GB" smtClean="0"/>
              <a:t>Cuarto nivel</a:t>
            </a:r>
          </a:p>
          <a:p>
            <a:pPr lvl="4"/>
            <a:r>
              <a:rPr lang="en-GB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B4A1FEC-F6CC-4227-80DB-2C79C7217A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Arial" pitchFamily="-105" charset="-5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pitchFamily="-105" charset="-52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pitchFamily="-105" charset="-52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pitchFamily="-105" charset="-52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pitchFamily="-105" charset="-52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Arial" pitchFamily="-105" charset="-5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pitchFamily="-105" charset="-52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pitchFamily="-105" charset="-52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pitchFamily="-105" charset="-52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pitchFamily="-105" charset="-52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Methodologies for data </a:t>
            </a:r>
            <a:r>
              <a:rPr lang="es-ES" dirty="0" err="1" smtClean="0"/>
              <a:t>collection</a:t>
            </a:r>
            <a:endParaRPr lang="es-ES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954608"/>
              </p:ext>
            </p:extLst>
          </p:nvPr>
        </p:nvGraphicFramePr>
        <p:xfrm>
          <a:off x="539552" y="1445703"/>
          <a:ext cx="8229600" cy="4940953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2743200"/>
                <a:gridCol w="2819400"/>
                <a:gridCol w="2667000"/>
              </a:tblGrid>
              <a:tr h="817981">
                <a:tc gridSpan="3">
                  <a:txBody>
                    <a:bodyPr/>
                    <a:lstStyle/>
                    <a:p>
                      <a:r>
                        <a:rPr lang="es-ES" sz="3600" noProof="0" dirty="0" smtClean="0">
                          <a:solidFill>
                            <a:srgbClr val="FF0000"/>
                          </a:solidFill>
                        </a:rPr>
                        <a:t>Rapid</a:t>
                      </a:r>
                      <a:r>
                        <a:rPr lang="es-ES" sz="3600" baseline="0" noProof="0" dirty="0" smtClean="0">
                          <a:solidFill>
                            <a:srgbClr val="FF0000"/>
                          </a:solidFill>
                        </a:rPr>
                        <a:t>   </a:t>
                      </a:r>
                      <a:r>
                        <a:rPr lang="es-ES" sz="3600" noProof="0" dirty="0" smtClean="0">
                          <a:solidFill>
                            <a:schemeClr val="tx2"/>
                          </a:solidFill>
                        </a:rPr>
                        <a:t>                                      </a:t>
                      </a:r>
                      <a:r>
                        <a:rPr lang="es-ES" sz="3600" noProof="0" dirty="0" err="1" smtClean="0">
                          <a:solidFill>
                            <a:schemeClr val="tx2"/>
                          </a:solidFill>
                        </a:rPr>
                        <a:t>Slow</a:t>
                      </a:r>
                      <a:endParaRPr lang="es-ES" sz="3600" noProof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88332"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Direct observation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Household surveys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Monitoring systems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887517"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Key Informant</a:t>
                      </a:r>
                      <a:r>
                        <a:rPr lang="es-ES" sz="2800" baseline="0" noProof="0" dirty="0" smtClean="0">
                          <a:solidFill>
                            <a:srgbClr val="000000"/>
                          </a:solidFill>
                        </a:rPr>
                        <a:t> interviews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baseline="0" noProof="0" dirty="0" smtClean="0">
                          <a:solidFill>
                            <a:srgbClr val="000000"/>
                          </a:solidFill>
                        </a:rPr>
                        <a:t>Focal group discussion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Surveillance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8875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Mapping of services</a:t>
                      </a:r>
                      <a:endParaRPr lang="es-ES" sz="2800" noProof="0" dirty="0" smtClean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Encuesta</a:t>
                      </a:r>
                      <a:r>
                        <a:rPr lang="es-ES" sz="2800" baseline="0" noProof="0" dirty="0" smtClean="0">
                          <a:solidFill>
                            <a:srgbClr val="000000"/>
                          </a:solidFill>
                        </a:rPr>
                        <a:t> sobre infraestructuras</a:t>
                      </a:r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800" noProof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761783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noProof="0" dirty="0" smtClean="0">
                          <a:solidFill>
                            <a:srgbClr val="000000"/>
                          </a:solidFill>
                        </a:rPr>
                        <a:t>Desk review (secondary data)</a:t>
                      </a:r>
                      <a:endParaRPr lang="es-ES" sz="2800" noProof="0" dirty="0" smtClean="0">
                        <a:solidFill>
                          <a:srgbClr val="000000"/>
                        </a:solidFill>
                      </a:endParaRPr>
                    </a:p>
                    <a:p>
                      <a:pPr algn="ctr"/>
                      <a:endParaRPr lang="es-ES" sz="2800" noProof="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2411760" y="1916832"/>
            <a:ext cx="4680520" cy="1588"/>
          </a:xfrm>
          <a:prstGeom prst="straightConnector1">
            <a:avLst/>
          </a:prstGeom>
          <a:ln w="107950" cmpd="sng">
            <a:gradFill flip="none" rotWithShape="1">
              <a:gsLst>
                <a:gs pos="0">
                  <a:srgbClr val="FF0000"/>
                </a:gs>
                <a:gs pos="100000">
                  <a:srgbClr val="FFFFFF"/>
                </a:gs>
              </a:gsLst>
              <a:lin ang="0" scaled="1"/>
              <a:tileRect/>
            </a:gradFill>
            <a:headEnd type="stealth"/>
            <a:tailEnd type="stealt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3">
      <a:dk1>
        <a:srgbClr val="777777"/>
      </a:dk1>
      <a:lt1>
        <a:srgbClr val="FF9900"/>
      </a:lt1>
      <a:dk2>
        <a:srgbClr val="686B5D"/>
      </a:dk2>
      <a:lt2>
        <a:srgbClr val="FFFFFF"/>
      </a:lt2>
      <a:accent1>
        <a:srgbClr val="909082"/>
      </a:accent1>
      <a:accent2>
        <a:srgbClr val="809EA8"/>
      </a:accent2>
      <a:accent3>
        <a:srgbClr val="B9BAB6"/>
      </a:accent3>
      <a:accent4>
        <a:srgbClr val="DA8200"/>
      </a:accent4>
      <a:accent5>
        <a:srgbClr val="C6C6C1"/>
      </a:accent5>
      <a:accent6>
        <a:srgbClr val="738F98"/>
      </a:accent6>
      <a:hlink>
        <a:srgbClr val="FFCC66"/>
      </a:hlink>
      <a:folHlink>
        <a:srgbClr val="E9DCB9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3">
        <a:dk1>
          <a:srgbClr val="777777"/>
        </a:dk1>
        <a:lt1>
          <a:srgbClr val="FF9900"/>
        </a:lt1>
        <a:dk2>
          <a:srgbClr val="686B5D"/>
        </a:dk2>
        <a:lt2>
          <a:srgbClr val="FFFFFF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8200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8553</TotalTime>
  <Words>32</Words>
  <Application>Microsoft Office PowerPoint</Application>
  <PresentationFormat>On-screen Show (4:3)</PresentationFormat>
  <Paragraphs>12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Diseño predeterminado</vt:lpstr>
      <vt:lpstr>Methodologies for data collection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 Agency First Phase Child Protection Assessment</dc:title>
  <dc:creator>Mónica Martin</dc:creator>
  <cp:lastModifiedBy>hvilleneuve</cp:lastModifiedBy>
  <cp:revision>417</cp:revision>
  <dcterms:created xsi:type="dcterms:W3CDTF">2011-08-10T19:27:44Z</dcterms:created>
  <dcterms:modified xsi:type="dcterms:W3CDTF">2013-10-09T07:27:04Z</dcterms:modified>
</cp:coreProperties>
</file>