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0" r:id="rId2"/>
    <p:sldId id="270" r:id="rId3"/>
    <p:sldId id="271" r:id="rId4"/>
    <p:sldId id="269" r:id="rId5"/>
  </p:sldIdLst>
  <p:sldSz cx="9144000" cy="6858000" type="screen4x3"/>
  <p:notesSz cx="6797675" cy="9926638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FF0000"/>
    <a:srgbClr val="B3E3EB"/>
    <a:srgbClr val="33CC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655" autoAdjust="0"/>
    <p:restoredTop sz="78772" autoAdjust="0"/>
  </p:normalViewPr>
  <p:slideViewPr>
    <p:cSldViewPr>
      <p:cViewPr>
        <p:scale>
          <a:sx n="50" d="100"/>
          <a:sy n="50" d="100"/>
        </p:scale>
        <p:origin x="-1584" y="-1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smtClean="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2ED089CB-1FD6-4BEE-A3FB-63A101E5FE54}" type="datetimeFigureOut">
              <a:rPr lang="en-AU"/>
              <a:pPr>
                <a:defRPr/>
              </a:pPr>
              <a:t>12/11/2013</a:t>
            </a:fld>
            <a:endParaRPr lang="en-AU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smtClean="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BCF68C28-75EA-427A-86EB-0BD405C8179B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169644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noProof="0" smtClean="0"/>
              <a:t>Click to edit Master text styles</a:t>
            </a:r>
          </a:p>
          <a:p>
            <a:pPr lvl="1"/>
            <a:r>
              <a:rPr lang="en-AU" noProof="0" smtClean="0"/>
              <a:t>Second level</a:t>
            </a:r>
          </a:p>
          <a:p>
            <a:pPr lvl="2"/>
            <a:r>
              <a:rPr lang="en-AU" noProof="0" smtClean="0"/>
              <a:t>Third level</a:t>
            </a:r>
          </a:p>
          <a:p>
            <a:pPr lvl="3"/>
            <a:r>
              <a:rPr lang="en-AU" noProof="0" smtClean="0"/>
              <a:t>Fourth level</a:t>
            </a:r>
          </a:p>
          <a:p>
            <a:pPr lvl="4"/>
            <a:r>
              <a:rPr lang="en-AU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979D4E14-44A8-44A2-99FA-AEAE3A5C4EF3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075580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To insert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9D4E14-44A8-44A2-99FA-AEAE3A5C4EF3}" type="slidenum">
              <a:rPr lang="en-AU" smtClean="0"/>
              <a:pPr>
                <a:defRPr/>
              </a:pPr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521775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87525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90369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84888" y="836613"/>
            <a:ext cx="1943100" cy="52562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0825" y="836613"/>
            <a:ext cx="5681663" cy="52562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11350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615577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57517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0825" y="1700213"/>
            <a:ext cx="3811588" cy="4392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14813" y="1700213"/>
            <a:ext cx="3813175" cy="4392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39262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26538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53103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7317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23304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42272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836613"/>
            <a:ext cx="7777163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700213"/>
            <a:ext cx="7777163" cy="4392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1028" name="Rectangle 7"/>
          <p:cNvSpPr>
            <a:spLocks noChangeArrowheads="1"/>
          </p:cNvSpPr>
          <p:nvPr userDrawn="1"/>
        </p:nvSpPr>
        <p:spPr bwMode="auto">
          <a:xfrm>
            <a:off x="0" y="333375"/>
            <a:ext cx="7667625" cy="358775"/>
          </a:xfrm>
          <a:prstGeom prst="rect">
            <a:avLst/>
          </a:prstGeom>
          <a:gradFill rotWithShape="1">
            <a:gsLst>
              <a:gs pos="0">
                <a:srgbClr val="3399FF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399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9" name="Rectangle 8"/>
          <p:cNvSpPr>
            <a:spLocks noChangeArrowheads="1"/>
          </p:cNvSpPr>
          <p:nvPr userDrawn="1"/>
        </p:nvSpPr>
        <p:spPr bwMode="auto">
          <a:xfrm>
            <a:off x="1042988" y="6237288"/>
            <a:ext cx="8101012" cy="35877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3399F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399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30" name="Picture 1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5876925"/>
            <a:ext cx="1368425" cy="84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m.au/url?sa=i&amp;rct=j&amp;q=&amp;esrc=s&amp;frm=1&amp;source=images&amp;cd=&amp;cad=rja&amp;docid=5urOFrTls_8u5M&amp;tbnid=qhTlJ0ees2W6yM:&amp;ved=0CAUQjRw&amp;url=http%3A%2F%2Fwww.acaps.org%2Fen%2Fnews%2Fkey-informant-interviews-and-direct-observation-techniques%2F1&amp;ei=A6WBUukjhLaSBcGLgJAF&amp;psig=AFQjCNEwPDx_fNUFtHMjCp4a-sSTVZOaBg&amp;ust=1384314480121203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hyperlink" Target="http://www.google.com.au/url?sa=i&amp;rct=j&amp;q=&amp;esrc=s&amp;frm=1&amp;source=images&amp;cd=&amp;cad=rja&amp;docid=TyVfgs_nPZjj2M&amp;tbnid=WY7HvG8JE3TjTM:&amp;ved=0CAUQjRw&amp;url=http%3A%2F%2Fschool-psychology.org%2F&amp;ei=OqWBUp3lOsuUkgW7kIDQDQ&amp;psig=AFQjCNEwPDx_fNUFtHMjCp4a-sSTVZOaBg&amp;ust=1384314480121203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93790" y="5013176"/>
            <a:ext cx="8642350" cy="1368698"/>
          </a:xfrm>
        </p:spPr>
        <p:txBody>
          <a:bodyPr/>
          <a:lstStyle/>
          <a:p>
            <a:pPr algn="ctr" eaLnBrk="1" hangingPunct="1"/>
            <a:r>
              <a:rPr lang="en-AU" sz="2800" dirty="0" smtClean="0">
                <a:solidFill>
                  <a:srgbClr val="3399FF"/>
                </a:solidFill>
              </a:rPr>
              <a:t/>
            </a:r>
            <a:br>
              <a:rPr lang="en-AU" sz="2800" dirty="0" smtClean="0">
                <a:solidFill>
                  <a:srgbClr val="3399FF"/>
                </a:solidFill>
              </a:rPr>
            </a:br>
            <a:r>
              <a:rPr lang="en-AU" sz="2800" dirty="0" smtClean="0">
                <a:solidFill>
                  <a:srgbClr val="3399FF"/>
                </a:solidFill>
              </a:rPr>
              <a:t>Field Test</a:t>
            </a:r>
            <a:r>
              <a:rPr lang="en-AU" sz="2800" dirty="0" smtClean="0">
                <a:solidFill>
                  <a:srgbClr val="3399FF"/>
                </a:solidFill>
              </a:rPr>
              <a:t/>
            </a:r>
            <a:br>
              <a:rPr lang="en-AU" sz="2800" dirty="0" smtClean="0">
                <a:solidFill>
                  <a:srgbClr val="3399FF"/>
                </a:solidFill>
              </a:rPr>
            </a:br>
            <a:endParaRPr lang="en-AU" sz="2800" dirty="0" smtClean="0">
              <a:solidFill>
                <a:srgbClr val="3399FF"/>
              </a:solidFill>
            </a:endParaRPr>
          </a:p>
        </p:txBody>
      </p:sp>
      <p:sp>
        <p:nvSpPr>
          <p:cNvPr id="2053" name="Rectangle 6"/>
          <p:cNvSpPr>
            <a:spLocks noChangeArrowheads="1"/>
          </p:cNvSpPr>
          <p:nvPr/>
        </p:nvSpPr>
        <p:spPr bwMode="auto">
          <a:xfrm>
            <a:off x="323528" y="993924"/>
            <a:ext cx="8512612" cy="7293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AU" altLang="en-US" sz="2800" dirty="0">
                <a:solidFill>
                  <a:srgbClr val="3399FF"/>
                </a:solidFill>
                <a:latin typeface="+mn-lt"/>
              </a:rPr>
              <a:t>CPRA Training </a:t>
            </a:r>
            <a:r>
              <a:rPr lang="en-AU" altLang="en-US" sz="2800" dirty="0" smtClean="0">
                <a:solidFill>
                  <a:srgbClr val="3399FF"/>
                </a:solidFill>
                <a:latin typeface="+mn-lt"/>
              </a:rPr>
              <a:t>- </a:t>
            </a:r>
            <a:r>
              <a:rPr lang="en-AU" sz="2800" dirty="0" smtClean="0">
                <a:solidFill>
                  <a:srgbClr val="3399FF"/>
                </a:solidFill>
                <a:latin typeface="Calibri" pitchFamily="34" charset="0"/>
              </a:rPr>
              <a:t>Session </a:t>
            </a:r>
            <a:r>
              <a:rPr lang="en-AU" sz="2800" dirty="0" smtClean="0">
                <a:solidFill>
                  <a:srgbClr val="3399FF"/>
                </a:solidFill>
                <a:latin typeface="Calibri" pitchFamily="34" charset="0"/>
              </a:rPr>
              <a:t>11</a:t>
            </a:r>
            <a:r>
              <a:rPr lang="en-AU" sz="2800" dirty="0">
                <a:solidFill>
                  <a:srgbClr val="3399FF"/>
                </a:solidFill>
                <a:latin typeface="Calibri" pitchFamily="34" charset="0"/>
              </a:rPr>
              <a:t/>
            </a:r>
            <a:br>
              <a:rPr lang="en-AU" sz="2800" dirty="0">
                <a:solidFill>
                  <a:srgbClr val="3399FF"/>
                </a:solidFill>
                <a:latin typeface="Calibri" pitchFamily="34" charset="0"/>
              </a:rPr>
            </a:br>
            <a:endParaRPr lang="en-AU" sz="2800" dirty="0">
              <a:solidFill>
                <a:srgbClr val="3399FF"/>
              </a:solidFill>
              <a:latin typeface="Calibri" pitchFamily="34" charset="0"/>
            </a:endParaRPr>
          </a:p>
        </p:txBody>
      </p:sp>
      <p:pic>
        <p:nvPicPr>
          <p:cNvPr id="2" name="Picture 2" descr="http://www.acaps.org/img/news/key-informant-interviews-and-direct-observation-techniques-haiti-akiko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697996"/>
            <a:ext cx="2808312" cy="3505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http://school-psychology.org/sites/school-psychology.org/files/styles/large/public/article_photos/How%20to%20Make%20an%20Observation.jpg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1697995"/>
            <a:ext cx="5697190" cy="3505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>
                <a:solidFill>
                  <a:srgbClr val="3399FF"/>
                </a:solidFill>
              </a:rPr>
              <a:t>Learning outcomes – </a:t>
            </a:r>
            <a:endParaRPr lang="en-AU" dirty="0">
              <a:solidFill>
                <a:srgbClr val="3399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0825" y="1700213"/>
            <a:ext cx="8641655" cy="4392612"/>
          </a:xfrm>
        </p:spPr>
        <p:txBody>
          <a:bodyPr/>
          <a:lstStyle/>
          <a:p>
            <a:pPr marL="0" indent="0">
              <a:lnSpc>
                <a:spcPct val="150000"/>
              </a:lnSpc>
            </a:pPr>
            <a:r>
              <a:rPr lang="en-US" u="sng" dirty="0"/>
              <a:t>At the end of this session, you will be able to</a:t>
            </a:r>
            <a:r>
              <a:rPr lang="en-US" u="sng" dirty="0" smtClean="0"/>
              <a:t>:</a:t>
            </a:r>
          </a:p>
          <a:p>
            <a:pPr marL="0" indent="0">
              <a:lnSpc>
                <a:spcPct val="150000"/>
              </a:lnSpc>
            </a:pPr>
            <a:endParaRPr lang="en-GB" sz="1050" dirty="0" smtClean="0"/>
          </a:p>
          <a:p>
            <a:pPr>
              <a:buFontTx/>
              <a:buChar char="-"/>
            </a:pPr>
            <a:endParaRPr lang="en-US" dirty="0"/>
          </a:p>
          <a:p>
            <a:pPr marL="0" indent="0"/>
            <a:endParaRPr lang="en-US" dirty="0"/>
          </a:p>
          <a:p>
            <a:pPr>
              <a:lnSpc>
                <a:spcPct val="150000"/>
              </a:lnSpc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46321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How to Conduct our Field Test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0825" y="1700213"/>
            <a:ext cx="8569647" cy="4392612"/>
          </a:xfrm>
        </p:spPr>
        <p:txBody>
          <a:bodyPr/>
          <a:lstStyle/>
          <a:p>
            <a:pPr algn="ctr"/>
            <a:r>
              <a:rPr lang="en-GB" b="1" dirty="0">
                <a:solidFill>
                  <a:srgbClr val="FF0000"/>
                </a:solidFill>
              </a:rPr>
              <a:t>To be developed by country team</a:t>
            </a:r>
            <a:endParaRPr lang="en-US" b="1" dirty="0">
              <a:solidFill>
                <a:srgbClr val="FF0000"/>
              </a:solidFill>
            </a:endParaRP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76125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3715" name="Picture 3" descr="Light-Bul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1125538"/>
            <a:ext cx="4105275" cy="456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437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437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1534</TotalTime>
  <Words>36</Words>
  <Application>Microsoft Office PowerPoint</Application>
  <PresentationFormat>On-screen Show (4:3)</PresentationFormat>
  <Paragraphs>10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Default Design</vt:lpstr>
      <vt:lpstr> Field Test </vt:lpstr>
      <vt:lpstr>Learning outcomes – </vt:lpstr>
      <vt:lpstr>How to Conduct our Field Test</vt:lpstr>
      <vt:lpstr>PowerPoint Presentation</vt:lpstr>
    </vt:vector>
  </TitlesOfParts>
  <Company>Department of Human Services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nmcc2511</dc:creator>
  <cp:lastModifiedBy>Nats</cp:lastModifiedBy>
  <cp:revision>134</cp:revision>
  <dcterms:created xsi:type="dcterms:W3CDTF">2013-02-27T00:22:14Z</dcterms:created>
  <dcterms:modified xsi:type="dcterms:W3CDTF">2013-11-12T04:02:10Z</dcterms:modified>
</cp:coreProperties>
</file>