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60" r:id="rId2"/>
    <p:sldId id="270" r:id="rId3"/>
    <p:sldId id="271" r:id="rId4"/>
    <p:sldId id="273" r:id="rId5"/>
    <p:sldId id="272" r:id="rId6"/>
    <p:sldId id="293" r:id="rId7"/>
    <p:sldId id="275" r:id="rId8"/>
    <p:sldId id="294" r:id="rId9"/>
    <p:sldId id="278" r:id="rId10"/>
    <p:sldId id="279" r:id="rId11"/>
    <p:sldId id="295" r:id="rId12"/>
    <p:sldId id="281" r:id="rId13"/>
    <p:sldId id="296" r:id="rId14"/>
    <p:sldId id="282" r:id="rId15"/>
    <p:sldId id="297" r:id="rId16"/>
    <p:sldId id="283" r:id="rId17"/>
    <p:sldId id="287" r:id="rId18"/>
    <p:sldId id="288" r:id="rId19"/>
    <p:sldId id="289" r:id="rId20"/>
    <p:sldId id="290" r:id="rId21"/>
    <p:sldId id="298" r:id="rId22"/>
    <p:sldId id="299" r:id="rId23"/>
    <p:sldId id="300" r:id="rId24"/>
    <p:sldId id="291" r:id="rId25"/>
    <p:sldId id="292" r:id="rId26"/>
    <p:sldId id="301" r:id="rId27"/>
    <p:sldId id="269" r:id="rId28"/>
  </p:sldIdLst>
  <p:sldSz cx="9144000" cy="6858000" type="screen4x3"/>
  <p:notesSz cx="6797675" cy="9926638"/>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5F61"/>
    <a:srgbClr val="FA82E3"/>
    <a:srgbClr val="3399FF"/>
    <a:srgbClr val="FF0000"/>
    <a:srgbClr val="B3E3EB"/>
    <a:srgbClr val="33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55" autoAdjust="0"/>
    <p:restoredTop sz="78772" autoAdjust="0"/>
  </p:normalViewPr>
  <p:slideViewPr>
    <p:cSldViewPr>
      <p:cViewPr>
        <p:scale>
          <a:sx n="50" d="100"/>
          <a:sy n="50" d="100"/>
        </p:scale>
        <p:origin x="-1568" y="-1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360183-E159-E340-AB21-DB577D3F522A}" type="doc">
      <dgm:prSet loTypeId="urn:microsoft.com/office/officeart/2005/8/layout/bProcess2" loCatId="process" qsTypeId="urn:microsoft.com/office/officeart/2005/8/quickstyle/simple4" qsCatId="simple" csTypeId="urn:microsoft.com/office/officeart/2005/8/colors/accent1_2" csCatId="accent1" phldr="1"/>
      <dgm:spPr/>
      <dgm:t>
        <a:bodyPr/>
        <a:lstStyle/>
        <a:p>
          <a:endParaRPr lang="en-US"/>
        </a:p>
      </dgm:t>
    </dgm:pt>
    <dgm:pt modelId="{786ADC68-A6A6-1E45-9769-8C5C4933AA49}">
      <dgm:prSet phldrT="[Text]" custT="1"/>
      <dgm:spPr>
        <a:solidFill>
          <a:srgbClr val="2A358C"/>
        </a:solidFill>
        <a:ln>
          <a:solidFill>
            <a:srgbClr val="007DFF"/>
          </a:solidFill>
        </a:ln>
      </dgm:spPr>
      <dgm:t>
        <a:bodyPr/>
        <a:lstStyle/>
        <a:p>
          <a:r>
            <a:rPr lang="en-US" sz="1800" dirty="0" smtClean="0"/>
            <a:t>Establish CPRA Task Force</a:t>
          </a:r>
          <a:endParaRPr lang="en-US" sz="1800" dirty="0"/>
        </a:p>
      </dgm:t>
    </dgm:pt>
    <dgm:pt modelId="{11D1B91C-E9AA-E140-A9E6-E0F6D7E642D9}" type="parTrans" cxnId="{34CDFCFB-06D2-924C-B3E8-955A680ED176}">
      <dgm:prSet/>
      <dgm:spPr/>
      <dgm:t>
        <a:bodyPr/>
        <a:lstStyle/>
        <a:p>
          <a:endParaRPr lang="en-US"/>
        </a:p>
      </dgm:t>
    </dgm:pt>
    <dgm:pt modelId="{26B01E35-3229-3649-9B45-72CC31D54256}" type="sibTrans" cxnId="{34CDFCFB-06D2-924C-B3E8-955A680ED176}">
      <dgm:prSet/>
      <dgm:spPr>
        <a:solidFill>
          <a:srgbClr val="0070C0"/>
        </a:solidFill>
        <a:ln>
          <a:solidFill>
            <a:srgbClr val="0070C0"/>
          </a:solidFill>
        </a:ln>
      </dgm:spPr>
      <dgm:t>
        <a:bodyPr/>
        <a:lstStyle/>
        <a:p>
          <a:endParaRPr lang="en-US"/>
        </a:p>
      </dgm:t>
    </dgm:pt>
    <dgm:pt modelId="{74707C60-6F74-BC49-945C-4996A8583A1A}">
      <dgm:prSet phldrT="[Text]" custT="1"/>
      <dgm:spPr>
        <a:solidFill>
          <a:srgbClr val="2A358C"/>
        </a:solidFill>
        <a:ln>
          <a:solidFill>
            <a:srgbClr val="007DFF"/>
          </a:solidFill>
        </a:ln>
      </dgm:spPr>
      <dgm:t>
        <a:bodyPr/>
        <a:lstStyle/>
        <a:p>
          <a:r>
            <a:rPr lang="en-US" sz="1800" dirty="0" smtClean="0"/>
            <a:t>Develop an assessment plan</a:t>
          </a:r>
          <a:endParaRPr lang="en-US" sz="1800" dirty="0"/>
        </a:p>
      </dgm:t>
    </dgm:pt>
    <dgm:pt modelId="{45DE654E-590B-504A-BFD7-4E9846C133E2}" type="parTrans" cxnId="{4C5F0667-ACB8-354A-BDAF-6599C44544E2}">
      <dgm:prSet/>
      <dgm:spPr/>
      <dgm:t>
        <a:bodyPr/>
        <a:lstStyle/>
        <a:p>
          <a:endParaRPr lang="en-US"/>
        </a:p>
      </dgm:t>
    </dgm:pt>
    <dgm:pt modelId="{A845B2BC-90E0-0647-8806-A8F06BC2FDDA}" type="sibTrans" cxnId="{4C5F0667-ACB8-354A-BDAF-6599C44544E2}">
      <dgm:prSet/>
      <dgm:spPr>
        <a:solidFill>
          <a:srgbClr val="0070C0"/>
        </a:solidFill>
        <a:ln>
          <a:solidFill>
            <a:srgbClr val="0070C0"/>
          </a:solidFill>
        </a:ln>
      </dgm:spPr>
      <dgm:t>
        <a:bodyPr/>
        <a:lstStyle/>
        <a:p>
          <a:endParaRPr lang="en-US"/>
        </a:p>
      </dgm:t>
    </dgm:pt>
    <dgm:pt modelId="{3ED6E319-2975-BE4F-B05F-D2A4C1FCEA5B}">
      <dgm:prSet phldrT="[Text]" custT="1"/>
      <dgm:spPr>
        <a:solidFill>
          <a:srgbClr val="2A358C"/>
        </a:solidFill>
        <a:ln>
          <a:solidFill>
            <a:srgbClr val="007DFF"/>
          </a:solidFill>
        </a:ln>
      </dgm:spPr>
      <dgm:t>
        <a:bodyPr/>
        <a:lstStyle/>
        <a:p>
          <a:r>
            <a:rPr lang="en-US" sz="1400" dirty="0" smtClean="0"/>
            <a:t>Define roles and responsibilities</a:t>
          </a:r>
          <a:endParaRPr lang="en-US" sz="1400" dirty="0"/>
        </a:p>
      </dgm:t>
    </dgm:pt>
    <dgm:pt modelId="{80505380-F40D-7644-B8AE-1FF9FB7C1189}" type="sibTrans" cxnId="{ACC17701-6041-014A-A966-BE831A8269BC}">
      <dgm:prSet/>
      <dgm:spPr/>
      <dgm:t>
        <a:bodyPr/>
        <a:lstStyle/>
        <a:p>
          <a:endParaRPr lang="en-US"/>
        </a:p>
      </dgm:t>
    </dgm:pt>
    <dgm:pt modelId="{1D528F39-D5D5-C54F-A5CC-B86493CB5629}" type="parTrans" cxnId="{ACC17701-6041-014A-A966-BE831A8269BC}">
      <dgm:prSet/>
      <dgm:spPr/>
      <dgm:t>
        <a:bodyPr/>
        <a:lstStyle/>
        <a:p>
          <a:endParaRPr lang="en-US"/>
        </a:p>
      </dgm:t>
    </dgm:pt>
    <dgm:pt modelId="{E7A37192-5737-D64F-A68F-BC972EAB89D1}">
      <dgm:prSet custT="1"/>
      <dgm:spPr>
        <a:solidFill>
          <a:srgbClr val="2A358C"/>
        </a:solidFill>
        <a:ln>
          <a:solidFill>
            <a:srgbClr val="007DFF"/>
          </a:solidFill>
        </a:ln>
      </dgm:spPr>
      <dgm:t>
        <a:bodyPr/>
        <a:lstStyle/>
        <a:p>
          <a:r>
            <a:rPr lang="en-US" sz="1700" dirty="0" smtClean="0"/>
            <a:t>Recruit and train the assessment teams</a:t>
          </a:r>
          <a:endParaRPr lang="en-US" sz="1700" dirty="0"/>
        </a:p>
      </dgm:t>
    </dgm:pt>
    <dgm:pt modelId="{49ED3005-761C-994A-83D0-603E22067537}" type="parTrans" cxnId="{74621349-6BE4-F84C-BDB2-A52E932C5886}">
      <dgm:prSet/>
      <dgm:spPr/>
      <dgm:t>
        <a:bodyPr/>
        <a:lstStyle/>
        <a:p>
          <a:endParaRPr lang="en-US"/>
        </a:p>
      </dgm:t>
    </dgm:pt>
    <dgm:pt modelId="{8D0137E6-3A77-A54F-A13C-B7F87D4D31AC}" type="sibTrans" cxnId="{74621349-6BE4-F84C-BDB2-A52E932C5886}">
      <dgm:prSet/>
      <dgm:spPr>
        <a:solidFill>
          <a:srgbClr val="0070C0"/>
        </a:solidFill>
        <a:ln>
          <a:solidFill>
            <a:srgbClr val="0070C0"/>
          </a:solidFill>
        </a:ln>
      </dgm:spPr>
      <dgm:t>
        <a:bodyPr/>
        <a:lstStyle/>
        <a:p>
          <a:endParaRPr lang="en-US"/>
        </a:p>
      </dgm:t>
    </dgm:pt>
    <dgm:pt modelId="{D4244714-BA5C-A149-AFC8-137EEB992D37}">
      <dgm:prSet custT="1"/>
      <dgm:spPr>
        <a:solidFill>
          <a:srgbClr val="2A358C"/>
        </a:solidFill>
        <a:ln>
          <a:solidFill>
            <a:srgbClr val="007DFF"/>
          </a:solidFill>
        </a:ln>
      </dgm:spPr>
      <dgm:t>
        <a:bodyPr/>
        <a:lstStyle/>
        <a:p>
          <a:r>
            <a:rPr lang="en-US" sz="1700" dirty="0" smtClean="0"/>
            <a:t>Adapt WWNKs  and tools to local context</a:t>
          </a:r>
          <a:endParaRPr lang="en-US" sz="1700" dirty="0"/>
        </a:p>
      </dgm:t>
    </dgm:pt>
    <dgm:pt modelId="{8A0F2A5D-2355-824F-ACF6-DC925ACCECE6}" type="parTrans" cxnId="{71BF88AC-8638-CE40-B2CC-F88C20E11C43}">
      <dgm:prSet/>
      <dgm:spPr/>
      <dgm:t>
        <a:bodyPr/>
        <a:lstStyle/>
        <a:p>
          <a:endParaRPr lang="en-US"/>
        </a:p>
      </dgm:t>
    </dgm:pt>
    <dgm:pt modelId="{20FB4C6A-4C8B-7740-A361-6057DF5FC3A5}" type="sibTrans" cxnId="{71BF88AC-8638-CE40-B2CC-F88C20E11C43}">
      <dgm:prSet/>
      <dgm:spPr>
        <a:solidFill>
          <a:srgbClr val="0070C0"/>
        </a:solidFill>
        <a:ln>
          <a:solidFill>
            <a:srgbClr val="0070C0"/>
          </a:solidFill>
        </a:ln>
      </dgm:spPr>
      <dgm:t>
        <a:bodyPr/>
        <a:lstStyle/>
        <a:p>
          <a:endParaRPr lang="en-US"/>
        </a:p>
      </dgm:t>
    </dgm:pt>
    <dgm:pt modelId="{9EE5E014-A0AF-BF42-9958-44F648C82751}">
      <dgm:prSet custT="1"/>
      <dgm:spPr>
        <a:solidFill>
          <a:srgbClr val="2A358C"/>
        </a:solidFill>
        <a:ln>
          <a:solidFill>
            <a:srgbClr val="007DFF"/>
          </a:solidFill>
        </a:ln>
      </dgm:spPr>
      <dgm:t>
        <a:bodyPr/>
        <a:lstStyle/>
        <a:p>
          <a:r>
            <a:rPr lang="en-US" sz="1600" dirty="0" smtClean="0"/>
            <a:t>Carry out data collection</a:t>
          </a:r>
          <a:endParaRPr lang="en-US" sz="1600" dirty="0"/>
        </a:p>
      </dgm:t>
    </dgm:pt>
    <dgm:pt modelId="{B53111E2-DEA5-7C41-9764-FB1C6C2837AE}" type="parTrans" cxnId="{082D870B-721C-D946-8428-388A3E4224F6}">
      <dgm:prSet/>
      <dgm:spPr/>
      <dgm:t>
        <a:bodyPr/>
        <a:lstStyle/>
        <a:p>
          <a:endParaRPr lang="en-US"/>
        </a:p>
      </dgm:t>
    </dgm:pt>
    <dgm:pt modelId="{9C3C24A6-D77F-4949-9BA8-BC92AE0433FB}" type="sibTrans" cxnId="{082D870B-721C-D946-8428-388A3E4224F6}">
      <dgm:prSet/>
      <dgm:spPr>
        <a:solidFill>
          <a:srgbClr val="0070C0"/>
        </a:solidFill>
        <a:ln>
          <a:solidFill>
            <a:srgbClr val="0070C0"/>
          </a:solidFill>
        </a:ln>
      </dgm:spPr>
      <dgm:t>
        <a:bodyPr/>
        <a:lstStyle/>
        <a:p>
          <a:endParaRPr lang="en-US"/>
        </a:p>
      </dgm:t>
    </dgm:pt>
    <dgm:pt modelId="{7C1DD96C-CC45-4B91-9C31-CC1B2E59C4E7}">
      <dgm:prSet custT="1"/>
      <dgm:spPr>
        <a:solidFill>
          <a:srgbClr val="2A358C"/>
        </a:solidFill>
      </dgm:spPr>
      <dgm:t>
        <a:bodyPr/>
        <a:lstStyle/>
        <a:p>
          <a:r>
            <a:rPr lang="en-US" sz="1600" dirty="0" smtClean="0"/>
            <a:t>Analysis, interpretation and report writing</a:t>
          </a:r>
          <a:endParaRPr lang="en-US" sz="1600" dirty="0"/>
        </a:p>
      </dgm:t>
    </dgm:pt>
    <dgm:pt modelId="{BD065BB9-CAF8-46D9-B321-7F06E0EA7D48}" type="parTrans" cxnId="{2DB661FD-619C-4142-98A4-77293D75F12B}">
      <dgm:prSet/>
      <dgm:spPr/>
      <dgm:t>
        <a:bodyPr/>
        <a:lstStyle/>
        <a:p>
          <a:endParaRPr lang="en-US"/>
        </a:p>
      </dgm:t>
    </dgm:pt>
    <dgm:pt modelId="{0BCCAD22-B0D9-45F4-A786-6ABEBF21FAA8}" type="sibTrans" cxnId="{2DB661FD-619C-4142-98A4-77293D75F12B}">
      <dgm:prSet/>
      <dgm:spPr/>
      <dgm:t>
        <a:bodyPr/>
        <a:lstStyle/>
        <a:p>
          <a:endParaRPr lang="en-US"/>
        </a:p>
      </dgm:t>
    </dgm:pt>
    <dgm:pt modelId="{EFCCC8BA-AC74-2942-BCFF-4E5AD0F6B9B5}">
      <dgm:prSet phldrT="[Text]" custT="1"/>
      <dgm:spPr>
        <a:solidFill>
          <a:srgbClr val="2A358C"/>
        </a:solidFill>
        <a:ln>
          <a:solidFill>
            <a:srgbClr val="007DFF"/>
          </a:solidFill>
        </a:ln>
      </dgm:spPr>
      <dgm:t>
        <a:bodyPr/>
        <a:lstStyle/>
        <a:p>
          <a:r>
            <a:rPr lang="en-US" sz="1400" dirty="0" smtClean="0"/>
            <a:t>Agree on a lead agency</a:t>
          </a:r>
          <a:endParaRPr lang="en-US" sz="1400" dirty="0"/>
        </a:p>
      </dgm:t>
    </dgm:pt>
    <dgm:pt modelId="{1CF206BC-476A-1A42-9BDB-1605B1F7417D}" type="sibTrans" cxnId="{97B61EEF-ADAC-8B43-A96F-3527AC77E2DB}">
      <dgm:prSet/>
      <dgm:spPr/>
      <dgm:t>
        <a:bodyPr/>
        <a:lstStyle/>
        <a:p>
          <a:endParaRPr lang="en-US"/>
        </a:p>
      </dgm:t>
    </dgm:pt>
    <dgm:pt modelId="{55B1E414-9C84-0449-A07C-59A227EFF7A7}" type="parTrans" cxnId="{97B61EEF-ADAC-8B43-A96F-3527AC77E2DB}">
      <dgm:prSet/>
      <dgm:spPr/>
      <dgm:t>
        <a:bodyPr/>
        <a:lstStyle/>
        <a:p>
          <a:endParaRPr lang="en-US"/>
        </a:p>
      </dgm:t>
    </dgm:pt>
    <dgm:pt modelId="{F14CD9C8-F619-6046-A7A0-AED7A18639CD}" type="pres">
      <dgm:prSet presAssocID="{38360183-E159-E340-AB21-DB577D3F522A}" presName="diagram" presStyleCnt="0">
        <dgm:presLayoutVars>
          <dgm:dir/>
          <dgm:resizeHandles/>
        </dgm:presLayoutVars>
      </dgm:prSet>
      <dgm:spPr/>
      <dgm:t>
        <a:bodyPr/>
        <a:lstStyle/>
        <a:p>
          <a:endParaRPr lang="en-US"/>
        </a:p>
      </dgm:t>
    </dgm:pt>
    <dgm:pt modelId="{873B02D6-188C-0742-A0F2-9B2166430D48}" type="pres">
      <dgm:prSet presAssocID="{786ADC68-A6A6-1E45-9769-8C5C4933AA49}" presName="firstNode" presStyleLbl="node1" presStyleIdx="0" presStyleCnt="6" custScaleX="273009" custScaleY="181400" custLinFactNeighborX="-49456" custLinFactNeighborY="-84746">
        <dgm:presLayoutVars>
          <dgm:bulletEnabled val="1"/>
        </dgm:presLayoutVars>
      </dgm:prSet>
      <dgm:spPr/>
      <dgm:t>
        <a:bodyPr/>
        <a:lstStyle/>
        <a:p>
          <a:endParaRPr lang="en-US"/>
        </a:p>
      </dgm:t>
    </dgm:pt>
    <dgm:pt modelId="{EB5AD839-E882-E14A-AF59-69BFA3B6BF26}" type="pres">
      <dgm:prSet presAssocID="{26B01E35-3229-3649-9B45-72CC31D54256}" presName="sibTrans" presStyleLbl="sibTrans2D1" presStyleIdx="0" presStyleCnt="5" custScaleX="279778" custScaleY="86974"/>
      <dgm:spPr/>
      <dgm:t>
        <a:bodyPr/>
        <a:lstStyle/>
        <a:p>
          <a:endParaRPr lang="en-US"/>
        </a:p>
      </dgm:t>
    </dgm:pt>
    <dgm:pt modelId="{68182809-8FBD-A34A-8A43-D29945D2007B}" type="pres">
      <dgm:prSet presAssocID="{74707C60-6F74-BC49-945C-4996A8583A1A}" presName="middleNode" presStyleCnt="0"/>
      <dgm:spPr/>
    </dgm:pt>
    <dgm:pt modelId="{252A69CA-F7FA-C744-9523-9B4B88D21D86}" type="pres">
      <dgm:prSet presAssocID="{74707C60-6F74-BC49-945C-4996A8583A1A}" presName="padding" presStyleLbl="node1" presStyleIdx="0" presStyleCnt="6"/>
      <dgm:spPr/>
    </dgm:pt>
    <dgm:pt modelId="{8D15C98F-6F84-9940-AA22-3F213671C608}" type="pres">
      <dgm:prSet presAssocID="{74707C60-6F74-BC49-945C-4996A8583A1A}" presName="shape" presStyleLbl="node1" presStyleIdx="1" presStyleCnt="6" custScaleX="269600" custScaleY="234278" custLinFactX="-49330" custLinFactNeighborX="-100000" custLinFactNeighborY="64">
        <dgm:presLayoutVars>
          <dgm:bulletEnabled val="1"/>
        </dgm:presLayoutVars>
      </dgm:prSet>
      <dgm:spPr/>
      <dgm:t>
        <a:bodyPr/>
        <a:lstStyle/>
        <a:p>
          <a:endParaRPr lang="en-US"/>
        </a:p>
      </dgm:t>
    </dgm:pt>
    <dgm:pt modelId="{2159DFA3-370A-8A44-BC53-19ED2D1BA4BB}" type="pres">
      <dgm:prSet presAssocID="{A845B2BC-90E0-0647-8806-A8F06BC2FDDA}" presName="sibTrans" presStyleLbl="sibTrans2D1" presStyleIdx="1" presStyleCnt="5" custScaleX="169278" custScaleY="56747"/>
      <dgm:spPr/>
      <dgm:t>
        <a:bodyPr/>
        <a:lstStyle/>
        <a:p>
          <a:endParaRPr lang="en-US"/>
        </a:p>
      </dgm:t>
    </dgm:pt>
    <dgm:pt modelId="{07EBFA47-B93A-DA44-AA33-623ABF7C3007}" type="pres">
      <dgm:prSet presAssocID="{D4244714-BA5C-A149-AFC8-137EEB992D37}" presName="middleNode" presStyleCnt="0"/>
      <dgm:spPr/>
    </dgm:pt>
    <dgm:pt modelId="{8130A662-7022-2847-8FD4-A284F748C587}" type="pres">
      <dgm:prSet presAssocID="{D4244714-BA5C-A149-AFC8-137EEB992D37}" presName="padding" presStyleLbl="node1" presStyleIdx="1" presStyleCnt="6"/>
      <dgm:spPr/>
    </dgm:pt>
    <dgm:pt modelId="{3E173DBB-D70D-ED4A-AD5F-A873D0B0D67B}" type="pres">
      <dgm:prSet presAssocID="{D4244714-BA5C-A149-AFC8-137EEB992D37}" presName="shape" presStyleLbl="node1" presStyleIdx="2" presStyleCnt="6" custScaleX="285948" custScaleY="197158" custLinFactNeighborX="-90553" custLinFactNeighborY="-12923">
        <dgm:presLayoutVars>
          <dgm:bulletEnabled val="1"/>
        </dgm:presLayoutVars>
      </dgm:prSet>
      <dgm:spPr/>
      <dgm:t>
        <a:bodyPr/>
        <a:lstStyle/>
        <a:p>
          <a:endParaRPr lang="en-US"/>
        </a:p>
      </dgm:t>
    </dgm:pt>
    <dgm:pt modelId="{7B50441E-BCD8-0343-840C-E80F92732113}" type="pres">
      <dgm:prSet presAssocID="{20FB4C6A-4C8B-7740-A361-6057DF5FC3A5}" presName="sibTrans" presStyleLbl="sibTrans2D1" presStyleIdx="2" presStyleCnt="5" custScaleX="186022" custScaleY="65012"/>
      <dgm:spPr/>
      <dgm:t>
        <a:bodyPr/>
        <a:lstStyle/>
        <a:p>
          <a:endParaRPr lang="en-US"/>
        </a:p>
      </dgm:t>
    </dgm:pt>
    <dgm:pt modelId="{B23C6223-E473-1F49-ACE2-AE39ACCDFD73}" type="pres">
      <dgm:prSet presAssocID="{E7A37192-5737-D64F-A68F-BC972EAB89D1}" presName="middleNode" presStyleCnt="0"/>
      <dgm:spPr/>
    </dgm:pt>
    <dgm:pt modelId="{F8A7B430-2E16-484B-B414-E9C7715E289B}" type="pres">
      <dgm:prSet presAssocID="{E7A37192-5737-D64F-A68F-BC972EAB89D1}" presName="padding" presStyleLbl="node1" presStyleIdx="2" presStyleCnt="6"/>
      <dgm:spPr/>
    </dgm:pt>
    <dgm:pt modelId="{AEEAD500-5CB7-874B-9357-24BD8A4AAF52}" type="pres">
      <dgm:prSet presAssocID="{E7A37192-5737-D64F-A68F-BC972EAB89D1}" presName="shape" presStyleLbl="node1" presStyleIdx="3" presStyleCnt="6" custScaleX="259698" custScaleY="215110" custLinFactNeighborX="-59835" custLinFactNeighborY="-74165">
        <dgm:presLayoutVars>
          <dgm:bulletEnabled val="1"/>
        </dgm:presLayoutVars>
      </dgm:prSet>
      <dgm:spPr/>
      <dgm:t>
        <a:bodyPr/>
        <a:lstStyle/>
        <a:p>
          <a:endParaRPr lang="en-US"/>
        </a:p>
      </dgm:t>
    </dgm:pt>
    <dgm:pt modelId="{856A9144-4228-D74B-BC40-858D83A23B0A}" type="pres">
      <dgm:prSet presAssocID="{8D0137E6-3A77-A54F-A13C-B7F87D4D31AC}" presName="sibTrans" presStyleLbl="sibTrans2D1" presStyleIdx="3" presStyleCnt="5" custScaleX="135570" custScaleY="40635"/>
      <dgm:spPr/>
      <dgm:t>
        <a:bodyPr/>
        <a:lstStyle/>
        <a:p>
          <a:endParaRPr lang="en-US"/>
        </a:p>
      </dgm:t>
    </dgm:pt>
    <dgm:pt modelId="{FC74561B-217E-4BCF-8756-D578DF34C153}" type="pres">
      <dgm:prSet presAssocID="{9EE5E014-A0AF-BF42-9958-44F648C82751}" presName="middleNode" presStyleCnt="0"/>
      <dgm:spPr/>
    </dgm:pt>
    <dgm:pt modelId="{E11718AD-BD88-4194-8DD6-AB45704BCD4C}" type="pres">
      <dgm:prSet presAssocID="{9EE5E014-A0AF-BF42-9958-44F648C82751}" presName="padding" presStyleLbl="node1" presStyleIdx="3" presStyleCnt="6"/>
      <dgm:spPr/>
    </dgm:pt>
    <dgm:pt modelId="{A44CBD03-519D-45BB-9EC3-D57CFD2C4A4B}" type="pres">
      <dgm:prSet presAssocID="{9EE5E014-A0AF-BF42-9958-44F648C82751}" presName="shape" presStyleLbl="node1" presStyleIdx="4" presStyleCnt="6" custScaleX="220637" custScaleY="167471" custLinFactX="100000" custLinFactNeighborX="171382" custLinFactNeighborY="47132">
        <dgm:presLayoutVars>
          <dgm:bulletEnabled val="1"/>
        </dgm:presLayoutVars>
      </dgm:prSet>
      <dgm:spPr/>
      <dgm:t>
        <a:bodyPr/>
        <a:lstStyle/>
        <a:p>
          <a:endParaRPr lang="en-US"/>
        </a:p>
      </dgm:t>
    </dgm:pt>
    <dgm:pt modelId="{5B7EFDF5-789B-4FAD-9B1E-3F3207B3A60F}" type="pres">
      <dgm:prSet presAssocID="{9C3C24A6-D77F-4949-9BA8-BC92AE0433FB}" presName="sibTrans" presStyleLbl="sibTrans2D1" presStyleIdx="4" presStyleCnt="5" custScaleX="180800" custScaleY="55187"/>
      <dgm:spPr/>
      <dgm:t>
        <a:bodyPr/>
        <a:lstStyle/>
        <a:p>
          <a:endParaRPr lang="en-US"/>
        </a:p>
      </dgm:t>
    </dgm:pt>
    <dgm:pt modelId="{777DB4F2-1202-41A0-B5C4-DF385CABFAD4}" type="pres">
      <dgm:prSet presAssocID="{7C1DD96C-CC45-4B91-9C31-CC1B2E59C4E7}" presName="lastNode" presStyleLbl="node1" presStyleIdx="5" presStyleCnt="6" custScaleX="231987" custScaleY="148331" custLinFactY="100000" custLinFactNeighborX="582" custLinFactNeighborY="143453">
        <dgm:presLayoutVars>
          <dgm:bulletEnabled val="1"/>
        </dgm:presLayoutVars>
      </dgm:prSet>
      <dgm:spPr/>
      <dgm:t>
        <a:bodyPr/>
        <a:lstStyle/>
        <a:p>
          <a:endParaRPr lang="en-US"/>
        </a:p>
      </dgm:t>
    </dgm:pt>
  </dgm:ptLst>
  <dgm:cxnLst>
    <dgm:cxn modelId="{97B61EEF-ADAC-8B43-A96F-3527AC77E2DB}" srcId="{786ADC68-A6A6-1E45-9769-8C5C4933AA49}" destId="{EFCCC8BA-AC74-2942-BCFF-4E5AD0F6B9B5}" srcOrd="0" destOrd="0" parTransId="{55B1E414-9C84-0449-A07C-59A227EFF7A7}" sibTransId="{1CF206BC-476A-1A42-9BDB-1605B1F7417D}"/>
    <dgm:cxn modelId="{983F280F-AC9C-45BE-B101-CE8508DB21F7}" type="presOf" srcId="{786ADC68-A6A6-1E45-9769-8C5C4933AA49}" destId="{873B02D6-188C-0742-A0F2-9B2166430D48}" srcOrd="0" destOrd="0" presId="urn:microsoft.com/office/officeart/2005/8/layout/bProcess2"/>
    <dgm:cxn modelId="{8FE3DFAB-5E60-440A-8A94-CBF1F865D5D3}" type="presOf" srcId="{3ED6E319-2975-BE4F-B05F-D2A4C1FCEA5B}" destId="{873B02D6-188C-0742-A0F2-9B2166430D48}" srcOrd="0" destOrd="2" presId="urn:microsoft.com/office/officeart/2005/8/layout/bProcess2"/>
    <dgm:cxn modelId="{7484108B-F53D-4333-9D31-34B4B0794ADA}" type="presOf" srcId="{20FB4C6A-4C8B-7740-A361-6057DF5FC3A5}" destId="{7B50441E-BCD8-0343-840C-E80F92732113}" srcOrd="0" destOrd="0" presId="urn:microsoft.com/office/officeart/2005/8/layout/bProcess2"/>
    <dgm:cxn modelId="{82393F02-2966-466C-8093-5D110E7AEE8D}" type="presOf" srcId="{8D0137E6-3A77-A54F-A13C-B7F87D4D31AC}" destId="{856A9144-4228-D74B-BC40-858D83A23B0A}" srcOrd="0" destOrd="0" presId="urn:microsoft.com/office/officeart/2005/8/layout/bProcess2"/>
    <dgm:cxn modelId="{53B91E55-9E52-47F1-AFB1-450392606BFA}" type="presOf" srcId="{26B01E35-3229-3649-9B45-72CC31D54256}" destId="{EB5AD839-E882-E14A-AF59-69BFA3B6BF26}" srcOrd="0" destOrd="0" presId="urn:microsoft.com/office/officeart/2005/8/layout/bProcess2"/>
    <dgm:cxn modelId="{74621349-6BE4-F84C-BDB2-A52E932C5886}" srcId="{38360183-E159-E340-AB21-DB577D3F522A}" destId="{E7A37192-5737-D64F-A68F-BC972EAB89D1}" srcOrd="3" destOrd="0" parTransId="{49ED3005-761C-994A-83D0-603E22067537}" sibTransId="{8D0137E6-3A77-A54F-A13C-B7F87D4D31AC}"/>
    <dgm:cxn modelId="{A59EDA6D-0765-45B9-8545-098A10796A6D}" type="presOf" srcId="{9C3C24A6-D77F-4949-9BA8-BC92AE0433FB}" destId="{5B7EFDF5-789B-4FAD-9B1E-3F3207B3A60F}" srcOrd="0" destOrd="0" presId="urn:microsoft.com/office/officeart/2005/8/layout/bProcess2"/>
    <dgm:cxn modelId="{71BF88AC-8638-CE40-B2CC-F88C20E11C43}" srcId="{38360183-E159-E340-AB21-DB577D3F522A}" destId="{D4244714-BA5C-A149-AFC8-137EEB992D37}" srcOrd="2" destOrd="0" parTransId="{8A0F2A5D-2355-824F-ACF6-DC925ACCECE6}" sibTransId="{20FB4C6A-4C8B-7740-A361-6057DF5FC3A5}"/>
    <dgm:cxn modelId="{ACC17701-6041-014A-A966-BE831A8269BC}" srcId="{786ADC68-A6A6-1E45-9769-8C5C4933AA49}" destId="{3ED6E319-2975-BE4F-B05F-D2A4C1FCEA5B}" srcOrd="1" destOrd="0" parTransId="{1D528F39-D5D5-C54F-A5CC-B86493CB5629}" sibTransId="{80505380-F40D-7644-B8AE-1FF9FB7C1189}"/>
    <dgm:cxn modelId="{A47132F9-0834-4D22-B562-96CBF58CE7C5}" type="presOf" srcId="{7C1DD96C-CC45-4B91-9C31-CC1B2E59C4E7}" destId="{777DB4F2-1202-41A0-B5C4-DF385CABFAD4}" srcOrd="0" destOrd="0" presId="urn:microsoft.com/office/officeart/2005/8/layout/bProcess2"/>
    <dgm:cxn modelId="{34CDFCFB-06D2-924C-B3E8-955A680ED176}" srcId="{38360183-E159-E340-AB21-DB577D3F522A}" destId="{786ADC68-A6A6-1E45-9769-8C5C4933AA49}" srcOrd="0" destOrd="0" parTransId="{11D1B91C-E9AA-E140-A9E6-E0F6D7E642D9}" sibTransId="{26B01E35-3229-3649-9B45-72CC31D54256}"/>
    <dgm:cxn modelId="{E80DE5DD-B68B-4D71-9A25-232D04C1423C}" type="presOf" srcId="{9EE5E014-A0AF-BF42-9958-44F648C82751}" destId="{A44CBD03-519D-45BB-9EC3-D57CFD2C4A4B}" srcOrd="0" destOrd="0" presId="urn:microsoft.com/office/officeart/2005/8/layout/bProcess2"/>
    <dgm:cxn modelId="{27CAE879-2D62-4D54-B4AD-D7527B73D254}" type="presOf" srcId="{A845B2BC-90E0-0647-8806-A8F06BC2FDDA}" destId="{2159DFA3-370A-8A44-BC53-19ED2D1BA4BB}" srcOrd="0" destOrd="0" presId="urn:microsoft.com/office/officeart/2005/8/layout/bProcess2"/>
    <dgm:cxn modelId="{082D870B-721C-D946-8428-388A3E4224F6}" srcId="{38360183-E159-E340-AB21-DB577D3F522A}" destId="{9EE5E014-A0AF-BF42-9958-44F648C82751}" srcOrd="4" destOrd="0" parTransId="{B53111E2-DEA5-7C41-9764-FB1C6C2837AE}" sibTransId="{9C3C24A6-D77F-4949-9BA8-BC92AE0433FB}"/>
    <dgm:cxn modelId="{5EF95ADF-60EA-4A04-B856-002DD31AFC60}" type="presOf" srcId="{74707C60-6F74-BC49-945C-4996A8583A1A}" destId="{8D15C98F-6F84-9940-AA22-3F213671C608}" srcOrd="0" destOrd="0" presId="urn:microsoft.com/office/officeart/2005/8/layout/bProcess2"/>
    <dgm:cxn modelId="{93CB3AA6-18B9-4C21-B50F-93D2F8D1ADA5}" type="presOf" srcId="{E7A37192-5737-D64F-A68F-BC972EAB89D1}" destId="{AEEAD500-5CB7-874B-9357-24BD8A4AAF52}" srcOrd="0" destOrd="0" presId="urn:microsoft.com/office/officeart/2005/8/layout/bProcess2"/>
    <dgm:cxn modelId="{60A8B944-820A-42A0-A7CC-FA0EC583520D}" type="presOf" srcId="{38360183-E159-E340-AB21-DB577D3F522A}" destId="{F14CD9C8-F619-6046-A7A0-AED7A18639CD}" srcOrd="0" destOrd="0" presId="urn:microsoft.com/office/officeart/2005/8/layout/bProcess2"/>
    <dgm:cxn modelId="{C898DE08-2B1E-4C44-B09B-328FBB52A123}" type="presOf" srcId="{D4244714-BA5C-A149-AFC8-137EEB992D37}" destId="{3E173DBB-D70D-ED4A-AD5F-A873D0B0D67B}" srcOrd="0" destOrd="0" presId="urn:microsoft.com/office/officeart/2005/8/layout/bProcess2"/>
    <dgm:cxn modelId="{4C5F0667-ACB8-354A-BDAF-6599C44544E2}" srcId="{38360183-E159-E340-AB21-DB577D3F522A}" destId="{74707C60-6F74-BC49-945C-4996A8583A1A}" srcOrd="1" destOrd="0" parTransId="{45DE654E-590B-504A-BFD7-4E9846C133E2}" sibTransId="{A845B2BC-90E0-0647-8806-A8F06BC2FDDA}"/>
    <dgm:cxn modelId="{9EEA1BF6-2FDB-45A6-AA5D-C5B31BCF53AD}" type="presOf" srcId="{EFCCC8BA-AC74-2942-BCFF-4E5AD0F6B9B5}" destId="{873B02D6-188C-0742-A0F2-9B2166430D48}" srcOrd="0" destOrd="1" presId="urn:microsoft.com/office/officeart/2005/8/layout/bProcess2"/>
    <dgm:cxn modelId="{2DB661FD-619C-4142-98A4-77293D75F12B}" srcId="{38360183-E159-E340-AB21-DB577D3F522A}" destId="{7C1DD96C-CC45-4B91-9C31-CC1B2E59C4E7}" srcOrd="5" destOrd="0" parTransId="{BD065BB9-CAF8-46D9-B321-7F06E0EA7D48}" sibTransId="{0BCCAD22-B0D9-45F4-A786-6ABEBF21FAA8}"/>
    <dgm:cxn modelId="{62283FC8-C949-4049-AEAA-9A988C48F900}" type="presParOf" srcId="{F14CD9C8-F619-6046-A7A0-AED7A18639CD}" destId="{873B02D6-188C-0742-A0F2-9B2166430D48}" srcOrd="0" destOrd="0" presId="urn:microsoft.com/office/officeart/2005/8/layout/bProcess2"/>
    <dgm:cxn modelId="{D94D2CAF-F218-4475-B71B-2FD1E266F7F1}" type="presParOf" srcId="{F14CD9C8-F619-6046-A7A0-AED7A18639CD}" destId="{EB5AD839-E882-E14A-AF59-69BFA3B6BF26}" srcOrd="1" destOrd="0" presId="urn:microsoft.com/office/officeart/2005/8/layout/bProcess2"/>
    <dgm:cxn modelId="{DCBC459B-45A3-4419-A2A2-DCCD808BA200}" type="presParOf" srcId="{F14CD9C8-F619-6046-A7A0-AED7A18639CD}" destId="{68182809-8FBD-A34A-8A43-D29945D2007B}" srcOrd="2" destOrd="0" presId="urn:microsoft.com/office/officeart/2005/8/layout/bProcess2"/>
    <dgm:cxn modelId="{A5D3E9DF-03CC-4756-AB78-88B781139090}" type="presParOf" srcId="{68182809-8FBD-A34A-8A43-D29945D2007B}" destId="{252A69CA-F7FA-C744-9523-9B4B88D21D86}" srcOrd="0" destOrd="0" presId="urn:microsoft.com/office/officeart/2005/8/layout/bProcess2"/>
    <dgm:cxn modelId="{94E5ED79-DB5A-4A4A-A4CE-E0FA0FF8F7CD}" type="presParOf" srcId="{68182809-8FBD-A34A-8A43-D29945D2007B}" destId="{8D15C98F-6F84-9940-AA22-3F213671C608}" srcOrd="1" destOrd="0" presId="urn:microsoft.com/office/officeart/2005/8/layout/bProcess2"/>
    <dgm:cxn modelId="{EF4D4F81-6D4F-4E6B-81DF-662EA41256C0}" type="presParOf" srcId="{F14CD9C8-F619-6046-A7A0-AED7A18639CD}" destId="{2159DFA3-370A-8A44-BC53-19ED2D1BA4BB}" srcOrd="3" destOrd="0" presId="urn:microsoft.com/office/officeart/2005/8/layout/bProcess2"/>
    <dgm:cxn modelId="{3B2F5184-A43C-497C-97E2-C732894B47BC}" type="presParOf" srcId="{F14CD9C8-F619-6046-A7A0-AED7A18639CD}" destId="{07EBFA47-B93A-DA44-AA33-623ABF7C3007}" srcOrd="4" destOrd="0" presId="urn:microsoft.com/office/officeart/2005/8/layout/bProcess2"/>
    <dgm:cxn modelId="{F1860197-DAB3-4DD5-B486-52103C6ABFBB}" type="presParOf" srcId="{07EBFA47-B93A-DA44-AA33-623ABF7C3007}" destId="{8130A662-7022-2847-8FD4-A284F748C587}" srcOrd="0" destOrd="0" presId="urn:microsoft.com/office/officeart/2005/8/layout/bProcess2"/>
    <dgm:cxn modelId="{83AFB428-81FD-43DC-97C4-52AE8F361B31}" type="presParOf" srcId="{07EBFA47-B93A-DA44-AA33-623ABF7C3007}" destId="{3E173DBB-D70D-ED4A-AD5F-A873D0B0D67B}" srcOrd="1" destOrd="0" presId="urn:microsoft.com/office/officeart/2005/8/layout/bProcess2"/>
    <dgm:cxn modelId="{D98BE8A3-C3E8-491B-8332-127BF3847BF3}" type="presParOf" srcId="{F14CD9C8-F619-6046-A7A0-AED7A18639CD}" destId="{7B50441E-BCD8-0343-840C-E80F92732113}" srcOrd="5" destOrd="0" presId="urn:microsoft.com/office/officeart/2005/8/layout/bProcess2"/>
    <dgm:cxn modelId="{57DC33E0-B8AF-40C6-8C22-1E8DF27B7CC8}" type="presParOf" srcId="{F14CD9C8-F619-6046-A7A0-AED7A18639CD}" destId="{B23C6223-E473-1F49-ACE2-AE39ACCDFD73}" srcOrd="6" destOrd="0" presId="urn:microsoft.com/office/officeart/2005/8/layout/bProcess2"/>
    <dgm:cxn modelId="{0995F4E0-5926-47CE-885F-28799CC0C2CB}" type="presParOf" srcId="{B23C6223-E473-1F49-ACE2-AE39ACCDFD73}" destId="{F8A7B430-2E16-484B-B414-E9C7715E289B}" srcOrd="0" destOrd="0" presId="urn:microsoft.com/office/officeart/2005/8/layout/bProcess2"/>
    <dgm:cxn modelId="{BBA16E22-A44A-4DDF-A5AD-110DCA84D3E0}" type="presParOf" srcId="{B23C6223-E473-1F49-ACE2-AE39ACCDFD73}" destId="{AEEAD500-5CB7-874B-9357-24BD8A4AAF52}" srcOrd="1" destOrd="0" presId="urn:microsoft.com/office/officeart/2005/8/layout/bProcess2"/>
    <dgm:cxn modelId="{6ED22A15-81C9-47F5-AE91-A92A754220D0}" type="presParOf" srcId="{F14CD9C8-F619-6046-A7A0-AED7A18639CD}" destId="{856A9144-4228-D74B-BC40-858D83A23B0A}" srcOrd="7" destOrd="0" presId="urn:microsoft.com/office/officeart/2005/8/layout/bProcess2"/>
    <dgm:cxn modelId="{71806F2A-ED5F-4FA4-9AA4-F651B20A979F}" type="presParOf" srcId="{F14CD9C8-F619-6046-A7A0-AED7A18639CD}" destId="{FC74561B-217E-4BCF-8756-D578DF34C153}" srcOrd="8" destOrd="0" presId="urn:microsoft.com/office/officeart/2005/8/layout/bProcess2"/>
    <dgm:cxn modelId="{61AC4344-C47D-48B2-B365-092705920BA7}" type="presParOf" srcId="{FC74561B-217E-4BCF-8756-D578DF34C153}" destId="{E11718AD-BD88-4194-8DD6-AB45704BCD4C}" srcOrd="0" destOrd="0" presId="urn:microsoft.com/office/officeart/2005/8/layout/bProcess2"/>
    <dgm:cxn modelId="{24353619-C386-49E2-BCAA-0816C8A391F7}" type="presParOf" srcId="{FC74561B-217E-4BCF-8756-D578DF34C153}" destId="{A44CBD03-519D-45BB-9EC3-D57CFD2C4A4B}" srcOrd="1" destOrd="0" presId="urn:microsoft.com/office/officeart/2005/8/layout/bProcess2"/>
    <dgm:cxn modelId="{F72E0F9F-70FC-4C03-965F-FE0309079E7A}" type="presParOf" srcId="{F14CD9C8-F619-6046-A7A0-AED7A18639CD}" destId="{5B7EFDF5-789B-4FAD-9B1E-3F3207B3A60F}" srcOrd="9" destOrd="0" presId="urn:microsoft.com/office/officeart/2005/8/layout/bProcess2"/>
    <dgm:cxn modelId="{509ECF85-59CF-437D-8ADC-B615383993AC}" type="presParOf" srcId="{F14CD9C8-F619-6046-A7A0-AED7A18639CD}" destId="{777DB4F2-1202-41A0-B5C4-DF385CABFAD4}" srcOrd="10"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360183-E159-E340-AB21-DB577D3F522A}" type="doc">
      <dgm:prSet loTypeId="urn:microsoft.com/office/officeart/2005/8/layout/bProcess2" loCatId="process" qsTypeId="urn:microsoft.com/office/officeart/2005/8/quickstyle/simple4" qsCatId="simple" csTypeId="urn:microsoft.com/office/officeart/2005/8/colors/accent1_2" csCatId="accent1" phldr="1"/>
      <dgm:spPr/>
      <dgm:t>
        <a:bodyPr/>
        <a:lstStyle/>
        <a:p>
          <a:endParaRPr lang="en-US"/>
        </a:p>
      </dgm:t>
    </dgm:pt>
    <dgm:pt modelId="{786ADC68-A6A6-1E45-9769-8C5C4933AA49}">
      <dgm:prSet phldrT="[Text]" custT="1"/>
      <dgm:spPr>
        <a:solidFill>
          <a:srgbClr val="C00000"/>
        </a:solidFill>
        <a:ln>
          <a:solidFill>
            <a:srgbClr val="007DFF"/>
          </a:solidFill>
        </a:ln>
      </dgm:spPr>
      <dgm:t>
        <a:bodyPr/>
        <a:lstStyle/>
        <a:p>
          <a:r>
            <a:rPr lang="en-US" sz="1800" dirty="0" smtClean="0"/>
            <a:t>Establish CPRA Task Force</a:t>
          </a:r>
          <a:endParaRPr lang="en-US" sz="1800" dirty="0"/>
        </a:p>
      </dgm:t>
    </dgm:pt>
    <dgm:pt modelId="{11D1B91C-E9AA-E140-A9E6-E0F6D7E642D9}" type="parTrans" cxnId="{34CDFCFB-06D2-924C-B3E8-955A680ED176}">
      <dgm:prSet/>
      <dgm:spPr/>
      <dgm:t>
        <a:bodyPr/>
        <a:lstStyle/>
        <a:p>
          <a:endParaRPr lang="en-US"/>
        </a:p>
      </dgm:t>
    </dgm:pt>
    <dgm:pt modelId="{26B01E35-3229-3649-9B45-72CC31D54256}" type="sibTrans" cxnId="{34CDFCFB-06D2-924C-B3E8-955A680ED176}">
      <dgm:prSet/>
      <dgm:spPr>
        <a:solidFill>
          <a:srgbClr val="0070C0"/>
        </a:solidFill>
        <a:ln>
          <a:solidFill>
            <a:srgbClr val="0070C0"/>
          </a:solidFill>
        </a:ln>
      </dgm:spPr>
      <dgm:t>
        <a:bodyPr/>
        <a:lstStyle/>
        <a:p>
          <a:endParaRPr lang="en-US"/>
        </a:p>
      </dgm:t>
    </dgm:pt>
    <dgm:pt modelId="{74707C60-6F74-BC49-945C-4996A8583A1A}">
      <dgm:prSet phldrT="[Text]" custT="1"/>
      <dgm:spPr>
        <a:solidFill>
          <a:srgbClr val="2A358C"/>
        </a:solidFill>
        <a:ln>
          <a:solidFill>
            <a:srgbClr val="007DFF"/>
          </a:solidFill>
        </a:ln>
      </dgm:spPr>
      <dgm:t>
        <a:bodyPr/>
        <a:lstStyle/>
        <a:p>
          <a:r>
            <a:rPr lang="en-US" sz="1800" dirty="0" smtClean="0"/>
            <a:t>Develop an assessment plan</a:t>
          </a:r>
          <a:endParaRPr lang="en-US" sz="1800" dirty="0"/>
        </a:p>
      </dgm:t>
    </dgm:pt>
    <dgm:pt modelId="{45DE654E-590B-504A-BFD7-4E9846C133E2}" type="parTrans" cxnId="{4C5F0667-ACB8-354A-BDAF-6599C44544E2}">
      <dgm:prSet/>
      <dgm:spPr/>
      <dgm:t>
        <a:bodyPr/>
        <a:lstStyle/>
        <a:p>
          <a:endParaRPr lang="en-US"/>
        </a:p>
      </dgm:t>
    </dgm:pt>
    <dgm:pt modelId="{A845B2BC-90E0-0647-8806-A8F06BC2FDDA}" type="sibTrans" cxnId="{4C5F0667-ACB8-354A-BDAF-6599C44544E2}">
      <dgm:prSet/>
      <dgm:spPr>
        <a:solidFill>
          <a:srgbClr val="0070C0"/>
        </a:solidFill>
        <a:ln>
          <a:solidFill>
            <a:srgbClr val="0070C0"/>
          </a:solidFill>
        </a:ln>
      </dgm:spPr>
      <dgm:t>
        <a:bodyPr/>
        <a:lstStyle/>
        <a:p>
          <a:endParaRPr lang="en-US"/>
        </a:p>
      </dgm:t>
    </dgm:pt>
    <dgm:pt modelId="{3ED6E319-2975-BE4F-B05F-D2A4C1FCEA5B}">
      <dgm:prSet phldrT="[Text]" custT="1"/>
      <dgm:spPr>
        <a:solidFill>
          <a:srgbClr val="C00000"/>
        </a:solidFill>
        <a:ln>
          <a:solidFill>
            <a:srgbClr val="007DFF"/>
          </a:solidFill>
        </a:ln>
      </dgm:spPr>
      <dgm:t>
        <a:bodyPr/>
        <a:lstStyle/>
        <a:p>
          <a:r>
            <a:rPr lang="en-US" sz="1400" dirty="0" smtClean="0"/>
            <a:t>Define roles and responsibilities</a:t>
          </a:r>
          <a:endParaRPr lang="en-US" sz="1400" dirty="0"/>
        </a:p>
      </dgm:t>
    </dgm:pt>
    <dgm:pt modelId="{80505380-F40D-7644-B8AE-1FF9FB7C1189}" type="sibTrans" cxnId="{ACC17701-6041-014A-A966-BE831A8269BC}">
      <dgm:prSet/>
      <dgm:spPr/>
      <dgm:t>
        <a:bodyPr/>
        <a:lstStyle/>
        <a:p>
          <a:endParaRPr lang="en-US"/>
        </a:p>
      </dgm:t>
    </dgm:pt>
    <dgm:pt modelId="{1D528F39-D5D5-C54F-A5CC-B86493CB5629}" type="parTrans" cxnId="{ACC17701-6041-014A-A966-BE831A8269BC}">
      <dgm:prSet/>
      <dgm:spPr/>
      <dgm:t>
        <a:bodyPr/>
        <a:lstStyle/>
        <a:p>
          <a:endParaRPr lang="en-US"/>
        </a:p>
      </dgm:t>
    </dgm:pt>
    <dgm:pt modelId="{E7A37192-5737-D64F-A68F-BC972EAB89D1}">
      <dgm:prSet custT="1"/>
      <dgm:spPr>
        <a:solidFill>
          <a:srgbClr val="2A358C"/>
        </a:solidFill>
        <a:ln>
          <a:solidFill>
            <a:srgbClr val="007DFF"/>
          </a:solidFill>
        </a:ln>
      </dgm:spPr>
      <dgm:t>
        <a:bodyPr/>
        <a:lstStyle/>
        <a:p>
          <a:r>
            <a:rPr lang="en-US" sz="1700" dirty="0" smtClean="0"/>
            <a:t>Recruit and train the assessment teams</a:t>
          </a:r>
          <a:endParaRPr lang="en-US" sz="1700" dirty="0"/>
        </a:p>
      </dgm:t>
    </dgm:pt>
    <dgm:pt modelId="{49ED3005-761C-994A-83D0-603E22067537}" type="parTrans" cxnId="{74621349-6BE4-F84C-BDB2-A52E932C5886}">
      <dgm:prSet/>
      <dgm:spPr/>
      <dgm:t>
        <a:bodyPr/>
        <a:lstStyle/>
        <a:p>
          <a:endParaRPr lang="en-US"/>
        </a:p>
      </dgm:t>
    </dgm:pt>
    <dgm:pt modelId="{8D0137E6-3A77-A54F-A13C-B7F87D4D31AC}" type="sibTrans" cxnId="{74621349-6BE4-F84C-BDB2-A52E932C5886}">
      <dgm:prSet/>
      <dgm:spPr>
        <a:solidFill>
          <a:srgbClr val="0070C0"/>
        </a:solidFill>
        <a:ln>
          <a:solidFill>
            <a:srgbClr val="0070C0"/>
          </a:solidFill>
        </a:ln>
      </dgm:spPr>
      <dgm:t>
        <a:bodyPr/>
        <a:lstStyle/>
        <a:p>
          <a:endParaRPr lang="en-US"/>
        </a:p>
      </dgm:t>
    </dgm:pt>
    <dgm:pt modelId="{D4244714-BA5C-A149-AFC8-137EEB992D37}">
      <dgm:prSet custT="1"/>
      <dgm:spPr>
        <a:solidFill>
          <a:srgbClr val="2A358C"/>
        </a:solidFill>
        <a:ln>
          <a:solidFill>
            <a:srgbClr val="007DFF"/>
          </a:solidFill>
        </a:ln>
      </dgm:spPr>
      <dgm:t>
        <a:bodyPr/>
        <a:lstStyle/>
        <a:p>
          <a:r>
            <a:rPr lang="en-US" sz="1700" dirty="0" smtClean="0"/>
            <a:t>Adapt WWNKs  and tools to local context</a:t>
          </a:r>
          <a:endParaRPr lang="en-US" sz="1700" dirty="0"/>
        </a:p>
      </dgm:t>
    </dgm:pt>
    <dgm:pt modelId="{8A0F2A5D-2355-824F-ACF6-DC925ACCECE6}" type="parTrans" cxnId="{71BF88AC-8638-CE40-B2CC-F88C20E11C43}">
      <dgm:prSet/>
      <dgm:spPr/>
      <dgm:t>
        <a:bodyPr/>
        <a:lstStyle/>
        <a:p>
          <a:endParaRPr lang="en-US"/>
        </a:p>
      </dgm:t>
    </dgm:pt>
    <dgm:pt modelId="{20FB4C6A-4C8B-7740-A361-6057DF5FC3A5}" type="sibTrans" cxnId="{71BF88AC-8638-CE40-B2CC-F88C20E11C43}">
      <dgm:prSet/>
      <dgm:spPr>
        <a:solidFill>
          <a:srgbClr val="0070C0"/>
        </a:solidFill>
        <a:ln>
          <a:solidFill>
            <a:srgbClr val="0070C0"/>
          </a:solidFill>
        </a:ln>
      </dgm:spPr>
      <dgm:t>
        <a:bodyPr/>
        <a:lstStyle/>
        <a:p>
          <a:endParaRPr lang="en-US"/>
        </a:p>
      </dgm:t>
    </dgm:pt>
    <dgm:pt modelId="{9EE5E014-A0AF-BF42-9958-44F648C82751}">
      <dgm:prSet custT="1"/>
      <dgm:spPr>
        <a:solidFill>
          <a:srgbClr val="2A358C"/>
        </a:solidFill>
        <a:ln>
          <a:solidFill>
            <a:srgbClr val="007DFF"/>
          </a:solidFill>
        </a:ln>
      </dgm:spPr>
      <dgm:t>
        <a:bodyPr/>
        <a:lstStyle/>
        <a:p>
          <a:r>
            <a:rPr lang="en-US" sz="1600" dirty="0" smtClean="0"/>
            <a:t>Carry out data collection</a:t>
          </a:r>
          <a:endParaRPr lang="en-US" sz="1600" dirty="0"/>
        </a:p>
      </dgm:t>
    </dgm:pt>
    <dgm:pt modelId="{B53111E2-DEA5-7C41-9764-FB1C6C2837AE}" type="parTrans" cxnId="{082D870B-721C-D946-8428-388A3E4224F6}">
      <dgm:prSet/>
      <dgm:spPr/>
      <dgm:t>
        <a:bodyPr/>
        <a:lstStyle/>
        <a:p>
          <a:endParaRPr lang="en-US"/>
        </a:p>
      </dgm:t>
    </dgm:pt>
    <dgm:pt modelId="{9C3C24A6-D77F-4949-9BA8-BC92AE0433FB}" type="sibTrans" cxnId="{082D870B-721C-D946-8428-388A3E4224F6}">
      <dgm:prSet/>
      <dgm:spPr>
        <a:solidFill>
          <a:srgbClr val="0070C0"/>
        </a:solidFill>
        <a:ln>
          <a:solidFill>
            <a:srgbClr val="0070C0"/>
          </a:solidFill>
        </a:ln>
      </dgm:spPr>
      <dgm:t>
        <a:bodyPr/>
        <a:lstStyle/>
        <a:p>
          <a:endParaRPr lang="en-US"/>
        </a:p>
      </dgm:t>
    </dgm:pt>
    <dgm:pt modelId="{7C1DD96C-CC45-4B91-9C31-CC1B2E59C4E7}">
      <dgm:prSet custT="1"/>
      <dgm:spPr>
        <a:solidFill>
          <a:srgbClr val="2A358C"/>
        </a:solidFill>
      </dgm:spPr>
      <dgm:t>
        <a:bodyPr/>
        <a:lstStyle/>
        <a:p>
          <a:r>
            <a:rPr lang="en-US" sz="1600" dirty="0" smtClean="0"/>
            <a:t>Analysis, interpretation and report writing</a:t>
          </a:r>
          <a:endParaRPr lang="en-US" sz="1600" dirty="0"/>
        </a:p>
      </dgm:t>
    </dgm:pt>
    <dgm:pt modelId="{BD065BB9-CAF8-46D9-B321-7F06E0EA7D48}" type="parTrans" cxnId="{2DB661FD-619C-4142-98A4-77293D75F12B}">
      <dgm:prSet/>
      <dgm:spPr/>
      <dgm:t>
        <a:bodyPr/>
        <a:lstStyle/>
        <a:p>
          <a:endParaRPr lang="en-US"/>
        </a:p>
      </dgm:t>
    </dgm:pt>
    <dgm:pt modelId="{0BCCAD22-B0D9-45F4-A786-6ABEBF21FAA8}" type="sibTrans" cxnId="{2DB661FD-619C-4142-98A4-77293D75F12B}">
      <dgm:prSet/>
      <dgm:spPr/>
      <dgm:t>
        <a:bodyPr/>
        <a:lstStyle/>
        <a:p>
          <a:endParaRPr lang="en-US"/>
        </a:p>
      </dgm:t>
    </dgm:pt>
    <dgm:pt modelId="{EFCCC8BA-AC74-2942-BCFF-4E5AD0F6B9B5}">
      <dgm:prSet phldrT="[Text]" custT="1"/>
      <dgm:spPr>
        <a:solidFill>
          <a:srgbClr val="C00000"/>
        </a:solidFill>
        <a:ln>
          <a:solidFill>
            <a:srgbClr val="007DFF"/>
          </a:solidFill>
        </a:ln>
      </dgm:spPr>
      <dgm:t>
        <a:bodyPr/>
        <a:lstStyle/>
        <a:p>
          <a:r>
            <a:rPr lang="en-US" sz="1400" dirty="0" smtClean="0"/>
            <a:t>Agree on a lead agency</a:t>
          </a:r>
          <a:endParaRPr lang="en-US" sz="1400" dirty="0"/>
        </a:p>
      </dgm:t>
    </dgm:pt>
    <dgm:pt modelId="{1CF206BC-476A-1A42-9BDB-1605B1F7417D}" type="sibTrans" cxnId="{97B61EEF-ADAC-8B43-A96F-3527AC77E2DB}">
      <dgm:prSet/>
      <dgm:spPr/>
      <dgm:t>
        <a:bodyPr/>
        <a:lstStyle/>
        <a:p>
          <a:endParaRPr lang="en-US"/>
        </a:p>
      </dgm:t>
    </dgm:pt>
    <dgm:pt modelId="{55B1E414-9C84-0449-A07C-59A227EFF7A7}" type="parTrans" cxnId="{97B61EEF-ADAC-8B43-A96F-3527AC77E2DB}">
      <dgm:prSet/>
      <dgm:spPr/>
      <dgm:t>
        <a:bodyPr/>
        <a:lstStyle/>
        <a:p>
          <a:endParaRPr lang="en-US"/>
        </a:p>
      </dgm:t>
    </dgm:pt>
    <dgm:pt modelId="{F14CD9C8-F619-6046-A7A0-AED7A18639CD}" type="pres">
      <dgm:prSet presAssocID="{38360183-E159-E340-AB21-DB577D3F522A}" presName="diagram" presStyleCnt="0">
        <dgm:presLayoutVars>
          <dgm:dir/>
          <dgm:resizeHandles/>
        </dgm:presLayoutVars>
      </dgm:prSet>
      <dgm:spPr/>
      <dgm:t>
        <a:bodyPr/>
        <a:lstStyle/>
        <a:p>
          <a:endParaRPr lang="en-US"/>
        </a:p>
      </dgm:t>
    </dgm:pt>
    <dgm:pt modelId="{873B02D6-188C-0742-A0F2-9B2166430D48}" type="pres">
      <dgm:prSet presAssocID="{786ADC68-A6A6-1E45-9769-8C5C4933AA49}" presName="firstNode" presStyleLbl="node1" presStyleIdx="0" presStyleCnt="6" custScaleX="273009" custScaleY="181400" custLinFactNeighborX="-49456" custLinFactNeighborY="-84746">
        <dgm:presLayoutVars>
          <dgm:bulletEnabled val="1"/>
        </dgm:presLayoutVars>
      </dgm:prSet>
      <dgm:spPr/>
      <dgm:t>
        <a:bodyPr/>
        <a:lstStyle/>
        <a:p>
          <a:endParaRPr lang="en-US"/>
        </a:p>
      </dgm:t>
    </dgm:pt>
    <dgm:pt modelId="{EB5AD839-E882-E14A-AF59-69BFA3B6BF26}" type="pres">
      <dgm:prSet presAssocID="{26B01E35-3229-3649-9B45-72CC31D54256}" presName="sibTrans" presStyleLbl="sibTrans2D1" presStyleIdx="0" presStyleCnt="5" custScaleX="279778" custScaleY="86974"/>
      <dgm:spPr/>
      <dgm:t>
        <a:bodyPr/>
        <a:lstStyle/>
        <a:p>
          <a:endParaRPr lang="en-US"/>
        </a:p>
      </dgm:t>
    </dgm:pt>
    <dgm:pt modelId="{68182809-8FBD-A34A-8A43-D29945D2007B}" type="pres">
      <dgm:prSet presAssocID="{74707C60-6F74-BC49-945C-4996A8583A1A}" presName="middleNode" presStyleCnt="0"/>
      <dgm:spPr/>
    </dgm:pt>
    <dgm:pt modelId="{252A69CA-F7FA-C744-9523-9B4B88D21D86}" type="pres">
      <dgm:prSet presAssocID="{74707C60-6F74-BC49-945C-4996A8583A1A}" presName="padding" presStyleLbl="node1" presStyleIdx="0" presStyleCnt="6"/>
      <dgm:spPr/>
    </dgm:pt>
    <dgm:pt modelId="{8D15C98F-6F84-9940-AA22-3F213671C608}" type="pres">
      <dgm:prSet presAssocID="{74707C60-6F74-BC49-945C-4996A8583A1A}" presName="shape" presStyleLbl="node1" presStyleIdx="1" presStyleCnt="6" custScaleX="269600" custScaleY="234278" custLinFactX="-49330" custLinFactNeighborX="-100000" custLinFactNeighborY="64">
        <dgm:presLayoutVars>
          <dgm:bulletEnabled val="1"/>
        </dgm:presLayoutVars>
      </dgm:prSet>
      <dgm:spPr/>
      <dgm:t>
        <a:bodyPr/>
        <a:lstStyle/>
        <a:p>
          <a:endParaRPr lang="en-US"/>
        </a:p>
      </dgm:t>
    </dgm:pt>
    <dgm:pt modelId="{2159DFA3-370A-8A44-BC53-19ED2D1BA4BB}" type="pres">
      <dgm:prSet presAssocID="{A845B2BC-90E0-0647-8806-A8F06BC2FDDA}" presName="sibTrans" presStyleLbl="sibTrans2D1" presStyleIdx="1" presStyleCnt="5" custScaleX="169278" custScaleY="56747"/>
      <dgm:spPr/>
      <dgm:t>
        <a:bodyPr/>
        <a:lstStyle/>
        <a:p>
          <a:endParaRPr lang="en-US"/>
        </a:p>
      </dgm:t>
    </dgm:pt>
    <dgm:pt modelId="{07EBFA47-B93A-DA44-AA33-623ABF7C3007}" type="pres">
      <dgm:prSet presAssocID="{D4244714-BA5C-A149-AFC8-137EEB992D37}" presName="middleNode" presStyleCnt="0"/>
      <dgm:spPr/>
    </dgm:pt>
    <dgm:pt modelId="{8130A662-7022-2847-8FD4-A284F748C587}" type="pres">
      <dgm:prSet presAssocID="{D4244714-BA5C-A149-AFC8-137EEB992D37}" presName="padding" presStyleLbl="node1" presStyleIdx="1" presStyleCnt="6"/>
      <dgm:spPr/>
    </dgm:pt>
    <dgm:pt modelId="{3E173DBB-D70D-ED4A-AD5F-A873D0B0D67B}" type="pres">
      <dgm:prSet presAssocID="{D4244714-BA5C-A149-AFC8-137EEB992D37}" presName="shape" presStyleLbl="node1" presStyleIdx="2" presStyleCnt="6" custScaleX="285948" custScaleY="197158" custLinFactNeighborX="-90553" custLinFactNeighborY="-12923">
        <dgm:presLayoutVars>
          <dgm:bulletEnabled val="1"/>
        </dgm:presLayoutVars>
      </dgm:prSet>
      <dgm:spPr/>
      <dgm:t>
        <a:bodyPr/>
        <a:lstStyle/>
        <a:p>
          <a:endParaRPr lang="en-US"/>
        </a:p>
      </dgm:t>
    </dgm:pt>
    <dgm:pt modelId="{7B50441E-BCD8-0343-840C-E80F92732113}" type="pres">
      <dgm:prSet presAssocID="{20FB4C6A-4C8B-7740-A361-6057DF5FC3A5}" presName="sibTrans" presStyleLbl="sibTrans2D1" presStyleIdx="2" presStyleCnt="5" custScaleX="186022" custScaleY="65012"/>
      <dgm:spPr/>
      <dgm:t>
        <a:bodyPr/>
        <a:lstStyle/>
        <a:p>
          <a:endParaRPr lang="en-US"/>
        </a:p>
      </dgm:t>
    </dgm:pt>
    <dgm:pt modelId="{B23C6223-E473-1F49-ACE2-AE39ACCDFD73}" type="pres">
      <dgm:prSet presAssocID="{E7A37192-5737-D64F-A68F-BC972EAB89D1}" presName="middleNode" presStyleCnt="0"/>
      <dgm:spPr/>
    </dgm:pt>
    <dgm:pt modelId="{F8A7B430-2E16-484B-B414-E9C7715E289B}" type="pres">
      <dgm:prSet presAssocID="{E7A37192-5737-D64F-A68F-BC972EAB89D1}" presName="padding" presStyleLbl="node1" presStyleIdx="2" presStyleCnt="6"/>
      <dgm:spPr/>
    </dgm:pt>
    <dgm:pt modelId="{AEEAD500-5CB7-874B-9357-24BD8A4AAF52}" type="pres">
      <dgm:prSet presAssocID="{E7A37192-5737-D64F-A68F-BC972EAB89D1}" presName="shape" presStyleLbl="node1" presStyleIdx="3" presStyleCnt="6" custScaleX="259698" custScaleY="215110" custLinFactNeighborX="-59835" custLinFactNeighborY="-74165">
        <dgm:presLayoutVars>
          <dgm:bulletEnabled val="1"/>
        </dgm:presLayoutVars>
      </dgm:prSet>
      <dgm:spPr/>
      <dgm:t>
        <a:bodyPr/>
        <a:lstStyle/>
        <a:p>
          <a:endParaRPr lang="en-US"/>
        </a:p>
      </dgm:t>
    </dgm:pt>
    <dgm:pt modelId="{856A9144-4228-D74B-BC40-858D83A23B0A}" type="pres">
      <dgm:prSet presAssocID="{8D0137E6-3A77-A54F-A13C-B7F87D4D31AC}" presName="sibTrans" presStyleLbl="sibTrans2D1" presStyleIdx="3" presStyleCnt="5" custScaleX="135570" custScaleY="40635"/>
      <dgm:spPr/>
      <dgm:t>
        <a:bodyPr/>
        <a:lstStyle/>
        <a:p>
          <a:endParaRPr lang="en-US"/>
        </a:p>
      </dgm:t>
    </dgm:pt>
    <dgm:pt modelId="{FC74561B-217E-4BCF-8756-D578DF34C153}" type="pres">
      <dgm:prSet presAssocID="{9EE5E014-A0AF-BF42-9958-44F648C82751}" presName="middleNode" presStyleCnt="0"/>
      <dgm:spPr/>
    </dgm:pt>
    <dgm:pt modelId="{E11718AD-BD88-4194-8DD6-AB45704BCD4C}" type="pres">
      <dgm:prSet presAssocID="{9EE5E014-A0AF-BF42-9958-44F648C82751}" presName="padding" presStyleLbl="node1" presStyleIdx="3" presStyleCnt="6"/>
      <dgm:spPr/>
    </dgm:pt>
    <dgm:pt modelId="{A44CBD03-519D-45BB-9EC3-D57CFD2C4A4B}" type="pres">
      <dgm:prSet presAssocID="{9EE5E014-A0AF-BF42-9958-44F648C82751}" presName="shape" presStyleLbl="node1" presStyleIdx="4" presStyleCnt="6" custScaleX="220637" custScaleY="167471" custLinFactX="100000" custLinFactNeighborX="171382" custLinFactNeighborY="47132">
        <dgm:presLayoutVars>
          <dgm:bulletEnabled val="1"/>
        </dgm:presLayoutVars>
      </dgm:prSet>
      <dgm:spPr/>
      <dgm:t>
        <a:bodyPr/>
        <a:lstStyle/>
        <a:p>
          <a:endParaRPr lang="en-US"/>
        </a:p>
      </dgm:t>
    </dgm:pt>
    <dgm:pt modelId="{5B7EFDF5-789B-4FAD-9B1E-3F3207B3A60F}" type="pres">
      <dgm:prSet presAssocID="{9C3C24A6-D77F-4949-9BA8-BC92AE0433FB}" presName="sibTrans" presStyleLbl="sibTrans2D1" presStyleIdx="4" presStyleCnt="5" custScaleX="180800" custScaleY="55187"/>
      <dgm:spPr/>
      <dgm:t>
        <a:bodyPr/>
        <a:lstStyle/>
        <a:p>
          <a:endParaRPr lang="en-US"/>
        </a:p>
      </dgm:t>
    </dgm:pt>
    <dgm:pt modelId="{777DB4F2-1202-41A0-B5C4-DF385CABFAD4}" type="pres">
      <dgm:prSet presAssocID="{7C1DD96C-CC45-4B91-9C31-CC1B2E59C4E7}" presName="lastNode" presStyleLbl="node1" presStyleIdx="5" presStyleCnt="6" custScaleX="231987" custScaleY="148331" custLinFactY="100000" custLinFactNeighborX="582" custLinFactNeighborY="143453">
        <dgm:presLayoutVars>
          <dgm:bulletEnabled val="1"/>
        </dgm:presLayoutVars>
      </dgm:prSet>
      <dgm:spPr/>
      <dgm:t>
        <a:bodyPr/>
        <a:lstStyle/>
        <a:p>
          <a:endParaRPr lang="en-US"/>
        </a:p>
      </dgm:t>
    </dgm:pt>
  </dgm:ptLst>
  <dgm:cxnLst>
    <dgm:cxn modelId="{97B61EEF-ADAC-8B43-A96F-3527AC77E2DB}" srcId="{786ADC68-A6A6-1E45-9769-8C5C4933AA49}" destId="{EFCCC8BA-AC74-2942-BCFF-4E5AD0F6B9B5}" srcOrd="0" destOrd="0" parTransId="{55B1E414-9C84-0449-A07C-59A227EFF7A7}" sibTransId="{1CF206BC-476A-1A42-9BDB-1605B1F7417D}"/>
    <dgm:cxn modelId="{6255F882-E543-4532-9E5C-D4CEA36A9B32}" type="presOf" srcId="{3ED6E319-2975-BE4F-B05F-D2A4C1FCEA5B}" destId="{873B02D6-188C-0742-A0F2-9B2166430D48}" srcOrd="0" destOrd="2" presId="urn:microsoft.com/office/officeart/2005/8/layout/bProcess2"/>
    <dgm:cxn modelId="{289703CB-A007-4E6B-9A44-D4EB15B38B4B}" type="presOf" srcId="{D4244714-BA5C-A149-AFC8-137EEB992D37}" destId="{3E173DBB-D70D-ED4A-AD5F-A873D0B0D67B}" srcOrd="0" destOrd="0" presId="urn:microsoft.com/office/officeart/2005/8/layout/bProcess2"/>
    <dgm:cxn modelId="{74621349-6BE4-F84C-BDB2-A52E932C5886}" srcId="{38360183-E159-E340-AB21-DB577D3F522A}" destId="{E7A37192-5737-D64F-A68F-BC972EAB89D1}" srcOrd="3" destOrd="0" parTransId="{49ED3005-761C-994A-83D0-603E22067537}" sibTransId="{8D0137E6-3A77-A54F-A13C-B7F87D4D31AC}"/>
    <dgm:cxn modelId="{342F0221-C9E8-4F89-AB8F-AE982FC7A296}" type="presOf" srcId="{20FB4C6A-4C8B-7740-A361-6057DF5FC3A5}" destId="{7B50441E-BCD8-0343-840C-E80F92732113}" srcOrd="0" destOrd="0" presId="urn:microsoft.com/office/officeart/2005/8/layout/bProcess2"/>
    <dgm:cxn modelId="{71BF88AC-8638-CE40-B2CC-F88C20E11C43}" srcId="{38360183-E159-E340-AB21-DB577D3F522A}" destId="{D4244714-BA5C-A149-AFC8-137EEB992D37}" srcOrd="2" destOrd="0" parTransId="{8A0F2A5D-2355-824F-ACF6-DC925ACCECE6}" sibTransId="{20FB4C6A-4C8B-7740-A361-6057DF5FC3A5}"/>
    <dgm:cxn modelId="{7A7C2E1F-D144-4BD4-9A6C-F16975E26C0D}" type="presOf" srcId="{EFCCC8BA-AC74-2942-BCFF-4E5AD0F6B9B5}" destId="{873B02D6-188C-0742-A0F2-9B2166430D48}" srcOrd="0" destOrd="1" presId="urn:microsoft.com/office/officeart/2005/8/layout/bProcess2"/>
    <dgm:cxn modelId="{ACC17701-6041-014A-A966-BE831A8269BC}" srcId="{786ADC68-A6A6-1E45-9769-8C5C4933AA49}" destId="{3ED6E319-2975-BE4F-B05F-D2A4C1FCEA5B}" srcOrd="1" destOrd="0" parTransId="{1D528F39-D5D5-C54F-A5CC-B86493CB5629}" sibTransId="{80505380-F40D-7644-B8AE-1FF9FB7C1189}"/>
    <dgm:cxn modelId="{34CDFCFB-06D2-924C-B3E8-955A680ED176}" srcId="{38360183-E159-E340-AB21-DB577D3F522A}" destId="{786ADC68-A6A6-1E45-9769-8C5C4933AA49}" srcOrd="0" destOrd="0" parTransId="{11D1B91C-E9AA-E140-A9E6-E0F6D7E642D9}" sibTransId="{26B01E35-3229-3649-9B45-72CC31D54256}"/>
    <dgm:cxn modelId="{F35F47B7-B28A-43B7-8710-A83539C13668}" type="presOf" srcId="{26B01E35-3229-3649-9B45-72CC31D54256}" destId="{EB5AD839-E882-E14A-AF59-69BFA3B6BF26}" srcOrd="0" destOrd="0" presId="urn:microsoft.com/office/officeart/2005/8/layout/bProcess2"/>
    <dgm:cxn modelId="{6DC9420D-040B-48ED-990E-BD9CC3D9A4E8}" type="presOf" srcId="{E7A37192-5737-D64F-A68F-BC972EAB89D1}" destId="{AEEAD500-5CB7-874B-9357-24BD8A4AAF52}" srcOrd="0" destOrd="0" presId="urn:microsoft.com/office/officeart/2005/8/layout/bProcess2"/>
    <dgm:cxn modelId="{082D870B-721C-D946-8428-388A3E4224F6}" srcId="{38360183-E159-E340-AB21-DB577D3F522A}" destId="{9EE5E014-A0AF-BF42-9958-44F648C82751}" srcOrd="4" destOrd="0" parTransId="{B53111E2-DEA5-7C41-9764-FB1C6C2837AE}" sibTransId="{9C3C24A6-D77F-4949-9BA8-BC92AE0433FB}"/>
    <dgm:cxn modelId="{040307C0-58A8-4E47-8E85-F75B6B4F412B}" type="presOf" srcId="{9EE5E014-A0AF-BF42-9958-44F648C82751}" destId="{A44CBD03-519D-45BB-9EC3-D57CFD2C4A4B}" srcOrd="0" destOrd="0" presId="urn:microsoft.com/office/officeart/2005/8/layout/bProcess2"/>
    <dgm:cxn modelId="{600F6C35-2A1D-448E-A5D0-246815DB08B2}" type="presOf" srcId="{8D0137E6-3A77-A54F-A13C-B7F87D4D31AC}" destId="{856A9144-4228-D74B-BC40-858D83A23B0A}" srcOrd="0" destOrd="0" presId="urn:microsoft.com/office/officeart/2005/8/layout/bProcess2"/>
    <dgm:cxn modelId="{DD2987BA-7842-45D2-86AC-3952A2914A8A}" type="presOf" srcId="{786ADC68-A6A6-1E45-9769-8C5C4933AA49}" destId="{873B02D6-188C-0742-A0F2-9B2166430D48}" srcOrd="0" destOrd="0" presId="urn:microsoft.com/office/officeart/2005/8/layout/bProcess2"/>
    <dgm:cxn modelId="{3B0105FE-0C58-4734-B48D-D208A36AB970}" type="presOf" srcId="{A845B2BC-90E0-0647-8806-A8F06BC2FDDA}" destId="{2159DFA3-370A-8A44-BC53-19ED2D1BA4BB}" srcOrd="0" destOrd="0" presId="urn:microsoft.com/office/officeart/2005/8/layout/bProcess2"/>
    <dgm:cxn modelId="{4C5F0667-ACB8-354A-BDAF-6599C44544E2}" srcId="{38360183-E159-E340-AB21-DB577D3F522A}" destId="{74707C60-6F74-BC49-945C-4996A8583A1A}" srcOrd="1" destOrd="0" parTransId="{45DE654E-590B-504A-BFD7-4E9846C133E2}" sibTransId="{A845B2BC-90E0-0647-8806-A8F06BC2FDDA}"/>
    <dgm:cxn modelId="{F7239515-2AE4-4C70-BFD4-FF19B5D3B57E}" type="presOf" srcId="{7C1DD96C-CC45-4B91-9C31-CC1B2E59C4E7}" destId="{777DB4F2-1202-41A0-B5C4-DF385CABFAD4}" srcOrd="0" destOrd="0" presId="urn:microsoft.com/office/officeart/2005/8/layout/bProcess2"/>
    <dgm:cxn modelId="{9E7C281A-9378-4479-B345-37FB937ABE5A}" type="presOf" srcId="{9C3C24A6-D77F-4949-9BA8-BC92AE0433FB}" destId="{5B7EFDF5-789B-4FAD-9B1E-3F3207B3A60F}" srcOrd="0" destOrd="0" presId="urn:microsoft.com/office/officeart/2005/8/layout/bProcess2"/>
    <dgm:cxn modelId="{2DB661FD-619C-4142-98A4-77293D75F12B}" srcId="{38360183-E159-E340-AB21-DB577D3F522A}" destId="{7C1DD96C-CC45-4B91-9C31-CC1B2E59C4E7}" srcOrd="5" destOrd="0" parTransId="{BD065BB9-CAF8-46D9-B321-7F06E0EA7D48}" sibTransId="{0BCCAD22-B0D9-45F4-A786-6ABEBF21FAA8}"/>
    <dgm:cxn modelId="{5C1B21DA-FEC6-4DE3-890B-265B31FB2F2E}" type="presOf" srcId="{38360183-E159-E340-AB21-DB577D3F522A}" destId="{F14CD9C8-F619-6046-A7A0-AED7A18639CD}" srcOrd="0" destOrd="0" presId="urn:microsoft.com/office/officeart/2005/8/layout/bProcess2"/>
    <dgm:cxn modelId="{9D0DA7A1-5A6C-49B9-9B3F-F33AEDB8045C}" type="presOf" srcId="{74707C60-6F74-BC49-945C-4996A8583A1A}" destId="{8D15C98F-6F84-9940-AA22-3F213671C608}" srcOrd="0" destOrd="0" presId="urn:microsoft.com/office/officeart/2005/8/layout/bProcess2"/>
    <dgm:cxn modelId="{93F7379E-0CF5-43F1-BB80-ED34E73A1533}" type="presParOf" srcId="{F14CD9C8-F619-6046-A7A0-AED7A18639CD}" destId="{873B02D6-188C-0742-A0F2-9B2166430D48}" srcOrd="0" destOrd="0" presId="urn:microsoft.com/office/officeart/2005/8/layout/bProcess2"/>
    <dgm:cxn modelId="{8D6B7D95-A5B6-4133-982C-191A8F9E12D6}" type="presParOf" srcId="{F14CD9C8-F619-6046-A7A0-AED7A18639CD}" destId="{EB5AD839-E882-E14A-AF59-69BFA3B6BF26}" srcOrd="1" destOrd="0" presId="urn:microsoft.com/office/officeart/2005/8/layout/bProcess2"/>
    <dgm:cxn modelId="{F22FF3D3-A2D7-41A2-9B47-C2F6FD43A62A}" type="presParOf" srcId="{F14CD9C8-F619-6046-A7A0-AED7A18639CD}" destId="{68182809-8FBD-A34A-8A43-D29945D2007B}" srcOrd="2" destOrd="0" presId="urn:microsoft.com/office/officeart/2005/8/layout/bProcess2"/>
    <dgm:cxn modelId="{1C9E043A-64E7-4AFE-AD47-31967AF322B0}" type="presParOf" srcId="{68182809-8FBD-A34A-8A43-D29945D2007B}" destId="{252A69CA-F7FA-C744-9523-9B4B88D21D86}" srcOrd="0" destOrd="0" presId="urn:microsoft.com/office/officeart/2005/8/layout/bProcess2"/>
    <dgm:cxn modelId="{DACEFFCE-E510-425E-8F59-659643DBAB70}" type="presParOf" srcId="{68182809-8FBD-A34A-8A43-D29945D2007B}" destId="{8D15C98F-6F84-9940-AA22-3F213671C608}" srcOrd="1" destOrd="0" presId="urn:microsoft.com/office/officeart/2005/8/layout/bProcess2"/>
    <dgm:cxn modelId="{6DBC1B01-A6BE-4AE6-8A91-3C105327B96C}" type="presParOf" srcId="{F14CD9C8-F619-6046-A7A0-AED7A18639CD}" destId="{2159DFA3-370A-8A44-BC53-19ED2D1BA4BB}" srcOrd="3" destOrd="0" presId="urn:microsoft.com/office/officeart/2005/8/layout/bProcess2"/>
    <dgm:cxn modelId="{FE5F04ED-D3EC-4C24-9132-BE96FB30DEBB}" type="presParOf" srcId="{F14CD9C8-F619-6046-A7A0-AED7A18639CD}" destId="{07EBFA47-B93A-DA44-AA33-623ABF7C3007}" srcOrd="4" destOrd="0" presId="urn:microsoft.com/office/officeart/2005/8/layout/bProcess2"/>
    <dgm:cxn modelId="{B4F62EE7-0517-4656-B52B-86EF5DB0E702}" type="presParOf" srcId="{07EBFA47-B93A-DA44-AA33-623ABF7C3007}" destId="{8130A662-7022-2847-8FD4-A284F748C587}" srcOrd="0" destOrd="0" presId="urn:microsoft.com/office/officeart/2005/8/layout/bProcess2"/>
    <dgm:cxn modelId="{28173748-070B-48B1-A188-573854FA50BC}" type="presParOf" srcId="{07EBFA47-B93A-DA44-AA33-623ABF7C3007}" destId="{3E173DBB-D70D-ED4A-AD5F-A873D0B0D67B}" srcOrd="1" destOrd="0" presId="urn:microsoft.com/office/officeart/2005/8/layout/bProcess2"/>
    <dgm:cxn modelId="{D3A98933-BBCF-4AEC-BF5F-18DD44C5EEC3}" type="presParOf" srcId="{F14CD9C8-F619-6046-A7A0-AED7A18639CD}" destId="{7B50441E-BCD8-0343-840C-E80F92732113}" srcOrd="5" destOrd="0" presId="urn:microsoft.com/office/officeart/2005/8/layout/bProcess2"/>
    <dgm:cxn modelId="{4B63A5E6-F1A8-4333-AE78-3502CB6B6286}" type="presParOf" srcId="{F14CD9C8-F619-6046-A7A0-AED7A18639CD}" destId="{B23C6223-E473-1F49-ACE2-AE39ACCDFD73}" srcOrd="6" destOrd="0" presId="urn:microsoft.com/office/officeart/2005/8/layout/bProcess2"/>
    <dgm:cxn modelId="{306BEAFF-3023-4ACB-B1FE-FE0A99FC5C59}" type="presParOf" srcId="{B23C6223-E473-1F49-ACE2-AE39ACCDFD73}" destId="{F8A7B430-2E16-484B-B414-E9C7715E289B}" srcOrd="0" destOrd="0" presId="urn:microsoft.com/office/officeart/2005/8/layout/bProcess2"/>
    <dgm:cxn modelId="{9F10EB88-02F3-4E3C-AC82-394B3D93DBF8}" type="presParOf" srcId="{B23C6223-E473-1F49-ACE2-AE39ACCDFD73}" destId="{AEEAD500-5CB7-874B-9357-24BD8A4AAF52}" srcOrd="1" destOrd="0" presId="urn:microsoft.com/office/officeart/2005/8/layout/bProcess2"/>
    <dgm:cxn modelId="{3124FDD3-B33E-4C40-8316-CB4200C80EEE}" type="presParOf" srcId="{F14CD9C8-F619-6046-A7A0-AED7A18639CD}" destId="{856A9144-4228-D74B-BC40-858D83A23B0A}" srcOrd="7" destOrd="0" presId="urn:microsoft.com/office/officeart/2005/8/layout/bProcess2"/>
    <dgm:cxn modelId="{7FDBE21A-ABA9-4B4C-B376-4A3F8DCDA05B}" type="presParOf" srcId="{F14CD9C8-F619-6046-A7A0-AED7A18639CD}" destId="{FC74561B-217E-4BCF-8756-D578DF34C153}" srcOrd="8" destOrd="0" presId="urn:microsoft.com/office/officeart/2005/8/layout/bProcess2"/>
    <dgm:cxn modelId="{1F66DAF9-4DB0-4FD5-907A-BF534E8522A0}" type="presParOf" srcId="{FC74561B-217E-4BCF-8756-D578DF34C153}" destId="{E11718AD-BD88-4194-8DD6-AB45704BCD4C}" srcOrd="0" destOrd="0" presId="urn:microsoft.com/office/officeart/2005/8/layout/bProcess2"/>
    <dgm:cxn modelId="{6CB15589-4C70-41BF-8E59-1874EA057262}" type="presParOf" srcId="{FC74561B-217E-4BCF-8756-D578DF34C153}" destId="{A44CBD03-519D-45BB-9EC3-D57CFD2C4A4B}" srcOrd="1" destOrd="0" presId="urn:microsoft.com/office/officeart/2005/8/layout/bProcess2"/>
    <dgm:cxn modelId="{AD4E9AFD-25AA-4D2A-BE87-DEAA16604574}" type="presParOf" srcId="{F14CD9C8-F619-6046-A7A0-AED7A18639CD}" destId="{5B7EFDF5-789B-4FAD-9B1E-3F3207B3A60F}" srcOrd="9" destOrd="0" presId="urn:microsoft.com/office/officeart/2005/8/layout/bProcess2"/>
    <dgm:cxn modelId="{620B777D-B5E4-43E5-B25A-CDAE1C02255C}" type="presParOf" srcId="{F14CD9C8-F619-6046-A7A0-AED7A18639CD}" destId="{777DB4F2-1202-41A0-B5C4-DF385CABFAD4}" srcOrd="10"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360183-E159-E340-AB21-DB577D3F522A}" type="doc">
      <dgm:prSet loTypeId="urn:microsoft.com/office/officeart/2005/8/layout/bProcess2" loCatId="process" qsTypeId="urn:microsoft.com/office/officeart/2005/8/quickstyle/simple4" qsCatId="simple" csTypeId="urn:microsoft.com/office/officeart/2005/8/colors/accent1_2" csCatId="accent1" phldr="1"/>
      <dgm:spPr/>
      <dgm:t>
        <a:bodyPr/>
        <a:lstStyle/>
        <a:p>
          <a:endParaRPr lang="en-US"/>
        </a:p>
      </dgm:t>
    </dgm:pt>
    <dgm:pt modelId="{786ADC68-A6A6-1E45-9769-8C5C4933AA49}">
      <dgm:prSet phldrT="[Text]" custT="1"/>
      <dgm:spPr>
        <a:solidFill>
          <a:srgbClr val="C00000"/>
        </a:solidFill>
        <a:ln>
          <a:solidFill>
            <a:srgbClr val="007DFF"/>
          </a:solidFill>
        </a:ln>
      </dgm:spPr>
      <dgm:t>
        <a:bodyPr/>
        <a:lstStyle/>
        <a:p>
          <a:r>
            <a:rPr lang="en-US" sz="1800" dirty="0" smtClean="0"/>
            <a:t>Establish CPRA Task Force</a:t>
          </a:r>
          <a:endParaRPr lang="en-US" sz="1800" dirty="0"/>
        </a:p>
      </dgm:t>
    </dgm:pt>
    <dgm:pt modelId="{11D1B91C-E9AA-E140-A9E6-E0F6D7E642D9}" type="parTrans" cxnId="{34CDFCFB-06D2-924C-B3E8-955A680ED176}">
      <dgm:prSet/>
      <dgm:spPr/>
      <dgm:t>
        <a:bodyPr/>
        <a:lstStyle/>
        <a:p>
          <a:endParaRPr lang="en-US"/>
        </a:p>
      </dgm:t>
    </dgm:pt>
    <dgm:pt modelId="{26B01E35-3229-3649-9B45-72CC31D54256}" type="sibTrans" cxnId="{34CDFCFB-06D2-924C-B3E8-955A680ED176}">
      <dgm:prSet/>
      <dgm:spPr>
        <a:solidFill>
          <a:srgbClr val="0070C0"/>
        </a:solidFill>
        <a:ln>
          <a:solidFill>
            <a:srgbClr val="0070C0"/>
          </a:solidFill>
        </a:ln>
      </dgm:spPr>
      <dgm:t>
        <a:bodyPr/>
        <a:lstStyle/>
        <a:p>
          <a:endParaRPr lang="en-US"/>
        </a:p>
      </dgm:t>
    </dgm:pt>
    <dgm:pt modelId="{74707C60-6F74-BC49-945C-4996A8583A1A}">
      <dgm:prSet phldrT="[Text]" custT="1"/>
      <dgm:spPr>
        <a:solidFill>
          <a:srgbClr val="C00000"/>
        </a:solidFill>
        <a:ln>
          <a:solidFill>
            <a:srgbClr val="007DFF"/>
          </a:solidFill>
        </a:ln>
      </dgm:spPr>
      <dgm:t>
        <a:bodyPr/>
        <a:lstStyle/>
        <a:p>
          <a:r>
            <a:rPr lang="en-US" sz="1800" dirty="0" smtClean="0"/>
            <a:t>Develop an assessment plan</a:t>
          </a:r>
          <a:endParaRPr lang="en-US" sz="1800" dirty="0"/>
        </a:p>
      </dgm:t>
    </dgm:pt>
    <dgm:pt modelId="{45DE654E-590B-504A-BFD7-4E9846C133E2}" type="parTrans" cxnId="{4C5F0667-ACB8-354A-BDAF-6599C44544E2}">
      <dgm:prSet/>
      <dgm:spPr/>
      <dgm:t>
        <a:bodyPr/>
        <a:lstStyle/>
        <a:p>
          <a:endParaRPr lang="en-US"/>
        </a:p>
      </dgm:t>
    </dgm:pt>
    <dgm:pt modelId="{A845B2BC-90E0-0647-8806-A8F06BC2FDDA}" type="sibTrans" cxnId="{4C5F0667-ACB8-354A-BDAF-6599C44544E2}">
      <dgm:prSet/>
      <dgm:spPr>
        <a:solidFill>
          <a:srgbClr val="0070C0"/>
        </a:solidFill>
        <a:ln>
          <a:solidFill>
            <a:srgbClr val="0070C0"/>
          </a:solidFill>
        </a:ln>
      </dgm:spPr>
      <dgm:t>
        <a:bodyPr/>
        <a:lstStyle/>
        <a:p>
          <a:endParaRPr lang="en-US"/>
        </a:p>
      </dgm:t>
    </dgm:pt>
    <dgm:pt modelId="{3ED6E319-2975-BE4F-B05F-D2A4C1FCEA5B}">
      <dgm:prSet phldrT="[Text]" custT="1"/>
      <dgm:spPr>
        <a:solidFill>
          <a:srgbClr val="C00000"/>
        </a:solidFill>
        <a:ln>
          <a:solidFill>
            <a:srgbClr val="007DFF"/>
          </a:solidFill>
        </a:ln>
      </dgm:spPr>
      <dgm:t>
        <a:bodyPr/>
        <a:lstStyle/>
        <a:p>
          <a:r>
            <a:rPr lang="en-US" sz="1400" dirty="0" smtClean="0"/>
            <a:t>Define roles and responsibilities</a:t>
          </a:r>
          <a:endParaRPr lang="en-US" sz="1400" dirty="0"/>
        </a:p>
      </dgm:t>
    </dgm:pt>
    <dgm:pt modelId="{80505380-F40D-7644-B8AE-1FF9FB7C1189}" type="sibTrans" cxnId="{ACC17701-6041-014A-A966-BE831A8269BC}">
      <dgm:prSet/>
      <dgm:spPr/>
      <dgm:t>
        <a:bodyPr/>
        <a:lstStyle/>
        <a:p>
          <a:endParaRPr lang="en-US"/>
        </a:p>
      </dgm:t>
    </dgm:pt>
    <dgm:pt modelId="{1D528F39-D5D5-C54F-A5CC-B86493CB5629}" type="parTrans" cxnId="{ACC17701-6041-014A-A966-BE831A8269BC}">
      <dgm:prSet/>
      <dgm:spPr/>
      <dgm:t>
        <a:bodyPr/>
        <a:lstStyle/>
        <a:p>
          <a:endParaRPr lang="en-US"/>
        </a:p>
      </dgm:t>
    </dgm:pt>
    <dgm:pt modelId="{E7A37192-5737-D64F-A68F-BC972EAB89D1}">
      <dgm:prSet custT="1"/>
      <dgm:spPr>
        <a:solidFill>
          <a:srgbClr val="2A358C"/>
        </a:solidFill>
        <a:ln>
          <a:solidFill>
            <a:srgbClr val="007DFF"/>
          </a:solidFill>
        </a:ln>
      </dgm:spPr>
      <dgm:t>
        <a:bodyPr/>
        <a:lstStyle/>
        <a:p>
          <a:r>
            <a:rPr lang="en-US" sz="1700" dirty="0" smtClean="0"/>
            <a:t>Recruit and train the assessment teams</a:t>
          </a:r>
          <a:endParaRPr lang="en-US" sz="1700" dirty="0"/>
        </a:p>
      </dgm:t>
    </dgm:pt>
    <dgm:pt modelId="{49ED3005-761C-994A-83D0-603E22067537}" type="parTrans" cxnId="{74621349-6BE4-F84C-BDB2-A52E932C5886}">
      <dgm:prSet/>
      <dgm:spPr/>
      <dgm:t>
        <a:bodyPr/>
        <a:lstStyle/>
        <a:p>
          <a:endParaRPr lang="en-US"/>
        </a:p>
      </dgm:t>
    </dgm:pt>
    <dgm:pt modelId="{8D0137E6-3A77-A54F-A13C-B7F87D4D31AC}" type="sibTrans" cxnId="{74621349-6BE4-F84C-BDB2-A52E932C5886}">
      <dgm:prSet/>
      <dgm:spPr>
        <a:solidFill>
          <a:srgbClr val="0070C0"/>
        </a:solidFill>
        <a:ln>
          <a:solidFill>
            <a:srgbClr val="0070C0"/>
          </a:solidFill>
        </a:ln>
      </dgm:spPr>
      <dgm:t>
        <a:bodyPr/>
        <a:lstStyle/>
        <a:p>
          <a:endParaRPr lang="en-US"/>
        </a:p>
      </dgm:t>
    </dgm:pt>
    <dgm:pt modelId="{D4244714-BA5C-A149-AFC8-137EEB992D37}">
      <dgm:prSet custT="1"/>
      <dgm:spPr>
        <a:solidFill>
          <a:srgbClr val="2A358C"/>
        </a:solidFill>
        <a:ln>
          <a:solidFill>
            <a:srgbClr val="007DFF"/>
          </a:solidFill>
        </a:ln>
      </dgm:spPr>
      <dgm:t>
        <a:bodyPr/>
        <a:lstStyle/>
        <a:p>
          <a:r>
            <a:rPr lang="en-US" sz="1700" dirty="0" smtClean="0"/>
            <a:t>Adapt WWNKs  and tools to local context</a:t>
          </a:r>
          <a:endParaRPr lang="en-US" sz="1700" dirty="0"/>
        </a:p>
      </dgm:t>
    </dgm:pt>
    <dgm:pt modelId="{8A0F2A5D-2355-824F-ACF6-DC925ACCECE6}" type="parTrans" cxnId="{71BF88AC-8638-CE40-B2CC-F88C20E11C43}">
      <dgm:prSet/>
      <dgm:spPr/>
      <dgm:t>
        <a:bodyPr/>
        <a:lstStyle/>
        <a:p>
          <a:endParaRPr lang="en-US"/>
        </a:p>
      </dgm:t>
    </dgm:pt>
    <dgm:pt modelId="{20FB4C6A-4C8B-7740-A361-6057DF5FC3A5}" type="sibTrans" cxnId="{71BF88AC-8638-CE40-B2CC-F88C20E11C43}">
      <dgm:prSet/>
      <dgm:spPr>
        <a:solidFill>
          <a:srgbClr val="0070C0"/>
        </a:solidFill>
        <a:ln>
          <a:solidFill>
            <a:srgbClr val="0070C0"/>
          </a:solidFill>
        </a:ln>
      </dgm:spPr>
      <dgm:t>
        <a:bodyPr/>
        <a:lstStyle/>
        <a:p>
          <a:endParaRPr lang="en-US"/>
        </a:p>
      </dgm:t>
    </dgm:pt>
    <dgm:pt modelId="{9EE5E014-A0AF-BF42-9958-44F648C82751}">
      <dgm:prSet custT="1"/>
      <dgm:spPr>
        <a:solidFill>
          <a:srgbClr val="2A358C"/>
        </a:solidFill>
        <a:ln>
          <a:solidFill>
            <a:srgbClr val="007DFF"/>
          </a:solidFill>
        </a:ln>
      </dgm:spPr>
      <dgm:t>
        <a:bodyPr/>
        <a:lstStyle/>
        <a:p>
          <a:r>
            <a:rPr lang="en-US" sz="1600" dirty="0" smtClean="0"/>
            <a:t>Carry out data collection</a:t>
          </a:r>
          <a:endParaRPr lang="en-US" sz="1600" dirty="0"/>
        </a:p>
      </dgm:t>
    </dgm:pt>
    <dgm:pt modelId="{B53111E2-DEA5-7C41-9764-FB1C6C2837AE}" type="parTrans" cxnId="{082D870B-721C-D946-8428-388A3E4224F6}">
      <dgm:prSet/>
      <dgm:spPr/>
      <dgm:t>
        <a:bodyPr/>
        <a:lstStyle/>
        <a:p>
          <a:endParaRPr lang="en-US"/>
        </a:p>
      </dgm:t>
    </dgm:pt>
    <dgm:pt modelId="{9C3C24A6-D77F-4949-9BA8-BC92AE0433FB}" type="sibTrans" cxnId="{082D870B-721C-D946-8428-388A3E4224F6}">
      <dgm:prSet/>
      <dgm:spPr>
        <a:solidFill>
          <a:srgbClr val="0070C0"/>
        </a:solidFill>
        <a:ln>
          <a:solidFill>
            <a:srgbClr val="0070C0"/>
          </a:solidFill>
        </a:ln>
      </dgm:spPr>
      <dgm:t>
        <a:bodyPr/>
        <a:lstStyle/>
        <a:p>
          <a:endParaRPr lang="en-US"/>
        </a:p>
      </dgm:t>
    </dgm:pt>
    <dgm:pt modelId="{7C1DD96C-CC45-4B91-9C31-CC1B2E59C4E7}">
      <dgm:prSet custT="1"/>
      <dgm:spPr>
        <a:solidFill>
          <a:srgbClr val="2A358C"/>
        </a:solidFill>
      </dgm:spPr>
      <dgm:t>
        <a:bodyPr/>
        <a:lstStyle/>
        <a:p>
          <a:r>
            <a:rPr lang="en-US" sz="1600" dirty="0" smtClean="0"/>
            <a:t>Analysis, interpretation and report writing</a:t>
          </a:r>
          <a:endParaRPr lang="en-US" sz="1600" dirty="0"/>
        </a:p>
      </dgm:t>
    </dgm:pt>
    <dgm:pt modelId="{BD065BB9-CAF8-46D9-B321-7F06E0EA7D48}" type="parTrans" cxnId="{2DB661FD-619C-4142-98A4-77293D75F12B}">
      <dgm:prSet/>
      <dgm:spPr/>
      <dgm:t>
        <a:bodyPr/>
        <a:lstStyle/>
        <a:p>
          <a:endParaRPr lang="en-US"/>
        </a:p>
      </dgm:t>
    </dgm:pt>
    <dgm:pt modelId="{0BCCAD22-B0D9-45F4-A786-6ABEBF21FAA8}" type="sibTrans" cxnId="{2DB661FD-619C-4142-98A4-77293D75F12B}">
      <dgm:prSet/>
      <dgm:spPr/>
      <dgm:t>
        <a:bodyPr/>
        <a:lstStyle/>
        <a:p>
          <a:endParaRPr lang="en-US"/>
        </a:p>
      </dgm:t>
    </dgm:pt>
    <dgm:pt modelId="{EFCCC8BA-AC74-2942-BCFF-4E5AD0F6B9B5}">
      <dgm:prSet phldrT="[Text]" custT="1"/>
      <dgm:spPr>
        <a:solidFill>
          <a:srgbClr val="C00000"/>
        </a:solidFill>
        <a:ln>
          <a:solidFill>
            <a:srgbClr val="007DFF"/>
          </a:solidFill>
        </a:ln>
      </dgm:spPr>
      <dgm:t>
        <a:bodyPr/>
        <a:lstStyle/>
        <a:p>
          <a:r>
            <a:rPr lang="en-US" sz="1400" dirty="0" smtClean="0"/>
            <a:t>Agree on a lead agency</a:t>
          </a:r>
          <a:endParaRPr lang="en-US" sz="1400" dirty="0"/>
        </a:p>
      </dgm:t>
    </dgm:pt>
    <dgm:pt modelId="{1CF206BC-476A-1A42-9BDB-1605B1F7417D}" type="sibTrans" cxnId="{97B61EEF-ADAC-8B43-A96F-3527AC77E2DB}">
      <dgm:prSet/>
      <dgm:spPr/>
      <dgm:t>
        <a:bodyPr/>
        <a:lstStyle/>
        <a:p>
          <a:endParaRPr lang="en-US"/>
        </a:p>
      </dgm:t>
    </dgm:pt>
    <dgm:pt modelId="{55B1E414-9C84-0449-A07C-59A227EFF7A7}" type="parTrans" cxnId="{97B61EEF-ADAC-8B43-A96F-3527AC77E2DB}">
      <dgm:prSet/>
      <dgm:spPr/>
      <dgm:t>
        <a:bodyPr/>
        <a:lstStyle/>
        <a:p>
          <a:endParaRPr lang="en-US"/>
        </a:p>
      </dgm:t>
    </dgm:pt>
    <dgm:pt modelId="{F14CD9C8-F619-6046-A7A0-AED7A18639CD}" type="pres">
      <dgm:prSet presAssocID="{38360183-E159-E340-AB21-DB577D3F522A}" presName="diagram" presStyleCnt="0">
        <dgm:presLayoutVars>
          <dgm:dir/>
          <dgm:resizeHandles/>
        </dgm:presLayoutVars>
      </dgm:prSet>
      <dgm:spPr/>
      <dgm:t>
        <a:bodyPr/>
        <a:lstStyle/>
        <a:p>
          <a:endParaRPr lang="en-US"/>
        </a:p>
      </dgm:t>
    </dgm:pt>
    <dgm:pt modelId="{873B02D6-188C-0742-A0F2-9B2166430D48}" type="pres">
      <dgm:prSet presAssocID="{786ADC68-A6A6-1E45-9769-8C5C4933AA49}" presName="firstNode" presStyleLbl="node1" presStyleIdx="0" presStyleCnt="6" custScaleX="273009" custScaleY="181400" custLinFactNeighborX="-49456" custLinFactNeighborY="-84746">
        <dgm:presLayoutVars>
          <dgm:bulletEnabled val="1"/>
        </dgm:presLayoutVars>
      </dgm:prSet>
      <dgm:spPr/>
      <dgm:t>
        <a:bodyPr/>
        <a:lstStyle/>
        <a:p>
          <a:endParaRPr lang="en-US"/>
        </a:p>
      </dgm:t>
    </dgm:pt>
    <dgm:pt modelId="{EB5AD839-E882-E14A-AF59-69BFA3B6BF26}" type="pres">
      <dgm:prSet presAssocID="{26B01E35-3229-3649-9B45-72CC31D54256}" presName="sibTrans" presStyleLbl="sibTrans2D1" presStyleIdx="0" presStyleCnt="5" custScaleX="279778" custScaleY="86974"/>
      <dgm:spPr/>
      <dgm:t>
        <a:bodyPr/>
        <a:lstStyle/>
        <a:p>
          <a:endParaRPr lang="en-US"/>
        </a:p>
      </dgm:t>
    </dgm:pt>
    <dgm:pt modelId="{68182809-8FBD-A34A-8A43-D29945D2007B}" type="pres">
      <dgm:prSet presAssocID="{74707C60-6F74-BC49-945C-4996A8583A1A}" presName="middleNode" presStyleCnt="0"/>
      <dgm:spPr/>
    </dgm:pt>
    <dgm:pt modelId="{252A69CA-F7FA-C744-9523-9B4B88D21D86}" type="pres">
      <dgm:prSet presAssocID="{74707C60-6F74-BC49-945C-4996A8583A1A}" presName="padding" presStyleLbl="node1" presStyleIdx="0" presStyleCnt="6"/>
      <dgm:spPr/>
    </dgm:pt>
    <dgm:pt modelId="{8D15C98F-6F84-9940-AA22-3F213671C608}" type="pres">
      <dgm:prSet presAssocID="{74707C60-6F74-BC49-945C-4996A8583A1A}" presName="shape" presStyleLbl="node1" presStyleIdx="1" presStyleCnt="6" custScaleX="269600" custScaleY="234278" custLinFactX="-49330" custLinFactNeighborX="-100000" custLinFactNeighborY="64">
        <dgm:presLayoutVars>
          <dgm:bulletEnabled val="1"/>
        </dgm:presLayoutVars>
      </dgm:prSet>
      <dgm:spPr/>
      <dgm:t>
        <a:bodyPr/>
        <a:lstStyle/>
        <a:p>
          <a:endParaRPr lang="en-US"/>
        </a:p>
      </dgm:t>
    </dgm:pt>
    <dgm:pt modelId="{2159DFA3-370A-8A44-BC53-19ED2D1BA4BB}" type="pres">
      <dgm:prSet presAssocID="{A845B2BC-90E0-0647-8806-A8F06BC2FDDA}" presName="sibTrans" presStyleLbl="sibTrans2D1" presStyleIdx="1" presStyleCnt="5" custScaleX="169278" custScaleY="56747"/>
      <dgm:spPr/>
      <dgm:t>
        <a:bodyPr/>
        <a:lstStyle/>
        <a:p>
          <a:endParaRPr lang="en-US"/>
        </a:p>
      </dgm:t>
    </dgm:pt>
    <dgm:pt modelId="{07EBFA47-B93A-DA44-AA33-623ABF7C3007}" type="pres">
      <dgm:prSet presAssocID="{D4244714-BA5C-A149-AFC8-137EEB992D37}" presName="middleNode" presStyleCnt="0"/>
      <dgm:spPr/>
    </dgm:pt>
    <dgm:pt modelId="{8130A662-7022-2847-8FD4-A284F748C587}" type="pres">
      <dgm:prSet presAssocID="{D4244714-BA5C-A149-AFC8-137EEB992D37}" presName="padding" presStyleLbl="node1" presStyleIdx="1" presStyleCnt="6"/>
      <dgm:spPr/>
    </dgm:pt>
    <dgm:pt modelId="{3E173DBB-D70D-ED4A-AD5F-A873D0B0D67B}" type="pres">
      <dgm:prSet presAssocID="{D4244714-BA5C-A149-AFC8-137EEB992D37}" presName="shape" presStyleLbl="node1" presStyleIdx="2" presStyleCnt="6" custScaleX="285948" custScaleY="197158" custLinFactNeighborX="-90553" custLinFactNeighborY="-12923">
        <dgm:presLayoutVars>
          <dgm:bulletEnabled val="1"/>
        </dgm:presLayoutVars>
      </dgm:prSet>
      <dgm:spPr/>
      <dgm:t>
        <a:bodyPr/>
        <a:lstStyle/>
        <a:p>
          <a:endParaRPr lang="en-US"/>
        </a:p>
      </dgm:t>
    </dgm:pt>
    <dgm:pt modelId="{7B50441E-BCD8-0343-840C-E80F92732113}" type="pres">
      <dgm:prSet presAssocID="{20FB4C6A-4C8B-7740-A361-6057DF5FC3A5}" presName="sibTrans" presStyleLbl="sibTrans2D1" presStyleIdx="2" presStyleCnt="5" custScaleX="186022" custScaleY="65012"/>
      <dgm:spPr/>
      <dgm:t>
        <a:bodyPr/>
        <a:lstStyle/>
        <a:p>
          <a:endParaRPr lang="en-US"/>
        </a:p>
      </dgm:t>
    </dgm:pt>
    <dgm:pt modelId="{B23C6223-E473-1F49-ACE2-AE39ACCDFD73}" type="pres">
      <dgm:prSet presAssocID="{E7A37192-5737-D64F-A68F-BC972EAB89D1}" presName="middleNode" presStyleCnt="0"/>
      <dgm:spPr/>
    </dgm:pt>
    <dgm:pt modelId="{F8A7B430-2E16-484B-B414-E9C7715E289B}" type="pres">
      <dgm:prSet presAssocID="{E7A37192-5737-D64F-A68F-BC972EAB89D1}" presName="padding" presStyleLbl="node1" presStyleIdx="2" presStyleCnt="6"/>
      <dgm:spPr/>
    </dgm:pt>
    <dgm:pt modelId="{AEEAD500-5CB7-874B-9357-24BD8A4AAF52}" type="pres">
      <dgm:prSet presAssocID="{E7A37192-5737-D64F-A68F-BC972EAB89D1}" presName="shape" presStyleLbl="node1" presStyleIdx="3" presStyleCnt="6" custScaleX="259698" custScaleY="215110" custLinFactNeighborX="-59835" custLinFactNeighborY="-74165">
        <dgm:presLayoutVars>
          <dgm:bulletEnabled val="1"/>
        </dgm:presLayoutVars>
      </dgm:prSet>
      <dgm:spPr/>
      <dgm:t>
        <a:bodyPr/>
        <a:lstStyle/>
        <a:p>
          <a:endParaRPr lang="en-US"/>
        </a:p>
      </dgm:t>
    </dgm:pt>
    <dgm:pt modelId="{856A9144-4228-D74B-BC40-858D83A23B0A}" type="pres">
      <dgm:prSet presAssocID="{8D0137E6-3A77-A54F-A13C-B7F87D4D31AC}" presName="sibTrans" presStyleLbl="sibTrans2D1" presStyleIdx="3" presStyleCnt="5" custScaleX="135570" custScaleY="40635"/>
      <dgm:spPr/>
      <dgm:t>
        <a:bodyPr/>
        <a:lstStyle/>
        <a:p>
          <a:endParaRPr lang="en-US"/>
        </a:p>
      </dgm:t>
    </dgm:pt>
    <dgm:pt modelId="{FC74561B-217E-4BCF-8756-D578DF34C153}" type="pres">
      <dgm:prSet presAssocID="{9EE5E014-A0AF-BF42-9958-44F648C82751}" presName="middleNode" presStyleCnt="0"/>
      <dgm:spPr/>
    </dgm:pt>
    <dgm:pt modelId="{E11718AD-BD88-4194-8DD6-AB45704BCD4C}" type="pres">
      <dgm:prSet presAssocID="{9EE5E014-A0AF-BF42-9958-44F648C82751}" presName="padding" presStyleLbl="node1" presStyleIdx="3" presStyleCnt="6"/>
      <dgm:spPr/>
    </dgm:pt>
    <dgm:pt modelId="{A44CBD03-519D-45BB-9EC3-D57CFD2C4A4B}" type="pres">
      <dgm:prSet presAssocID="{9EE5E014-A0AF-BF42-9958-44F648C82751}" presName="shape" presStyleLbl="node1" presStyleIdx="4" presStyleCnt="6" custScaleX="220637" custScaleY="167471" custLinFactX="100000" custLinFactNeighborX="171382" custLinFactNeighborY="47132">
        <dgm:presLayoutVars>
          <dgm:bulletEnabled val="1"/>
        </dgm:presLayoutVars>
      </dgm:prSet>
      <dgm:spPr/>
      <dgm:t>
        <a:bodyPr/>
        <a:lstStyle/>
        <a:p>
          <a:endParaRPr lang="en-US"/>
        </a:p>
      </dgm:t>
    </dgm:pt>
    <dgm:pt modelId="{5B7EFDF5-789B-4FAD-9B1E-3F3207B3A60F}" type="pres">
      <dgm:prSet presAssocID="{9C3C24A6-D77F-4949-9BA8-BC92AE0433FB}" presName="sibTrans" presStyleLbl="sibTrans2D1" presStyleIdx="4" presStyleCnt="5" custScaleX="180800" custScaleY="55187"/>
      <dgm:spPr/>
      <dgm:t>
        <a:bodyPr/>
        <a:lstStyle/>
        <a:p>
          <a:endParaRPr lang="en-US"/>
        </a:p>
      </dgm:t>
    </dgm:pt>
    <dgm:pt modelId="{777DB4F2-1202-41A0-B5C4-DF385CABFAD4}" type="pres">
      <dgm:prSet presAssocID="{7C1DD96C-CC45-4B91-9C31-CC1B2E59C4E7}" presName="lastNode" presStyleLbl="node1" presStyleIdx="5" presStyleCnt="6" custScaleX="231987" custScaleY="148331" custLinFactY="100000" custLinFactNeighborX="582" custLinFactNeighborY="143453">
        <dgm:presLayoutVars>
          <dgm:bulletEnabled val="1"/>
        </dgm:presLayoutVars>
      </dgm:prSet>
      <dgm:spPr/>
      <dgm:t>
        <a:bodyPr/>
        <a:lstStyle/>
        <a:p>
          <a:endParaRPr lang="en-US"/>
        </a:p>
      </dgm:t>
    </dgm:pt>
  </dgm:ptLst>
  <dgm:cxnLst>
    <dgm:cxn modelId="{97B61EEF-ADAC-8B43-A96F-3527AC77E2DB}" srcId="{786ADC68-A6A6-1E45-9769-8C5C4933AA49}" destId="{EFCCC8BA-AC74-2942-BCFF-4E5AD0F6B9B5}" srcOrd="0" destOrd="0" parTransId="{55B1E414-9C84-0449-A07C-59A227EFF7A7}" sibTransId="{1CF206BC-476A-1A42-9BDB-1605B1F7417D}"/>
    <dgm:cxn modelId="{771E35A8-D50B-4AFE-9EDF-924C18308AE8}" type="presOf" srcId="{EFCCC8BA-AC74-2942-BCFF-4E5AD0F6B9B5}" destId="{873B02D6-188C-0742-A0F2-9B2166430D48}" srcOrd="0" destOrd="1" presId="urn:microsoft.com/office/officeart/2005/8/layout/bProcess2"/>
    <dgm:cxn modelId="{99DBB49A-5CB8-4529-926D-C525FA22A2FE}" type="presOf" srcId="{E7A37192-5737-D64F-A68F-BC972EAB89D1}" destId="{AEEAD500-5CB7-874B-9357-24BD8A4AAF52}" srcOrd="0" destOrd="0" presId="urn:microsoft.com/office/officeart/2005/8/layout/bProcess2"/>
    <dgm:cxn modelId="{338B921A-2B3A-4730-A169-BEA1FE49EF7A}" type="presOf" srcId="{20FB4C6A-4C8B-7740-A361-6057DF5FC3A5}" destId="{7B50441E-BCD8-0343-840C-E80F92732113}" srcOrd="0" destOrd="0" presId="urn:microsoft.com/office/officeart/2005/8/layout/bProcess2"/>
    <dgm:cxn modelId="{B879DF9C-573A-4BD8-91C7-CBD04106F5AA}" type="presOf" srcId="{3ED6E319-2975-BE4F-B05F-D2A4C1FCEA5B}" destId="{873B02D6-188C-0742-A0F2-9B2166430D48}" srcOrd="0" destOrd="2" presId="urn:microsoft.com/office/officeart/2005/8/layout/bProcess2"/>
    <dgm:cxn modelId="{FF5BC8F1-8606-4684-847A-9DF5E3F22F07}" type="presOf" srcId="{9EE5E014-A0AF-BF42-9958-44F648C82751}" destId="{A44CBD03-519D-45BB-9EC3-D57CFD2C4A4B}" srcOrd="0" destOrd="0" presId="urn:microsoft.com/office/officeart/2005/8/layout/bProcess2"/>
    <dgm:cxn modelId="{74621349-6BE4-F84C-BDB2-A52E932C5886}" srcId="{38360183-E159-E340-AB21-DB577D3F522A}" destId="{E7A37192-5737-D64F-A68F-BC972EAB89D1}" srcOrd="3" destOrd="0" parTransId="{49ED3005-761C-994A-83D0-603E22067537}" sibTransId="{8D0137E6-3A77-A54F-A13C-B7F87D4D31AC}"/>
    <dgm:cxn modelId="{E8E41996-1BB9-4B2B-830B-D70F02A9B3C1}" type="presOf" srcId="{786ADC68-A6A6-1E45-9769-8C5C4933AA49}" destId="{873B02D6-188C-0742-A0F2-9B2166430D48}" srcOrd="0" destOrd="0" presId="urn:microsoft.com/office/officeart/2005/8/layout/bProcess2"/>
    <dgm:cxn modelId="{71BF88AC-8638-CE40-B2CC-F88C20E11C43}" srcId="{38360183-E159-E340-AB21-DB577D3F522A}" destId="{D4244714-BA5C-A149-AFC8-137EEB992D37}" srcOrd="2" destOrd="0" parTransId="{8A0F2A5D-2355-824F-ACF6-DC925ACCECE6}" sibTransId="{20FB4C6A-4C8B-7740-A361-6057DF5FC3A5}"/>
    <dgm:cxn modelId="{A09090EC-04F3-46FE-B184-8424E6E7E9BA}" type="presOf" srcId="{8D0137E6-3A77-A54F-A13C-B7F87D4D31AC}" destId="{856A9144-4228-D74B-BC40-858D83A23B0A}" srcOrd="0" destOrd="0" presId="urn:microsoft.com/office/officeart/2005/8/layout/bProcess2"/>
    <dgm:cxn modelId="{ACC17701-6041-014A-A966-BE831A8269BC}" srcId="{786ADC68-A6A6-1E45-9769-8C5C4933AA49}" destId="{3ED6E319-2975-BE4F-B05F-D2A4C1FCEA5B}" srcOrd="1" destOrd="0" parTransId="{1D528F39-D5D5-C54F-A5CC-B86493CB5629}" sibTransId="{80505380-F40D-7644-B8AE-1FF9FB7C1189}"/>
    <dgm:cxn modelId="{7F8432B3-B601-4FE6-82EE-355B56B6B726}" type="presOf" srcId="{9C3C24A6-D77F-4949-9BA8-BC92AE0433FB}" destId="{5B7EFDF5-789B-4FAD-9B1E-3F3207B3A60F}" srcOrd="0" destOrd="0" presId="urn:microsoft.com/office/officeart/2005/8/layout/bProcess2"/>
    <dgm:cxn modelId="{34CDFCFB-06D2-924C-B3E8-955A680ED176}" srcId="{38360183-E159-E340-AB21-DB577D3F522A}" destId="{786ADC68-A6A6-1E45-9769-8C5C4933AA49}" srcOrd="0" destOrd="0" parTransId="{11D1B91C-E9AA-E140-A9E6-E0F6D7E642D9}" sibTransId="{26B01E35-3229-3649-9B45-72CC31D54256}"/>
    <dgm:cxn modelId="{3844276D-655C-4DEC-A010-68DCDDC70D01}" type="presOf" srcId="{7C1DD96C-CC45-4B91-9C31-CC1B2E59C4E7}" destId="{777DB4F2-1202-41A0-B5C4-DF385CABFAD4}" srcOrd="0" destOrd="0" presId="urn:microsoft.com/office/officeart/2005/8/layout/bProcess2"/>
    <dgm:cxn modelId="{425D6758-6675-4482-8CB5-74C9D4624B11}" type="presOf" srcId="{26B01E35-3229-3649-9B45-72CC31D54256}" destId="{EB5AD839-E882-E14A-AF59-69BFA3B6BF26}" srcOrd="0" destOrd="0" presId="urn:microsoft.com/office/officeart/2005/8/layout/bProcess2"/>
    <dgm:cxn modelId="{F6811F50-C122-47A3-8EA4-EDFE474ECBA3}" type="presOf" srcId="{D4244714-BA5C-A149-AFC8-137EEB992D37}" destId="{3E173DBB-D70D-ED4A-AD5F-A873D0B0D67B}" srcOrd="0" destOrd="0" presId="urn:microsoft.com/office/officeart/2005/8/layout/bProcess2"/>
    <dgm:cxn modelId="{082D870B-721C-D946-8428-388A3E4224F6}" srcId="{38360183-E159-E340-AB21-DB577D3F522A}" destId="{9EE5E014-A0AF-BF42-9958-44F648C82751}" srcOrd="4" destOrd="0" parTransId="{B53111E2-DEA5-7C41-9764-FB1C6C2837AE}" sibTransId="{9C3C24A6-D77F-4949-9BA8-BC92AE0433FB}"/>
    <dgm:cxn modelId="{88B1041F-4871-499F-BF68-07D5888B7623}" type="presOf" srcId="{A845B2BC-90E0-0647-8806-A8F06BC2FDDA}" destId="{2159DFA3-370A-8A44-BC53-19ED2D1BA4BB}" srcOrd="0" destOrd="0" presId="urn:microsoft.com/office/officeart/2005/8/layout/bProcess2"/>
    <dgm:cxn modelId="{A1635EA5-A116-4D04-8F39-3E43743BF8B7}" type="presOf" srcId="{38360183-E159-E340-AB21-DB577D3F522A}" destId="{F14CD9C8-F619-6046-A7A0-AED7A18639CD}" srcOrd="0" destOrd="0" presId="urn:microsoft.com/office/officeart/2005/8/layout/bProcess2"/>
    <dgm:cxn modelId="{4C5F0667-ACB8-354A-BDAF-6599C44544E2}" srcId="{38360183-E159-E340-AB21-DB577D3F522A}" destId="{74707C60-6F74-BC49-945C-4996A8583A1A}" srcOrd="1" destOrd="0" parTransId="{45DE654E-590B-504A-BFD7-4E9846C133E2}" sibTransId="{A845B2BC-90E0-0647-8806-A8F06BC2FDDA}"/>
    <dgm:cxn modelId="{2DB661FD-619C-4142-98A4-77293D75F12B}" srcId="{38360183-E159-E340-AB21-DB577D3F522A}" destId="{7C1DD96C-CC45-4B91-9C31-CC1B2E59C4E7}" srcOrd="5" destOrd="0" parTransId="{BD065BB9-CAF8-46D9-B321-7F06E0EA7D48}" sibTransId="{0BCCAD22-B0D9-45F4-A786-6ABEBF21FAA8}"/>
    <dgm:cxn modelId="{D30C0BF2-17DF-4439-9674-AC51EF232374}" type="presOf" srcId="{74707C60-6F74-BC49-945C-4996A8583A1A}" destId="{8D15C98F-6F84-9940-AA22-3F213671C608}" srcOrd="0" destOrd="0" presId="urn:microsoft.com/office/officeart/2005/8/layout/bProcess2"/>
    <dgm:cxn modelId="{9D0F73BB-1BCE-4BC1-B9F4-03F254DEA6F8}" type="presParOf" srcId="{F14CD9C8-F619-6046-A7A0-AED7A18639CD}" destId="{873B02D6-188C-0742-A0F2-9B2166430D48}" srcOrd="0" destOrd="0" presId="urn:microsoft.com/office/officeart/2005/8/layout/bProcess2"/>
    <dgm:cxn modelId="{34B83B06-14A5-4759-8D9D-AF18B7F68406}" type="presParOf" srcId="{F14CD9C8-F619-6046-A7A0-AED7A18639CD}" destId="{EB5AD839-E882-E14A-AF59-69BFA3B6BF26}" srcOrd="1" destOrd="0" presId="urn:microsoft.com/office/officeart/2005/8/layout/bProcess2"/>
    <dgm:cxn modelId="{2D2EFF70-93E6-4A5B-97DA-741FB6927D19}" type="presParOf" srcId="{F14CD9C8-F619-6046-A7A0-AED7A18639CD}" destId="{68182809-8FBD-A34A-8A43-D29945D2007B}" srcOrd="2" destOrd="0" presId="urn:microsoft.com/office/officeart/2005/8/layout/bProcess2"/>
    <dgm:cxn modelId="{B98573BC-8D60-4C38-AFA8-0DE05D26E503}" type="presParOf" srcId="{68182809-8FBD-A34A-8A43-D29945D2007B}" destId="{252A69CA-F7FA-C744-9523-9B4B88D21D86}" srcOrd="0" destOrd="0" presId="urn:microsoft.com/office/officeart/2005/8/layout/bProcess2"/>
    <dgm:cxn modelId="{F46DFC6F-5777-44FC-9D82-344A0DF04669}" type="presParOf" srcId="{68182809-8FBD-A34A-8A43-D29945D2007B}" destId="{8D15C98F-6F84-9940-AA22-3F213671C608}" srcOrd="1" destOrd="0" presId="urn:microsoft.com/office/officeart/2005/8/layout/bProcess2"/>
    <dgm:cxn modelId="{6EE50D58-E52D-476D-9B8F-B4CEABA60072}" type="presParOf" srcId="{F14CD9C8-F619-6046-A7A0-AED7A18639CD}" destId="{2159DFA3-370A-8A44-BC53-19ED2D1BA4BB}" srcOrd="3" destOrd="0" presId="urn:microsoft.com/office/officeart/2005/8/layout/bProcess2"/>
    <dgm:cxn modelId="{1DC767D2-B8DF-4135-9B12-802E95F2327D}" type="presParOf" srcId="{F14CD9C8-F619-6046-A7A0-AED7A18639CD}" destId="{07EBFA47-B93A-DA44-AA33-623ABF7C3007}" srcOrd="4" destOrd="0" presId="urn:microsoft.com/office/officeart/2005/8/layout/bProcess2"/>
    <dgm:cxn modelId="{16DB4D3C-97ED-4466-8CA3-90D3A8837C31}" type="presParOf" srcId="{07EBFA47-B93A-DA44-AA33-623ABF7C3007}" destId="{8130A662-7022-2847-8FD4-A284F748C587}" srcOrd="0" destOrd="0" presId="urn:microsoft.com/office/officeart/2005/8/layout/bProcess2"/>
    <dgm:cxn modelId="{8F98B545-654B-48F8-8FC8-0370C8F986C5}" type="presParOf" srcId="{07EBFA47-B93A-DA44-AA33-623ABF7C3007}" destId="{3E173DBB-D70D-ED4A-AD5F-A873D0B0D67B}" srcOrd="1" destOrd="0" presId="urn:microsoft.com/office/officeart/2005/8/layout/bProcess2"/>
    <dgm:cxn modelId="{17FCD0F7-688E-4CA9-A3D7-5EE4CFF23DAC}" type="presParOf" srcId="{F14CD9C8-F619-6046-A7A0-AED7A18639CD}" destId="{7B50441E-BCD8-0343-840C-E80F92732113}" srcOrd="5" destOrd="0" presId="urn:microsoft.com/office/officeart/2005/8/layout/bProcess2"/>
    <dgm:cxn modelId="{CD0F52E9-0875-4050-AA01-9C8323876C75}" type="presParOf" srcId="{F14CD9C8-F619-6046-A7A0-AED7A18639CD}" destId="{B23C6223-E473-1F49-ACE2-AE39ACCDFD73}" srcOrd="6" destOrd="0" presId="urn:microsoft.com/office/officeart/2005/8/layout/bProcess2"/>
    <dgm:cxn modelId="{6CD42916-D546-4916-B8CC-302C5737B67F}" type="presParOf" srcId="{B23C6223-E473-1F49-ACE2-AE39ACCDFD73}" destId="{F8A7B430-2E16-484B-B414-E9C7715E289B}" srcOrd="0" destOrd="0" presId="urn:microsoft.com/office/officeart/2005/8/layout/bProcess2"/>
    <dgm:cxn modelId="{75A2A041-FF41-40AE-BF4D-33AA4E284C1C}" type="presParOf" srcId="{B23C6223-E473-1F49-ACE2-AE39ACCDFD73}" destId="{AEEAD500-5CB7-874B-9357-24BD8A4AAF52}" srcOrd="1" destOrd="0" presId="urn:microsoft.com/office/officeart/2005/8/layout/bProcess2"/>
    <dgm:cxn modelId="{44C046F3-CD57-44F3-B27C-3E141B37E8A9}" type="presParOf" srcId="{F14CD9C8-F619-6046-A7A0-AED7A18639CD}" destId="{856A9144-4228-D74B-BC40-858D83A23B0A}" srcOrd="7" destOrd="0" presId="urn:microsoft.com/office/officeart/2005/8/layout/bProcess2"/>
    <dgm:cxn modelId="{F9467345-901D-4555-85E3-85E173019BA3}" type="presParOf" srcId="{F14CD9C8-F619-6046-A7A0-AED7A18639CD}" destId="{FC74561B-217E-4BCF-8756-D578DF34C153}" srcOrd="8" destOrd="0" presId="urn:microsoft.com/office/officeart/2005/8/layout/bProcess2"/>
    <dgm:cxn modelId="{36A1C578-56D0-47BB-85A3-40954ACC0476}" type="presParOf" srcId="{FC74561B-217E-4BCF-8756-D578DF34C153}" destId="{E11718AD-BD88-4194-8DD6-AB45704BCD4C}" srcOrd="0" destOrd="0" presId="urn:microsoft.com/office/officeart/2005/8/layout/bProcess2"/>
    <dgm:cxn modelId="{2EA3A532-4A90-4ED4-81C6-0502E5227BDE}" type="presParOf" srcId="{FC74561B-217E-4BCF-8756-D578DF34C153}" destId="{A44CBD03-519D-45BB-9EC3-D57CFD2C4A4B}" srcOrd="1" destOrd="0" presId="urn:microsoft.com/office/officeart/2005/8/layout/bProcess2"/>
    <dgm:cxn modelId="{29C97FD8-91F2-441D-A7B8-9A2F6BF415BD}" type="presParOf" srcId="{F14CD9C8-F619-6046-A7A0-AED7A18639CD}" destId="{5B7EFDF5-789B-4FAD-9B1E-3F3207B3A60F}" srcOrd="9" destOrd="0" presId="urn:microsoft.com/office/officeart/2005/8/layout/bProcess2"/>
    <dgm:cxn modelId="{982934EC-FFB2-4D01-8A19-426968A1ADE8}" type="presParOf" srcId="{F14CD9C8-F619-6046-A7A0-AED7A18639CD}" destId="{777DB4F2-1202-41A0-B5C4-DF385CABFAD4}" srcOrd="10"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360183-E159-E340-AB21-DB577D3F522A}" type="doc">
      <dgm:prSet loTypeId="urn:microsoft.com/office/officeart/2005/8/layout/bProcess2" loCatId="process" qsTypeId="urn:microsoft.com/office/officeart/2005/8/quickstyle/simple4" qsCatId="simple" csTypeId="urn:microsoft.com/office/officeart/2005/8/colors/accent1_2" csCatId="accent1" phldr="1"/>
      <dgm:spPr/>
      <dgm:t>
        <a:bodyPr/>
        <a:lstStyle/>
        <a:p>
          <a:endParaRPr lang="en-US"/>
        </a:p>
      </dgm:t>
    </dgm:pt>
    <dgm:pt modelId="{786ADC68-A6A6-1E45-9769-8C5C4933AA49}">
      <dgm:prSet phldrT="[Text]" custT="1"/>
      <dgm:spPr>
        <a:solidFill>
          <a:srgbClr val="C00000"/>
        </a:solidFill>
        <a:ln>
          <a:solidFill>
            <a:srgbClr val="007DFF"/>
          </a:solidFill>
        </a:ln>
      </dgm:spPr>
      <dgm:t>
        <a:bodyPr/>
        <a:lstStyle/>
        <a:p>
          <a:r>
            <a:rPr lang="en-US" sz="1800" dirty="0" smtClean="0"/>
            <a:t>Establish CPRA Task Force</a:t>
          </a:r>
          <a:endParaRPr lang="en-US" sz="1800" dirty="0"/>
        </a:p>
      </dgm:t>
    </dgm:pt>
    <dgm:pt modelId="{11D1B91C-E9AA-E140-A9E6-E0F6D7E642D9}" type="parTrans" cxnId="{34CDFCFB-06D2-924C-B3E8-955A680ED176}">
      <dgm:prSet/>
      <dgm:spPr/>
      <dgm:t>
        <a:bodyPr/>
        <a:lstStyle/>
        <a:p>
          <a:endParaRPr lang="en-US"/>
        </a:p>
      </dgm:t>
    </dgm:pt>
    <dgm:pt modelId="{26B01E35-3229-3649-9B45-72CC31D54256}" type="sibTrans" cxnId="{34CDFCFB-06D2-924C-B3E8-955A680ED176}">
      <dgm:prSet/>
      <dgm:spPr>
        <a:solidFill>
          <a:srgbClr val="0070C0"/>
        </a:solidFill>
        <a:ln>
          <a:solidFill>
            <a:srgbClr val="0070C0"/>
          </a:solidFill>
        </a:ln>
      </dgm:spPr>
      <dgm:t>
        <a:bodyPr/>
        <a:lstStyle/>
        <a:p>
          <a:endParaRPr lang="en-US"/>
        </a:p>
      </dgm:t>
    </dgm:pt>
    <dgm:pt modelId="{74707C60-6F74-BC49-945C-4996A8583A1A}">
      <dgm:prSet phldrT="[Text]" custT="1"/>
      <dgm:spPr>
        <a:solidFill>
          <a:srgbClr val="C00000"/>
        </a:solidFill>
        <a:ln>
          <a:solidFill>
            <a:srgbClr val="007DFF"/>
          </a:solidFill>
        </a:ln>
      </dgm:spPr>
      <dgm:t>
        <a:bodyPr/>
        <a:lstStyle/>
        <a:p>
          <a:r>
            <a:rPr lang="en-US" sz="1800" dirty="0" smtClean="0"/>
            <a:t>Develop an assessment plan</a:t>
          </a:r>
          <a:endParaRPr lang="en-US" sz="1800" dirty="0"/>
        </a:p>
      </dgm:t>
    </dgm:pt>
    <dgm:pt modelId="{45DE654E-590B-504A-BFD7-4E9846C133E2}" type="parTrans" cxnId="{4C5F0667-ACB8-354A-BDAF-6599C44544E2}">
      <dgm:prSet/>
      <dgm:spPr/>
      <dgm:t>
        <a:bodyPr/>
        <a:lstStyle/>
        <a:p>
          <a:endParaRPr lang="en-US"/>
        </a:p>
      </dgm:t>
    </dgm:pt>
    <dgm:pt modelId="{A845B2BC-90E0-0647-8806-A8F06BC2FDDA}" type="sibTrans" cxnId="{4C5F0667-ACB8-354A-BDAF-6599C44544E2}">
      <dgm:prSet/>
      <dgm:spPr>
        <a:solidFill>
          <a:srgbClr val="0070C0"/>
        </a:solidFill>
        <a:ln>
          <a:solidFill>
            <a:srgbClr val="0070C0"/>
          </a:solidFill>
        </a:ln>
      </dgm:spPr>
      <dgm:t>
        <a:bodyPr/>
        <a:lstStyle/>
        <a:p>
          <a:endParaRPr lang="en-US"/>
        </a:p>
      </dgm:t>
    </dgm:pt>
    <dgm:pt modelId="{3ED6E319-2975-BE4F-B05F-D2A4C1FCEA5B}">
      <dgm:prSet phldrT="[Text]" custT="1"/>
      <dgm:spPr>
        <a:solidFill>
          <a:srgbClr val="C00000"/>
        </a:solidFill>
        <a:ln>
          <a:solidFill>
            <a:srgbClr val="007DFF"/>
          </a:solidFill>
        </a:ln>
      </dgm:spPr>
      <dgm:t>
        <a:bodyPr/>
        <a:lstStyle/>
        <a:p>
          <a:r>
            <a:rPr lang="en-US" sz="1400" dirty="0" smtClean="0"/>
            <a:t>Define roles and responsibilities</a:t>
          </a:r>
          <a:endParaRPr lang="en-US" sz="1400" dirty="0"/>
        </a:p>
      </dgm:t>
    </dgm:pt>
    <dgm:pt modelId="{80505380-F40D-7644-B8AE-1FF9FB7C1189}" type="sibTrans" cxnId="{ACC17701-6041-014A-A966-BE831A8269BC}">
      <dgm:prSet/>
      <dgm:spPr/>
      <dgm:t>
        <a:bodyPr/>
        <a:lstStyle/>
        <a:p>
          <a:endParaRPr lang="en-US"/>
        </a:p>
      </dgm:t>
    </dgm:pt>
    <dgm:pt modelId="{1D528F39-D5D5-C54F-A5CC-B86493CB5629}" type="parTrans" cxnId="{ACC17701-6041-014A-A966-BE831A8269BC}">
      <dgm:prSet/>
      <dgm:spPr/>
      <dgm:t>
        <a:bodyPr/>
        <a:lstStyle/>
        <a:p>
          <a:endParaRPr lang="en-US"/>
        </a:p>
      </dgm:t>
    </dgm:pt>
    <dgm:pt modelId="{E7A37192-5737-D64F-A68F-BC972EAB89D1}">
      <dgm:prSet custT="1"/>
      <dgm:spPr>
        <a:solidFill>
          <a:srgbClr val="2A358C"/>
        </a:solidFill>
        <a:ln>
          <a:solidFill>
            <a:srgbClr val="007DFF"/>
          </a:solidFill>
        </a:ln>
      </dgm:spPr>
      <dgm:t>
        <a:bodyPr/>
        <a:lstStyle/>
        <a:p>
          <a:r>
            <a:rPr lang="en-US" sz="1700" dirty="0" smtClean="0"/>
            <a:t>Recruit and train the assessment teams</a:t>
          </a:r>
          <a:endParaRPr lang="en-US" sz="1700" dirty="0"/>
        </a:p>
      </dgm:t>
    </dgm:pt>
    <dgm:pt modelId="{49ED3005-761C-994A-83D0-603E22067537}" type="parTrans" cxnId="{74621349-6BE4-F84C-BDB2-A52E932C5886}">
      <dgm:prSet/>
      <dgm:spPr/>
      <dgm:t>
        <a:bodyPr/>
        <a:lstStyle/>
        <a:p>
          <a:endParaRPr lang="en-US"/>
        </a:p>
      </dgm:t>
    </dgm:pt>
    <dgm:pt modelId="{8D0137E6-3A77-A54F-A13C-B7F87D4D31AC}" type="sibTrans" cxnId="{74621349-6BE4-F84C-BDB2-A52E932C5886}">
      <dgm:prSet/>
      <dgm:spPr>
        <a:solidFill>
          <a:srgbClr val="0070C0"/>
        </a:solidFill>
        <a:ln>
          <a:solidFill>
            <a:srgbClr val="0070C0"/>
          </a:solidFill>
        </a:ln>
      </dgm:spPr>
      <dgm:t>
        <a:bodyPr/>
        <a:lstStyle/>
        <a:p>
          <a:endParaRPr lang="en-US"/>
        </a:p>
      </dgm:t>
    </dgm:pt>
    <dgm:pt modelId="{D4244714-BA5C-A149-AFC8-137EEB992D37}">
      <dgm:prSet custT="1"/>
      <dgm:spPr>
        <a:solidFill>
          <a:srgbClr val="C00000"/>
        </a:solidFill>
        <a:ln>
          <a:solidFill>
            <a:srgbClr val="007DFF"/>
          </a:solidFill>
        </a:ln>
      </dgm:spPr>
      <dgm:t>
        <a:bodyPr/>
        <a:lstStyle/>
        <a:p>
          <a:r>
            <a:rPr lang="en-US" sz="1700" dirty="0" smtClean="0"/>
            <a:t>Adapt WWNKs  and tools to local context</a:t>
          </a:r>
          <a:endParaRPr lang="en-US" sz="1700" dirty="0"/>
        </a:p>
      </dgm:t>
    </dgm:pt>
    <dgm:pt modelId="{8A0F2A5D-2355-824F-ACF6-DC925ACCECE6}" type="parTrans" cxnId="{71BF88AC-8638-CE40-B2CC-F88C20E11C43}">
      <dgm:prSet/>
      <dgm:spPr/>
      <dgm:t>
        <a:bodyPr/>
        <a:lstStyle/>
        <a:p>
          <a:endParaRPr lang="en-US"/>
        </a:p>
      </dgm:t>
    </dgm:pt>
    <dgm:pt modelId="{20FB4C6A-4C8B-7740-A361-6057DF5FC3A5}" type="sibTrans" cxnId="{71BF88AC-8638-CE40-B2CC-F88C20E11C43}">
      <dgm:prSet/>
      <dgm:spPr>
        <a:solidFill>
          <a:srgbClr val="0070C0"/>
        </a:solidFill>
        <a:ln>
          <a:solidFill>
            <a:srgbClr val="0070C0"/>
          </a:solidFill>
        </a:ln>
      </dgm:spPr>
      <dgm:t>
        <a:bodyPr/>
        <a:lstStyle/>
        <a:p>
          <a:endParaRPr lang="en-US"/>
        </a:p>
      </dgm:t>
    </dgm:pt>
    <dgm:pt modelId="{9EE5E014-A0AF-BF42-9958-44F648C82751}">
      <dgm:prSet custT="1"/>
      <dgm:spPr>
        <a:solidFill>
          <a:srgbClr val="2A358C"/>
        </a:solidFill>
        <a:ln>
          <a:solidFill>
            <a:srgbClr val="007DFF"/>
          </a:solidFill>
        </a:ln>
      </dgm:spPr>
      <dgm:t>
        <a:bodyPr/>
        <a:lstStyle/>
        <a:p>
          <a:r>
            <a:rPr lang="en-US" sz="1600" dirty="0" smtClean="0"/>
            <a:t>Carry out data collection</a:t>
          </a:r>
          <a:endParaRPr lang="en-US" sz="1600" dirty="0"/>
        </a:p>
      </dgm:t>
    </dgm:pt>
    <dgm:pt modelId="{B53111E2-DEA5-7C41-9764-FB1C6C2837AE}" type="parTrans" cxnId="{082D870B-721C-D946-8428-388A3E4224F6}">
      <dgm:prSet/>
      <dgm:spPr/>
      <dgm:t>
        <a:bodyPr/>
        <a:lstStyle/>
        <a:p>
          <a:endParaRPr lang="en-US"/>
        </a:p>
      </dgm:t>
    </dgm:pt>
    <dgm:pt modelId="{9C3C24A6-D77F-4949-9BA8-BC92AE0433FB}" type="sibTrans" cxnId="{082D870B-721C-D946-8428-388A3E4224F6}">
      <dgm:prSet/>
      <dgm:spPr>
        <a:solidFill>
          <a:srgbClr val="0070C0"/>
        </a:solidFill>
        <a:ln>
          <a:solidFill>
            <a:srgbClr val="0070C0"/>
          </a:solidFill>
        </a:ln>
      </dgm:spPr>
      <dgm:t>
        <a:bodyPr/>
        <a:lstStyle/>
        <a:p>
          <a:endParaRPr lang="en-US"/>
        </a:p>
      </dgm:t>
    </dgm:pt>
    <dgm:pt modelId="{7C1DD96C-CC45-4B91-9C31-CC1B2E59C4E7}">
      <dgm:prSet custT="1"/>
      <dgm:spPr>
        <a:solidFill>
          <a:srgbClr val="2A358C"/>
        </a:solidFill>
      </dgm:spPr>
      <dgm:t>
        <a:bodyPr/>
        <a:lstStyle/>
        <a:p>
          <a:r>
            <a:rPr lang="en-US" sz="1600" dirty="0" smtClean="0"/>
            <a:t>Analysis, interpretation and report writing</a:t>
          </a:r>
          <a:endParaRPr lang="en-US" sz="1600" dirty="0"/>
        </a:p>
      </dgm:t>
    </dgm:pt>
    <dgm:pt modelId="{BD065BB9-CAF8-46D9-B321-7F06E0EA7D48}" type="parTrans" cxnId="{2DB661FD-619C-4142-98A4-77293D75F12B}">
      <dgm:prSet/>
      <dgm:spPr/>
      <dgm:t>
        <a:bodyPr/>
        <a:lstStyle/>
        <a:p>
          <a:endParaRPr lang="en-US"/>
        </a:p>
      </dgm:t>
    </dgm:pt>
    <dgm:pt modelId="{0BCCAD22-B0D9-45F4-A786-6ABEBF21FAA8}" type="sibTrans" cxnId="{2DB661FD-619C-4142-98A4-77293D75F12B}">
      <dgm:prSet/>
      <dgm:spPr/>
      <dgm:t>
        <a:bodyPr/>
        <a:lstStyle/>
        <a:p>
          <a:endParaRPr lang="en-US"/>
        </a:p>
      </dgm:t>
    </dgm:pt>
    <dgm:pt modelId="{EFCCC8BA-AC74-2942-BCFF-4E5AD0F6B9B5}">
      <dgm:prSet phldrT="[Text]" custT="1"/>
      <dgm:spPr>
        <a:solidFill>
          <a:srgbClr val="C00000"/>
        </a:solidFill>
        <a:ln>
          <a:solidFill>
            <a:srgbClr val="007DFF"/>
          </a:solidFill>
        </a:ln>
      </dgm:spPr>
      <dgm:t>
        <a:bodyPr/>
        <a:lstStyle/>
        <a:p>
          <a:r>
            <a:rPr lang="en-US" sz="1400" dirty="0" smtClean="0"/>
            <a:t>Agree on a lead agency</a:t>
          </a:r>
          <a:endParaRPr lang="en-US" sz="1400" dirty="0"/>
        </a:p>
      </dgm:t>
    </dgm:pt>
    <dgm:pt modelId="{1CF206BC-476A-1A42-9BDB-1605B1F7417D}" type="sibTrans" cxnId="{97B61EEF-ADAC-8B43-A96F-3527AC77E2DB}">
      <dgm:prSet/>
      <dgm:spPr/>
      <dgm:t>
        <a:bodyPr/>
        <a:lstStyle/>
        <a:p>
          <a:endParaRPr lang="en-US"/>
        </a:p>
      </dgm:t>
    </dgm:pt>
    <dgm:pt modelId="{55B1E414-9C84-0449-A07C-59A227EFF7A7}" type="parTrans" cxnId="{97B61EEF-ADAC-8B43-A96F-3527AC77E2DB}">
      <dgm:prSet/>
      <dgm:spPr/>
      <dgm:t>
        <a:bodyPr/>
        <a:lstStyle/>
        <a:p>
          <a:endParaRPr lang="en-US"/>
        </a:p>
      </dgm:t>
    </dgm:pt>
    <dgm:pt modelId="{F14CD9C8-F619-6046-A7A0-AED7A18639CD}" type="pres">
      <dgm:prSet presAssocID="{38360183-E159-E340-AB21-DB577D3F522A}" presName="diagram" presStyleCnt="0">
        <dgm:presLayoutVars>
          <dgm:dir/>
          <dgm:resizeHandles/>
        </dgm:presLayoutVars>
      </dgm:prSet>
      <dgm:spPr/>
      <dgm:t>
        <a:bodyPr/>
        <a:lstStyle/>
        <a:p>
          <a:endParaRPr lang="en-US"/>
        </a:p>
      </dgm:t>
    </dgm:pt>
    <dgm:pt modelId="{873B02D6-188C-0742-A0F2-9B2166430D48}" type="pres">
      <dgm:prSet presAssocID="{786ADC68-A6A6-1E45-9769-8C5C4933AA49}" presName="firstNode" presStyleLbl="node1" presStyleIdx="0" presStyleCnt="6" custScaleX="273009" custScaleY="181400" custLinFactNeighborX="-49456" custLinFactNeighborY="-84746">
        <dgm:presLayoutVars>
          <dgm:bulletEnabled val="1"/>
        </dgm:presLayoutVars>
      </dgm:prSet>
      <dgm:spPr/>
      <dgm:t>
        <a:bodyPr/>
        <a:lstStyle/>
        <a:p>
          <a:endParaRPr lang="en-US"/>
        </a:p>
      </dgm:t>
    </dgm:pt>
    <dgm:pt modelId="{EB5AD839-E882-E14A-AF59-69BFA3B6BF26}" type="pres">
      <dgm:prSet presAssocID="{26B01E35-3229-3649-9B45-72CC31D54256}" presName="sibTrans" presStyleLbl="sibTrans2D1" presStyleIdx="0" presStyleCnt="5" custScaleX="279778" custScaleY="86974"/>
      <dgm:spPr/>
      <dgm:t>
        <a:bodyPr/>
        <a:lstStyle/>
        <a:p>
          <a:endParaRPr lang="en-US"/>
        </a:p>
      </dgm:t>
    </dgm:pt>
    <dgm:pt modelId="{68182809-8FBD-A34A-8A43-D29945D2007B}" type="pres">
      <dgm:prSet presAssocID="{74707C60-6F74-BC49-945C-4996A8583A1A}" presName="middleNode" presStyleCnt="0"/>
      <dgm:spPr/>
    </dgm:pt>
    <dgm:pt modelId="{252A69CA-F7FA-C744-9523-9B4B88D21D86}" type="pres">
      <dgm:prSet presAssocID="{74707C60-6F74-BC49-945C-4996A8583A1A}" presName="padding" presStyleLbl="node1" presStyleIdx="0" presStyleCnt="6"/>
      <dgm:spPr/>
    </dgm:pt>
    <dgm:pt modelId="{8D15C98F-6F84-9940-AA22-3F213671C608}" type="pres">
      <dgm:prSet presAssocID="{74707C60-6F74-BC49-945C-4996A8583A1A}" presName="shape" presStyleLbl="node1" presStyleIdx="1" presStyleCnt="6" custScaleX="269600" custScaleY="234278" custLinFactX="-49330" custLinFactNeighborX="-100000" custLinFactNeighborY="64">
        <dgm:presLayoutVars>
          <dgm:bulletEnabled val="1"/>
        </dgm:presLayoutVars>
      </dgm:prSet>
      <dgm:spPr/>
      <dgm:t>
        <a:bodyPr/>
        <a:lstStyle/>
        <a:p>
          <a:endParaRPr lang="en-US"/>
        </a:p>
      </dgm:t>
    </dgm:pt>
    <dgm:pt modelId="{2159DFA3-370A-8A44-BC53-19ED2D1BA4BB}" type="pres">
      <dgm:prSet presAssocID="{A845B2BC-90E0-0647-8806-A8F06BC2FDDA}" presName="sibTrans" presStyleLbl="sibTrans2D1" presStyleIdx="1" presStyleCnt="5" custScaleX="169278" custScaleY="56747"/>
      <dgm:spPr/>
      <dgm:t>
        <a:bodyPr/>
        <a:lstStyle/>
        <a:p>
          <a:endParaRPr lang="en-US"/>
        </a:p>
      </dgm:t>
    </dgm:pt>
    <dgm:pt modelId="{07EBFA47-B93A-DA44-AA33-623ABF7C3007}" type="pres">
      <dgm:prSet presAssocID="{D4244714-BA5C-A149-AFC8-137EEB992D37}" presName="middleNode" presStyleCnt="0"/>
      <dgm:spPr/>
    </dgm:pt>
    <dgm:pt modelId="{8130A662-7022-2847-8FD4-A284F748C587}" type="pres">
      <dgm:prSet presAssocID="{D4244714-BA5C-A149-AFC8-137EEB992D37}" presName="padding" presStyleLbl="node1" presStyleIdx="1" presStyleCnt="6"/>
      <dgm:spPr/>
    </dgm:pt>
    <dgm:pt modelId="{3E173DBB-D70D-ED4A-AD5F-A873D0B0D67B}" type="pres">
      <dgm:prSet presAssocID="{D4244714-BA5C-A149-AFC8-137EEB992D37}" presName="shape" presStyleLbl="node1" presStyleIdx="2" presStyleCnt="6" custScaleX="285948" custScaleY="197158" custLinFactNeighborX="-90553" custLinFactNeighborY="-12923">
        <dgm:presLayoutVars>
          <dgm:bulletEnabled val="1"/>
        </dgm:presLayoutVars>
      </dgm:prSet>
      <dgm:spPr/>
      <dgm:t>
        <a:bodyPr/>
        <a:lstStyle/>
        <a:p>
          <a:endParaRPr lang="en-US"/>
        </a:p>
      </dgm:t>
    </dgm:pt>
    <dgm:pt modelId="{7B50441E-BCD8-0343-840C-E80F92732113}" type="pres">
      <dgm:prSet presAssocID="{20FB4C6A-4C8B-7740-A361-6057DF5FC3A5}" presName="sibTrans" presStyleLbl="sibTrans2D1" presStyleIdx="2" presStyleCnt="5" custScaleX="186022" custScaleY="65012"/>
      <dgm:spPr/>
      <dgm:t>
        <a:bodyPr/>
        <a:lstStyle/>
        <a:p>
          <a:endParaRPr lang="en-US"/>
        </a:p>
      </dgm:t>
    </dgm:pt>
    <dgm:pt modelId="{B23C6223-E473-1F49-ACE2-AE39ACCDFD73}" type="pres">
      <dgm:prSet presAssocID="{E7A37192-5737-D64F-A68F-BC972EAB89D1}" presName="middleNode" presStyleCnt="0"/>
      <dgm:spPr/>
    </dgm:pt>
    <dgm:pt modelId="{F8A7B430-2E16-484B-B414-E9C7715E289B}" type="pres">
      <dgm:prSet presAssocID="{E7A37192-5737-D64F-A68F-BC972EAB89D1}" presName="padding" presStyleLbl="node1" presStyleIdx="2" presStyleCnt="6"/>
      <dgm:spPr/>
    </dgm:pt>
    <dgm:pt modelId="{AEEAD500-5CB7-874B-9357-24BD8A4AAF52}" type="pres">
      <dgm:prSet presAssocID="{E7A37192-5737-D64F-A68F-BC972EAB89D1}" presName="shape" presStyleLbl="node1" presStyleIdx="3" presStyleCnt="6" custScaleX="259698" custScaleY="215110" custLinFactNeighborX="-59835" custLinFactNeighborY="-74165">
        <dgm:presLayoutVars>
          <dgm:bulletEnabled val="1"/>
        </dgm:presLayoutVars>
      </dgm:prSet>
      <dgm:spPr/>
      <dgm:t>
        <a:bodyPr/>
        <a:lstStyle/>
        <a:p>
          <a:endParaRPr lang="en-US"/>
        </a:p>
      </dgm:t>
    </dgm:pt>
    <dgm:pt modelId="{856A9144-4228-D74B-BC40-858D83A23B0A}" type="pres">
      <dgm:prSet presAssocID="{8D0137E6-3A77-A54F-A13C-B7F87D4D31AC}" presName="sibTrans" presStyleLbl="sibTrans2D1" presStyleIdx="3" presStyleCnt="5" custScaleX="135570" custScaleY="40635"/>
      <dgm:spPr/>
      <dgm:t>
        <a:bodyPr/>
        <a:lstStyle/>
        <a:p>
          <a:endParaRPr lang="en-US"/>
        </a:p>
      </dgm:t>
    </dgm:pt>
    <dgm:pt modelId="{FC74561B-217E-4BCF-8756-D578DF34C153}" type="pres">
      <dgm:prSet presAssocID="{9EE5E014-A0AF-BF42-9958-44F648C82751}" presName="middleNode" presStyleCnt="0"/>
      <dgm:spPr/>
    </dgm:pt>
    <dgm:pt modelId="{E11718AD-BD88-4194-8DD6-AB45704BCD4C}" type="pres">
      <dgm:prSet presAssocID="{9EE5E014-A0AF-BF42-9958-44F648C82751}" presName="padding" presStyleLbl="node1" presStyleIdx="3" presStyleCnt="6"/>
      <dgm:spPr/>
    </dgm:pt>
    <dgm:pt modelId="{A44CBD03-519D-45BB-9EC3-D57CFD2C4A4B}" type="pres">
      <dgm:prSet presAssocID="{9EE5E014-A0AF-BF42-9958-44F648C82751}" presName="shape" presStyleLbl="node1" presStyleIdx="4" presStyleCnt="6" custScaleX="220637" custScaleY="167471" custLinFactX="100000" custLinFactNeighborX="171382" custLinFactNeighborY="47132">
        <dgm:presLayoutVars>
          <dgm:bulletEnabled val="1"/>
        </dgm:presLayoutVars>
      </dgm:prSet>
      <dgm:spPr/>
      <dgm:t>
        <a:bodyPr/>
        <a:lstStyle/>
        <a:p>
          <a:endParaRPr lang="en-US"/>
        </a:p>
      </dgm:t>
    </dgm:pt>
    <dgm:pt modelId="{5B7EFDF5-789B-4FAD-9B1E-3F3207B3A60F}" type="pres">
      <dgm:prSet presAssocID="{9C3C24A6-D77F-4949-9BA8-BC92AE0433FB}" presName="sibTrans" presStyleLbl="sibTrans2D1" presStyleIdx="4" presStyleCnt="5" custScaleX="180800" custScaleY="55187"/>
      <dgm:spPr/>
      <dgm:t>
        <a:bodyPr/>
        <a:lstStyle/>
        <a:p>
          <a:endParaRPr lang="en-US"/>
        </a:p>
      </dgm:t>
    </dgm:pt>
    <dgm:pt modelId="{777DB4F2-1202-41A0-B5C4-DF385CABFAD4}" type="pres">
      <dgm:prSet presAssocID="{7C1DD96C-CC45-4B91-9C31-CC1B2E59C4E7}" presName="lastNode" presStyleLbl="node1" presStyleIdx="5" presStyleCnt="6" custScaleX="231987" custScaleY="148331" custLinFactY="100000" custLinFactNeighborX="582" custLinFactNeighborY="143453">
        <dgm:presLayoutVars>
          <dgm:bulletEnabled val="1"/>
        </dgm:presLayoutVars>
      </dgm:prSet>
      <dgm:spPr/>
      <dgm:t>
        <a:bodyPr/>
        <a:lstStyle/>
        <a:p>
          <a:endParaRPr lang="en-US"/>
        </a:p>
      </dgm:t>
    </dgm:pt>
  </dgm:ptLst>
  <dgm:cxnLst>
    <dgm:cxn modelId="{45DD1342-3143-4727-964C-A91F4D1ADA22}" type="presOf" srcId="{9EE5E014-A0AF-BF42-9958-44F648C82751}" destId="{A44CBD03-519D-45BB-9EC3-D57CFD2C4A4B}" srcOrd="0" destOrd="0" presId="urn:microsoft.com/office/officeart/2005/8/layout/bProcess2"/>
    <dgm:cxn modelId="{ACC17701-6041-014A-A966-BE831A8269BC}" srcId="{786ADC68-A6A6-1E45-9769-8C5C4933AA49}" destId="{3ED6E319-2975-BE4F-B05F-D2A4C1FCEA5B}" srcOrd="1" destOrd="0" parTransId="{1D528F39-D5D5-C54F-A5CC-B86493CB5629}" sibTransId="{80505380-F40D-7644-B8AE-1FF9FB7C1189}"/>
    <dgm:cxn modelId="{D45EE9F5-F89C-4CCC-BE70-2AC6ADC93031}" type="presOf" srcId="{38360183-E159-E340-AB21-DB577D3F522A}" destId="{F14CD9C8-F619-6046-A7A0-AED7A18639CD}" srcOrd="0" destOrd="0" presId="urn:microsoft.com/office/officeart/2005/8/layout/bProcess2"/>
    <dgm:cxn modelId="{97B61EEF-ADAC-8B43-A96F-3527AC77E2DB}" srcId="{786ADC68-A6A6-1E45-9769-8C5C4933AA49}" destId="{EFCCC8BA-AC74-2942-BCFF-4E5AD0F6B9B5}" srcOrd="0" destOrd="0" parTransId="{55B1E414-9C84-0449-A07C-59A227EFF7A7}" sibTransId="{1CF206BC-476A-1A42-9BDB-1605B1F7417D}"/>
    <dgm:cxn modelId="{0382A286-5E02-4852-9911-2FE5A48E7435}" type="presOf" srcId="{D4244714-BA5C-A149-AFC8-137EEB992D37}" destId="{3E173DBB-D70D-ED4A-AD5F-A873D0B0D67B}" srcOrd="0" destOrd="0" presId="urn:microsoft.com/office/officeart/2005/8/layout/bProcess2"/>
    <dgm:cxn modelId="{2DB661FD-619C-4142-98A4-77293D75F12B}" srcId="{38360183-E159-E340-AB21-DB577D3F522A}" destId="{7C1DD96C-CC45-4B91-9C31-CC1B2E59C4E7}" srcOrd="5" destOrd="0" parTransId="{BD065BB9-CAF8-46D9-B321-7F06E0EA7D48}" sibTransId="{0BCCAD22-B0D9-45F4-A786-6ABEBF21FAA8}"/>
    <dgm:cxn modelId="{34CDFCFB-06D2-924C-B3E8-955A680ED176}" srcId="{38360183-E159-E340-AB21-DB577D3F522A}" destId="{786ADC68-A6A6-1E45-9769-8C5C4933AA49}" srcOrd="0" destOrd="0" parTransId="{11D1B91C-E9AA-E140-A9E6-E0F6D7E642D9}" sibTransId="{26B01E35-3229-3649-9B45-72CC31D54256}"/>
    <dgm:cxn modelId="{46EECCAB-3577-4A0E-9D3D-150FEBFEE8D3}" type="presOf" srcId="{3ED6E319-2975-BE4F-B05F-D2A4C1FCEA5B}" destId="{873B02D6-188C-0742-A0F2-9B2166430D48}" srcOrd="0" destOrd="2" presId="urn:microsoft.com/office/officeart/2005/8/layout/bProcess2"/>
    <dgm:cxn modelId="{4C5F0667-ACB8-354A-BDAF-6599C44544E2}" srcId="{38360183-E159-E340-AB21-DB577D3F522A}" destId="{74707C60-6F74-BC49-945C-4996A8583A1A}" srcOrd="1" destOrd="0" parTransId="{45DE654E-590B-504A-BFD7-4E9846C133E2}" sibTransId="{A845B2BC-90E0-0647-8806-A8F06BC2FDDA}"/>
    <dgm:cxn modelId="{92905459-D4C9-4920-8121-A402A8FB799F}" type="presOf" srcId="{EFCCC8BA-AC74-2942-BCFF-4E5AD0F6B9B5}" destId="{873B02D6-188C-0742-A0F2-9B2166430D48}" srcOrd="0" destOrd="1" presId="urn:microsoft.com/office/officeart/2005/8/layout/bProcess2"/>
    <dgm:cxn modelId="{EC34591C-90B4-4FC1-85D7-25FAD63947FB}" type="presOf" srcId="{74707C60-6F74-BC49-945C-4996A8583A1A}" destId="{8D15C98F-6F84-9940-AA22-3F213671C608}" srcOrd="0" destOrd="0" presId="urn:microsoft.com/office/officeart/2005/8/layout/bProcess2"/>
    <dgm:cxn modelId="{71BF88AC-8638-CE40-B2CC-F88C20E11C43}" srcId="{38360183-E159-E340-AB21-DB577D3F522A}" destId="{D4244714-BA5C-A149-AFC8-137EEB992D37}" srcOrd="2" destOrd="0" parTransId="{8A0F2A5D-2355-824F-ACF6-DC925ACCECE6}" sibTransId="{20FB4C6A-4C8B-7740-A361-6057DF5FC3A5}"/>
    <dgm:cxn modelId="{6EF88058-C74F-4CF4-948F-0F997DCD8252}" type="presOf" srcId="{8D0137E6-3A77-A54F-A13C-B7F87D4D31AC}" destId="{856A9144-4228-D74B-BC40-858D83A23B0A}" srcOrd="0" destOrd="0" presId="urn:microsoft.com/office/officeart/2005/8/layout/bProcess2"/>
    <dgm:cxn modelId="{EE8F82A9-6913-457D-AA99-5CBAF10A1783}" type="presOf" srcId="{E7A37192-5737-D64F-A68F-BC972EAB89D1}" destId="{AEEAD500-5CB7-874B-9357-24BD8A4AAF52}" srcOrd="0" destOrd="0" presId="urn:microsoft.com/office/officeart/2005/8/layout/bProcess2"/>
    <dgm:cxn modelId="{814796A0-CD39-4B1C-ADE7-7704D3A98FF1}" type="presOf" srcId="{26B01E35-3229-3649-9B45-72CC31D54256}" destId="{EB5AD839-E882-E14A-AF59-69BFA3B6BF26}" srcOrd="0" destOrd="0" presId="urn:microsoft.com/office/officeart/2005/8/layout/bProcess2"/>
    <dgm:cxn modelId="{74621349-6BE4-F84C-BDB2-A52E932C5886}" srcId="{38360183-E159-E340-AB21-DB577D3F522A}" destId="{E7A37192-5737-D64F-A68F-BC972EAB89D1}" srcOrd="3" destOrd="0" parTransId="{49ED3005-761C-994A-83D0-603E22067537}" sibTransId="{8D0137E6-3A77-A54F-A13C-B7F87D4D31AC}"/>
    <dgm:cxn modelId="{082D870B-721C-D946-8428-388A3E4224F6}" srcId="{38360183-E159-E340-AB21-DB577D3F522A}" destId="{9EE5E014-A0AF-BF42-9958-44F648C82751}" srcOrd="4" destOrd="0" parTransId="{B53111E2-DEA5-7C41-9764-FB1C6C2837AE}" sibTransId="{9C3C24A6-D77F-4949-9BA8-BC92AE0433FB}"/>
    <dgm:cxn modelId="{F8BD22E9-16B3-4938-A5D0-79BFA6C40038}" type="presOf" srcId="{20FB4C6A-4C8B-7740-A361-6057DF5FC3A5}" destId="{7B50441E-BCD8-0343-840C-E80F92732113}" srcOrd="0" destOrd="0" presId="urn:microsoft.com/office/officeart/2005/8/layout/bProcess2"/>
    <dgm:cxn modelId="{41675427-F523-4708-8D45-A5E111F8A91B}" type="presOf" srcId="{A845B2BC-90E0-0647-8806-A8F06BC2FDDA}" destId="{2159DFA3-370A-8A44-BC53-19ED2D1BA4BB}" srcOrd="0" destOrd="0" presId="urn:microsoft.com/office/officeart/2005/8/layout/bProcess2"/>
    <dgm:cxn modelId="{B8E1046A-194B-481E-B670-27601322675F}" type="presOf" srcId="{9C3C24A6-D77F-4949-9BA8-BC92AE0433FB}" destId="{5B7EFDF5-789B-4FAD-9B1E-3F3207B3A60F}" srcOrd="0" destOrd="0" presId="urn:microsoft.com/office/officeart/2005/8/layout/bProcess2"/>
    <dgm:cxn modelId="{29BE8AD9-F5E6-4C87-8520-50ACDE90FF3A}" type="presOf" srcId="{7C1DD96C-CC45-4B91-9C31-CC1B2E59C4E7}" destId="{777DB4F2-1202-41A0-B5C4-DF385CABFAD4}" srcOrd="0" destOrd="0" presId="urn:microsoft.com/office/officeart/2005/8/layout/bProcess2"/>
    <dgm:cxn modelId="{77C8754F-5F96-4577-8634-27E84D57D2AC}" type="presOf" srcId="{786ADC68-A6A6-1E45-9769-8C5C4933AA49}" destId="{873B02D6-188C-0742-A0F2-9B2166430D48}" srcOrd="0" destOrd="0" presId="urn:microsoft.com/office/officeart/2005/8/layout/bProcess2"/>
    <dgm:cxn modelId="{306A73FB-88C3-4D33-9482-3668487537F9}" type="presParOf" srcId="{F14CD9C8-F619-6046-A7A0-AED7A18639CD}" destId="{873B02D6-188C-0742-A0F2-9B2166430D48}" srcOrd="0" destOrd="0" presId="urn:microsoft.com/office/officeart/2005/8/layout/bProcess2"/>
    <dgm:cxn modelId="{5527E4D5-DEAF-4522-B52A-2989AA3E454D}" type="presParOf" srcId="{F14CD9C8-F619-6046-A7A0-AED7A18639CD}" destId="{EB5AD839-E882-E14A-AF59-69BFA3B6BF26}" srcOrd="1" destOrd="0" presId="urn:microsoft.com/office/officeart/2005/8/layout/bProcess2"/>
    <dgm:cxn modelId="{C8427D63-2D2F-4D82-B502-B581E0F2B4BB}" type="presParOf" srcId="{F14CD9C8-F619-6046-A7A0-AED7A18639CD}" destId="{68182809-8FBD-A34A-8A43-D29945D2007B}" srcOrd="2" destOrd="0" presId="urn:microsoft.com/office/officeart/2005/8/layout/bProcess2"/>
    <dgm:cxn modelId="{8C2267CB-4D8C-42A0-8857-5DBF77249A52}" type="presParOf" srcId="{68182809-8FBD-A34A-8A43-D29945D2007B}" destId="{252A69CA-F7FA-C744-9523-9B4B88D21D86}" srcOrd="0" destOrd="0" presId="urn:microsoft.com/office/officeart/2005/8/layout/bProcess2"/>
    <dgm:cxn modelId="{C02AEAF0-378D-42CD-A57B-6BA05327E8AB}" type="presParOf" srcId="{68182809-8FBD-A34A-8A43-D29945D2007B}" destId="{8D15C98F-6F84-9940-AA22-3F213671C608}" srcOrd="1" destOrd="0" presId="urn:microsoft.com/office/officeart/2005/8/layout/bProcess2"/>
    <dgm:cxn modelId="{B86589EE-BE70-4B9E-A86D-6E22D42935BA}" type="presParOf" srcId="{F14CD9C8-F619-6046-A7A0-AED7A18639CD}" destId="{2159DFA3-370A-8A44-BC53-19ED2D1BA4BB}" srcOrd="3" destOrd="0" presId="urn:microsoft.com/office/officeart/2005/8/layout/bProcess2"/>
    <dgm:cxn modelId="{7B8A25D2-2D87-4567-90AF-8BD1948B0966}" type="presParOf" srcId="{F14CD9C8-F619-6046-A7A0-AED7A18639CD}" destId="{07EBFA47-B93A-DA44-AA33-623ABF7C3007}" srcOrd="4" destOrd="0" presId="urn:microsoft.com/office/officeart/2005/8/layout/bProcess2"/>
    <dgm:cxn modelId="{948D5C78-2773-4670-91E5-7416D286ECF3}" type="presParOf" srcId="{07EBFA47-B93A-DA44-AA33-623ABF7C3007}" destId="{8130A662-7022-2847-8FD4-A284F748C587}" srcOrd="0" destOrd="0" presId="urn:microsoft.com/office/officeart/2005/8/layout/bProcess2"/>
    <dgm:cxn modelId="{D7627236-A10A-42EC-9AB3-D4B31A5096AE}" type="presParOf" srcId="{07EBFA47-B93A-DA44-AA33-623ABF7C3007}" destId="{3E173DBB-D70D-ED4A-AD5F-A873D0B0D67B}" srcOrd="1" destOrd="0" presId="urn:microsoft.com/office/officeart/2005/8/layout/bProcess2"/>
    <dgm:cxn modelId="{8D5B35F8-3462-4822-ADC1-A92CEB8FD964}" type="presParOf" srcId="{F14CD9C8-F619-6046-A7A0-AED7A18639CD}" destId="{7B50441E-BCD8-0343-840C-E80F92732113}" srcOrd="5" destOrd="0" presId="urn:microsoft.com/office/officeart/2005/8/layout/bProcess2"/>
    <dgm:cxn modelId="{04BABC0D-0F49-4AE4-87C8-AE6CCEECD7DE}" type="presParOf" srcId="{F14CD9C8-F619-6046-A7A0-AED7A18639CD}" destId="{B23C6223-E473-1F49-ACE2-AE39ACCDFD73}" srcOrd="6" destOrd="0" presId="urn:microsoft.com/office/officeart/2005/8/layout/bProcess2"/>
    <dgm:cxn modelId="{EF6EA13B-B5E6-4E07-9418-820C5FA6F4B4}" type="presParOf" srcId="{B23C6223-E473-1F49-ACE2-AE39ACCDFD73}" destId="{F8A7B430-2E16-484B-B414-E9C7715E289B}" srcOrd="0" destOrd="0" presId="urn:microsoft.com/office/officeart/2005/8/layout/bProcess2"/>
    <dgm:cxn modelId="{EAAE7FFB-8967-43E8-9A83-8E90F5D9FA5A}" type="presParOf" srcId="{B23C6223-E473-1F49-ACE2-AE39ACCDFD73}" destId="{AEEAD500-5CB7-874B-9357-24BD8A4AAF52}" srcOrd="1" destOrd="0" presId="urn:microsoft.com/office/officeart/2005/8/layout/bProcess2"/>
    <dgm:cxn modelId="{235C64F8-BD39-48CB-9D57-B61051CFE3EB}" type="presParOf" srcId="{F14CD9C8-F619-6046-A7A0-AED7A18639CD}" destId="{856A9144-4228-D74B-BC40-858D83A23B0A}" srcOrd="7" destOrd="0" presId="urn:microsoft.com/office/officeart/2005/8/layout/bProcess2"/>
    <dgm:cxn modelId="{D3B2053A-7B30-4D26-A059-83E159BF0848}" type="presParOf" srcId="{F14CD9C8-F619-6046-A7A0-AED7A18639CD}" destId="{FC74561B-217E-4BCF-8756-D578DF34C153}" srcOrd="8" destOrd="0" presId="urn:microsoft.com/office/officeart/2005/8/layout/bProcess2"/>
    <dgm:cxn modelId="{9B5BF212-29C4-48E6-BEA5-AA562B23BDDB}" type="presParOf" srcId="{FC74561B-217E-4BCF-8756-D578DF34C153}" destId="{E11718AD-BD88-4194-8DD6-AB45704BCD4C}" srcOrd="0" destOrd="0" presId="urn:microsoft.com/office/officeart/2005/8/layout/bProcess2"/>
    <dgm:cxn modelId="{D01A9FB3-FAC5-4635-8E4A-5CDA553163EE}" type="presParOf" srcId="{FC74561B-217E-4BCF-8756-D578DF34C153}" destId="{A44CBD03-519D-45BB-9EC3-D57CFD2C4A4B}" srcOrd="1" destOrd="0" presId="urn:microsoft.com/office/officeart/2005/8/layout/bProcess2"/>
    <dgm:cxn modelId="{C01EC4FD-77DB-402F-929D-04CA123B26DD}" type="presParOf" srcId="{F14CD9C8-F619-6046-A7A0-AED7A18639CD}" destId="{5B7EFDF5-789B-4FAD-9B1E-3F3207B3A60F}" srcOrd="9" destOrd="0" presId="urn:microsoft.com/office/officeart/2005/8/layout/bProcess2"/>
    <dgm:cxn modelId="{CED8796F-8CB8-479C-8BAC-A7CF6444C79A}" type="presParOf" srcId="{F14CD9C8-F619-6046-A7A0-AED7A18639CD}" destId="{777DB4F2-1202-41A0-B5C4-DF385CABFAD4}" srcOrd="10"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360183-E159-E340-AB21-DB577D3F522A}" type="doc">
      <dgm:prSet loTypeId="urn:microsoft.com/office/officeart/2005/8/layout/bProcess2" loCatId="process" qsTypeId="urn:microsoft.com/office/officeart/2005/8/quickstyle/simple4" qsCatId="simple" csTypeId="urn:microsoft.com/office/officeart/2005/8/colors/accent1_2" csCatId="accent1" phldr="1"/>
      <dgm:spPr/>
      <dgm:t>
        <a:bodyPr/>
        <a:lstStyle/>
        <a:p>
          <a:endParaRPr lang="en-US"/>
        </a:p>
      </dgm:t>
    </dgm:pt>
    <dgm:pt modelId="{786ADC68-A6A6-1E45-9769-8C5C4933AA49}">
      <dgm:prSet phldrT="[Text]" custT="1"/>
      <dgm:spPr>
        <a:solidFill>
          <a:srgbClr val="C00000"/>
        </a:solidFill>
        <a:ln>
          <a:solidFill>
            <a:srgbClr val="007DFF"/>
          </a:solidFill>
        </a:ln>
      </dgm:spPr>
      <dgm:t>
        <a:bodyPr/>
        <a:lstStyle/>
        <a:p>
          <a:r>
            <a:rPr lang="en-US" sz="1800" dirty="0" smtClean="0"/>
            <a:t>Establish CPRA Task Force</a:t>
          </a:r>
          <a:endParaRPr lang="en-US" sz="1800" dirty="0"/>
        </a:p>
      </dgm:t>
    </dgm:pt>
    <dgm:pt modelId="{11D1B91C-E9AA-E140-A9E6-E0F6D7E642D9}" type="parTrans" cxnId="{34CDFCFB-06D2-924C-B3E8-955A680ED176}">
      <dgm:prSet/>
      <dgm:spPr/>
      <dgm:t>
        <a:bodyPr/>
        <a:lstStyle/>
        <a:p>
          <a:endParaRPr lang="en-US"/>
        </a:p>
      </dgm:t>
    </dgm:pt>
    <dgm:pt modelId="{26B01E35-3229-3649-9B45-72CC31D54256}" type="sibTrans" cxnId="{34CDFCFB-06D2-924C-B3E8-955A680ED176}">
      <dgm:prSet/>
      <dgm:spPr>
        <a:solidFill>
          <a:srgbClr val="0070C0"/>
        </a:solidFill>
        <a:ln>
          <a:solidFill>
            <a:srgbClr val="0070C0"/>
          </a:solidFill>
        </a:ln>
      </dgm:spPr>
      <dgm:t>
        <a:bodyPr/>
        <a:lstStyle/>
        <a:p>
          <a:endParaRPr lang="en-US"/>
        </a:p>
      </dgm:t>
    </dgm:pt>
    <dgm:pt modelId="{74707C60-6F74-BC49-945C-4996A8583A1A}">
      <dgm:prSet phldrT="[Text]" custT="1"/>
      <dgm:spPr>
        <a:solidFill>
          <a:srgbClr val="C00000"/>
        </a:solidFill>
        <a:ln>
          <a:solidFill>
            <a:srgbClr val="007DFF"/>
          </a:solidFill>
        </a:ln>
      </dgm:spPr>
      <dgm:t>
        <a:bodyPr/>
        <a:lstStyle/>
        <a:p>
          <a:r>
            <a:rPr lang="en-US" sz="1800" dirty="0" smtClean="0"/>
            <a:t>Develop an assessment plan</a:t>
          </a:r>
          <a:endParaRPr lang="en-US" sz="1800" dirty="0"/>
        </a:p>
      </dgm:t>
    </dgm:pt>
    <dgm:pt modelId="{45DE654E-590B-504A-BFD7-4E9846C133E2}" type="parTrans" cxnId="{4C5F0667-ACB8-354A-BDAF-6599C44544E2}">
      <dgm:prSet/>
      <dgm:spPr/>
      <dgm:t>
        <a:bodyPr/>
        <a:lstStyle/>
        <a:p>
          <a:endParaRPr lang="en-US"/>
        </a:p>
      </dgm:t>
    </dgm:pt>
    <dgm:pt modelId="{A845B2BC-90E0-0647-8806-A8F06BC2FDDA}" type="sibTrans" cxnId="{4C5F0667-ACB8-354A-BDAF-6599C44544E2}">
      <dgm:prSet/>
      <dgm:spPr>
        <a:solidFill>
          <a:srgbClr val="0070C0"/>
        </a:solidFill>
        <a:ln>
          <a:solidFill>
            <a:srgbClr val="0070C0"/>
          </a:solidFill>
        </a:ln>
      </dgm:spPr>
      <dgm:t>
        <a:bodyPr/>
        <a:lstStyle/>
        <a:p>
          <a:endParaRPr lang="en-US"/>
        </a:p>
      </dgm:t>
    </dgm:pt>
    <dgm:pt modelId="{3ED6E319-2975-BE4F-B05F-D2A4C1FCEA5B}">
      <dgm:prSet phldrT="[Text]" custT="1"/>
      <dgm:spPr>
        <a:solidFill>
          <a:srgbClr val="C00000"/>
        </a:solidFill>
        <a:ln>
          <a:solidFill>
            <a:srgbClr val="007DFF"/>
          </a:solidFill>
        </a:ln>
      </dgm:spPr>
      <dgm:t>
        <a:bodyPr/>
        <a:lstStyle/>
        <a:p>
          <a:r>
            <a:rPr lang="en-US" sz="1400" dirty="0" smtClean="0"/>
            <a:t>Define roles and responsibilities</a:t>
          </a:r>
          <a:endParaRPr lang="en-US" sz="1400" dirty="0"/>
        </a:p>
      </dgm:t>
    </dgm:pt>
    <dgm:pt modelId="{80505380-F40D-7644-B8AE-1FF9FB7C1189}" type="sibTrans" cxnId="{ACC17701-6041-014A-A966-BE831A8269BC}">
      <dgm:prSet/>
      <dgm:spPr/>
      <dgm:t>
        <a:bodyPr/>
        <a:lstStyle/>
        <a:p>
          <a:endParaRPr lang="en-US"/>
        </a:p>
      </dgm:t>
    </dgm:pt>
    <dgm:pt modelId="{1D528F39-D5D5-C54F-A5CC-B86493CB5629}" type="parTrans" cxnId="{ACC17701-6041-014A-A966-BE831A8269BC}">
      <dgm:prSet/>
      <dgm:spPr/>
      <dgm:t>
        <a:bodyPr/>
        <a:lstStyle/>
        <a:p>
          <a:endParaRPr lang="en-US"/>
        </a:p>
      </dgm:t>
    </dgm:pt>
    <dgm:pt modelId="{E7A37192-5737-D64F-A68F-BC972EAB89D1}">
      <dgm:prSet custT="1"/>
      <dgm:spPr>
        <a:solidFill>
          <a:srgbClr val="C00000"/>
        </a:solidFill>
        <a:ln>
          <a:solidFill>
            <a:srgbClr val="007DFF"/>
          </a:solidFill>
        </a:ln>
      </dgm:spPr>
      <dgm:t>
        <a:bodyPr/>
        <a:lstStyle/>
        <a:p>
          <a:r>
            <a:rPr lang="en-US" sz="1700" dirty="0" smtClean="0"/>
            <a:t>Recruit and train the assessment teams</a:t>
          </a:r>
          <a:endParaRPr lang="en-US" sz="1700" dirty="0"/>
        </a:p>
      </dgm:t>
    </dgm:pt>
    <dgm:pt modelId="{49ED3005-761C-994A-83D0-603E22067537}" type="parTrans" cxnId="{74621349-6BE4-F84C-BDB2-A52E932C5886}">
      <dgm:prSet/>
      <dgm:spPr/>
      <dgm:t>
        <a:bodyPr/>
        <a:lstStyle/>
        <a:p>
          <a:endParaRPr lang="en-US"/>
        </a:p>
      </dgm:t>
    </dgm:pt>
    <dgm:pt modelId="{8D0137E6-3A77-A54F-A13C-B7F87D4D31AC}" type="sibTrans" cxnId="{74621349-6BE4-F84C-BDB2-A52E932C5886}">
      <dgm:prSet/>
      <dgm:spPr>
        <a:solidFill>
          <a:srgbClr val="0070C0"/>
        </a:solidFill>
        <a:ln>
          <a:solidFill>
            <a:srgbClr val="0070C0"/>
          </a:solidFill>
        </a:ln>
      </dgm:spPr>
      <dgm:t>
        <a:bodyPr/>
        <a:lstStyle/>
        <a:p>
          <a:endParaRPr lang="en-US"/>
        </a:p>
      </dgm:t>
    </dgm:pt>
    <dgm:pt modelId="{D4244714-BA5C-A149-AFC8-137EEB992D37}">
      <dgm:prSet custT="1"/>
      <dgm:spPr>
        <a:solidFill>
          <a:srgbClr val="C00000"/>
        </a:solidFill>
        <a:ln>
          <a:solidFill>
            <a:srgbClr val="007DFF"/>
          </a:solidFill>
        </a:ln>
      </dgm:spPr>
      <dgm:t>
        <a:bodyPr/>
        <a:lstStyle/>
        <a:p>
          <a:r>
            <a:rPr lang="en-US" sz="1700" dirty="0" smtClean="0"/>
            <a:t>Adapt WWNKs  and tools to local context</a:t>
          </a:r>
          <a:endParaRPr lang="en-US" sz="1700" dirty="0"/>
        </a:p>
      </dgm:t>
    </dgm:pt>
    <dgm:pt modelId="{8A0F2A5D-2355-824F-ACF6-DC925ACCECE6}" type="parTrans" cxnId="{71BF88AC-8638-CE40-B2CC-F88C20E11C43}">
      <dgm:prSet/>
      <dgm:spPr/>
      <dgm:t>
        <a:bodyPr/>
        <a:lstStyle/>
        <a:p>
          <a:endParaRPr lang="en-US"/>
        </a:p>
      </dgm:t>
    </dgm:pt>
    <dgm:pt modelId="{20FB4C6A-4C8B-7740-A361-6057DF5FC3A5}" type="sibTrans" cxnId="{71BF88AC-8638-CE40-B2CC-F88C20E11C43}">
      <dgm:prSet/>
      <dgm:spPr>
        <a:solidFill>
          <a:srgbClr val="0070C0"/>
        </a:solidFill>
        <a:ln>
          <a:solidFill>
            <a:srgbClr val="0070C0"/>
          </a:solidFill>
        </a:ln>
      </dgm:spPr>
      <dgm:t>
        <a:bodyPr/>
        <a:lstStyle/>
        <a:p>
          <a:endParaRPr lang="en-US"/>
        </a:p>
      </dgm:t>
    </dgm:pt>
    <dgm:pt modelId="{9EE5E014-A0AF-BF42-9958-44F648C82751}">
      <dgm:prSet custT="1"/>
      <dgm:spPr>
        <a:solidFill>
          <a:srgbClr val="2A358C"/>
        </a:solidFill>
        <a:ln>
          <a:solidFill>
            <a:srgbClr val="007DFF"/>
          </a:solidFill>
        </a:ln>
      </dgm:spPr>
      <dgm:t>
        <a:bodyPr/>
        <a:lstStyle/>
        <a:p>
          <a:r>
            <a:rPr lang="en-US" sz="1600" dirty="0" smtClean="0"/>
            <a:t>Carry out data collection</a:t>
          </a:r>
          <a:endParaRPr lang="en-US" sz="1600" dirty="0"/>
        </a:p>
      </dgm:t>
    </dgm:pt>
    <dgm:pt modelId="{B53111E2-DEA5-7C41-9764-FB1C6C2837AE}" type="parTrans" cxnId="{082D870B-721C-D946-8428-388A3E4224F6}">
      <dgm:prSet/>
      <dgm:spPr/>
      <dgm:t>
        <a:bodyPr/>
        <a:lstStyle/>
        <a:p>
          <a:endParaRPr lang="en-US"/>
        </a:p>
      </dgm:t>
    </dgm:pt>
    <dgm:pt modelId="{9C3C24A6-D77F-4949-9BA8-BC92AE0433FB}" type="sibTrans" cxnId="{082D870B-721C-D946-8428-388A3E4224F6}">
      <dgm:prSet/>
      <dgm:spPr>
        <a:solidFill>
          <a:srgbClr val="0070C0"/>
        </a:solidFill>
        <a:ln>
          <a:solidFill>
            <a:srgbClr val="0070C0"/>
          </a:solidFill>
        </a:ln>
      </dgm:spPr>
      <dgm:t>
        <a:bodyPr/>
        <a:lstStyle/>
        <a:p>
          <a:endParaRPr lang="en-US"/>
        </a:p>
      </dgm:t>
    </dgm:pt>
    <dgm:pt modelId="{7C1DD96C-CC45-4B91-9C31-CC1B2E59C4E7}">
      <dgm:prSet custT="1"/>
      <dgm:spPr>
        <a:solidFill>
          <a:srgbClr val="2A358C"/>
        </a:solidFill>
      </dgm:spPr>
      <dgm:t>
        <a:bodyPr/>
        <a:lstStyle/>
        <a:p>
          <a:r>
            <a:rPr lang="en-US" sz="1600" dirty="0" smtClean="0"/>
            <a:t>Analysis, interpretation and report writing</a:t>
          </a:r>
          <a:endParaRPr lang="en-US" sz="1600" dirty="0"/>
        </a:p>
      </dgm:t>
    </dgm:pt>
    <dgm:pt modelId="{BD065BB9-CAF8-46D9-B321-7F06E0EA7D48}" type="parTrans" cxnId="{2DB661FD-619C-4142-98A4-77293D75F12B}">
      <dgm:prSet/>
      <dgm:spPr/>
      <dgm:t>
        <a:bodyPr/>
        <a:lstStyle/>
        <a:p>
          <a:endParaRPr lang="en-US"/>
        </a:p>
      </dgm:t>
    </dgm:pt>
    <dgm:pt modelId="{0BCCAD22-B0D9-45F4-A786-6ABEBF21FAA8}" type="sibTrans" cxnId="{2DB661FD-619C-4142-98A4-77293D75F12B}">
      <dgm:prSet/>
      <dgm:spPr/>
      <dgm:t>
        <a:bodyPr/>
        <a:lstStyle/>
        <a:p>
          <a:endParaRPr lang="en-US"/>
        </a:p>
      </dgm:t>
    </dgm:pt>
    <dgm:pt modelId="{EFCCC8BA-AC74-2942-BCFF-4E5AD0F6B9B5}">
      <dgm:prSet phldrT="[Text]" custT="1"/>
      <dgm:spPr>
        <a:solidFill>
          <a:srgbClr val="C00000"/>
        </a:solidFill>
        <a:ln>
          <a:solidFill>
            <a:srgbClr val="007DFF"/>
          </a:solidFill>
        </a:ln>
      </dgm:spPr>
      <dgm:t>
        <a:bodyPr/>
        <a:lstStyle/>
        <a:p>
          <a:r>
            <a:rPr lang="en-US" sz="1400" dirty="0" smtClean="0"/>
            <a:t>Agree on a lead agency</a:t>
          </a:r>
          <a:endParaRPr lang="en-US" sz="1400" dirty="0"/>
        </a:p>
      </dgm:t>
    </dgm:pt>
    <dgm:pt modelId="{1CF206BC-476A-1A42-9BDB-1605B1F7417D}" type="sibTrans" cxnId="{97B61EEF-ADAC-8B43-A96F-3527AC77E2DB}">
      <dgm:prSet/>
      <dgm:spPr/>
      <dgm:t>
        <a:bodyPr/>
        <a:lstStyle/>
        <a:p>
          <a:endParaRPr lang="en-US"/>
        </a:p>
      </dgm:t>
    </dgm:pt>
    <dgm:pt modelId="{55B1E414-9C84-0449-A07C-59A227EFF7A7}" type="parTrans" cxnId="{97B61EEF-ADAC-8B43-A96F-3527AC77E2DB}">
      <dgm:prSet/>
      <dgm:spPr/>
      <dgm:t>
        <a:bodyPr/>
        <a:lstStyle/>
        <a:p>
          <a:endParaRPr lang="en-US"/>
        </a:p>
      </dgm:t>
    </dgm:pt>
    <dgm:pt modelId="{F14CD9C8-F619-6046-A7A0-AED7A18639CD}" type="pres">
      <dgm:prSet presAssocID="{38360183-E159-E340-AB21-DB577D3F522A}" presName="diagram" presStyleCnt="0">
        <dgm:presLayoutVars>
          <dgm:dir/>
          <dgm:resizeHandles/>
        </dgm:presLayoutVars>
      </dgm:prSet>
      <dgm:spPr/>
      <dgm:t>
        <a:bodyPr/>
        <a:lstStyle/>
        <a:p>
          <a:endParaRPr lang="en-US"/>
        </a:p>
      </dgm:t>
    </dgm:pt>
    <dgm:pt modelId="{873B02D6-188C-0742-A0F2-9B2166430D48}" type="pres">
      <dgm:prSet presAssocID="{786ADC68-A6A6-1E45-9769-8C5C4933AA49}" presName="firstNode" presStyleLbl="node1" presStyleIdx="0" presStyleCnt="6" custScaleX="273009" custScaleY="181400" custLinFactNeighborX="-49456" custLinFactNeighborY="-84746">
        <dgm:presLayoutVars>
          <dgm:bulletEnabled val="1"/>
        </dgm:presLayoutVars>
      </dgm:prSet>
      <dgm:spPr/>
      <dgm:t>
        <a:bodyPr/>
        <a:lstStyle/>
        <a:p>
          <a:endParaRPr lang="en-US"/>
        </a:p>
      </dgm:t>
    </dgm:pt>
    <dgm:pt modelId="{EB5AD839-E882-E14A-AF59-69BFA3B6BF26}" type="pres">
      <dgm:prSet presAssocID="{26B01E35-3229-3649-9B45-72CC31D54256}" presName="sibTrans" presStyleLbl="sibTrans2D1" presStyleIdx="0" presStyleCnt="5" custScaleX="279778" custScaleY="86974"/>
      <dgm:spPr/>
      <dgm:t>
        <a:bodyPr/>
        <a:lstStyle/>
        <a:p>
          <a:endParaRPr lang="en-US"/>
        </a:p>
      </dgm:t>
    </dgm:pt>
    <dgm:pt modelId="{68182809-8FBD-A34A-8A43-D29945D2007B}" type="pres">
      <dgm:prSet presAssocID="{74707C60-6F74-BC49-945C-4996A8583A1A}" presName="middleNode" presStyleCnt="0"/>
      <dgm:spPr/>
    </dgm:pt>
    <dgm:pt modelId="{252A69CA-F7FA-C744-9523-9B4B88D21D86}" type="pres">
      <dgm:prSet presAssocID="{74707C60-6F74-BC49-945C-4996A8583A1A}" presName="padding" presStyleLbl="node1" presStyleIdx="0" presStyleCnt="6"/>
      <dgm:spPr/>
    </dgm:pt>
    <dgm:pt modelId="{8D15C98F-6F84-9940-AA22-3F213671C608}" type="pres">
      <dgm:prSet presAssocID="{74707C60-6F74-BC49-945C-4996A8583A1A}" presName="shape" presStyleLbl="node1" presStyleIdx="1" presStyleCnt="6" custScaleX="269600" custScaleY="234278" custLinFactX="-49330" custLinFactNeighborX="-100000" custLinFactNeighborY="64">
        <dgm:presLayoutVars>
          <dgm:bulletEnabled val="1"/>
        </dgm:presLayoutVars>
      </dgm:prSet>
      <dgm:spPr/>
      <dgm:t>
        <a:bodyPr/>
        <a:lstStyle/>
        <a:p>
          <a:endParaRPr lang="en-US"/>
        </a:p>
      </dgm:t>
    </dgm:pt>
    <dgm:pt modelId="{2159DFA3-370A-8A44-BC53-19ED2D1BA4BB}" type="pres">
      <dgm:prSet presAssocID="{A845B2BC-90E0-0647-8806-A8F06BC2FDDA}" presName="sibTrans" presStyleLbl="sibTrans2D1" presStyleIdx="1" presStyleCnt="5" custScaleX="169278" custScaleY="56747"/>
      <dgm:spPr/>
      <dgm:t>
        <a:bodyPr/>
        <a:lstStyle/>
        <a:p>
          <a:endParaRPr lang="en-US"/>
        </a:p>
      </dgm:t>
    </dgm:pt>
    <dgm:pt modelId="{07EBFA47-B93A-DA44-AA33-623ABF7C3007}" type="pres">
      <dgm:prSet presAssocID="{D4244714-BA5C-A149-AFC8-137EEB992D37}" presName="middleNode" presStyleCnt="0"/>
      <dgm:spPr/>
    </dgm:pt>
    <dgm:pt modelId="{8130A662-7022-2847-8FD4-A284F748C587}" type="pres">
      <dgm:prSet presAssocID="{D4244714-BA5C-A149-AFC8-137EEB992D37}" presName="padding" presStyleLbl="node1" presStyleIdx="1" presStyleCnt="6"/>
      <dgm:spPr/>
    </dgm:pt>
    <dgm:pt modelId="{3E173DBB-D70D-ED4A-AD5F-A873D0B0D67B}" type="pres">
      <dgm:prSet presAssocID="{D4244714-BA5C-A149-AFC8-137EEB992D37}" presName="shape" presStyleLbl="node1" presStyleIdx="2" presStyleCnt="6" custScaleX="285948" custScaleY="197158" custLinFactNeighborX="-90553" custLinFactNeighborY="-12923">
        <dgm:presLayoutVars>
          <dgm:bulletEnabled val="1"/>
        </dgm:presLayoutVars>
      </dgm:prSet>
      <dgm:spPr/>
      <dgm:t>
        <a:bodyPr/>
        <a:lstStyle/>
        <a:p>
          <a:endParaRPr lang="en-US"/>
        </a:p>
      </dgm:t>
    </dgm:pt>
    <dgm:pt modelId="{7B50441E-BCD8-0343-840C-E80F92732113}" type="pres">
      <dgm:prSet presAssocID="{20FB4C6A-4C8B-7740-A361-6057DF5FC3A5}" presName="sibTrans" presStyleLbl="sibTrans2D1" presStyleIdx="2" presStyleCnt="5" custScaleX="186022" custScaleY="65012"/>
      <dgm:spPr/>
      <dgm:t>
        <a:bodyPr/>
        <a:lstStyle/>
        <a:p>
          <a:endParaRPr lang="en-US"/>
        </a:p>
      </dgm:t>
    </dgm:pt>
    <dgm:pt modelId="{B23C6223-E473-1F49-ACE2-AE39ACCDFD73}" type="pres">
      <dgm:prSet presAssocID="{E7A37192-5737-D64F-A68F-BC972EAB89D1}" presName="middleNode" presStyleCnt="0"/>
      <dgm:spPr/>
    </dgm:pt>
    <dgm:pt modelId="{F8A7B430-2E16-484B-B414-E9C7715E289B}" type="pres">
      <dgm:prSet presAssocID="{E7A37192-5737-D64F-A68F-BC972EAB89D1}" presName="padding" presStyleLbl="node1" presStyleIdx="2" presStyleCnt="6"/>
      <dgm:spPr/>
    </dgm:pt>
    <dgm:pt modelId="{AEEAD500-5CB7-874B-9357-24BD8A4AAF52}" type="pres">
      <dgm:prSet presAssocID="{E7A37192-5737-D64F-A68F-BC972EAB89D1}" presName="shape" presStyleLbl="node1" presStyleIdx="3" presStyleCnt="6" custScaleX="259698" custScaleY="215110" custLinFactNeighborX="-59835" custLinFactNeighborY="-74165">
        <dgm:presLayoutVars>
          <dgm:bulletEnabled val="1"/>
        </dgm:presLayoutVars>
      </dgm:prSet>
      <dgm:spPr/>
      <dgm:t>
        <a:bodyPr/>
        <a:lstStyle/>
        <a:p>
          <a:endParaRPr lang="en-US"/>
        </a:p>
      </dgm:t>
    </dgm:pt>
    <dgm:pt modelId="{856A9144-4228-D74B-BC40-858D83A23B0A}" type="pres">
      <dgm:prSet presAssocID="{8D0137E6-3A77-A54F-A13C-B7F87D4D31AC}" presName="sibTrans" presStyleLbl="sibTrans2D1" presStyleIdx="3" presStyleCnt="5" custScaleX="135570" custScaleY="40635"/>
      <dgm:spPr/>
      <dgm:t>
        <a:bodyPr/>
        <a:lstStyle/>
        <a:p>
          <a:endParaRPr lang="en-US"/>
        </a:p>
      </dgm:t>
    </dgm:pt>
    <dgm:pt modelId="{FC74561B-217E-4BCF-8756-D578DF34C153}" type="pres">
      <dgm:prSet presAssocID="{9EE5E014-A0AF-BF42-9958-44F648C82751}" presName="middleNode" presStyleCnt="0"/>
      <dgm:spPr/>
    </dgm:pt>
    <dgm:pt modelId="{E11718AD-BD88-4194-8DD6-AB45704BCD4C}" type="pres">
      <dgm:prSet presAssocID="{9EE5E014-A0AF-BF42-9958-44F648C82751}" presName="padding" presStyleLbl="node1" presStyleIdx="3" presStyleCnt="6"/>
      <dgm:spPr/>
    </dgm:pt>
    <dgm:pt modelId="{A44CBD03-519D-45BB-9EC3-D57CFD2C4A4B}" type="pres">
      <dgm:prSet presAssocID="{9EE5E014-A0AF-BF42-9958-44F648C82751}" presName="shape" presStyleLbl="node1" presStyleIdx="4" presStyleCnt="6" custScaleX="220637" custScaleY="167471" custLinFactX="100000" custLinFactNeighborX="171382" custLinFactNeighborY="47132">
        <dgm:presLayoutVars>
          <dgm:bulletEnabled val="1"/>
        </dgm:presLayoutVars>
      </dgm:prSet>
      <dgm:spPr/>
      <dgm:t>
        <a:bodyPr/>
        <a:lstStyle/>
        <a:p>
          <a:endParaRPr lang="en-US"/>
        </a:p>
      </dgm:t>
    </dgm:pt>
    <dgm:pt modelId="{5B7EFDF5-789B-4FAD-9B1E-3F3207B3A60F}" type="pres">
      <dgm:prSet presAssocID="{9C3C24A6-D77F-4949-9BA8-BC92AE0433FB}" presName="sibTrans" presStyleLbl="sibTrans2D1" presStyleIdx="4" presStyleCnt="5" custScaleX="180800" custScaleY="55187"/>
      <dgm:spPr/>
      <dgm:t>
        <a:bodyPr/>
        <a:lstStyle/>
        <a:p>
          <a:endParaRPr lang="en-US"/>
        </a:p>
      </dgm:t>
    </dgm:pt>
    <dgm:pt modelId="{777DB4F2-1202-41A0-B5C4-DF385CABFAD4}" type="pres">
      <dgm:prSet presAssocID="{7C1DD96C-CC45-4B91-9C31-CC1B2E59C4E7}" presName="lastNode" presStyleLbl="node1" presStyleIdx="5" presStyleCnt="6" custScaleX="231987" custScaleY="148331" custLinFactY="100000" custLinFactNeighborX="582" custLinFactNeighborY="143453">
        <dgm:presLayoutVars>
          <dgm:bulletEnabled val="1"/>
        </dgm:presLayoutVars>
      </dgm:prSet>
      <dgm:spPr/>
      <dgm:t>
        <a:bodyPr/>
        <a:lstStyle/>
        <a:p>
          <a:endParaRPr lang="en-US"/>
        </a:p>
      </dgm:t>
    </dgm:pt>
  </dgm:ptLst>
  <dgm:cxnLst>
    <dgm:cxn modelId="{394C5B08-A44C-4E7A-AEE2-B236CFF3BE2C}" type="presOf" srcId="{786ADC68-A6A6-1E45-9769-8C5C4933AA49}" destId="{873B02D6-188C-0742-A0F2-9B2166430D48}" srcOrd="0" destOrd="0" presId="urn:microsoft.com/office/officeart/2005/8/layout/bProcess2"/>
    <dgm:cxn modelId="{256574A0-5AA1-4755-AC4F-44CABB57BB02}" type="presOf" srcId="{9C3C24A6-D77F-4949-9BA8-BC92AE0433FB}" destId="{5B7EFDF5-789B-4FAD-9B1E-3F3207B3A60F}" srcOrd="0" destOrd="0" presId="urn:microsoft.com/office/officeart/2005/8/layout/bProcess2"/>
    <dgm:cxn modelId="{A32156AE-A146-4109-9E22-7BE0E387A49A}" type="presOf" srcId="{74707C60-6F74-BC49-945C-4996A8583A1A}" destId="{8D15C98F-6F84-9940-AA22-3F213671C608}" srcOrd="0" destOrd="0" presId="urn:microsoft.com/office/officeart/2005/8/layout/bProcess2"/>
    <dgm:cxn modelId="{CBFDF00F-3D88-4212-B1E2-600AFA5EC631}" type="presOf" srcId="{8D0137E6-3A77-A54F-A13C-B7F87D4D31AC}" destId="{856A9144-4228-D74B-BC40-858D83A23B0A}" srcOrd="0" destOrd="0" presId="urn:microsoft.com/office/officeart/2005/8/layout/bProcess2"/>
    <dgm:cxn modelId="{71BF88AC-8638-CE40-B2CC-F88C20E11C43}" srcId="{38360183-E159-E340-AB21-DB577D3F522A}" destId="{D4244714-BA5C-A149-AFC8-137EEB992D37}" srcOrd="2" destOrd="0" parTransId="{8A0F2A5D-2355-824F-ACF6-DC925ACCECE6}" sibTransId="{20FB4C6A-4C8B-7740-A361-6057DF5FC3A5}"/>
    <dgm:cxn modelId="{4C5F0667-ACB8-354A-BDAF-6599C44544E2}" srcId="{38360183-E159-E340-AB21-DB577D3F522A}" destId="{74707C60-6F74-BC49-945C-4996A8583A1A}" srcOrd="1" destOrd="0" parTransId="{45DE654E-590B-504A-BFD7-4E9846C133E2}" sibTransId="{A845B2BC-90E0-0647-8806-A8F06BC2FDDA}"/>
    <dgm:cxn modelId="{4585D202-60E7-4DD2-9563-CF65EAB4CC3B}" type="presOf" srcId="{9EE5E014-A0AF-BF42-9958-44F648C82751}" destId="{A44CBD03-519D-45BB-9EC3-D57CFD2C4A4B}" srcOrd="0" destOrd="0" presId="urn:microsoft.com/office/officeart/2005/8/layout/bProcess2"/>
    <dgm:cxn modelId="{9ADDF4EA-6EF2-4E0A-836F-D60D215FC739}" type="presOf" srcId="{EFCCC8BA-AC74-2942-BCFF-4E5AD0F6B9B5}" destId="{873B02D6-188C-0742-A0F2-9B2166430D48}" srcOrd="0" destOrd="1" presId="urn:microsoft.com/office/officeart/2005/8/layout/bProcess2"/>
    <dgm:cxn modelId="{1A31AFD3-BCC4-4778-9248-5A2EB6266C40}" type="presOf" srcId="{20FB4C6A-4C8B-7740-A361-6057DF5FC3A5}" destId="{7B50441E-BCD8-0343-840C-E80F92732113}" srcOrd="0" destOrd="0" presId="urn:microsoft.com/office/officeart/2005/8/layout/bProcess2"/>
    <dgm:cxn modelId="{34CDFCFB-06D2-924C-B3E8-955A680ED176}" srcId="{38360183-E159-E340-AB21-DB577D3F522A}" destId="{786ADC68-A6A6-1E45-9769-8C5C4933AA49}" srcOrd="0" destOrd="0" parTransId="{11D1B91C-E9AA-E140-A9E6-E0F6D7E642D9}" sibTransId="{26B01E35-3229-3649-9B45-72CC31D54256}"/>
    <dgm:cxn modelId="{082D870B-721C-D946-8428-388A3E4224F6}" srcId="{38360183-E159-E340-AB21-DB577D3F522A}" destId="{9EE5E014-A0AF-BF42-9958-44F648C82751}" srcOrd="4" destOrd="0" parTransId="{B53111E2-DEA5-7C41-9764-FB1C6C2837AE}" sibTransId="{9C3C24A6-D77F-4949-9BA8-BC92AE0433FB}"/>
    <dgm:cxn modelId="{FBDF0A85-8B34-48F6-A578-B53DB65F8F8B}" type="presOf" srcId="{E7A37192-5737-D64F-A68F-BC972EAB89D1}" destId="{AEEAD500-5CB7-874B-9357-24BD8A4AAF52}" srcOrd="0" destOrd="0" presId="urn:microsoft.com/office/officeart/2005/8/layout/bProcess2"/>
    <dgm:cxn modelId="{6C55F1BA-BE28-4C4F-B53F-A09B87EB3606}" type="presOf" srcId="{A845B2BC-90E0-0647-8806-A8F06BC2FDDA}" destId="{2159DFA3-370A-8A44-BC53-19ED2D1BA4BB}" srcOrd="0" destOrd="0" presId="urn:microsoft.com/office/officeart/2005/8/layout/bProcess2"/>
    <dgm:cxn modelId="{39F30499-0187-44E1-96E1-ED4E222C8FB5}" type="presOf" srcId="{38360183-E159-E340-AB21-DB577D3F522A}" destId="{F14CD9C8-F619-6046-A7A0-AED7A18639CD}" srcOrd="0" destOrd="0" presId="urn:microsoft.com/office/officeart/2005/8/layout/bProcess2"/>
    <dgm:cxn modelId="{74621349-6BE4-F84C-BDB2-A52E932C5886}" srcId="{38360183-E159-E340-AB21-DB577D3F522A}" destId="{E7A37192-5737-D64F-A68F-BC972EAB89D1}" srcOrd="3" destOrd="0" parTransId="{49ED3005-761C-994A-83D0-603E22067537}" sibTransId="{8D0137E6-3A77-A54F-A13C-B7F87D4D31AC}"/>
    <dgm:cxn modelId="{97B61EEF-ADAC-8B43-A96F-3527AC77E2DB}" srcId="{786ADC68-A6A6-1E45-9769-8C5C4933AA49}" destId="{EFCCC8BA-AC74-2942-BCFF-4E5AD0F6B9B5}" srcOrd="0" destOrd="0" parTransId="{55B1E414-9C84-0449-A07C-59A227EFF7A7}" sibTransId="{1CF206BC-476A-1A42-9BDB-1605B1F7417D}"/>
    <dgm:cxn modelId="{3A57C43C-2D68-4D64-97A7-ED5D232EF03F}" type="presOf" srcId="{26B01E35-3229-3649-9B45-72CC31D54256}" destId="{EB5AD839-E882-E14A-AF59-69BFA3B6BF26}" srcOrd="0" destOrd="0" presId="urn:microsoft.com/office/officeart/2005/8/layout/bProcess2"/>
    <dgm:cxn modelId="{0FAA06B5-828A-4306-866A-7DAE16FB0727}" type="presOf" srcId="{3ED6E319-2975-BE4F-B05F-D2A4C1FCEA5B}" destId="{873B02D6-188C-0742-A0F2-9B2166430D48}" srcOrd="0" destOrd="2" presId="urn:microsoft.com/office/officeart/2005/8/layout/bProcess2"/>
    <dgm:cxn modelId="{808556F2-E866-4863-AFC0-B2A713B2F8E8}" type="presOf" srcId="{7C1DD96C-CC45-4B91-9C31-CC1B2E59C4E7}" destId="{777DB4F2-1202-41A0-B5C4-DF385CABFAD4}" srcOrd="0" destOrd="0" presId="urn:microsoft.com/office/officeart/2005/8/layout/bProcess2"/>
    <dgm:cxn modelId="{63BBD77C-3375-4774-9F9F-1786BAA2E679}" type="presOf" srcId="{D4244714-BA5C-A149-AFC8-137EEB992D37}" destId="{3E173DBB-D70D-ED4A-AD5F-A873D0B0D67B}" srcOrd="0" destOrd="0" presId="urn:microsoft.com/office/officeart/2005/8/layout/bProcess2"/>
    <dgm:cxn modelId="{ACC17701-6041-014A-A966-BE831A8269BC}" srcId="{786ADC68-A6A6-1E45-9769-8C5C4933AA49}" destId="{3ED6E319-2975-BE4F-B05F-D2A4C1FCEA5B}" srcOrd="1" destOrd="0" parTransId="{1D528F39-D5D5-C54F-A5CC-B86493CB5629}" sibTransId="{80505380-F40D-7644-B8AE-1FF9FB7C1189}"/>
    <dgm:cxn modelId="{2DB661FD-619C-4142-98A4-77293D75F12B}" srcId="{38360183-E159-E340-AB21-DB577D3F522A}" destId="{7C1DD96C-CC45-4B91-9C31-CC1B2E59C4E7}" srcOrd="5" destOrd="0" parTransId="{BD065BB9-CAF8-46D9-B321-7F06E0EA7D48}" sibTransId="{0BCCAD22-B0D9-45F4-A786-6ABEBF21FAA8}"/>
    <dgm:cxn modelId="{D2C3D07D-AE97-49F9-A3D8-6420F95E5880}" type="presParOf" srcId="{F14CD9C8-F619-6046-A7A0-AED7A18639CD}" destId="{873B02D6-188C-0742-A0F2-9B2166430D48}" srcOrd="0" destOrd="0" presId="urn:microsoft.com/office/officeart/2005/8/layout/bProcess2"/>
    <dgm:cxn modelId="{5755C58E-526B-4A44-A151-21446FFBA7DE}" type="presParOf" srcId="{F14CD9C8-F619-6046-A7A0-AED7A18639CD}" destId="{EB5AD839-E882-E14A-AF59-69BFA3B6BF26}" srcOrd="1" destOrd="0" presId="urn:microsoft.com/office/officeart/2005/8/layout/bProcess2"/>
    <dgm:cxn modelId="{A250F5A9-115A-411F-A7DA-B3DF0DD2E0B2}" type="presParOf" srcId="{F14CD9C8-F619-6046-A7A0-AED7A18639CD}" destId="{68182809-8FBD-A34A-8A43-D29945D2007B}" srcOrd="2" destOrd="0" presId="urn:microsoft.com/office/officeart/2005/8/layout/bProcess2"/>
    <dgm:cxn modelId="{471D4921-A158-46CF-8766-B989BB180806}" type="presParOf" srcId="{68182809-8FBD-A34A-8A43-D29945D2007B}" destId="{252A69CA-F7FA-C744-9523-9B4B88D21D86}" srcOrd="0" destOrd="0" presId="urn:microsoft.com/office/officeart/2005/8/layout/bProcess2"/>
    <dgm:cxn modelId="{FB1E481D-8131-4D51-81EA-31D245F8F535}" type="presParOf" srcId="{68182809-8FBD-A34A-8A43-D29945D2007B}" destId="{8D15C98F-6F84-9940-AA22-3F213671C608}" srcOrd="1" destOrd="0" presId="urn:microsoft.com/office/officeart/2005/8/layout/bProcess2"/>
    <dgm:cxn modelId="{77825B8B-7242-413B-B044-C006C90AA4C1}" type="presParOf" srcId="{F14CD9C8-F619-6046-A7A0-AED7A18639CD}" destId="{2159DFA3-370A-8A44-BC53-19ED2D1BA4BB}" srcOrd="3" destOrd="0" presId="urn:microsoft.com/office/officeart/2005/8/layout/bProcess2"/>
    <dgm:cxn modelId="{A20F14F9-7FAD-4D0C-959F-FF140C32A423}" type="presParOf" srcId="{F14CD9C8-F619-6046-A7A0-AED7A18639CD}" destId="{07EBFA47-B93A-DA44-AA33-623ABF7C3007}" srcOrd="4" destOrd="0" presId="urn:microsoft.com/office/officeart/2005/8/layout/bProcess2"/>
    <dgm:cxn modelId="{E985C2DB-EA15-4619-8C70-8ADC677A73E3}" type="presParOf" srcId="{07EBFA47-B93A-DA44-AA33-623ABF7C3007}" destId="{8130A662-7022-2847-8FD4-A284F748C587}" srcOrd="0" destOrd="0" presId="urn:microsoft.com/office/officeart/2005/8/layout/bProcess2"/>
    <dgm:cxn modelId="{05B48596-3613-401E-A467-B6605451139E}" type="presParOf" srcId="{07EBFA47-B93A-DA44-AA33-623ABF7C3007}" destId="{3E173DBB-D70D-ED4A-AD5F-A873D0B0D67B}" srcOrd="1" destOrd="0" presId="urn:microsoft.com/office/officeart/2005/8/layout/bProcess2"/>
    <dgm:cxn modelId="{F3675080-1AAF-4C67-8D46-089D14523FC6}" type="presParOf" srcId="{F14CD9C8-F619-6046-A7A0-AED7A18639CD}" destId="{7B50441E-BCD8-0343-840C-E80F92732113}" srcOrd="5" destOrd="0" presId="urn:microsoft.com/office/officeart/2005/8/layout/bProcess2"/>
    <dgm:cxn modelId="{812D8A73-FA5C-47EF-851F-12E08DFBE405}" type="presParOf" srcId="{F14CD9C8-F619-6046-A7A0-AED7A18639CD}" destId="{B23C6223-E473-1F49-ACE2-AE39ACCDFD73}" srcOrd="6" destOrd="0" presId="urn:microsoft.com/office/officeart/2005/8/layout/bProcess2"/>
    <dgm:cxn modelId="{6DA8DF8F-6C8E-48D5-93D7-5654C704D7B7}" type="presParOf" srcId="{B23C6223-E473-1F49-ACE2-AE39ACCDFD73}" destId="{F8A7B430-2E16-484B-B414-E9C7715E289B}" srcOrd="0" destOrd="0" presId="urn:microsoft.com/office/officeart/2005/8/layout/bProcess2"/>
    <dgm:cxn modelId="{F7603206-E734-4FBC-BA6B-10948AEC6B05}" type="presParOf" srcId="{B23C6223-E473-1F49-ACE2-AE39ACCDFD73}" destId="{AEEAD500-5CB7-874B-9357-24BD8A4AAF52}" srcOrd="1" destOrd="0" presId="urn:microsoft.com/office/officeart/2005/8/layout/bProcess2"/>
    <dgm:cxn modelId="{1FE48724-0D6C-49CD-88E0-73085A9177F2}" type="presParOf" srcId="{F14CD9C8-F619-6046-A7A0-AED7A18639CD}" destId="{856A9144-4228-D74B-BC40-858D83A23B0A}" srcOrd="7" destOrd="0" presId="urn:microsoft.com/office/officeart/2005/8/layout/bProcess2"/>
    <dgm:cxn modelId="{05E76C52-AC9E-4674-A00B-F326F4FB9E5B}" type="presParOf" srcId="{F14CD9C8-F619-6046-A7A0-AED7A18639CD}" destId="{FC74561B-217E-4BCF-8756-D578DF34C153}" srcOrd="8" destOrd="0" presId="urn:microsoft.com/office/officeart/2005/8/layout/bProcess2"/>
    <dgm:cxn modelId="{5A70976A-BD84-4D10-B1A2-5245481B299E}" type="presParOf" srcId="{FC74561B-217E-4BCF-8756-D578DF34C153}" destId="{E11718AD-BD88-4194-8DD6-AB45704BCD4C}" srcOrd="0" destOrd="0" presId="urn:microsoft.com/office/officeart/2005/8/layout/bProcess2"/>
    <dgm:cxn modelId="{1C639931-CB18-4C6D-B674-FEE3E37AA6B7}" type="presParOf" srcId="{FC74561B-217E-4BCF-8756-D578DF34C153}" destId="{A44CBD03-519D-45BB-9EC3-D57CFD2C4A4B}" srcOrd="1" destOrd="0" presId="urn:microsoft.com/office/officeart/2005/8/layout/bProcess2"/>
    <dgm:cxn modelId="{C76E2AE9-1FF3-4E4A-A85A-88F5CFC78BA6}" type="presParOf" srcId="{F14CD9C8-F619-6046-A7A0-AED7A18639CD}" destId="{5B7EFDF5-789B-4FAD-9B1E-3F3207B3A60F}" srcOrd="9" destOrd="0" presId="urn:microsoft.com/office/officeart/2005/8/layout/bProcess2"/>
    <dgm:cxn modelId="{D43A4AF9-55AE-422C-B764-8663BFB09A66}" type="presParOf" srcId="{F14CD9C8-F619-6046-A7A0-AED7A18639CD}" destId="{777DB4F2-1202-41A0-B5C4-DF385CABFAD4}" srcOrd="10"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360183-E159-E340-AB21-DB577D3F522A}" type="doc">
      <dgm:prSet loTypeId="urn:microsoft.com/office/officeart/2005/8/layout/bProcess2" loCatId="process" qsTypeId="urn:microsoft.com/office/officeart/2005/8/quickstyle/simple4" qsCatId="simple" csTypeId="urn:microsoft.com/office/officeart/2005/8/colors/accent1_2" csCatId="accent1" phldr="1"/>
      <dgm:spPr/>
      <dgm:t>
        <a:bodyPr/>
        <a:lstStyle/>
        <a:p>
          <a:endParaRPr lang="en-US"/>
        </a:p>
      </dgm:t>
    </dgm:pt>
    <dgm:pt modelId="{786ADC68-A6A6-1E45-9769-8C5C4933AA49}">
      <dgm:prSet phldrT="[Text]" custT="1"/>
      <dgm:spPr>
        <a:solidFill>
          <a:srgbClr val="C00000"/>
        </a:solidFill>
        <a:ln>
          <a:solidFill>
            <a:srgbClr val="007DFF"/>
          </a:solidFill>
        </a:ln>
      </dgm:spPr>
      <dgm:t>
        <a:bodyPr/>
        <a:lstStyle/>
        <a:p>
          <a:r>
            <a:rPr lang="en-US" sz="1800" dirty="0" smtClean="0"/>
            <a:t>Establish CPRA Task Force</a:t>
          </a:r>
          <a:endParaRPr lang="en-US" sz="1800" dirty="0"/>
        </a:p>
      </dgm:t>
    </dgm:pt>
    <dgm:pt modelId="{11D1B91C-E9AA-E140-A9E6-E0F6D7E642D9}" type="parTrans" cxnId="{34CDFCFB-06D2-924C-B3E8-955A680ED176}">
      <dgm:prSet/>
      <dgm:spPr/>
      <dgm:t>
        <a:bodyPr/>
        <a:lstStyle/>
        <a:p>
          <a:endParaRPr lang="en-US"/>
        </a:p>
      </dgm:t>
    </dgm:pt>
    <dgm:pt modelId="{26B01E35-3229-3649-9B45-72CC31D54256}" type="sibTrans" cxnId="{34CDFCFB-06D2-924C-B3E8-955A680ED176}">
      <dgm:prSet/>
      <dgm:spPr>
        <a:solidFill>
          <a:srgbClr val="0070C0"/>
        </a:solidFill>
        <a:ln>
          <a:solidFill>
            <a:srgbClr val="0070C0"/>
          </a:solidFill>
        </a:ln>
      </dgm:spPr>
      <dgm:t>
        <a:bodyPr/>
        <a:lstStyle/>
        <a:p>
          <a:endParaRPr lang="en-US"/>
        </a:p>
      </dgm:t>
    </dgm:pt>
    <dgm:pt modelId="{74707C60-6F74-BC49-945C-4996A8583A1A}">
      <dgm:prSet phldrT="[Text]" custT="1"/>
      <dgm:spPr>
        <a:solidFill>
          <a:srgbClr val="C00000"/>
        </a:solidFill>
        <a:ln>
          <a:solidFill>
            <a:srgbClr val="007DFF"/>
          </a:solidFill>
        </a:ln>
      </dgm:spPr>
      <dgm:t>
        <a:bodyPr/>
        <a:lstStyle/>
        <a:p>
          <a:r>
            <a:rPr lang="en-US" sz="1800" dirty="0" smtClean="0"/>
            <a:t>Develop an assessment plan</a:t>
          </a:r>
          <a:endParaRPr lang="en-US" sz="1800" dirty="0"/>
        </a:p>
      </dgm:t>
    </dgm:pt>
    <dgm:pt modelId="{45DE654E-590B-504A-BFD7-4E9846C133E2}" type="parTrans" cxnId="{4C5F0667-ACB8-354A-BDAF-6599C44544E2}">
      <dgm:prSet/>
      <dgm:spPr/>
      <dgm:t>
        <a:bodyPr/>
        <a:lstStyle/>
        <a:p>
          <a:endParaRPr lang="en-US"/>
        </a:p>
      </dgm:t>
    </dgm:pt>
    <dgm:pt modelId="{A845B2BC-90E0-0647-8806-A8F06BC2FDDA}" type="sibTrans" cxnId="{4C5F0667-ACB8-354A-BDAF-6599C44544E2}">
      <dgm:prSet/>
      <dgm:spPr>
        <a:solidFill>
          <a:srgbClr val="0070C0"/>
        </a:solidFill>
        <a:ln>
          <a:solidFill>
            <a:srgbClr val="0070C0"/>
          </a:solidFill>
        </a:ln>
      </dgm:spPr>
      <dgm:t>
        <a:bodyPr/>
        <a:lstStyle/>
        <a:p>
          <a:endParaRPr lang="en-US"/>
        </a:p>
      </dgm:t>
    </dgm:pt>
    <dgm:pt modelId="{3ED6E319-2975-BE4F-B05F-D2A4C1FCEA5B}">
      <dgm:prSet phldrT="[Text]" custT="1"/>
      <dgm:spPr>
        <a:solidFill>
          <a:srgbClr val="C00000"/>
        </a:solidFill>
        <a:ln>
          <a:solidFill>
            <a:srgbClr val="007DFF"/>
          </a:solidFill>
        </a:ln>
      </dgm:spPr>
      <dgm:t>
        <a:bodyPr/>
        <a:lstStyle/>
        <a:p>
          <a:r>
            <a:rPr lang="en-US" sz="1400" dirty="0" smtClean="0"/>
            <a:t>Define roles and responsibilities</a:t>
          </a:r>
          <a:endParaRPr lang="en-US" sz="1400" dirty="0"/>
        </a:p>
      </dgm:t>
    </dgm:pt>
    <dgm:pt modelId="{80505380-F40D-7644-B8AE-1FF9FB7C1189}" type="sibTrans" cxnId="{ACC17701-6041-014A-A966-BE831A8269BC}">
      <dgm:prSet/>
      <dgm:spPr/>
      <dgm:t>
        <a:bodyPr/>
        <a:lstStyle/>
        <a:p>
          <a:endParaRPr lang="en-US"/>
        </a:p>
      </dgm:t>
    </dgm:pt>
    <dgm:pt modelId="{1D528F39-D5D5-C54F-A5CC-B86493CB5629}" type="parTrans" cxnId="{ACC17701-6041-014A-A966-BE831A8269BC}">
      <dgm:prSet/>
      <dgm:spPr/>
      <dgm:t>
        <a:bodyPr/>
        <a:lstStyle/>
        <a:p>
          <a:endParaRPr lang="en-US"/>
        </a:p>
      </dgm:t>
    </dgm:pt>
    <dgm:pt modelId="{E7A37192-5737-D64F-A68F-BC972EAB89D1}">
      <dgm:prSet custT="1"/>
      <dgm:spPr>
        <a:solidFill>
          <a:srgbClr val="C00000"/>
        </a:solidFill>
        <a:ln>
          <a:solidFill>
            <a:srgbClr val="007DFF"/>
          </a:solidFill>
        </a:ln>
      </dgm:spPr>
      <dgm:t>
        <a:bodyPr/>
        <a:lstStyle/>
        <a:p>
          <a:r>
            <a:rPr lang="en-US" sz="1700" dirty="0" smtClean="0"/>
            <a:t>Recruit and train the assessment teams</a:t>
          </a:r>
          <a:endParaRPr lang="en-US" sz="1700" dirty="0"/>
        </a:p>
      </dgm:t>
    </dgm:pt>
    <dgm:pt modelId="{49ED3005-761C-994A-83D0-603E22067537}" type="parTrans" cxnId="{74621349-6BE4-F84C-BDB2-A52E932C5886}">
      <dgm:prSet/>
      <dgm:spPr/>
      <dgm:t>
        <a:bodyPr/>
        <a:lstStyle/>
        <a:p>
          <a:endParaRPr lang="en-US"/>
        </a:p>
      </dgm:t>
    </dgm:pt>
    <dgm:pt modelId="{8D0137E6-3A77-A54F-A13C-B7F87D4D31AC}" type="sibTrans" cxnId="{74621349-6BE4-F84C-BDB2-A52E932C5886}">
      <dgm:prSet/>
      <dgm:spPr>
        <a:solidFill>
          <a:srgbClr val="0070C0"/>
        </a:solidFill>
        <a:ln>
          <a:solidFill>
            <a:srgbClr val="0070C0"/>
          </a:solidFill>
        </a:ln>
      </dgm:spPr>
      <dgm:t>
        <a:bodyPr/>
        <a:lstStyle/>
        <a:p>
          <a:endParaRPr lang="en-US"/>
        </a:p>
      </dgm:t>
    </dgm:pt>
    <dgm:pt modelId="{D4244714-BA5C-A149-AFC8-137EEB992D37}">
      <dgm:prSet custT="1"/>
      <dgm:spPr>
        <a:solidFill>
          <a:srgbClr val="C00000"/>
        </a:solidFill>
        <a:ln>
          <a:solidFill>
            <a:srgbClr val="007DFF"/>
          </a:solidFill>
        </a:ln>
      </dgm:spPr>
      <dgm:t>
        <a:bodyPr/>
        <a:lstStyle/>
        <a:p>
          <a:r>
            <a:rPr lang="en-US" sz="1700" dirty="0" smtClean="0"/>
            <a:t>Adapt WWNKs  and tools to local context</a:t>
          </a:r>
          <a:endParaRPr lang="en-US" sz="1700" dirty="0"/>
        </a:p>
      </dgm:t>
    </dgm:pt>
    <dgm:pt modelId="{8A0F2A5D-2355-824F-ACF6-DC925ACCECE6}" type="parTrans" cxnId="{71BF88AC-8638-CE40-B2CC-F88C20E11C43}">
      <dgm:prSet/>
      <dgm:spPr/>
      <dgm:t>
        <a:bodyPr/>
        <a:lstStyle/>
        <a:p>
          <a:endParaRPr lang="en-US"/>
        </a:p>
      </dgm:t>
    </dgm:pt>
    <dgm:pt modelId="{20FB4C6A-4C8B-7740-A361-6057DF5FC3A5}" type="sibTrans" cxnId="{71BF88AC-8638-CE40-B2CC-F88C20E11C43}">
      <dgm:prSet/>
      <dgm:spPr>
        <a:solidFill>
          <a:srgbClr val="0070C0"/>
        </a:solidFill>
        <a:ln>
          <a:solidFill>
            <a:srgbClr val="0070C0"/>
          </a:solidFill>
        </a:ln>
      </dgm:spPr>
      <dgm:t>
        <a:bodyPr/>
        <a:lstStyle/>
        <a:p>
          <a:endParaRPr lang="en-US"/>
        </a:p>
      </dgm:t>
    </dgm:pt>
    <dgm:pt modelId="{9EE5E014-A0AF-BF42-9958-44F648C82751}">
      <dgm:prSet custT="1"/>
      <dgm:spPr>
        <a:solidFill>
          <a:srgbClr val="C00000"/>
        </a:solidFill>
        <a:ln>
          <a:solidFill>
            <a:srgbClr val="007DFF"/>
          </a:solidFill>
        </a:ln>
      </dgm:spPr>
      <dgm:t>
        <a:bodyPr/>
        <a:lstStyle/>
        <a:p>
          <a:r>
            <a:rPr lang="en-US" sz="1600" dirty="0" smtClean="0"/>
            <a:t>Carry out data collection</a:t>
          </a:r>
          <a:endParaRPr lang="en-US" sz="1600" dirty="0"/>
        </a:p>
      </dgm:t>
    </dgm:pt>
    <dgm:pt modelId="{B53111E2-DEA5-7C41-9764-FB1C6C2837AE}" type="parTrans" cxnId="{082D870B-721C-D946-8428-388A3E4224F6}">
      <dgm:prSet/>
      <dgm:spPr/>
      <dgm:t>
        <a:bodyPr/>
        <a:lstStyle/>
        <a:p>
          <a:endParaRPr lang="en-US"/>
        </a:p>
      </dgm:t>
    </dgm:pt>
    <dgm:pt modelId="{9C3C24A6-D77F-4949-9BA8-BC92AE0433FB}" type="sibTrans" cxnId="{082D870B-721C-D946-8428-388A3E4224F6}">
      <dgm:prSet/>
      <dgm:spPr>
        <a:solidFill>
          <a:srgbClr val="0070C0"/>
        </a:solidFill>
        <a:ln>
          <a:solidFill>
            <a:srgbClr val="0070C0"/>
          </a:solidFill>
        </a:ln>
      </dgm:spPr>
      <dgm:t>
        <a:bodyPr/>
        <a:lstStyle/>
        <a:p>
          <a:endParaRPr lang="en-US"/>
        </a:p>
      </dgm:t>
    </dgm:pt>
    <dgm:pt modelId="{7C1DD96C-CC45-4B91-9C31-CC1B2E59C4E7}">
      <dgm:prSet custT="1"/>
      <dgm:spPr>
        <a:solidFill>
          <a:srgbClr val="2A358C"/>
        </a:solidFill>
      </dgm:spPr>
      <dgm:t>
        <a:bodyPr/>
        <a:lstStyle/>
        <a:p>
          <a:r>
            <a:rPr lang="en-US" sz="1600" dirty="0" smtClean="0"/>
            <a:t>Analysis, interpretation and report writing</a:t>
          </a:r>
          <a:endParaRPr lang="en-US" sz="1600" dirty="0"/>
        </a:p>
      </dgm:t>
    </dgm:pt>
    <dgm:pt modelId="{BD065BB9-CAF8-46D9-B321-7F06E0EA7D48}" type="parTrans" cxnId="{2DB661FD-619C-4142-98A4-77293D75F12B}">
      <dgm:prSet/>
      <dgm:spPr/>
      <dgm:t>
        <a:bodyPr/>
        <a:lstStyle/>
        <a:p>
          <a:endParaRPr lang="en-US"/>
        </a:p>
      </dgm:t>
    </dgm:pt>
    <dgm:pt modelId="{0BCCAD22-B0D9-45F4-A786-6ABEBF21FAA8}" type="sibTrans" cxnId="{2DB661FD-619C-4142-98A4-77293D75F12B}">
      <dgm:prSet/>
      <dgm:spPr/>
      <dgm:t>
        <a:bodyPr/>
        <a:lstStyle/>
        <a:p>
          <a:endParaRPr lang="en-US"/>
        </a:p>
      </dgm:t>
    </dgm:pt>
    <dgm:pt modelId="{EFCCC8BA-AC74-2942-BCFF-4E5AD0F6B9B5}">
      <dgm:prSet phldrT="[Text]" custT="1"/>
      <dgm:spPr>
        <a:solidFill>
          <a:srgbClr val="C00000"/>
        </a:solidFill>
        <a:ln>
          <a:solidFill>
            <a:srgbClr val="007DFF"/>
          </a:solidFill>
        </a:ln>
      </dgm:spPr>
      <dgm:t>
        <a:bodyPr/>
        <a:lstStyle/>
        <a:p>
          <a:r>
            <a:rPr lang="en-US" sz="1400" dirty="0" smtClean="0"/>
            <a:t>Agree on a lead agency</a:t>
          </a:r>
          <a:endParaRPr lang="en-US" sz="1400" dirty="0"/>
        </a:p>
      </dgm:t>
    </dgm:pt>
    <dgm:pt modelId="{1CF206BC-476A-1A42-9BDB-1605B1F7417D}" type="sibTrans" cxnId="{97B61EEF-ADAC-8B43-A96F-3527AC77E2DB}">
      <dgm:prSet/>
      <dgm:spPr/>
      <dgm:t>
        <a:bodyPr/>
        <a:lstStyle/>
        <a:p>
          <a:endParaRPr lang="en-US"/>
        </a:p>
      </dgm:t>
    </dgm:pt>
    <dgm:pt modelId="{55B1E414-9C84-0449-A07C-59A227EFF7A7}" type="parTrans" cxnId="{97B61EEF-ADAC-8B43-A96F-3527AC77E2DB}">
      <dgm:prSet/>
      <dgm:spPr/>
      <dgm:t>
        <a:bodyPr/>
        <a:lstStyle/>
        <a:p>
          <a:endParaRPr lang="en-US"/>
        </a:p>
      </dgm:t>
    </dgm:pt>
    <dgm:pt modelId="{F14CD9C8-F619-6046-A7A0-AED7A18639CD}" type="pres">
      <dgm:prSet presAssocID="{38360183-E159-E340-AB21-DB577D3F522A}" presName="diagram" presStyleCnt="0">
        <dgm:presLayoutVars>
          <dgm:dir/>
          <dgm:resizeHandles/>
        </dgm:presLayoutVars>
      </dgm:prSet>
      <dgm:spPr/>
      <dgm:t>
        <a:bodyPr/>
        <a:lstStyle/>
        <a:p>
          <a:endParaRPr lang="en-US"/>
        </a:p>
      </dgm:t>
    </dgm:pt>
    <dgm:pt modelId="{873B02D6-188C-0742-A0F2-9B2166430D48}" type="pres">
      <dgm:prSet presAssocID="{786ADC68-A6A6-1E45-9769-8C5C4933AA49}" presName="firstNode" presStyleLbl="node1" presStyleIdx="0" presStyleCnt="6" custScaleX="273009" custScaleY="181400" custLinFactNeighborX="-49456" custLinFactNeighborY="-84746">
        <dgm:presLayoutVars>
          <dgm:bulletEnabled val="1"/>
        </dgm:presLayoutVars>
      </dgm:prSet>
      <dgm:spPr/>
      <dgm:t>
        <a:bodyPr/>
        <a:lstStyle/>
        <a:p>
          <a:endParaRPr lang="en-US"/>
        </a:p>
      </dgm:t>
    </dgm:pt>
    <dgm:pt modelId="{EB5AD839-E882-E14A-AF59-69BFA3B6BF26}" type="pres">
      <dgm:prSet presAssocID="{26B01E35-3229-3649-9B45-72CC31D54256}" presName="sibTrans" presStyleLbl="sibTrans2D1" presStyleIdx="0" presStyleCnt="5" custScaleX="279778" custScaleY="86974"/>
      <dgm:spPr/>
      <dgm:t>
        <a:bodyPr/>
        <a:lstStyle/>
        <a:p>
          <a:endParaRPr lang="en-US"/>
        </a:p>
      </dgm:t>
    </dgm:pt>
    <dgm:pt modelId="{68182809-8FBD-A34A-8A43-D29945D2007B}" type="pres">
      <dgm:prSet presAssocID="{74707C60-6F74-BC49-945C-4996A8583A1A}" presName="middleNode" presStyleCnt="0"/>
      <dgm:spPr/>
    </dgm:pt>
    <dgm:pt modelId="{252A69CA-F7FA-C744-9523-9B4B88D21D86}" type="pres">
      <dgm:prSet presAssocID="{74707C60-6F74-BC49-945C-4996A8583A1A}" presName="padding" presStyleLbl="node1" presStyleIdx="0" presStyleCnt="6"/>
      <dgm:spPr/>
    </dgm:pt>
    <dgm:pt modelId="{8D15C98F-6F84-9940-AA22-3F213671C608}" type="pres">
      <dgm:prSet presAssocID="{74707C60-6F74-BC49-945C-4996A8583A1A}" presName="shape" presStyleLbl="node1" presStyleIdx="1" presStyleCnt="6" custScaleX="269600" custScaleY="234278" custLinFactX="-49330" custLinFactNeighborX="-100000" custLinFactNeighborY="64">
        <dgm:presLayoutVars>
          <dgm:bulletEnabled val="1"/>
        </dgm:presLayoutVars>
      </dgm:prSet>
      <dgm:spPr/>
      <dgm:t>
        <a:bodyPr/>
        <a:lstStyle/>
        <a:p>
          <a:endParaRPr lang="en-US"/>
        </a:p>
      </dgm:t>
    </dgm:pt>
    <dgm:pt modelId="{2159DFA3-370A-8A44-BC53-19ED2D1BA4BB}" type="pres">
      <dgm:prSet presAssocID="{A845B2BC-90E0-0647-8806-A8F06BC2FDDA}" presName="sibTrans" presStyleLbl="sibTrans2D1" presStyleIdx="1" presStyleCnt="5" custScaleX="169278" custScaleY="56747"/>
      <dgm:spPr/>
      <dgm:t>
        <a:bodyPr/>
        <a:lstStyle/>
        <a:p>
          <a:endParaRPr lang="en-US"/>
        </a:p>
      </dgm:t>
    </dgm:pt>
    <dgm:pt modelId="{07EBFA47-B93A-DA44-AA33-623ABF7C3007}" type="pres">
      <dgm:prSet presAssocID="{D4244714-BA5C-A149-AFC8-137EEB992D37}" presName="middleNode" presStyleCnt="0"/>
      <dgm:spPr/>
    </dgm:pt>
    <dgm:pt modelId="{8130A662-7022-2847-8FD4-A284F748C587}" type="pres">
      <dgm:prSet presAssocID="{D4244714-BA5C-A149-AFC8-137EEB992D37}" presName="padding" presStyleLbl="node1" presStyleIdx="1" presStyleCnt="6"/>
      <dgm:spPr/>
    </dgm:pt>
    <dgm:pt modelId="{3E173DBB-D70D-ED4A-AD5F-A873D0B0D67B}" type="pres">
      <dgm:prSet presAssocID="{D4244714-BA5C-A149-AFC8-137EEB992D37}" presName="shape" presStyleLbl="node1" presStyleIdx="2" presStyleCnt="6" custScaleX="285948" custScaleY="197158" custLinFactNeighborX="-90553" custLinFactNeighborY="-12923">
        <dgm:presLayoutVars>
          <dgm:bulletEnabled val="1"/>
        </dgm:presLayoutVars>
      </dgm:prSet>
      <dgm:spPr/>
      <dgm:t>
        <a:bodyPr/>
        <a:lstStyle/>
        <a:p>
          <a:endParaRPr lang="en-US"/>
        </a:p>
      </dgm:t>
    </dgm:pt>
    <dgm:pt modelId="{7B50441E-BCD8-0343-840C-E80F92732113}" type="pres">
      <dgm:prSet presAssocID="{20FB4C6A-4C8B-7740-A361-6057DF5FC3A5}" presName="sibTrans" presStyleLbl="sibTrans2D1" presStyleIdx="2" presStyleCnt="5" custScaleX="186022" custScaleY="65012"/>
      <dgm:spPr/>
      <dgm:t>
        <a:bodyPr/>
        <a:lstStyle/>
        <a:p>
          <a:endParaRPr lang="en-US"/>
        </a:p>
      </dgm:t>
    </dgm:pt>
    <dgm:pt modelId="{B23C6223-E473-1F49-ACE2-AE39ACCDFD73}" type="pres">
      <dgm:prSet presAssocID="{E7A37192-5737-D64F-A68F-BC972EAB89D1}" presName="middleNode" presStyleCnt="0"/>
      <dgm:spPr/>
    </dgm:pt>
    <dgm:pt modelId="{F8A7B430-2E16-484B-B414-E9C7715E289B}" type="pres">
      <dgm:prSet presAssocID="{E7A37192-5737-D64F-A68F-BC972EAB89D1}" presName="padding" presStyleLbl="node1" presStyleIdx="2" presStyleCnt="6"/>
      <dgm:spPr/>
    </dgm:pt>
    <dgm:pt modelId="{AEEAD500-5CB7-874B-9357-24BD8A4AAF52}" type="pres">
      <dgm:prSet presAssocID="{E7A37192-5737-D64F-A68F-BC972EAB89D1}" presName="shape" presStyleLbl="node1" presStyleIdx="3" presStyleCnt="6" custScaleX="259698" custScaleY="215110" custLinFactNeighborX="-59835" custLinFactNeighborY="-74165">
        <dgm:presLayoutVars>
          <dgm:bulletEnabled val="1"/>
        </dgm:presLayoutVars>
      </dgm:prSet>
      <dgm:spPr/>
      <dgm:t>
        <a:bodyPr/>
        <a:lstStyle/>
        <a:p>
          <a:endParaRPr lang="en-US"/>
        </a:p>
      </dgm:t>
    </dgm:pt>
    <dgm:pt modelId="{856A9144-4228-D74B-BC40-858D83A23B0A}" type="pres">
      <dgm:prSet presAssocID="{8D0137E6-3A77-A54F-A13C-B7F87D4D31AC}" presName="sibTrans" presStyleLbl="sibTrans2D1" presStyleIdx="3" presStyleCnt="5" custScaleX="135570" custScaleY="40635"/>
      <dgm:spPr/>
      <dgm:t>
        <a:bodyPr/>
        <a:lstStyle/>
        <a:p>
          <a:endParaRPr lang="en-US"/>
        </a:p>
      </dgm:t>
    </dgm:pt>
    <dgm:pt modelId="{FC74561B-217E-4BCF-8756-D578DF34C153}" type="pres">
      <dgm:prSet presAssocID="{9EE5E014-A0AF-BF42-9958-44F648C82751}" presName="middleNode" presStyleCnt="0"/>
      <dgm:spPr/>
    </dgm:pt>
    <dgm:pt modelId="{E11718AD-BD88-4194-8DD6-AB45704BCD4C}" type="pres">
      <dgm:prSet presAssocID="{9EE5E014-A0AF-BF42-9958-44F648C82751}" presName="padding" presStyleLbl="node1" presStyleIdx="3" presStyleCnt="6"/>
      <dgm:spPr/>
    </dgm:pt>
    <dgm:pt modelId="{A44CBD03-519D-45BB-9EC3-D57CFD2C4A4B}" type="pres">
      <dgm:prSet presAssocID="{9EE5E014-A0AF-BF42-9958-44F648C82751}" presName="shape" presStyleLbl="node1" presStyleIdx="4" presStyleCnt="6" custScaleX="220637" custScaleY="167471" custLinFactX="100000" custLinFactNeighborX="171382" custLinFactNeighborY="47132">
        <dgm:presLayoutVars>
          <dgm:bulletEnabled val="1"/>
        </dgm:presLayoutVars>
      </dgm:prSet>
      <dgm:spPr/>
      <dgm:t>
        <a:bodyPr/>
        <a:lstStyle/>
        <a:p>
          <a:endParaRPr lang="en-US"/>
        </a:p>
      </dgm:t>
    </dgm:pt>
    <dgm:pt modelId="{5B7EFDF5-789B-4FAD-9B1E-3F3207B3A60F}" type="pres">
      <dgm:prSet presAssocID="{9C3C24A6-D77F-4949-9BA8-BC92AE0433FB}" presName="sibTrans" presStyleLbl="sibTrans2D1" presStyleIdx="4" presStyleCnt="5" custScaleX="180800" custScaleY="55187"/>
      <dgm:spPr/>
      <dgm:t>
        <a:bodyPr/>
        <a:lstStyle/>
        <a:p>
          <a:endParaRPr lang="en-US"/>
        </a:p>
      </dgm:t>
    </dgm:pt>
    <dgm:pt modelId="{777DB4F2-1202-41A0-B5C4-DF385CABFAD4}" type="pres">
      <dgm:prSet presAssocID="{7C1DD96C-CC45-4B91-9C31-CC1B2E59C4E7}" presName="lastNode" presStyleLbl="node1" presStyleIdx="5" presStyleCnt="6" custScaleX="231987" custScaleY="148331" custLinFactY="100000" custLinFactNeighborX="582" custLinFactNeighborY="143453">
        <dgm:presLayoutVars>
          <dgm:bulletEnabled val="1"/>
        </dgm:presLayoutVars>
      </dgm:prSet>
      <dgm:spPr/>
      <dgm:t>
        <a:bodyPr/>
        <a:lstStyle/>
        <a:p>
          <a:endParaRPr lang="en-US"/>
        </a:p>
      </dgm:t>
    </dgm:pt>
  </dgm:ptLst>
  <dgm:cxnLst>
    <dgm:cxn modelId="{97B61EEF-ADAC-8B43-A96F-3527AC77E2DB}" srcId="{786ADC68-A6A6-1E45-9769-8C5C4933AA49}" destId="{EFCCC8BA-AC74-2942-BCFF-4E5AD0F6B9B5}" srcOrd="0" destOrd="0" parTransId="{55B1E414-9C84-0449-A07C-59A227EFF7A7}" sibTransId="{1CF206BC-476A-1A42-9BDB-1605B1F7417D}"/>
    <dgm:cxn modelId="{1A1E0BF0-F476-4E0E-8DB7-22F42B29492E}" type="presOf" srcId="{9C3C24A6-D77F-4949-9BA8-BC92AE0433FB}" destId="{5B7EFDF5-789B-4FAD-9B1E-3F3207B3A60F}" srcOrd="0" destOrd="0" presId="urn:microsoft.com/office/officeart/2005/8/layout/bProcess2"/>
    <dgm:cxn modelId="{9D53E5E5-0FFF-491A-A7F6-8930F2B4C748}" type="presOf" srcId="{74707C60-6F74-BC49-945C-4996A8583A1A}" destId="{8D15C98F-6F84-9940-AA22-3F213671C608}" srcOrd="0" destOrd="0" presId="urn:microsoft.com/office/officeart/2005/8/layout/bProcess2"/>
    <dgm:cxn modelId="{AABFB3BC-59C6-4DC1-B392-934BD3841C45}" type="presOf" srcId="{38360183-E159-E340-AB21-DB577D3F522A}" destId="{F14CD9C8-F619-6046-A7A0-AED7A18639CD}" srcOrd="0" destOrd="0" presId="urn:microsoft.com/office/officeart/2005/8/layout/bProcess2"/>
    <dgm:cxn modelId="{74621349-6BE4-F84C-BDB2-A52E932C5886}" srcId="{38360183-E159-E340-AB21-DB577D3F522A}" destId="{E7A37192-5737-D64F-A68F-BC972EAB89D1}" srcOrd="3" destOrd="0" parTransId="{49ED3005-761C-994A-83D0-603E22067537}" sibTransId="{8D0137E6-3A77-A54F-A13C-B7F87D4D31AC}"/>
    <dgm:cxn modelId="{A9934FF9-D838-4968-BD67-545D98BBAFBD}" type="presOf" srcId="{20FB4C6A-4C8B-7740-A361-6057DF5FC3A5}" destId="{7B50441E-BCD8-0343-840C-E80F92732113}" srcOrd="0" destOrd="0" presId="urn:microsoft.com/office/officeart/2005/8/layout/bProcess2"/>
    <dgm:cxn modelId="{BDAEB577-CB55-4631-A1BC-4E98860D04D8}" type="presOf" srcId="{E7A37192-5737-D64F-A68F-BC972EAB89D1}" destId="{AEEAD500-5CB7-874B-9357-24BD8A4AAF52}" srcOrd="0" destOrd="0" presId="urn:microsoft.com/office/officeart/2005/8/layout/bProcess2"/>
    <dgm:cxn modelId="{71BF88AC-8638-CE40-B2CC-F88C20E11C43}" srcId="{38360183-E159-E340-AB21-DB577D3F522A}" destId="{D4244714-BA5C-A149-AFC8-137EEB992D37}" srcOrd="2" destOrd="0" parTransId="{8A0F2A5D-2355-824F-ACF6-DC925ACCECE6}" sibTransId="{20FB4C6A-4C8B-7740-A361-6057DF5FC3A5}"/>
    <dgm:cxn modelId="{3AE9CD03-63FD-4300-8117-D06A7EA11D59}" type="presOf" srcId="{26B01E35-3229-3649-9B45-72CC31D54256}" destId="{EB5AD839-E882-E14A-AF59-69BFA3B6BF26}" srcOrd="0" destOrd="0" presId="urn:microsoft.com/office/officeart/2005/8/layout/bProcess2"/>
    <dgm:cxn modelId="{ACC17701-6041-014A-A966-BE831A8269BC}" srcId="{786ADC68-A6A6-1E45-9769-8C5C4933AA49}" destId="{3ED6E319-2975-BE4F-B05F-D2A4C1FCEA5B}" srcOrd="1" destOrd="0" parTransId="{1D528F39-D5D5-C54F-A5CC-B86493CB5629}" sibTransId="{80505380-F40D-7644-B8AE-1FF9FB7C1189}"/>
    <dgm:cxn modelId="{34CDFCFB-06D2-924C-B3E8-955A680ED176}" srcId="{38360183-E159-E340-AB21-DB577D3F522A}" destId="{786ADC68-A6A6-1E45-9769-8C5C4933AA49}" srcOrd="0" destOrd="0" parTransId="{11D1B91C-E9AA-E140-A9E6-E0F6D7E642D9}" sibTransId="{26B01E35-3229-3649-9B45-72CC31D54256}"/>
    <dgm:cxn modelId="{185C43C6-61E9-49A8-9EEB-FF5BFCFBA9A0}" type="presOf" srcId="{A845B2BC-90E0-0647-8806-A8F06BC2FDDA}" destId="{2159DFA3-370A-8A44-BC53-19ED2D1BA4BB}" srcOrd="0" destOrd="0" presId="urn:microsoft.com/office/officeart/2005/8/layout/bProcess2"/>
    <dgm:cxn modelId="{4E664A84-01CC-4D1D-B653-7D78D996830C}" type="presOf" srcId="{9EE5E014-A0AF-BF42-9958-44F648C82751}" destId="{A44CBD03-519D-45BB-9EC3-D57CFD2C4A4B}" srcOrd="0" destOrd="0" presId="urn:microsoft.com/office/officeart/2005/8/layout/bProcess2"/>
    <dgm:cxn modelId="{2572DDB5-C70D-47B5-8D5A-709CB204E26C}" type="presOf" srcId="{EFCCC8BA-AC74-2942-BCFF-4E5AD0F6B9B5}" destId="{873B02D6-188C-0742-A0F2-9B2166430D48}" srcOrd="0" destOrd="1" presId="urn:microsoft.com/office/officeart/2005/8/layout/bProcess2"/>
    <dgm:cxn modelId="{082D870B-721C-D946-8428-388A3E4224F6}" srcId="{38360183-E159-E340-AB21-DB577D3F522A}" destId="{9EE5E014-A0AF-BF42-9958-44F648C82751}" srcOrd="4" destOrd="0" parTransId="{B53111E2-DEA5-7C41-9764-FB1C6C2837AE}" sibTransId="{9C3C24A6-D77F-4949-9BA8-BC92AE0433FB}"/>
    <dgm:cxn modelId="{5F93A133-A62F-48BA-9514-0426EE2ACFDF}" type="presOf" srcId="{8D0137E6-3A77-A54F-A13C-B7F87D4D31AC}" destId="{856A9144-4228-D74B-BC40-858D83A23B0A}" srcOrd="0" destOrd="0" presId="urn:microsoft.com/office/officeart/2005/8/layout/bProcess2"/>
    <dgm:cxn modelId="{4C5F0667-ACB8-354A-BDAF-6599C44544E2}" srcId="{38360183-E159-E340-AB21-DB577D3F522A}" destId="{74707C60-6F74-BC49-945C-4996A8583A1A}" srcOrd="1" destOrd="0" parTransId="{45DE654E-590B-504A-BFD7-4E9846C133E2}" sibTransId="{A845B2BC-90E0-0647-8806-A8F06BC2FDDA}"/>
    <dgm:cxn modelId="{72AC9F14-6DC6-426E-88D7-A9F0EFBFEA5C}" type="presOf" srcId="{786ADC68-A6A6-1E45-9769-8C5C4933AA49}" destId="{873B02D6-188C-0742-A0F2-9B2166430D48}" srcOrd="0" destOrd="0" presId="urn:microsoft.com/office/officeart/2005/8/layout/bProcess2"/>
    <dgm:cxn modelId="{2DB661FD-619C-4142-98A4-77293D75F12B}" srcId="{38360183-E159-E340-AB21-DB577D3F522A}" destId="{7C1DD96C-CC45-4B91-9C31-CC1B2E59C4E7}" srcOrd="5" destOrd="0" parTransId="{BD065BB9-CAF8-46D9-B321-7F06E0EA7D48}" sibTransId="{0BCCAD22-B0D9-45F4-A786-6ABEBF21FAA8}"/>
    <dgm:cxn modelId="{501106ED-47F2-4CE6-AC98-E77173E42CF0}" type="presOf" srcId="{D4244714-BA5C-A149-AFC8-137EEB992D37}" destId="{3E173DBB-D70D-ED4A-AD5F-A873D0B0D67B}" srcOrd="0" destOrd="0" presId="urn:microsoft.com/office/officeart/2005/8/layout/bProcess2"/>
    <dgm:cxn modelId="{54F774D8-2E74-4424-BA19-737705DE0D90}" type="presOf" srcId="{7C1DD96C-CC45-4B91-9C31-CC1B2E59C4E7}" destId="{777DB4F2-1202-41A0-B5C4-DF385CABFAD4}" srcOrd="0" destOrd="0" presId="urn:microsoft.com/office/officeart/2005/8/layout/bProcess2"/>
    <dgm:cxn modelId="{3936DC4D-5A05-468C-9D88-11C61816146C}" type="presOf" srcId="{3ED6E319-2975-BE4F-B05F-D2A4C1FCEA5B}" destId="{873B02D6-188C-0742-A0F2-9B2166430D48}" srcOrd="0" destOrd="2" presId="urn:microsoft.com/office/officeart/2005/8/layout/bProcess2"/>
    <dgm:cxn modelId="{6FCDF1F5-06A1-46C2-8F2E-79322600BD29}" type="presParOf" srcId="{F14CD9C8-F619-6046-A7A0-AED7A18639CD}" destId="{873B02D6-188C-0742-A0F2-9B2166430D48}" srcOrd="0" destOrd="0" presId="urn:microsoft.com/office/officeart/2005/8/layout/bProcess2"/>
    <dgm:cxn modelId="{1F3581FF-96B3-45CE-BA3B-38FF0DF26AE6}" type="presParOf" srcId="{F14CD9C8-F619-6046-A7A0-AED7A18639CD}" destId="{EB5AD839-E882-E14A-AF59-69BFA3B6BF26}" srcOrd="1" destOrd="0" presId="urn:microsoft.com/office/officeart/2005/8/layout/bProcess2"/>
    <dgm:cxn modelId="{B3CE4D01-DC6C-4664-AE5C-B25C82EE3A22}" type="presParOf" srcId="{F14CD9C8-F619-6046-A7A0-AED7A18639CD}" destId="{68182809-8FBD-A34A-8A43-D29945D2007B}" srcOrd="2" destOrd="0" presId="urn:microsoft.com/office/officeart/2005/8/layout/bProcess2"/>
    <dgm:cxn modelId="{B38F327C-612A-4560-8FF2-3A4D5BD33BB2}" type="presParOf" srcId="{68182809-8FBD-A34A-8A43-D29945D2007B}" destId="{252A69CA-F7FA-C744-9523-9B4B88D21D86}" srcOrd="0" destOrd="0" presId="urn:microsoft.com/office/officeart/2005/8/layout/bProcess2"/>
    <dgm:cxn modelId="{28F22C42-9FA3-40BA-8E1F-25DA57D99361}" type="presParOf" srcId="{68182809-8FBD-A34A-8A43-D29945D2007B}" destId="{8D15C98F-6F84-9940-AA22-3F213671C608}" srcOrd="1" destOrd="0" presId="urn:microsoft.com/office/officeart/2005/8/layout/bProcess2"/>
    <dgm:cxn modelId="{3B001341-F264-4B5B-B37A-12244C3C890F}" type="presParOf" srcId="{F14CD9C8-F619-6046-A7A0-AED7A18639CD}" destId="{2159DFA3-370A-8A44-BC53-19ED2D1BA4BB}" srcOrd="3" destOrd="0" presId="urn:microsoft.com/office/officeart/2005/8/layout/bProcess2"/>
    <dgm:cxn modelId="{D7C2E15E-F41E-442A-81B3-6D5F1267A6B7}" type="presParOf" srcId="{F14CD9C8-F619-6046-A7A0-AED7A18639CD}" destId="{07EBFA47-B93A-DA44-AA33-623ABF7C3007}" srcOrd="4" destOrd="0" presId="urn:microsoft.com/office/officeart/2005/8/layout/bProcess2"/>
    <dgm:cxn modelId="{5019A49C-898A-4D22-8B7F-B87CC43BECC2}" type="presParOf" srcId="{07EBFA47-B93A-DA44-AA33-623ABF7C3007}" destId="{8130A662-7022-2847-8FD4-A284F748C587}" srcOrd="0" destOrd="0" presId="urn:microsoft.com/office/officeart/2005/8/layout/bProcess2"/>
    <dgm:cxn modelId="{4F2A7DA4-8B52-42F5-932C-71D0605A2B2F}" type="presParOf" srcId="{07EBFA47-B93A-DA44-AA33-623ABF7C3007}" destId="{3E173DBB-D70D-ED4A-AD5F-A873D0B0D67B}" srcOrd="1" destOrd="0" presId="urn:microsoft.com/office/officeart/2005/8/layout/bProcess2"/>
    <dgm:cxn modelId="{7604F554-0A6E-411F-8B30-6E710821AC1C}" type="presParOf" srcId="{F14CD9C8-F619-6046-A7A0-AED7A18639CD}" destId="{7B50441E-BCD8-0343-840C-E80F92732113}" srcOrd="5" destOrd="0" presId="urn:microsoft.com/office/officeart/2005/8/layout/bProcess2"/>
    <dgm:cxn modelId="{EA558F3E-4E0D-4585-924D-250155207863}" type="presParOf" srcId="{F14CD9C8-F619-6046-A7A0-AED7A18639CD}" destId="{B23C6223-E473-1F49-ACE2-AE39ACCDFD73}" srcOrd="6" destOrd="0" presId="urn:microsoft.com/office/officeart/2005/8/layout/bProcess2"/>
    <dgm:cxn modelId="{18E8A0E0-531D-44C7-A4D2-15B5886E85B7}" type="presParOf" srcId="{B23C6223-E473-1F49-ACE2-AE39ACCDFD73}" destId="{F8A7B430-2E16-484B-B414-E9C7715E289B}" srcOrd="0" destOrd="0" presId="urn:microsoft.com/office/officeart/2005/8/layout/bProcess2"/>
    <dgm:cxn modelId="{5DE7ED35-3147-49E1-B9B7-4A423B3C311C}" type="presParOf" srcId="{B23C6223-E473-1F49-ACE2-AE39ACCDFD73}" destId="{AEEAD500-5CB7-874B-9357-24BD8A4AAF52}" srcOrd="1" destOrd="0" presId="urn:microsoft.com/office/officeart/2005/8/layout/bProcess2"/>
    <dgm:cxn modelId="{0DC5CF39-C798-4ED3-A7B1-436560ADB0EC}" type="presParOf" srcId="{F14CD9C8-F619-6046-A7A0-AED7A18639CD}" destId="{856A9144-4228-D74B-BC40-858D83A23B0A}" srcOrd="7" destOrd="0" presId="urn:microsoft.com/office/officeart/2005/8/layout/bProcess2"/>
    <dgm:cxn modelId="{1B392A13-89A4-42AF-8D11-3485721B7A93}" type="presParOf" srcId="{F14CD9C8-F619-6046-A7A0-AED7A18639CD}" destId="{FC74561B-217E-4BCF-8756-D578DF34C153}" srcOrd="8" destOrd="0" presId="urn:microsoft.com/office/officeart/2005/8/layout/bProcess2"/>
    <dgm:cxn modelId="{B70FBBF3-5ED0-4D2D-A6D3-F25A0DD6818B}" type="presParOf" srcId="{FC74561B-217E-4BCF-8756-D578DF34C153}" destId="{E11718AD-BD88-4194-8DD6-AB45704BCD4C}" srcOrd="0" destOrd="0" presId="urn:microsoft.com/office/officeart/2005/8/layout/bProcess2"/>
    <dgm:cxn modelId="{65B5E403-F956-4CF4-BF08-D772260E2635}" type="presParOf" srcId="{FC74561B-217E-4BCF-8756-D578DF34C153}" destId="{A44CBD03-519D-45BB-9EC3-D57CFD2C4A4B}" srcOrd="1" destOrd="0" presId="urn:microsoft.com/office/officeart/2005/8/layout/bProcess2"/>
    <dgm:cxn modelId="{9FFFA402-C132-43A1-8664-DE7A8514AF95}" type="presParOf" srcId="{F14CD9C8-F619-6046-A7A0-AED7A18639CD}" destId="{5B7EFDF5-789B-4FAD-9B1E-3F3207B3A60F}" srcOrd="9" destOrd="0" presId="urn:microsoft.com/office/officeart/2005/8/layout/bProcess2"/>
    <dgm:cxn modelId="{FC74C39D-C3F7-4F16-806B-C622BDE86A34}" type="presParOf" srcId="{F14CD9C8-F619-6046-A7A0-AED7A18639CD}" destId="{777DB4F2-1202-41A0-B5C4-DF385CABFAD4}" srcOrd="10"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B02D6-188C-0742-A0F2-9B2166430D48}">
      <dsp:nvSpPr>
        <dsp:cNvPr id="0" name=""/>
        <dsp:cNvSpPr/>
      </dsp:nvSpPr>
      <dsp:spPr>
        <a:xfrm>
          <a:off x="0" y="41956"/>
          <a:ext cx="2795509" cy="1857467"/>
        </a:xfrm>
        <a:prstGeom prst="ellipse">
          <a:avLst/>
        </a:prstGeom>
        <a:solidFill>
          <a:srgbClr val="2A358C"/>
        </a:solidFill>
        <a:ln>
          <a:solidFill>
            <a:srgbClr val="007DFF"/>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r>
            <a:rPr lang="en-US" sz="1800" kern="1200" dirty="0" smtClean="0"/>
            <a:t>Establish CPRA Task Force</a:t>
          </a:r>
          <a:endParaRPr lang="en-US" sz="1800" kern="1200" dirty="0"/>
        </a:p>
        <a:p>
          <a:pPr marL="114300" lvl="1" indent="-114300" algn="l" defTabSz="622300">
            <a:lnSpc>
              <a:spcPct val="90000"/>
            </a:lnSpc>
            <a:spcBef>
              <a:spcPct val="0"/>
            </a:spcBef>
            <a:spcAft>
              <a:spcPct val="15000"/>
            </a:spcAft>
            <a:buChar char="••"/>
          </a:pPr>
          <a:r>
            <a:rPr lang="en-US" sz="1400" kern="1200" dirty="0" smtClean="0"/>
            <a:t>Agree on a lead agency</a:t>
          </a:r>
          <a:endParaRPr lang="en-US" sz="1400" kern="1200" dirty="0"/>
        </a:p>
        <a:p>
          <a:pPr marL="114300" lvl="1" indent="-114300" algn="l" defTabSz="622300">
            <a:lnSpc>
              <a:spcPct val="90000"/>
            </a:lnSpc>
            <a:spcBef>
              <a:spcPct val="0"/>
            </a:spcBef>
            <a:spcAft>
              <a:spcPct val="15000"/>
            </a:spcAft>
            <a:buChar char="••"/>
          </a:pPr>
          <a:r>
            <a:rPr lang="en-US" sz="1400" kern="1200" dirty="0" smtClean="0"/>
            <a:t>Define roles and responsibilities</a:t>
          </a:r>
          <a:endParaRPr lang="en-US" sz="1400" kern="1200" dirty="0"/>
        </a:p>
      </dsp:txBody>
      <dsp:txXfrm>
        <a:off x="409393" y="313976"/>
        <a:ext cx="1976723" cy="1313427"/>
      </dsp:txXfrm>
    </dsp:sp>
    <dsp:sp modelId="{EB5AD839-E882-E14A-AF59-69BFA3B6BF26}">
      <dsp:nvSpPr>
        <dsp:cNvPr id="0" name=""/>
        <dsp:cNvSpPr/>
      </dsp:nvSpPr>
      <dsp:spPr>
        <a:xfrm rot="11350219">
          <a:off x="990895" y="1944267"/>
          <a:ext cx="311703" cy="1162584"/>
        </a:xfrm>
        <a:prstGeom prst="triangle">
          <a:avLst/>
        </a:prstGeom>
        <a:solidFill>
          <a:srgbClr val="0070C0"/>
        </a:solidFill>
        <a:ln>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D15C98F-6F84-9940-AA22-3F213671C608}">
      <dsp:nvSpPr>
        <dsp:cNvPr id="0" name=""/>
        <dsp:cNvSpPr/>
      </dsp:nvSpPr>
      <dsp:spPr>
        <a:xfrm>
          <a:off x="0" y="3126014"/>
          <a:ext cx="1841321" cy="1600078"/>
        </a:xfrm>
        <a:prstGeom prst="ellipse">
          <a:avLst/>
        </a:prstGeom>
        <a:solidFill>
          <a:srgbClr val="2A358C"/>
        </a:solidFill>
        <a:ln>
          <a:solidFill>
            <a:srgbClr val="007DFF"/>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Develop an assessment plan</a:t>
          </a:r>
          <a:endParaRPr lang="en-US" sz="1800" kern="1200" dirty="0"/>
        </a:p>
      </dsp:txBody>
      <dsp:txXfrm>
        <a:off x="269655" y="3360340"/>
        <a:ext cx="1302011" cy="1131426"/>
      </dsp:txXfrm>
    </dsp:sp>
    <dsp:sp modelId="{2159DFA3-370A-8A44-BC53-19ED2D1BA4BB}">
      <dsp:nvSpPr>
        <dsp:cNvPr id="0" name=""/>
        <dsp:cNvSpPr/>
      </dsp:nvSpPr>
      <dsp:spPr>
        <a:xfrm rot="5447565">
          <a:off x="2178267" y="3593154"/>
          <a:ext cx="203373" cy="703415"/>
        </a:xfrm>
        <a:prstGeom prst="triangle">
          <a:avLst/>
        </a:prstGeom>
        <a:solidFill>
          <a:srgbClr val="0070C0"/>
        </a:solidFill>
        <a:ln>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E173DBB-D70D-ED4A-AD5F-A873D0B0D67B}">
      <dsp:nvSpPr>
        <dsp:cNvPr id="0" name=""/>
        <dsp:cNvSpPr/>
      </dsp:nvSpPr>
      <dsp:spPr>
        <a:xfrm>
          <a:off x="2694987" y="3290839"/>
          <a:ext cx="1952975" cy="1346555"/>
        </a:xfrm>
        <a:prstGeom prst="ellipse">
          <a:avLst/>
        </a:prstGeom>
        <a:solidFill>
          <a:srgbClr val="2A358C"/>
        </a:solidFill>
        <a:ln>
          <a:solidFill>
            <a:srgbClr val="007DFF"/>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Adapt WWNKs  and tools to local context</a:t>
          </a:r>
          <a:endParaRPr lang="en-US" sz="1700" kern="1200" dirty="0"/>
        </a:p>
      </dsp:txBody>
      <dsp:txXfrm>
        <a:off x="2980994" y="3488037"/>
        <a:ext cx="1380961" cy="952159"/>
      </dsp:txXfrm>
    </dsp:sp>
    <dsp:sp modelId="{7B50441E-BCD8-0343-840C-E80F92732113}">
      <dsp:nvSpPr>
        <dsp:cNvPr id="0" name=""/>
        <dsp:cNvSpPr/>
      </dsp:nvSpPr>
      <dsp:spPr>
        <a:xfrm rot="329148">
          <a:off x="3658098" y="2503885"/>
          <a:ext cx="232994" cy="772992"/>
        </a:xfrm>
        <a:prstGeom prst="triangle">
          <a:avLst/>
        </a:prstGeom>
        <a:solidFill>
          <a:srgbClr val="0070C0"/>
        </a:solidFill>
        <a:ln>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EEAD500-5CB7-874B-9357-24BD8A4AAF52}">
      <dsp:nvSpPr>
        <dsp:cNvPr id="0" name=""/>
        <dsp:cNvSpPr/>
      </dsp:nvSpPr>
      <dsp:spPr>
        <a:xfrm>
          <a:off x="2994427" y="1045015"/>
          <a:ext cx="1773692" cy="1469164"/>
        </a:xfrm>
        <a:prstGeom prst="ellipse">
          <a:avLst/>
        </a:prstGeom>
        <a:solidFill>
          <a:srgbClr val="2A358C"/>
        </a:solidFill>
        <a:ln>
          <a:solidFill>
            <a:srgbClr val="007DFF"/>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Recruit and train the assessment teams</a:t>
          </a:r>
          <a:endParaRPr lang="en-US" sz="1700" kern="1200" dirty="0"/>
        </a:p>
      </dsp:txBody>
      <dsp:txXfrm>
        <a:off x="3254178" y="1260169"/>
        <a:ext cx="1254190" cy="1038856"/>
      </dsp:txXfrm>
    </dsp:sp>
    <dsp:sp modelId="{856A9144-4228-D74B-BC40-858D83A23B0A}">
      <dsp:nvSpPr>
        <dsp:cNvPr id="0" name=""/>
        <dsp:cNvSpPr/>
      </dsp:nvSpPr>
      <dsp:spPr>
        <a:xfrm rot="4182490">
          <a:off x="5016798" y="1051142"/>
          <a:ext cx="145630" cy="563345"/>
        </a:xfrm>
        <a:prstGeom prst="triangle">
          <a:avLst/>
        </a:prstGeom>
        <a:solidFill>
          <a:srgbClr val="0070C0"/>
        </a:solidFill>
        <a:ln>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44CBD03-519D-45BB-9EC3-D57CFD2C4A4B}">
      <dsp:nvSpPr>
        <dsp:cNvPr id="0" name=""/>
        <dsp:cNvSpPr/>
      </dsp:nvSpPr>
      <dsp:spPr>
        <a:xfrm>
          <a:off x="5389972" y="371268"/>
          <a:ext cx="1506912" cy="1143798"/>
        </a:xfrm>
        <a:prstGeom prst="ellipse">
          <a:avLst/>
        </a:prstGeom>
        <a:solidFill>
          <a:srgbClr val="2A358C"/>
        </a:solidFill>
        <a:ln>
          <a:solidFill>
            <a:srgbClr val="007DFF"/>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Carry out data collection</a:t>
          </a:r>
          <a:endParaRPr lang="en-US" sz="1600" kern="1200" dirty="0"/>
        </a:p>
      </dsp:txBody>
      <dsp:txXfrm>
        <a:off x="5610654" y="538773"/>
        <a:ext cx="1065548" cy="808788"/>
      </dsp:txXfrm>
    </dsp:sp>
    <dsp:sp modelId="{5B7EFDF5-789B-4FAD-9B1E-3F3207B3A60F}">
      <dsp:nvSpPr>
        <dsp:cNvPr id="0" name=""/>
        <dsp:cNvSpPr/>
      </dsp:nvSpPr>
      <dsp:spPr>
        <a:xfrm rot="9638453">
          <a:off x="6429676" y="1663675"/>
          <a:ext cx="197782" cy="751293"/>
        </a:xfrm>
        <a:prstGeom prst="triangle">
          <a:avLst/>
        </a:prstGeom>
        <a:solidFill>
          <a:srgbClr val="0070C0"/>
        </a:solidFill>
        <a:ln>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77DB4F2-1202-41A0-B5C4-DF385CABFAD4}">
      <dsp:nvSpPr>
        <dsp:cNvPr id="0" name=""/>
        <dsp:cNvSpPr/>
      </dsp:nvSpPr>
      <dsp:spPr>
        <a:xfrm>
          <a:off x="5784364" y="2542231"/>
          <a:ext cx="2375459" cy="1518853"/>
        </a:xfrm>
        <a:prstGeom prst="ellipse">
          <a:avLst/>
        </a:prstGeom>
        <a:solidFill>
          <a:srgbClr val="2A358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Analysis, interpretation and report writing</a:t>
          </a:r>
          <a:endParaRPr lang="en-US" sz="1600" kern="1200" dirty="0"/>
        </a:p>
      </dsp:txBody>
      <dsp:txXfrm>
        <a:off x="6132242" y="2764662"/>
        <a:ext cx="1679703" cy="10739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B02D6-188C-0742-A0F2-9B2166430D48}">
      <dsp:nvSpPr>
        <dsp:cNvPr id="0" name=""/>
        <dsp:cNvSpPr/>
      </dsp:nvSpPr>
      <dsp:spPr>
        <a:xfrm>
          <a:off x="0" y="41956"/>
          <a:ext cx="2795509" cy="1857467"/>
        </a:xfrm>
        <a:prstGeom prst="ellipse">
          <a:avLst/>
        </a:prstGeom>
        <a:solidFill>
          <a:srgbClr val="C00000"/>
        </a:solidFill>
        <a:ln>
          <a:solidFill>
            <a:srgbClr val="007DFF"/>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r>
            <a:rPr lang="en-US" sz="1800" kern="1200" dirty="0" smtClean="0"/>
            <a:t>Establish CPRA Task Force</a:t>
          </a:r>
          <a:endParaRPr lang="en-US" sz="1800" kern="1200" dirty="0"/>
        </a:p>
        <a:p>
          <a:pPr marL="114300" lvl="1" indent="-114300" algn="l" defTabSz="622300">
            <a:lnSpc>
              <a:spcPct val="90000"/>
            </a:lnSpc>
            <a:spcBef>
              <a:spcPct val="0"/>
            </a:spcBef>
            <a:spcAft>
              <a:spcPct val="15000"/>
            </a:spcAft>
            <a:buChar char="••"/>
          </a:pPr>
          <a:r>
            <a:rPr lang="en-US" sz="1400" kern="1200" dirty="0" smtClean="0"/>
            <a:t>Agree on a lead agency</a:t>
          </a:r>
          <a:endParaRPr lang="en-US" sz="1400" kern="1200" dirty="0"/>
        </a:p>
        <a:p>
          <a:pPr marL="114300" lvl="1" indent="-114300" algn="l" defTabSz="622300">
            <a:lnSpc>
              <a:spcPct val="90000"/>
            </a:lnSpc>
            <a:spcBef>
              <a:spcPct val="0"/>
            </a:spcBef>
            <a:spcAft>
              <a:spcPct val="15000"/>
            </a:spcAft>
            <a:buChar char="••"/>
          </a:pPr>
          <a:r>
            <a:rPr lang="en-US" sz="1400" kern="1200" dirty="0" smtClean="0"/>
            <a:t>Define roles and responsibilities</a:t>
          </a:r>
          <a:endParaRPr lang="en-US" sz="1400" kern="1200" dirty="0"/>
        </a:p>
      </dsp:txBody>
      <dsp:txXfrm>
        <a:off x="409393" y="313976"/>
        <a:ext cx="1976723" cy="1313427"/>
      </dsp:txXfrm>
    </dsp:sp>
    <dsp:sp modelId="{EB5AD839-E882-E14A-AF59-69BFA3B6BF26}">
      <dsp:nvSpPr>
        <dsp:cNvPr id="0" name=""/>
        <dsp:cNvSpPr/>
      </dsp:nvSpPr>
      <dsp:spPr>
        <a:xfrm rot="11350219">
          <a:off x="990895" y="1944267"/>
          <a:ext cx="311703" cy="1162584"/>
        </a:xfrm>
        <a:prstGeom prst="triangle">
          <a:avLst/>
        </a:prstGeom>
        <a:solidFill>
          <a:srgbClr val="0070C0"/>
        </a:solidFill>
        <a:ln>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D15C98F-6F84-9940-AA22-3F213671C608}">
      <dsp:nvSpPr>
        <dsp:cNvPr id="0" name=""/>
        <dsp:cNvSpPr/>
      </dsp:nvSpPr>
      <dsp:spPr>
        <a:xfrm>
          <a:off x="0" y="3126014"/>
          <a:ext cx="1841321" cy="1600078"/>
        </a:xfrm>
        <a:prstGeom prst="ellipse">
          <a:avLst/>
        </a:prstGeom>
        <a:solidFill>
          <a:srgbClr val="2A358C"/>
        </a:solidFill>
        <a:ln>
          <a:solidFill>
            <a:srgbClr val="007DFF"/>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Develop an assessment plan</a:t>
          </a:r>
          <a:endParaRPr lang="en-US" sz="1800" kern="1200" dirty="0"/>
        </a:p>
      </dsp:txBody>
      <dsp:txXfrm>
        <a:off x="269655" y="3360340"/>
        <a:ext cx="1302011" cy="1131426"/>
      </dsp:txXfrm>
    </dsp:sp>
    <dsp:sp modelId="{2159DFA3-370A-8A44-BC53-19ED2D1BA4BB}">
      <dsp:nvSpPr>
        <dsp:cNvPr id="0" name=""/>
        <dsp:cNvSpPr/>
      </dsp:nvSpPr>
      <dsp:spPr>
        <a:xfrm rot="5447565">
          <a:off x="2178267" y="3593154"/>
          <a:ext cx="203373" cy="703415"/>
        </a:xfrm>
        <a:prstGeom prst="triangle">
          <a:avLst/>
        </a:prstGeom>
        <a:solidFill>
          <a:srgbClr val="0070C0"/>
        </a:solidFill>
        <a:ln>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E173DBB-D70D-ED4A-AD5F-A873D0B0D67B}">
      <dsp:nvSpPr>
        <dsp:cNvPr id="0" name=""/>
        <dsp:cNvSpPr/>
      </dsp:nvSpPr>
      <dsp:spPr>
        <a:xfrm>
          <a:off x="2694987" y="3290839"/>
          <a:ext cx="1952975" cy="1346555"/>
        </a:xfrm>
        <a:prstGeom prst="ellipse">
          <a:avLst/>
        </a:prstGeom>
        <a:solidFill>
          <a:srgbClr val="2A358C"/>
        </a:solidFill>
        <a:ln>
          <a:solidFill>
            <a:srgbClr val="007DFF"/>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Adapt WWNKs  and tools to local context</a:t>
          </a:r>
          <a:endParaRPr lang="en-US" sz="1700" kern="1200" dirty="0"/>
        </a:p>
      </dsp:txBody>
      <dsp:txXfrm>
        <a:off x="2980994" y="3488037"/>
        <a:ext cx="1380961" cy="952159"/>
      </dsp:txXfrm>
    </dsp:sp>
    <dsp:sp modelId="{7B50441E-BCD8-0343-840C-E80F92732113}">
      <dsp:nvSpPr>
        <dsp:cNvPr id="0" name=""/>
        <dsp:cNvSpPr/>
      </dsp:nvSpPr>
      <dsp:spPr>
        <a:xfrm rot="329148">
          <a:off x="3658098" y="2503885"/>
          <a:ext cx="232994" cy="772992"/>
        </a:xfrm>
        <a:prstGeom prst="triangle">
          <a:avLst/>
        </a:prstGeom>
        <a:solidFill>
          <a:srgbClr val="0070C0"/>
        </a:solidFill>
        <a:ln>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EEAD500-5CB7-874B-9357-24BD8A4AAF52}">
      <dsp:nvSpPr>
        <dsp:cNvPr id="0" name=""/>
        <dsp:cNvSpPr/>
      </dsp:nvSpPr>
      <dsp:spPr>
        <a:xfrm>
          <a:off x="2994427" y="1045015"/>
          <a:ext cx="1773692" cy="1469164"/>
        </a:xfrm>
        <a:prstGeom prst="ellipse">
          <a:avLst/>
        </a:prstGeom>
        <a:solidFill>
          <a:srgbClr val="2A358C"/>
        </a:solidFill>
        <a:ln>
          <a:solidFill>
            <a:srgbClr val="007DFF"/>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Recruit and train the assessment teams</a:t>
          </a:r>
          <a:endParaRPr lang="en-US" sz="1700" kern="1200" dirty="0"/>
        </a:p>
      </dsp:txBody>
      <dsp:txXfrm>
        <a:off x="3254178" y="1260169"/>
        <a:ext cx="1254190" cy="1038856"/>
      </dsp:txXfrm>
    </dsp:sp>
    <dsp:sp modelId="{856A9144-4228-D74B-BC40-858D83A23B0A}">
      <dsp:nvSpPr>
        <dsp:cNvPr id="0" name=""/>
        <dsp:cNvSpPr/>
      </dsp:nvSpPr>
      <dsp:spPr>
        <a:xfrm rot="4182490">
          <a:off x="5016798" y="1051142"/>
          <a:ext cx="145630" cy="563345"/>
        </a:xfrm>
        <a:prstGeom prst="triangle">
          <a:avLst/>
        </a:prstGeom>
        <a:solidFill>
          <a:srgbClr val="0070C0"/>
        </a:solidFill>
        <a:ln>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44CBD03-519D-45BB-9EC3-D57CFD2C4A4B}">
      <dsp:nvSpPr>
        <dsp:cNvPr id="0" name=""/>
        <dsp:cNvSpPr/>
      </dsp:nvSpPr>
      <dsp:spPr>
        <a:xfrm>
          <a:off x="5389972" y="371268"/>
          <a:ext cx="1506912" cy="1143798"/>
        </a:xfrm>
        <a:prstGeom prst="ellipse">
          <a:avLst/>
        </a:prstGeom>
        <a:solidFill>
          <a:srgbClr val="2A358C"/>
        </a:solidFill>
        <a:ln>
          <a:solidFill>
            <a:srgbClr val="007DFF"/>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Carry out data collection</a:t>
          </a:r>
          <a:endParaRPr lang="en-US" sz="1600" kern="1200" dirty="0"/>
        </a:p>
      </dsp:txBody>
      <dsp:txXfrm>
        <a:off x="5610654" y="538773"/>
        <a:ext cx="1065548" cy="808788"/>
      </dsp:txXfrm>
    </dsp:sp>
    <dsp:sp modelId="{5B7EFDF5-789B-4FAD-9B1E-3F3207B3A60F}">
      <dsp:nvSpPr>
        <dsp:cNvPr id="0" name=""/>
        <dsp:cNvSpPr/>
      </dsp:nvSpPr>
      <dsp:spPr>
        <a:xfrm rot="9638453">
          <a:off x="6429676" y="1663675"/>
          <a:ext cx="197782" cy="751293"/>
        </a:xfrm>
        <a:prstGeom prst="triangle">
          <a:avLst/>
        </a:prstGeom>
        <a:solidFill>
          <a:srgbClr val="0070C0"/>
        </a:solidFill>
        <a:ln>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77DB4F2-1202-41A0-B5C4-DF385CABFAD4}">
      <dsp:nvSpPr>
        <dsp:cNvPr id="0" name=""/>
        <dsp:cNvSpPr/>
      </dsp:nvSpPr>
      <dsp:spPr>
        <a:xfrm>
          <a:off x="5784364" y="2542231"/>
          <a:ext cx="2375459" cy="1518853"/>
        </a:xfrm>
        <a:prstGeom prst="ellipse">
          <a:avLst/>
        </a:prstGeom>
        <a:solidFill>
          <a:srgbClr val="2A358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Analysis, interpretation and report writing</a:t>
          </a:r>
          <a:endParaRPr lang="en-US" sz="1600" kern="1200" dirty="0"/>
        </a:p>
      </dsp:txBody>
      <dsp:txXfrm>
        <a:off x="6132242" y="2764662"/>
        <a:ext cx="1679703" cy="10739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B02D6-188C-0742-A0F2-9B2166430D48}">
      <dsp:nvSpPr>
        <dsp:cNvPr id="0" name=""/>
        <dsp:cNvSpPr/>
      </dsp:nvSpPr>
      <dsp:spPr>
        <a:xfrm>
          <a:off x="0" y="41956"/>
          <a:ext cx="2795509" cy="1857467"/>
        </a:xfrm>
        <a:prstGeom prst="ellipse">
          <a:avLst/>
        </a:prstGeom>
        <a:solidFill>
          <a:srgbClr val="C00000"/>
        </a:solidFill>
        <a:ln>
          <a:solidFill>
            <a:srgbClr val="007DFF"/>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r>
            <a:rPr lang="en-US" sz="1800" kern="1200" dirty="0" smtClean="0"/>
            <a:t>Establish CPRA Task Force</a:t>
          </a:r>
          <a:endParaRPr lang="en-US" sz="1800" kern="1200" dirty="0"/>
        </a:p>
        <a:p>
          <a:pPr marL="114300" lvl="1" indent="-114300" algn="l" defTabSz="622300">
            <a:lnSpc>
              <a:spcPct val="90000"/>
            </a:lnSpc>
            <a:spcBef>
              <a:spcPct val="0"/>
            </a:spcBef>
            <a:spcAft>
              <a:spcPct val="15000"/>
            </a:spcAft>
            <a:buChar char="••"/>
          </a:pPr>
          <a:r>
            <a:rPr lang="en-US" sz="1400" kern="1200" dirty="0" smtClean="0"/>
            <a:t>Agree on a lead agency</a:t>
          </a:r>
          <a:endParaRPr lang="en-US" sz="1400" kern="1200" dirty="0"/>
        </a:p>
        <a:p>
          <a:pPr marL="114300" lvl="1" indent="-114300" algn="l" defTabSz="622300">
            <a:lnSpc>
              <a:spcPct val="90000"/>
            </a:lnSpc>
            <a:spcBef>
              <a:spcPct val="0"/>
            </a:spcBef>
            <a:spcAft>
              <a:spcPct val="15000"/>
            </a:spcAft>
            <a:buChar char="••"/>
          </a:pPr>
          <a:r>
            <a:rPr lang="en-US" sz="1400" kern="1200" dirty="0" smtClean="0"/>
            <a:t>Define roles and responsibilities</a:t>
          </a:r>
          <a:endParaRPr lang="en-US" sz="1400" kern="1200" dirty="0"/>
        </a:p>
      </dsp:txBody>
      <dsp:txXfrm>
        <a:off x="409393" y="313976"/>
        <a:ext cx="1976723" cy="1313427"/>
      </dsp:txXfrm>
    </dsp:sp>
    <dsp:sp modelId="{EB5AD839-E882-E14A-AF59-69BFA3B6BF26}">
      <dsp:nvSpPr>
        <dsp:cNvPr id="0" name=""/>
        <dsp:cNvSpPr/>
      </dsp:nvSpPr>
      <dsp:spPr>
        <a:xfrm rot="11350219">
          <a:off x="990895" y="1944267"/>
          <a:ext cx="311703" cy="1162584"/>
        </a:xfrm>
        <a:prstGeom prst="triangle">
          <a:avLst/>
        </a:prstGeom>
        <a:solidFill>
          <a:srgbClr val="0070C0"/>
        </a:solidFill>
        <a:ln>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D15C98F-6F84-9940-AA22-3F213671C608}">
      <dsp:nvSpPr>
        <dsp:cNvPr id="0" name=""/>
        <dsp:cNvSpPr/>
      </dsp:nvSpPr>
      <dsp:spPr>
        <a:xfrm>
          <a:off x="0" y="3126014"/>
          <a:ext cx="1841321" cy="1600078"/>
        </a:xfrm>
        <a:prstGeom prst="ellipse">
          <a:avLst/>
        </a:prstGeom>
        <a:solidFill>
          <a:srgbClr val="C00000"/>
        </a:solidFill>
        <a:ln>
          <a:solidFill>
            <a:srgbClr val="007DFF"/>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Develop an assessment plan</a:t>
          </a:r>
          <a:endParaRPr lang="en-US" sz="1800" kern="1200" dirty="0"/>
        </a:p>
      </dsp:txBody>
      <dsp:txXfrm>
        <a:off x="269655" y="3360340"/>
        <a:ext cx="1302011" cy="1131426"/>
      </dsp:txXfrm>
    </dsp:sp>
    <dsp:sp modelId="{2159DFA3-370A-8A44-BC53-19ED2D1BA4BB}">
      <dsp:nvSpPr>
        <dsp:cNvPr id="0" name=""/>
        <dsp:cNvSpPr/>
      </dsp:nvSpPr>
      <dsp:spPr>
        <a:xfrm rot="5447565">
          <a:off x="2178267" y="3593154"/>
          <a:ext cx="203373" cy="703415"/>
        </a:xfrm>
        <a:prstGeom prst="triangle">
          <a:avLst/>
        </a:prstGeom>
        <a:solidFill>
          <a:srgbClr val="0070C0"/>
        </a:solidFill>
        <a:ln>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E173DBB-D70D-ED4A-AD5F-A873D0B0D67B}">
      <dsp:nvSpPr>
        <dsp:cNvPr id="0" name=""/>
        <dsp:cNvSpPr/>
      </dsp:nvSpPr>
      <dsp:spPr>
        <a:xfrm>
          <a:off x="2694987" y="3290839"/>
          <a:ext cx="1952975" cy="1346555"/>
        </a:xfrm>
        <a:prstGeom prst="ellipse">
          <a:avLst/>
        </a:prstGeom>
        <a:solidFill>
          <a:srgbClr val="2A358C"/>
        </a:solidFill>
        <a:ln>
          <a:solidFill>
            <a:srgbClr val="007DFF"/>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Adapt WWNKs  and tools to local context</a:t>
          </a:r>
          <a:endParaRPr lang="en-US" sz="1700" kern="1200" dirty="0"/>
        </a:p>
      </dsp:txBody>
      <dsp:txXfrm>
        <a:off x="2980994" y="3488037"/>
        <a:ext cx="1380961" cy="952159"/>
      </dsp:txXfrm>
    </dsp:sp>
    <dsp:sp modelId="{7B50441E-BCD8-0343-840C-E80F92732113}">
      <dsp:nvSpPr>
        <dsp:cNvPr id="0" name=""/>
        <dsp:cNvSpPr/>
      </dsp:nvSpPr>
      <dsp:spPr>
        <a:xfrm rot="329148">
          <a:off x="3658098" y="2503885"/>
          <a:ext cx="232994" cy="772992"/>
        </a:xfrm>
        <a:prstGeom prst="triangle">
          <a:avLst/>
        </a:prstGeom>
        <a:solidFill>
          <a:srgbClr val="0070C0"/>
        </a:solidFill>
        <a:ln>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EEAD500-5CB7-874B-9357-24BD8A4AAF52}">
      <dsp:nvSpPr>
        <dsp:cNvPr id="0" name=""/>
        <dsp:cNvSpPr/>
      </dsp:nvSpPr>
      <dsp:spPr>
        <a:xfrm>
          <a:off x="2994427" y="1045015"/>
          <a:ext cx="1773692" cy="1469164"/>
        </a:xfrm>
        <a:prstGeom prst="ellipse">
          <a:avLst/>
        </a:prstGeom>
        <a:solidFill>
          <a:srgbClr val="2A358C"/>
        </a:solidFill>
        <a:ln>
          <a:solidFill>
            <a:srgbClr val="007DFF"/>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Recruit and train the assessment teams</a:t>
          </a:r>
          <a:endParaRPr lang="en-US" sz="1700" kern="1200" dirty="0"/>
        </a:p>
      </dsp:txBody>
      <dsp:txXfrm>
        <a:off x="3254178" y="1260169"/>
        <a:ext cx="1254190" cy="1038856"/>
      </dsp:txXfrm>
    </dsp:sp>
    <dsp:sp modelId="{856A9144-4228-D74B-BC40-858D83A23B0A}">
      <dsp:nvSpPr>
        <dsp:cNvPr id="0" name=""/>
        <dsp:cNvSpPr/>
      </dsp:nvSpPr>
      <dsp:spPr>
        <a:xfrm rot="4182490">
          <a:off x="5016798" y="1051142"/>
          <a:ext cx="145630" cy="563345"/>
        </a:xfrm>
        <a:prstGeom prst="triangle">
          <a:avLst/>
        </a:prstGeom>
        <a:solidFill>
          <a:srgbClr val="0070C0"/>
        </a:solidFill>
        <a:ln>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44CBD03-519D-45BB-9EC3-D57CFD2C4A4B}">
      <dsp:nvSpPr>
        <dsp:cNvPr id="0" name=""/>
        <dsp:cNvSpPr/>
      </dsp:nvSpPr>
      <dsp:spPr>
        <a:xfrm>
          <a:off x="5389972" y="371268"/>
          <a:ext cx="1506912" cy="1143798"/>
        </a:xfrm>
        <a:prstGeom prst="ellipse">
          <a:avLst/>
        </a:prstGeom>
        <a:solidFill>
          <a:srgbClr val="2A358C"/>
        </a:solidFill>
        <a:ln>
          <a:solidFill>
            <a:srgbClr val="007DFF"/>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Carry out data collection</a:t>
          </a:r>
          <a:endParaRPr lang="en-US" sz="1600" kern="1200" dirty="0"/>
        </a:p>
      </dsp:txBody>
      <dsp:txXfrm>
        <a:off x="5610654" y="538773"/>
        <a:ext cx="1065548" cy="808788"/>
      </dsp:txXfrm>
    </dsp:sp>
    <dsp:sp modelId="{5B7EFDF5-789B-4FAD-9B1E-3F3207B3A60F}">
      <dsp:nvSpPr>
        <dsp:cNvPr id="0" name=""/>
        <dsp:cNvSpPr/>
      </dsp:nvSpPr>
      <dsp:spPr>
        <a:xfrm rot="9638453">
          <a:off x="6429676" y="1663675"/>
          <a:ext cx="197782" cy="751293"/>
        </a:xfrm>
        <a:prstGeom prst="triangle">
          <a:avLst/>
        </a:prstGeom>
        <a:solidFill>
          <a:srgbClr val="0070C0"/>
        </a:solidFill>
        <a:ln>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77DB4F2-1202-41A0-B5C4-DF385CABFAD4}">
      <dsp:nvSpPr>
        <dsp:cNvPr id="0" name=""/>
        <dsp:cNvSpPr/>
      </dsp:nvSpPr>
      <dsp:spPr>
        <a:xfrm>
          <a:off x="5784364" y="2542231"/>
          <a:ext cx="2375459" cy="1518853"/>
        </a:xfrm>
        <a:prstGeom prst="ellipse">
          <a:avLst/>
        </a:prstGeom>
        <a:solidFill>
          <a:srgbClr val="2A358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Analysis, interpretation and report writing</a:t>
          </a:r>
          <a:endParaRPr lang="en-US" sz="1600" kern="1200" dirty="0"/>
        </a:p>
      </dsp:txBody>
      <dsp:txXfrm>
        <a:off x="6132242" y="2764662"/>
        <a:ext cx="1679703" cy="10739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B02D6-188C-0742-A0F2-9B2166430D48}">
      <dsp:nvSpPr>
        <dsp:cNvPr id="0" name=""/>
        <dsp:cNvSpPr/>
      </dsp:nvSpPr>
      <dsp:spPr>
        <a:xfrm>
          <a:off x="0" y="41956"/>
          <a:ext cx="2795509" cy="1857467"/>
        </a:xfrm>
        <a:prstGeom prst="ellipse">
          <a:avLst/>
        </a:prstGeom>
        <a:solidFill>
          <a:srgbClr val="C00000"/>
        </a:solidFill>
        <a:ln>
          <a:solidFill>
            <a:srgbClr val="007DFF"/>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r>
            <a:rPr lang="en-US" sz="1800" kern="1200" dirty="0" smtClean="0"/>
            <a:t>Establish CPRA Task Force</a:t>
          </a:r>
          <a:endParaRPr lang="en-US" sz="1800" kern="1200" dirty="0"/>
        </a:p>
        <a:p>
          <a:pPr marL="114300" lvl="1" indent="-114300" algn="l" defTabSz="622300">
            <a:lnSpc>
              <a:spcPct val="90000"/>
            </a:lnSpc>
            <a:spcBef>
              <a:spcPct val="0"/>
            </a:spcBef>
            <a:spcAft>
              <a:spcPct val="15000"/>
            </a:spcAft>
            <a:buChar char="••"/>
          </a:pPr>
          <a:r>
            <a:rPr lang="en-US" sz="1400" kern="1200" dirty="0" smtClean="0"/>
            <a:t>Agree on a lead agency</a:t>
          </a:r>
          <a:endParaRPr lang="en-US" sz="1400" kern="1200" dirty="0"/>
        </a:p>
        <a:p>
          <a:pPr marL="114300" lvl="1" indent="-114300" algn="l" defTabSz="622300">
            <a:lnSpc>
              <a:spcPct val="90000"/>
            </a:lnSpc>
            <a:spcBef>
              <a:spcPct val="0"/>
            </a:spcBef>
            <a:spcAft>
              <a:spcPct val="15000"/>
            </a:spcAft>
            <a:buChar char="••"/>
          </a:pPr>
          <a:r>
            <a:rPr lang="en-US" sz="1400" kern="1200" dirty="0" smtClean="0"/>
            <a:t>Define roles and responsibilities</a:t>
          </a:r>
          <a:endParaRPr lang="en-US" sz="1400" kern="1200" dirty="0"/>
        </a:p>
      </dsp:txBody>
      <dsp:txXfrm>
        <a:off x="409393" y="313976"/>
        <a:ext cx="1976723" cy="1313427"/>
      </dsp:txXfrm>
    </dsp:sp>
    <dsp:sp modelId="{EB5AD839-E882-E14A-AF59-69BFA3B6BF26}">
      <dsp:nvSpPr>
        <dsp:cNvPr id="0" name=""/>
        <dsp:cNvSpPr/>
      </dsp:nvSpPr>
      <dsp:spPr>
        <a:xfrm rot="11350219">
          <a:off x="990895" y="1944267"/>
          <a:ext cx="311703" cy="1162584"/>
        </a:xfrm>
        <a:prstGeom prst="triangle">
          <a:avLst/>
        </a:prstGeom>
        <a:solidFill>
          <a:srgbClr val="0070C0"/>
        </a:solidFill>
        <a:ln>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D15C98F-6F84-9940-AA22-3F213671C608}">
      <dsp:nvSpPr>
        <dsp:cNvPr id="0" name=""/>
        <dsp:cNvSpPr/>
      </dsp:nvSpPr>
      <dsp:spPr>
        <a:xfrm>
          <a:off x="0" y="3126014"/>
          <a:ext cx="1841321" cy="1600078"/>
        </a:xfrm>
        <a:prstGeom prst="ellipse">
          <a:avLst/>
        </a:prstGeom>
        <a:solidFill>
          <a:srgbClr val="C00000"/>
        </a:solidFill>
        <a:ln>
          <a:solidFill>
            <a:srgbClr val="007DFF"/>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Develop an assessment plan</a:t>
          </a:r>
          <a:endParaRPr lang="en-US" sz="1800" kern="1200" dirty="0"/>
        </a:p>
      </dsp:txBody>
      <dsp:txXfrm>
        <a:off x="269655" y="3360340"/>
        <a:ext cx="1302011" cy="1131426"/>
      </dsp:txXfrm>
    </dsp:sp>
    <dsp:sp modelId="{2159DFA3-370A-8A44-BC53-19ED2D1BA4BB}">
      <dsp:nvSpPr>
        <dsp:cNvPr id="0" name=""/>
        <dsp:cNvSpPr/>
      </dsp:nvSpPr>
      <dsp:spPr>
        <a:xfrm rot="5447565">
          <a:off x="2178267" y="3593154"/>
          <a:ext cx="203373" cy="703415"/>
        </a:xfrm>
        <a:prstGeom prst="triangle">
          <a:avLst/>
        </a:prstGeom>
        <a:solidFill>
          <a:srgbClr val="0070C0"/>
        </a:solidFill>
        <a:ln>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E173DBB-D70D-ED4A-AD5F-A873D0B0D67B}">
      <dsp:nvSpPr>
        <dsp:cNvPr id="0" name=""/>
        <dsp:cNvSpPr/>
      </dsp:nvSpPr>
      <dsp:spPr>
        <a:xfrm>
          <a:off x="2694987" y="3290839"/>
          <a:ext cx="1952975" cy="1346555"/>
        </a:xfrm>
        <a:prstGeom prst="ellipse">
          <a:avLst/>
        </a:prstGeom>
        <a:solidFill>
          <a:srgbClr val="C00000"/>
        </a:solidFill>
        <a:ln>
          <a:solidFill>
            <a:srgbClr val="007DFF"/>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Adapt WWNKs  and tools to local context</a:t>
          </a:r>
          <a:endParaRPr lang="en-US" sz="1700" kern="1200" dirty="0"/>
        </a:p>
      </dsp:txBody>
      <dsp:txXfrm>
        <a:off x="2980994" y="3488037"/>
        <a:ext cx="1380961" cy="952159"/>
      </dsp:txXfrm>
    </dsp:sp>
    <dsp:sp modelId="{7B50441E-BCD8-0343-840C-E80F92732113}">
      <dsp:nvSpPr>
        <dsp:cNvPr id="0" name=""/>
        <dsp:cNvSpPr/>
      </dsp:nvSpPr>
      <dsp:spPr>
        <a:xfrm rot="329148">
          <a:off x="3658098" y="2503885"/>
          <a:ext cx="232994" cy="772992"/>
        </a:xfrm>
        <a:prstGeom prst="triangle">
          <a:avLst/>
        </a:prstGeom>
        <a:solidFill>
          <a:srgbClr val="0070C0"/>
        </a:solidFill>
        <a:ln>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EEAD500-5CB7-874B-9357-24BD8A4AAF52}">
      <dsp:nvSpPr>
        <dsp:cNvPr id="0" name=""/>
        <dsp:cNvSpPr/>
      </dsp:nvSpPr>
      <dsp:spPr>
        <a:xfrm>
          <a:off x="2994427" y="1045015"/>
          <a:ext cx="1773692" cy="1469164"/>
        </a:xfrm>
        <a:prstGeom prst="ellipse">
          <a:avLst/>
        </a:prstGeom>
        <a:solidFill>
          <a:srgbClr val="2A358C"/>
        </a:solidFill>
        <a:ln>
          <a:solidFill>
            <a:srgbClr val="007DFF"/>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Recruit and train the assessment teams</a:t>
          </a:r>
          <a:endParaRPr lang="en-US" sz="1700" kern="1200" dirty="0"/>
        </a:p>
      </dsp:txBody>
      <dsp:txXfrm>
        <a:off x="3254178" y="1260169"/>
        <a:ext cx="1254190" cy="1038856"/>
      </dsp:txXfrm>
    </dsp:sp>
    <dsp:sp modelId="{856A9144-4228-D74B-BC40-858D83A23B0A}">
      <dsp:nvSpPr>
        <dsp:cNvPr id="0" name=""/>
        <dsp:cNvSpPr/>
      </dsp:nvSpPr>
      <dsp:spPr>
        <a:xfrm rot="4182490">
          <a:off x="5016798" y="1051142"/>
          <a:ext cx="145630" cy="563345"/>
        </a:xfrm>
        <a:prstGeom prst="triangle">
          <a:avLst/>
        </a:prstGeom>
        <a:solidFill>
          <a:srgbClr val="0070C0"/>
        </a:solidFill>
        <a:ln>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44CBD03-519D-45BB-9EC3-D57CFD2C4A4B}">
      <dsp:nvSpPr>
        <dsp:cNvPr id="0" name=""/>
        <dsp:cNvSpPr/>
      </dsp:nvSpPr>
      <dsp:spPr>
        <a:xfrm>
          <a:off x="5389972" y="371268"/>
          <a:ext cx="1506912" cy="1143798"/>
        </a:xfrm>
        <a:prstGeom prst="ellipse">
          <a:avLst/>
        </a:prstGeom>
        <a:solidFill>
          <a:srgbClr val="2A358C"/>
        </a:solidFill>
        <a:ln>
          <a:solidFill>
            <a:srgbClr val="007DFF"/>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Carry out data collection</a:t>
          </a:r>
          <a:endParaRPr lang="en-US" sz="1600" kern="1200" dirty="0"/>
        </a:p>
      </dsp:txBody>
      <dsp:txXfrm>
        <a:off x="5610654" y="538773"/>
        <a:ext cx="1065548" cy="808788"/>
      </dsp:txXfrm>
    </dsp:sp>
    <dsp:sp modelId="{5B7EFDF5-789B-4FAD-9B1E-3F3207B3A60F}">
      <dsp:nvSpPr>
        <dsp:cNvPr id="0" name=""/>
        <dsp:cNvSpPr/>
      </dsp:nvSpPr>
      <dsp:spPr>
        <a:xfrm rot="9638453">
          <a:off x="6429676" y="1663675"/>
          <a:ext cx="197782" cy="751293"/>
        </a:xfrm>
        <a:prstGeom prst="triangle">
          <a:avLst/>
        </a:prstGeom>
        <a:solidFill>
          <a:srgbClr val="0070C0"/>
        </a:solidFill>
        <a:ln>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77DB4F2-1202-41A0-B5C4-DF385CABFAD4}">
      <dsp:nvSpPr>
        <dsp:cNvPr id="0" name=""/>
        <dsp:cNvSpPr/>
      </dsp:nvSpPr>
      <dsp:spPr>
        <a:xfrm>
          <a:off x="5784364" y="2542231"/>
          <a:ext cx="2375459" cy="1518853"/>
        </a:xfrm>
        <a:prstGeom prst="ellipse">
          <a:avLst/>
        </a:prstGeom>
        <a:solidFill>
          <a:srgbClr val="2A358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Analysis, interpretation and report writing</a:t>
          </a:r>
          <a:endParaRPr lang="en-US" sz="1600" kern="1200" dirty="0"/>
        </a:p>
      </dsp:txBody>
      <dsp:txXfrm>
        <a:off x="6132242" y="2764662"/>
        <a:ext cx="1679703" cy="10739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B02D6-188C-0742-A0F2-9B2166430D48}">
      <dsp:nvSpPr>
        <dsp:cNvPr id="0" name=""/>
        <dsp:cNvSpPr/>
      </dsp:nvSpPr>
      <dsp:spPr>
        <a:xfrm>
          <a:off x="0" y="41956"/>
          <a:ext cx="2795509" cy="1857467"/>
        </a:xfrm>
        <a:prstGeom prst="ellipse">
          <a:avLst/>
        </a:prstGeom>
        <a:solidFill>
          <a:srgbClr val="C00000"/>
        </a:solidFill>
        <a:ln>
          <a:solidFill>
            <a:srgbClr val="007DFF"/>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r>
            <a:rPr lang="en-US" sz="1800" kern="1200" dirty="0" smtClean="0"/>
            <a:t>Establish CPRA Task Force</a:t>
          </a:r>
          <a:endParaRPr lang="en-US" sz="1800" kern="1200" dirty="0"/>
        </a:p>
        <a:p>
          <a:pPr marL="114300" lvl="1" indent="-114300" algn="l" defTabSz="622300">
            <a:lnSpc>
              <a:spcPct val="90000"/>
            </a:lnSpc>
            <a:spcBef>
              <a:spcPct val="0"/>
            </a:spcBef>
            <a:spcAft>
              <a:spcPct val="15000"/>
            </a:spcAft>
            <a:buChar char="••"/>
          </a:pPr>
          <a:r>
            <a:rPr lang="en-US" sz="1400" kern="1200" dirty="0" smtClean="0"/>
            <a:t>Agree on a lead agency</a:t>
          </a:r>
          <a:endParaRPr lang="en-US" sz="1400" kern="1200" dirty="0"/>
        </a:p>
        <a:p>
          <a:pPr marL="114300" lvl="1" indent="-114300" algn="l" defTabSz="622300">
            <a:lnSpc>
              <a:spcPct val="90000"/>
            </a:lnSpc>
            <a:spcBef>
              <a:spcPct val="0"/>
            </a:spcBef>
            <a:spcAft>
              <a:spcPct val="15000"/>
            </a:spcAft>
            <a:buChar char="••"/>
          </a:pPr>
          <a:r>
            <a:rPr lang="en-US" sz="1400" kern="1200" dirty="0" smtClean="0"/>
            <a:t>Define roles and responsibilities</a:t>
          </a:r>
          <a:endParaRPr lang="en-US" sz="1400" kern="1200" dirty="0"/>
        </a:p>
      </dsp:txBody>
      <dsp:txXfrm>
        <a:off x="409393" y="313976"/>
        <a:ext cx="1976723" cy="1313427"/>
      </dsp:txXfrm>
    </dsp:sp>
    <dsp:sp modelId="{EB5AD839-E882-E14A-AF59-69BFA3B6BF26}">
      <dsp:nvSpPr>
        <dsp:cNvPr id="0" name=""/>
        <dsp:cNvSpPr/>
      </dsp:nvSpPr>
      <dsp:spPr>
        <a:xfrm rot="11350219">
          <a:off x="990895" y="1944267"/>
          <a:ext cx="311703" cy="1162584"/>
        </a:xfrm>
        <a:prstGeom prst="triangle">
          <a:avLst/>
        </a:prstGeom>
        <a:solidFill>
          <a:srgbClr val="0070C0"/>
        </a:solidFill>
        <a:ln>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D15C98F-6F84-9940-AA22-3F213671C608}">
      <dsp:nvSpPr>
        <dsp:cNvPr id="0" name=""/>
        <dsp:cNvSpPr/>
      </dsp:nvSpPr>
      <dsp:spPr>
        <a:xfrm>
          <a:off x="0" y="3126014"/>
          <a:ext cx="1841321" cy="1600078"/>
        </a:xfrm>
        <a:prstGeom prst="ellipse">
          <a:avLst/>
        </a:prstGeom>
        <a:solidFill>
          <a:srgbClr val="C00000"/>
        </a:solidFill>
        <a:ln>
          <a:solidFill>
            <a:srgbClr val="007DFF"/>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Develop an assessment plan</a:t>
          </a:r>
          <a:endParaRPr lang="en-US" sz="1800" kern="1200" dirty="0"/>
        </a:p>
      </dsp:txBody>
      <dsp:txXfrm>
        <a:off x="269655" y="3360340"/>
        <a:ext cx="1302011" cy="1131426"/>
      </dsp:txXfrm>
    </dsp:sp>
    <dsp:sp modelId="{2159DFA3-370A-8A44-BC53-19ED2D1BA4BB}">
      <dsp:nvSpPr>
        <dsp:cNvPr id="0" name=""/>
        <dsp:cNvSpPr/>
      </dsp:nvSpPr>
      <dsp:spPr>
        <a:xfrm rot="5447565">
          <a:off x="2178267" y="3593154"/>
          <a:ext cx="203373" cy="703415"/>
        </a:xfrm>
        <a:prstGeom prst="triangle">
          <a:avLst/>
        </a:prstGeom>
        <a:solidFill>
          <a:srgbClr val="0070C0"/>
        </a:solidFill>
        <a:ln>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E173DBB-D70D-ED4A-AD5F-A873D0B0D67B}">
      <dsp:nvSpPr>
        <dsp:cNvPr id="0" name=""/>
        <dsp:cNvSpPr/>
      </dsp:nvSpPr>
      <dsp:spPr>
        <a:xfrm>
          <a:off x="2694987" y="3290839"/>
          <a:ext cx="1952975" cy="1346555"/>
        </a:xfrm>
        <a:prstGeom prst="ellipse">
          <a:avLst/>
        </a:prstGeom>
        <a:solidFill>
          <a:srgbClr val="C00000"/>
        </a:solidFill>
        <a:ln>
          <a:solidFill>
            <a:srgbClr val="007DFF"/>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Adapt WWNKs  and tools to local context</a:t>
          </a:r>
          <a:endParaRPr lang="en-US" sz="1700" kern="1200" dirty="0"/>
        </a:p>
      </dsp:txBody>
      <dsp:txXfrm>
        <a:off x="2980994" y="3488037"/>
        <a:ext cx="1380961" cy="952159"/>
      </dsp:txXfrm>
    </dsp:sp>
    <dsp:sp modelId="{7B50441E-BCD8-0343-840C-E80F92732113}">
      <dsp:nvSpPr>
        <dsp:cNvPr id="0" name=""/>
        <dsp:cNvSpPr/>
      </dsp:nvSpPr>
      <dsp:spPr>
        <a:xfrm rot="329148">
          <a:off x="3658098" y="2503885"/>
          <a:ext cx="232994" cy="772992"/>
        </a:xfrm>
        <a:prstGeom prst="triangle">
          <a:avLst/>
        </a:prstGeom>
        <a:solidFill>
          <a:srgbClr val="0070C0"/>
        </a:solidFill>
        <a:ln>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EEAD500-5CB7-874B-9357-24BD8A4AAF52}">
      <dsp:nvSpPr>
        <dsp:cNvPr id="0" name=""/>
        <dsp:cNvSpPr/>
      </dsp:nvSpPr>
      <dsp:spPr>
        <a:xfrm>
          <a:off x="2994427" y="1045015"/>
          <a:ext cx="1773692" cy="1469164"/>
        </a:xfrm>
        <a:prstGeom prst="ellipse">
          <a:avLst/>
        </a:prstGeom>
        <a:solidFill>
          <a:srgbClr val="C00000"/>
        </a:solidFill>
        <a:ln>
          <a:solidFill>
            <a:srgbClr val="007DFF"/>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Recruit and train the assessment teams</a:t>
          </a:r>
          <a:endParaRPr lang="en-US" sz="1700" kern="1200" dirty="0"/>
        </a:p>
      </dsp:txBody>
      <dsp:txXfrm>
        <a:off x="3254178" y="1260169"/>
        <a:ext cx="1254190" cy="1038856"/>
      </dsp:txXfrm>
    </dsp:sp>
    <dsp:sp modelId="{856A9144-4228-D74B-BC40-858D83A23B0A}">
      <dsp:nvSpPr>
        <dsp:cNvPr id="0" name=""/>
        <dsp:cNvSpPr/>
      </dsp:nvSpPr>
      <dsp:spPr>
        <a:xfrm rot="4182490">
          <a:off x="5016798" y="1051142"/>
          <a:ext cx="145630" cy="563345"/>
        </a:xfrm>
        <a:prstGeom prst="triangle">
          <a:avLst/>
        </a:prstGeom>
        <a:solidFill>
          <a:srgbClr val="0070C0"/>
        </a:solidFill>
        <a:ln>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44CBD03-519D-45BB-9EC3-D57CFD2C4A4B}">
      <dsp:nvSpPr>
        <dsp:cNvPr id="0" name=""/>
        <dsp:cNvSpPr/>
      </dsp:nvSpPr>
      <dsp:spPr>
        <a:xfrm>
          <a:off x="5389972" y="371268"/>
          <a:ext cx="1506912" cy="1143798"/>
        </a:xfrm>
        <a:prstGeom prst="ellipse">
          <a:avLst/>
        </a:prstGeom>
        <a:solidFill>
          <a:srgbClr val="2A358C"/>
        </a:solidFill>
        <a:ln>
          <a:solidFill>
            <a:srgbClr val="007DFF"/>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Carry out data collection</a:t>
          </a:r>
          <a:endParaRPr lang="en-US" sz="1600" kern="1200" dirty="0"/>
        </a:p>
      </dsp:txBody>
      <dsp:txXfrm>
        <a:off x="5610654" y="538773"/>
        <a:ext cx="1065548" cy="808788"/>
      </dsp:txXfrm>
    </dsp:sp>
    <dsp:sp modelId="{5B7EFDF5-789B-4FAD-9B1E-3F3207B3A60F}">
      <dsp:nvSpPr>
        <dsp:cNvPr id="0" name=""/>
        <dsp:cNvSpPr/>
      </dsp:nvSpPr>
      <dsp:spPr>
        <a:xfrm rot="9638453">
          <a:off x="6429676" y="1663675"/>
          <a:ext cx="197782" cy="751293"/>
        </a:xfrm>
        <a:prstGeom prst="triangle">
          <a:avLst/>
        </a:prstGeom>
        <a:solidFill>
          <a:srgbClr val="0070C0"/>
        </a:solidFill>
        <a:ln>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77DB4F2-1202-41A0-B5C4-DF385CABFAD4}">
      <dsp:nvSpPr>
        <dsp:cNvPr id="0" name=""/>
        <dsp:cNvSpPr/>
      </dsp:nvSpPr>
      <dsp:spPr>
        <a:xfrm>
          <a:off x="5784364" y="2542231"/>
          <a:ext cx="2375459" cy="1518853"/>
        </a:xfrm>
        <a:prstGeom prst="ellipse">
          <a:avLst/>
        </a:prstGeom>
        <a:solidFill>
          <a:srgbClr val="2A358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Analysis, interpretation and report writing</a:t>
          </a:r>
          <a:endParaRPr lang="en-US" sz="1600" kern="1200" dirty="0"/>
        </a:p>
      </dsp:txBody>
      <dsp:txXfrm>
        <a:off x="6132242" y="2764662"/>
        <a:ext cx="1679703" cy="10739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B02D6-188C-0742-A0F2-9B2166430D48}">
      <dsp:nvSpPr>
        <dsp:cNvPr id="0" name=""/>
        <dsp:cNvSpPr/>
      </dsp:nvSpPr>
      <dsp:spPr>
        <a:xfrm>
          <a:off x="0" y="41956"/>
          <a:ext cx="2795509" cy="1857467"/>
        </a:xfrm>
        <a:prstGeom prst="ellipse">
          <a:avLst/>
        </a:prstGeom>
        <a:solidFill>
          <a:srgbClr val="C00000"/>
        </a:solidFill>
        <a:ln>
          <a:solidFill>
            <a:srgbClr val="007DFF"/>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r>
            <a:rPr lang="en-US" sz="1800" kern="1200" dirty="0" smtClean="0"/>
            <a:t>Establish CPRA Task Force</a:t>
          </a:r>
          <a:endParaRPr lang="en-US" sz="1800" kern="1200" dirty="0"/>
        </a:p>
        <a:p>
          <a:pPr marL="114300" lvl="1" indent="-114300" algn="l" defTabSz="622300">
            <a:lnSpc>
              <a:spcPct val="90000"/>
            </a:lnSpc>
            <a:spcBef>
              <a:spcPct val="0"/>
            </a:spcBef>
            <a:spcAft>
              <a:spcPct val="15000"/>
            </a:spcAft>
            <a:buChar char="••"/>
          </a:pPr>
          <a:r>
            <a:rPr lang="en-US" sz="1400" kern="1200" dirty="0" smtClean="0"/>
            <a:t>Agree on a lead agency</a:t>
          </a:r>
          <a:endParaRPr lang="en-US" sz="1400" kern="1200" dirty="0"/>
        </a:p>
        <a:p>
          <a:pPr marL="114300" lvl="1" indent="-114300" algn="l" defTabSz="622300">
            <a:lnSpc>
              <a:spcPct val="90000"/>
            </a:lnSpc>
            <a:spcBef>
              <a:spcPct val="0"/>
            </a:spcBef>
            <a:spcAft>
              <a:spcPct val="15000"/>
            </a:spcAft>
            <a:buChar char="••"/>
          </a:pPr>
          <a:r>
            <a:rPr lang="en-US" sz="1400" kern="1200" dirty="0" smtClean="0"/>
            <a:t>Define roles and responsibilities</a:t>
          </a:r>
          <a:endParaRPr lang="en-US" sz="1400" kern="1200" dirty="0"/>
        </a:p>
      </dsp:txBody>
      <dsp:txXfrm>
        <a:off x="409393" y="313976"/>
        <a:ext cx="1976723" cy="1313427"/>
      </dsp:txXfrm>
    </dsp:sp>
    <dsp:sp modelId="{EB5AD839-E882-E14A-AF59-69BFA3B6BF26}">
      <dsp:nvSpPr>
        <dsp:cNvPr id="0" name=""/>
        <dsp:cNvSpPr/>
      </dsp:nvSpPr>
      <dsp:spPr>
        <a:xfrm rot="11350219">
          <a:off x="990895" y="1944267"/>
          <a:ext cx="311703" cy="1162584"/>
        </a:xfrm>
        <a:prstGeom prst="triangle">
          <a:avLst/>
        </a:prstGeom>
        <a:solidFill>
          <a:srgbClr val="0070C0"/>
        </a:solidFill>
        <a:ln>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D15C98F-6F84-9940-AA22-3F213671C608}">
      <dsp:nvSpPr>
        <dsp:cNvPr id="0" name=""/>
        <dsp:cNvSpPr/>
      </dsp:nvSpPr>
      <dsp:spPr>
        <a:xfrm>
          <a:off x="0" y="3126014"/>
          <a:ext cx="1841321" cy="1600078"/>
        </a:xfrm>
        <a:prstGeom prst="ellipse">
          <a:avLst/>
        </a:prstGeom>
        <a:solidFill>
          <a:srgbClr val="C00000"/>
        </a:solidFill>
        <a:ln>
          <a:solidFill>
            <a:srgbClr val="007DFF"/>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Develop an assessment plan</a:t>
          </a:r>
          <a:endParaRPr lang="en-US" sz="1800" kern="1200" dirty="0"/>
        </a:p>
      </dsp:txBody>
      <dsp:txXfrm>
        <a:off x="269655" y="3360340"/>
        <a:ext cx="1302011" cy="1131426"/>
      </dsp:txXfrm>
    </dsp:sp>
    <dsp:sp modelId="{2159DFA3-370A-8A44-BC53-19ED2D1BA4BB}">
      <dsp:nvSpPr>
        <dsp:cNvPr id="0" name=""/>
        <dsp:cNvSpPr/>
      </dsp:nvSpPr>
      <dsp:spPr>
        <a:xfrm rot="5447565">
          <a:off x="2178267" y="3593154"/>
          <a:ext cx="203373" cy="703415"/>
        </a:xfrm>
        <a:prstGeom prst="triangle">
          <a:avLst/>
        </a:prstGeom>
        <a:solidFill>
          <a:srgbClr val="0070C0"/>
        </a:solidFill>
        <a:ln>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E173DBB-D70D-ED4A-AD5F-A873D0B0D67B}">
      <dsp:nvSpPr>
        <dsp:cNvPr id="0" name=""/>
        <dsp:cNvSpPr/>
      </dsp:nvSpPr>
      <dsp:spPr>
        <a:xfrm>
          <a:off x="2694987" y="3290839"/>
          <a:ext cx="1952975" cy="1346555"/>
        </a:xfrm>
        <a:prstGeom prst="ellipse">
          <a:avLst/>
        </a:prstGeom>
        <a:solidFill>
          <a:srgbClr val="C00000"/>
        </a:solidFill>
        <a:ln>
          <a:solidFill>
            <a:srgbClr val="007DFF"/>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Adapt WWNKs  and tools to local context</a:t>
          </a:r>
          <a:endParaRPr lang="en-US" sz="1700" kern="1200" dirty="0"/>
        </a:p>
      </dsp:txBody>
      <dsp:txXfrm>
        <a:off x="2980994" y="3488037"/>
        <a:ext cx="1380961" cy="952159"/>
      </dsp:txXfrm>
    </dsp:sp>
    <dsp:sp modelId="{7B50441E-BCD8-0343-840C-E80F92732113}">
      <dsp:nvSpPr>
        <dsp:cNvPr id="0" name=""/>
        <dsp:cNvSpPr/>
      </dsp:nvSpPr>
      <dsp:spPr>
        <a:xfrm rot="329148">
          <a:off x="3658098" y="2503885"/>
          <a:ext cx="232994" cy="772992"/>
        </a:xfrm>
        <a:prstGeom prst="triangle">
          <a:avLst/>
        </a:prstGeom>
        <a:solidFill>
          <a:srgbClr val="0070C0"/>
        </a:solidFill>
        <a:ln>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EEAD500-5CB7-874B-9357-24BD8A4AAF52}">
      <dsp:nvSpPr>
        <dsp:cNvPr id="0" name=""/>
        <dsp:cNvSpPr/>
      </dsp:nvSpPr>
      <dsp:spPr>
        <a:xfrm>
          <a:off x="2994427" y="1045015"/>
          <a:ext cx="1773692" cy="1469164"/>
        </a:xfrm>
        <a:prstGeom prst="ellipse">
          <a:avLst/>
        </a:prstGeom>
        <a:solidFill>
          <a:srgbClr val="C00000"/>
        </a:solidFill>
        <a:ln>
          <a:solidFill>
            <a:srgbClr val="007DFF"/>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Recruit and train the assessment teams</a:t>
          </a:r>
          <a:endParaRPr lang="en-US" sz="1700" kern="1200" dirty="0"/>
        </a:p>
      </dsp:txBody>
      <dsp:txXfrm>
        <a:off x="3254178" y="1260169"/>
        <a:ext cx="1254190" cy="1038856"/>
      </dsp:txXfrm>
    </dsp:sp>
    <dsp:sp modelId="{856A9144-4228-D74B-BC40-858D83A23B0A}">
      <dsp:nvSpPr>
        <dsp:cNvPr id="0" name=""/>
        <dsp:cNvSpPr/>
      </dsp:nvSpPr>
      <dsp:spPr>
        <a:xfrm rot="4182490">
          <a:off x="5016798" y="1051142"/>
          <a:ext cx="145630" cy="563345"/>
        </a:xfrm>
        <a:prstGeom prst="triangle">
          <a:avLst/>
        </a:prstGeom>
        <a:solidFill>
          <a:srgbClr val="0070C0"/>
        </a:solidFill>
        <a:ln>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44CBD03-519D-45BB-9EC3-D57CFD2C4A4B}">
      <dsp:nvSpPr>
        <dsp:cNvPr id="0" name=""/>
        <dsp:cNvSpPr/>
      </dsp:nvSpPr>
      <dsp:spPr>
        <a:xfrm>
          <a:off x="5389972" y="371268"/>
          <a:ext cx="1506912" cy="1143798"/>
        </a:xfrm>
        <a:prstGeom prst="ellipse">
          <a:avLst/>
        </a:prstGeom>
        <a:solidFill>
          <a:srgbClr val="C00000"/>
        </a:solidFill>
        <a:ln>
          <a:solidFill>
            <a:srgbClr val="007DFF"/>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Carry out data collection</a:t>
          </a:r>
          <a:endParaRPr lang="en-US" sz="1600" kern="1200" dirty="0"/>
        </a:p>
      </dsp:txBody>
      <dsp:txXfrm>
        <a:off x="5610654" y="538773"/>
        <a:ext cx="1065548" cy="808788"/>
      </dsp:txXfrm>
    </dsp:sp>
    <dsp:sp modelId="{5B7EFDF5-789B-4FAD-9B1E-3F3207B3A60F}">
      <dsp:nvSpPr>
        <dsp:cNvPr id="0" name=""/>
        <dsp:cNvSpPr/>
      </dsp:nvSpPr>
      <dsp:spPr>
        <a:xfrm rot="9638453">
          <a:off x="6429676" y="1663675"/>
          <a:ext cx="197782" cy="751293"/>
        </a:xfrm>
        <a:prstGeom prst="triangle">
          <a:avLst/>
        </a:prstGeom>
        <a:solidFill>
          <a:srgbClr val="0070C0"/>
        </a:solidFill>
        <a:ln>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77DB4F2-1202-41A0-B5C4-DF385CABFAD4}">
      <dsp:nvSpPr>
        <dsp:cNvPr id="0" name=""/>
        <dsp:cNvSpPr/>
      </dsp:nvSpPr>
      <dsp:spPr>
        <a:xfrm>
          <a:off x="5784364" y="2542231"/>
          <a:ext cx="2375459" cy="1518853"/>
        </a:xfrm>
        <a:prstGeom prst="ellipse">
          <a:avLst/>
        </a:prstGeom>
        <a:solidFill>
          <a:srgbClr val="2A358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Analysis, interpretation and report writing</a:t>
          </a:r>
          <a:endParaRPr lang="en-US" sz="1600" kern="1200" dirty="0"/>
        </a:p>
      </dsp:txBody>
      <dsp:txXfrm>
        <a:off x="6132242" y="2764662"/>
        <a:ext cx="1679703" cy="107399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smtClean="0"/>
            </a:lvl1pPr>
          </a:lstStyle>
          <a:p>
            <a:pPr>
              <a:defRPr/>
            </a:pPr>
            <a:endParaRPr lang="en-AU"/>
          </a:p>
        </p:txBody>
      </p:sp>
      <p:sp>
        <p:nvSpPr>
          <p:cNvPr id="23555"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fld id="{2ED089CB-1FD6-4BEE-A3FB-63A101E5FE54}" type="datetimeFigureOut">
              <a:rPr lang="en-AU"/>
              <a:pPr>
                <a:defRPr/>
              </a:pPr>
              <a:t>1/05/2015</a:t>
            </a:fld>
            <a:endParaRPr lang="en-AU"/>
          </a:p>
        </p:txBody>
      </p:sp>
      <p:sp>
        <p:nvSpPr>
          <p:cNvPr id="23556"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smtClean="0"/>
            </a:lvl1pPr>
          </a:lstStyle>
          <a:p>
            <a:pPr>
              <a:defRPr/>
            </a:pPr>
            <a:endParaRPr lang="en-AU"/>
          </a:p>
        </p:txBody>
      </p:sp>
      <p:sp>
        <p:nvSpPr>
          <p:cNvPr id="23557"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BCF68C28-75EA-427A-86EB-0BD405C8179B}" type="slidenum">
              <a:rPr lang="en-AU"/>
              <a:pPr>
                <a:defRPr/>
              </a:pPr>
              <a:t>‹#›</a:t>
            </a:fld>
            <a:endParaRPr lang="en-AU"/>
          </a:p>
        </p:txBody>
      </p:sp>
    </p:spTree>
    <p:extLst>
      <p:ext uri="{BB962C8B-B14F-4D97-AF65-F5344CB8AC3E}">
        <p14:creationId xmlns:p14="http://schemas.microsoft.com/office/powerpoint/2010/main" val="816964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AU"/>
          </a:p>
        </p:txBody>
      </p:sp>
      <p:sp>
        <p:nvSpPr>
          <p:cNvPr id="12291"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AU"/>
          </a:p>
        </p:txBody>
      </p:sp>
      <p:sp>
        <p:nvSpPr>
          <p:cNvPr id="14340"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12294"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AU"/>
          </a:p>
        </p:txBody>
      </p:sp>
      <p:sp>
        <p:nvSpPr>
          <p:cNvPr id="12295"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979D4E14-44A8-44A2-99FA-AEAE3A5C4EF3}" type="slidenum">
              <a:rPr lang="en-AU"/>
              <a:pPr>
                <a:defRPr/>
              </a:pPr>
              <a:t>‹#›</a:t>
            </a:fld>
            <a:endParaRPr lang="en-AU"/>
          </a:p>
        </p:txBody>
      </p:sp>
    </p:spTree>
    <p:extLst>
      <p:ext uri="{BB962C8B-B14F-4D97-AF65-F5344CB8AC3E}">
        <p14:creationId xmlns:p14="http://schemas.microsoft.com/office/powerpoint/2010/main" val="13075580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AU" dirty="0" smtClean="0"/>
              <a:t>To insert</a:t>
            </a:r>
            <a:endParaRPr lang="en-AU" dirty="0"/>
          </a:p>
        </p:txBody>
      </p:sp>
      <p:sp>
        <p:nvSpPr>
          <p:cNvPr id="4" name="Slide Number Placeholder 3"/>
          <p:cNvSpPr>
            <a:spLocks noGrp="1"/>
          </p:cNvSpPr>
          <p:nvPr>
            <p:ph type="sldNum" sz="quarter" idx="10"/>
          </p:nvPr>
        </p:nvSpPr>
        <p:spPr/>
        <p:txBody>
          <a:bodyPr/>
          <a:lstStyle/>
          <a:p>
            <a:pPr>
              <a:defRPr/>
            </a:pPr>
            <a:fld id="{979D4E14-44A8-44A2-99FA-AEAE3A5C4EF3}" type="slidenum">
              <a:rPr lang="en-AU" smtClean="0"/>
              <a:pPr>
                <a:defRPr/>
              </a:pPr>
              <a:t>2</a:t>
            </a:fld>
            <a:endParaRPr lang="en-AU"/>
          </a:p>
        </p:txBody>
      </p:sp>
    </p:spTree>
    <p:extLst>
      <p:ext uri="{BB962C8B-B14F-4D97-AF65-F5344CB8AC3E}">
        <p14:creationId xmlns:p14="http://schemas.microsoft.com/office/powerpoint/2010/main" val="1652177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dirty="0" smtClean="0"/>
              <a:t>All these bubbles will be explained</a:t>
            </a:r>
            <a:r>
              <a:rPr lang="en-US" baseline="0" dirty="0" smtClean="0"/>
              <a:t> in detail in the following slides.</a:t>
            </a:r>
          </a:p>
          <a:p>
            <a:endParaRPr lang="en-US" dirty="0"/>
          </a:p>
        </p:txBody>
      </p:sp>
      <p:sp>
        <p:nvSpPr>
          <p:cNvPr id="4" name="Slide Number Placeholder 3"/>
          <p:cNvSpPr>
            <a:spLocks noGrp="1"/>
          </p:cNvSpPr>
          <p:nvPr>
            <p:ph type="sldNum" sz="quarter" idx="10"/>
          </p:nvPr>
        </p:nvSpPr>
        <p:spPr/>
        <p:txBody>
          <a:bodyPr/>
          <a:lstStyle/>
          <a:p>
            <a:fld id="{1CC6DC85-7626-4B79-85C7-92B8FD4B6E52}" type="slidenum">
              <a:rPr lang="en-US" smtClean="0"/>
              <a:pPr/>
              <a:t>15</a:t>
            </a:fld>
            <a:endParaRPr lang="en-US"/>
          </a:p>
        </p:txBody>
      </p:sp>
    </p:spTree>
    <p:extLst>
      <p:ext uri="{BB962C8B-B14F-4D97-AF65-F5344CB8AC3E}">
        <p14:creationId xmlns:p14="http://schemas.microsoft.com/office/powerpoint/2010/main" val="4219609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Remind the participants what interpretation is. You can do this by asking the</a:t>
            </a:r>
            <a:r>
              <a:rPr lang="en-US" baseline="0" dirty="0" smtClean="0"/>
              <a:t>m or just telling them. One way of explaining it is: ‘</a:t>
            </a:r>
            <a:r>
              <a:rPr lang="en-GB" sz="1200" baseline="0" dirty="0" smtClean="0">
                <a:solidFill>
                  <a:schemeClr val="tx2"/>
                </a:solidFill>
              </a:rPr>
              <a:t>”</a:t>
            </a:r>
            <a:r>
              <a:rPr lang="en-GB" sz="1200" dirty="0" smtClean="0">
                <a:solidFill>
                  <a:schemeClr val="tx2"/>
                </a:solidFill>
              </a:rPr>
              <a:t>interpretation is the process of making sense of analysed data and connecting/translating them to programs”</a:t>
            </a:r>
            <a:endParaRPr lang="en-US" dirty="0" smtClean="0"/>
          </a:p>
          <a:p>
            <a:endParaRPr lang="en-AU" dirty="0"/>
          </a:p>
        </p:txBody>
      </p:sp>
      <p:sp>
        <p:nvSpPr>
          <p:cNvPr id="4" name="Slide Number Placeholder 3"/>
          <p:cNvSpPr>
            <a:spLocks noGrp="1"/>
          </p:cNvSpPr>
          <p:nvPr>
            <p:ph type="sldNum" sz="quarter" idx="10"/>
          </p:nvPr>
        </p:nvSpPr>
        <p:spPr/>
        <p:txBody>
          <a:bodyPr/>
          <a:lstStyle/>
          <a:p>
            <a:pPr>
              <a:defRPr/>
            </a:pPr>
            <a:fld id="{979D4E14-44A8-44A2-99FA-AEAE3A5C4EF3}" type="slidenum">
              <a:rPr lang="en-AU" smtClean="0"/>
              <a:pPr>
                <a:defRPr/>
              </a:pPr>
              <a:t>16</a:t>
            </a:fld>
            <a:endParaRPr lang="en-AU"/>
          </a:p>
        </p:txBody>
      </p:sp>
    </p:spTree>
    <p:extLst>
      <p:ext uri="{BB962C8B-B14F-4D97-AF65-F5344CB8AC3E}">
        <p14:creationId xmlns:p14="http://schemas.microsoft.com/office/powerpoint/2010/main" val="3421595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buFontTx/>
              <a:buNone/>
            </a:pPr>
            <a:r>
              <a:rPr lang="en-GB" dirty="0" smtClean="0">
                <a:ea typeface="ＭＳ Ｐゴシック" pitchFamily="34" charset="-128"/>
              </a:rPr>
              <a:t>- Facilitator should explain, while</a:t>
            </a:r>
            <a:r>
              <a:rPr lang="en-GB" baseline="0" dirty="0" smtClean="0">
                <a:ea typeface="ＭＳ Ｐゴシック" pitchFamily="34" charset="-128"/>
              </a:rPr>
              <a:t> child participation should be a key component of CP responses, to avoid putting children in harms way, the CPRA will not involve interviewing children directly. It does promote direct observation of children.</a:t>
            </a:r>
            <a:endParaRPr lang="en-US" dirty="0" smtClean="0">
              <a:ea typeface="ＭＳ Ｐゴシック" pitchFamily="34" charset="-128"/>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53845CB-60F5-4914-B322-A227A39EAD62}" type="slidenum">
              <a:rPr lang="en-US" sz="1200"/>
              <a:pPr eaLnBrk="1" hangingPunct="1"/>
              <a:t>21</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buFontTx/>
              <a:buNone/>
            </a:pPr>
            <a:r>
              <a:rPr lang="en-US" dirty="0" smtClean="0">
                <a:ea typeface="ＭＳ Ｐゴシック" pitchFamily="34" charset="-128"/>
              </a:rPr>
              <a:t>As said before, key informant</a:t>
            </a:r>
            <a:r>
              <a:rPr lang="en-US" baseline="0" dirty="0" smtClean="0">
                <a:ea typeface="ＭＳ Ｐゴシック" pitchFamily="34" charset="-128"/>
              </a:rPr>
              <a:t> interviews sit at the heart of the CPRA methodology. Therefore,</a:t>
            </a:r>
            <a:r>
              <a:rPr lang="en-US" dirty="0" smtClean="0">
                <a:ea typeface="ＭＳ Ｐゴシック" pitchFamily="34" charset="-128"/>
              </a:rPr>
              <a:t> selection</a:t>
            </a:r>
            <a:r>
              <a:rPr lang="en-US" baseline="0" dirty="0" smtClean="0">
                <a:ea typeface="ＭＳ Ｐゴシック" pitchFamily="34" charset="-128"/>
              </a:rPr>
              <a:t> of appropriate key informants is the key to receiving the reliable data.</a:t>
            </a:r>
            <a:endParaRPr lang="en-US" dirty="0" smtClean="0">
              <a:ea typeface="ＭＳ Ｐゴシック" pitchFamily="34" charset="-128"/>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1761973-CF0D-4FA5-ACBC-54A0CB3DD41D}" type="slidenum">
              <a:rPr lang="en-US" sz="1200"/>
              <a:pPr eaLnBrk="1" hangingPunct="1"/>
              <a:t>22</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spcBef>
                <a:spcPct val="0"/>
              </a:spcBef>
              <a:buFontTx/>
              <a:buChar char="-"/>
            </a:pPr>
            <a:r>
              <a:rPr lang="en-US" dirty="0" smtClean="0">
                <a:solidFill>
                  <a:srgbClr val="FFFFFF"/>
                </a:solidFill>
                <a:ea typeface="ＭＳ Ｐゴシック" pitchFamily="34" charset="-128"/>
              </a:rPr>
              <a:t>A homogenous site can be understood as a site where a majority of the population represents similar identity denominations such as socio-economic background, ethnicity, religion and language.</a:t>
            </a:r>
          </a:p>
          <a:p>
            <a:pPr marL="228600" indent="-228600" eaLnBrk="1" hangingPunct="1">
              <a:spcBef>
                <a:spcPct val="0"/>
              </a:spcBef>
              <a:buFontTx/>
              <a:buChar char="-"/>
            </a:pPr>
            <a:r>
              <a:rPr lang="en-US" dirty="0" smtClean="0">
                <a:solidFill>
                  <a:srgbClr val="FFFFFF"/>
                </a:solidFill>
                <a:ea typeface="ＭＳ Ｐゴシック" pitchFamily="34" charset="-128"/>
              </a:rPr>
              <a:t>In a site that is exceptionally large, additional KIs should be identified.</a:t>
            </a:r>
          </a:p>
          <a:p>
            <a:pPr marL="228600" indent="-228600" eaLnBrk="1" hangingPunct="1">
              <a:spcBef>
                <a:spcPct val="0"/>
              </a:spcBef>
              <a:buFontTx/>
              <a:buChar char="-"/>
            </a:pPr>
            <a:r>
              <a:rPr lang="en-GB" dirty="0" smtClean="0">
                <a:solidFill>
                  <a:srgbClr val="FFFFFF"/>
                </a:solidFill>
                <a:ea typeface="ＭＳ Ｐゴシック" pitchFamily="34" charset="-128"/>
              </a:rPr>
              <a:t> E.g. of KIs</a:t>
            </a:r>
            <a:r>
              <a:rPr lang="en-GB" baseline="0" dirty="0" smtClean="0">
                <a:solidFill>
                  <a:srgbClr val="FFFFFF"/>
                </a:solidFill>
                <a:ea typeface="ＭＳ Ｐゴシック" pitchFamily="34" charset="-128"/>
              </a:rPr>
              <a:t> working with children can be:</a:t>
            </a:r>
            <a:r>
              <a:rPr lang="en-GB" dirty="0" smtClean="0">
                <a:solidFill>
                  <a:srgbClr val="FFFFFF"/>
                </a:solidFill>
                <a:ea typeface="ＭＳ Ｐゴシック" pitchFamily="34" charset="-128"/>
              </a:rPr>
              <a:t> teacher, community care taker, social worker, etc.</a:t>
            </a:r>
          </a:p>
          <a:p>
            <a:pPr marL="228600" indent="-228600" eaLnBrk="1" hangingPunct="1">
              <a:spcBef>
                <a:spcPct val="0"/>
              </a:spcBef>
              <a:buFontTx/>
              <a:buChar char="-"/>
            </a:pPr>
            <a:r>
              <a:rPr lang="en-US" dirty="0" smtClean="0">
                <a:solidFill>
                  <a:srgbClr val="FFFFFF"/>
                </a:solidFill>
                <a:ea typeface="ＭＳ Ｐゴシック" pitchFamily="34" charset="-128"/>
              </a:rPr>
              <a:t> </a:t>
            </a:r>
            <a:endParaRPr lang="en-US" dirty="0" smtClean="0">
              <a:ea typeface="ＭＳ Ｐゴシック" pitchFamily="34" charset="-128"/>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63E00A0-2D93-457A-AF74-978DDF047915}" type="slidenum">
              <a:rPr lang="en-US" sz="1200"/>
              <a:pPr eaLnBrk="1" hangingPunct="1"/>
              <a:t>23</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b="1" dirty="0" smtClean="0"/>
              <a:t>-</a:t>
            </a:r>
            <a:r>
              <a:rPr lang="en-US" b="1" baseline="0" dirty="0" smtClean="0"/>
              <a:t> </a:t>
            </a:r>
            <a:r>
              <a:rPr lang="en-US" b="1" dirty="0" smtClean="0"/>
              <a:t>Steps</a:t>
            </a:r>
            <a:r>
              <a:rPr lang="en-US" b="1" baseline="0" dirty="0" smtClean="0"/>
              <a:t> not followed: </a:t>
            </a:r>
            <a:r>
              <a:rPr lang="en-US" baseline="0" dirty="0" smtClean="0"/>
              <a:t>most such cases ended up having issues in analysis and report writing phase. Some had to abandon the process all together.</a:t>
            </a:r>
          </a:p>
          <a:p>
            <a:endParaRPr lang="en-US" baseline="0" dirty="0" smtClean="0"/>
          </a:p>
          <a:p>
            <a:pPr marL="171450" indent="-171450">
              <a:buFontTx/>
              <a:buChar char="-"/>
            </a:pPr>
            <a:r>
              <a:rPr lang="en-US" b="1" baseline="0" dirty="0" smtClean="0"/>
              <a:t>Picking and Choosing: </a:t>
            </a:r>
            <a:r>
              <a:rPr lang="en-US" b="0" baseline="0" dirty="0" smtClean="0"/>
              <a:t>The CPRA toolkit has a coherent logic and should ideally be used as it is described in the guide. But there are situations where actors on the ground decide to only use parts of the CPRA toolkit. In such cases, it needs to be clearly mentioned in the report that the CPRA toolkit was not used as recommended for x and y reason. This will not only help the reader understand the methodology, but will also help the CPWG in adapting the CPRA toolkit in the long run.</a:t>
            </a:r>
          </a:p>
          <a:p>
            <a:pPr marL="171450" indent="-171450">
              <a:buFontTx/>
              <a:buChar char="-"/>
            </a:pPr>
            <a:r>
              <a:rPr lang="en-US" b="1" baseline="0" dirty="0" smtClean="0"/>
              <a:t>Common Methodological mistakes: </a:t>
            </a:r>
          </a:p>
          <a:p>
            <a:pPr marL="628650" lvl="1" indent="-171450">
              <a:buFontTx/>
              <a:buChar char="-"/>
            </a:pPr>
            <a:r>
              <a:rPr lang="en-US" b="0" baseline="0" dirty="0" smtClean="0"/>
              <a:t>Due to time constraint and/or lack of capacity, in many occasions no systematic sample is drawn. This affects the reliability of the data for programming purposes. You can tell participants something to the effect of: ‘now that you are familiar with the sampling method, you have to make sure that a systematic sample is drawn for data collection’</a:t>
            </a:r>
          </a:p>
          <a:p>
            <a:pPr marL="628650" lvl="1" indent="-171450">
              <a:buFontTx/>
              <a:buChar char="-"/>
            </a:pPr>
            <a:r>
              <a:rPr lang="en-US" b="0" baseline="0" dirty="0" smtClean="0"/>
              <a:t>Many practitioners are not familiar with the concept of unit of measurement. Therefore in many occasions data is collected at multiple levels and therefore it is not easy to compile and </a:t>
            </a:r>
            <a:r>
              <a:rPr lang="en-US" b="0" baseline="0" dirty="0" err="1" smtClean="0"/>
              <a:t>analyse</a:t>
            </a:r>
            <a:r>
              <a:rPr lang="en-US" b="0" baseline="0" dirty="0" smtClean="0"/>
              <a:t> them. You can say something to this effect: ‘as you know by now, defining the unit of measurement is necessary for a systematic sampling’.</a:t>
            </a:r>
          </a:p>
          <a:p>
            <a:pPr marL="628650" lvl="1" indent="-171450">
              <a:buFontTx/>
              <a:buChar char="-"/>
            </a:pPr>
            <a:r>
              <a:rPr lang="en-US" b="0" baseline="0" dirty="0" smtClean="0"/>
              <a:t>The KI questionnaire is designed for individual interviews with adults. If you decide to conduct FGDs, you will have to develop a new questionnaire. The WWNKs can still be used for this purpose. Also, if you decide to interview children, an appropriate tool needs to be developed for that. The KI questionnaire on exceptions can be used for group interviews. But do not confuse that with a FGD.</a:t>
            </a:r>
          </a:p>
          <a:p>
            <a:pPr marL="628650" lvl="1" indent="-171450">
              <a:buFontTx/>
              <a:buChar char="-"/>
            </a:pPr>
            <a:r>
              <a:rPr lang="en-US" b="0" baseline="0" dirty="0" smtClean="0"/>
              <a:t>Group interviews are different from FGDs. The main value added of FGDs is the natural flow of discussions and openness to emerging themes. But a good FGDs requires very skilled facilitators and a significant amount of time for organization and then analysis. Unfortunately, in most emergency contexts we do not have the time and human resources for this.</a:t>
            </a:r>
          </a:p>
          <a:p>
            <a:pPr marL="628650" lvl="1" indent="-171450">
              <a:buFontTx/>
              <a:buChar char="-"/>
            </a:pPr>
            <a:r>
              <a:rPr lang="en-US" b="0" baseline="0" dirty="0" smtClean="0"/>
              <a:t>As said before, the CPRA does not encourage the use of children in the process. This is primarily to avoid any additional harm to affected children. You should only adopt this methodology if you have the means to ensure the ‘do no harm’ principle and also have the capacity to respond to any possible cases that may arise from the interview process.</a:t>
            </a:r>
          </a:p>
          <a:p>
            <a:pPr marL="628650" lvl="1" indent="-171450">
              <a:buFontTx/>
              <a:buChar char="-"/>
            </a:pPr>
            <a:r>
              <a:rPr lang="en-US" b="0" baseline="0" dirty="0" smtClean="0"/>
              <a:t>There is a tendency to collect data without thinking about the time and energy it takes to manage the data and analyze it. It is important to have a clear analysis plan (as part of your assessment plan) to avoid collecting data that will not be analyzed.</a:t>
            </a:r>
          </a:p>
        </p:txBody>
      </p:sp>
      <p:sp>
        <p:nvSpPr>
          <p:cNvPr id="4" name="Slide Number Placeholder 3"/>
          <p:cNvSpPr>
            <a:spLocks noGrp="1"/>
          </p:cNvSpPr>
          <p:nvPr>
            <p:ph type="sldNum" sz="quarter" idx="10"/>
          </p:nvPr>
        </p:nvSpPr>
        <p:spPr/>
        <p:txBody>
          <a:bodyPr/>
          <a:lstStyle/>
          <a:p>
            <a:pPr>
              <a:defRPr/>
            </a:pPr>
            <a:fld id="{979D4E14-44A8-44A2-99FA-AEAE3A5C4EF3}" type="slidenum">
              <a:rPr lang="en-AU" smtClean="0"/>
              <a:pPr>
                <a:defRPr/>
              </a:pPr>
              <a:t>24</a:t>
            </a:fld>
            <a:endParaRPr lang="en-AU"/>
          </a:p>
        </p:txBody>
      </p:sp>
    </p:spTree>
    <p:extLst>
      <p:ext uri="{BB962C8B-B14F-4D97-AF65-F5344CB8AC3E}">
        <p14:creationId xmlns:p14="http://schemas.microsoft.com/office/powerpoint/2010/main" val="2444208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dirty="0" smtClean="0"/>
              <a:t>These</a:t>
            </a:r>
            <a:r>
              <a:rPr lang="en-US" baseline="0" dirty="0" smtClean="0"/>
              <a:t> are primarily repeats from things that have been discussed before. But it is important to remind the participants that assessments are heavy and time consuming processes. We should not embark on it unless it is necessary and unless we have thought the whole process through.</a:t>
            </a:r>
          </a:p>
          <a:p>
            <a:endParaRPr lang="en-US" baseline="0" dirty="0" smtClean="0"/>
          </a:p>
          <a:p>
            <a:endParaRPr lang="en-AU" dirty="0"/>
          </a:p>
        </p:txBody>
      </p:sp>
      <p:sp>
        <p:nvSpPr>
          <p:cNvPr id="4" name="Slide Number Placeholder 3"/>
          <p:cNvSpPr>
            <a:spLocks noGrp="1"/>
          </p:cNvSpPr>
          <p:nvPr>
            <p:ph type="sldNum" sz="quarter" idx="10"/>
          </p:nvPr>
        </p:nvSpPr>
        <p:spPr/>
        <p:txBody>
          <a:bodyPr/>
          <a:lstStyle/>
          <a:p>
            <a:pPr>
              <a:defRPr/>
            </a:pPr>
            <a:fld id="{979D4E14-44A8-44A2-99FA-AEAE3A5C4EF3}" type="slidenum">
              <a:rPr lang="en-AU" smtClean="0"/>
              <a:pPr>
                <a:defRPr/>
              </a:pPr>
              <a:t>25</a:t>
            </a:fld>
            <a:endParaRPr lang="en-AU"/>
          </a:p>
        </p:txBody>
      </p:sp>
    </p:spTree>
    <p:extLst>
      <p:ext uri="{BB962C8B-B14F-4D97-AF65-F5344CB8AC3E}">
        <p14:creationId xmlns:p14="http://schemas.microsoft.com/office/powerpoint/2010/main" val="3687678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ea typeface="ＭＳ Ｐゴシック" pitchFamily="34" charset="-128"/>
              </a:rPr>
              <a:t>Please explain that if an urgent action case comes up, the team leader will be responsible to handle it while others are continuing the work.</a:t>
            </a:r>
            <a:endParaRPr lang="en-US" altLang="en-US" smtClean="0">
              <a:ea typeface="ＭＳ Ｐゴシック" pitchFamily="34"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938D6E0-0C2E-4572-87F6-E58F5801E635}" type="slidenum">
              <a:rPr lang="en-US" altLang="en-US" smtClean="0">
                <a:cs typeface="Arial" charset="0"/>
              </a:rPr>
              <a:pPr eaLnBrk="1" hangingPunct="1"/>
              <a:t>26</a:t>
            </a:fld>
            <a:endParaRPr lang="en-US" alt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979D4E14-44A8-44A2-99FA-AEAE3A5C4EF3}" type="slidenum">
              <a:rPr lang="en-AU" smtClean="0"/>
              <a:pPr>
                <a:defRPr/>
              </a:pPr>
              <a:t>3</a:t>
            </a:fld>
            <a:endParaRPr lang="en-AU"/>
          </a:p>
        </p:txBody>
      </p:sp>
    </p:spTree>
    <p:extLst>
      <p:ext uri="{BB962C8B-B14F-4D97-AF65-F5344CB8AC3E}">
        <p14:creationId xmlns:p14="http://schemas.microsoft.com/office/powerpoint/2010/main" val="704189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dirty="0" smtClean="0"/>
              <a:t>All these bubbles will be explained</a:t>
            </a:r>
            <a:r>
              <a:rPr lang="en-US" baseline="0" dirty="0" smtClean="0"/>
              <a:t> in detail in the following slides.</a:t>
            </a:r>
          </a:p>
          <a:p>
            <a:endParaRPr lang="en-US" dirty="0"/>
          </a:p>
        </p:txBody>
      </p:sp>
      <p:sp>
        <p:nvSpPr>
          <p:cNvPr id="4" name="Slide Number Placeholder 3"/>
          <p:cNvSpPr>
            <a:spLocks noGrp="1"/>
          </p:cNvSpPr>
          <p:nvPr>
            <p:ph type="sldNum" sz="quarter" idx="10"/>
          </p:nvPr>
        </p:nvSpPr>
        <p:spPr/>
        <p:txBody>
          <a:bodyPr/>
          <a:lstStyle/>
          <a:p>
            <a:fld id="{1CC6DC85-7626-4B79-85C7-92B8FD4B6E52}" type="slidenum">
              <a:rPr lang="en-US" smtClean="0"/>
              <a:pPr/>
              <a:t>4</a:t>
            </a:fld>
            <a:endParaRPr lang="en-US"/>
          </a:p>
        </p:txBody>
      </p:sp>
    </p:spTree>
    <p:extLst>
      <p:ext uri="{BB962C8B-B14F-4D97-AF65-F5344CB8AC3E}">
        <p14:creationId xmlns:p14="http://schemas.microsoft.com/office/powerpoint/2010/main" val="4219609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dirty="0" smtClean="0"/>
              <a:t>All these bubbles will be explained</a:t>
            </a:r>
            <a:r>
              <a:rPr lang="en-US" baseline="0" dirty="0" smtClean="0"/>
              <a:t> in detail in the following slides.</a:t>
            </a:r>
          </a:p>
          <a:p>
            <a:endParaRPr lang="en-US" dirty="0"/>
          </a:p>
        </p:txBody>
      </p:sp>
      <p:sp>
        <p:nvSpPr>
          <p:cNvPr id="4" name="Slide Number Placeholder 3"/>
          <p:cNvSpPr>
            <a:spLocks noGrp="1"/>
          </p:cNvSpPr>
          <p:nvPr>
            <p:ph type="sldNum" sz="quarter" idx="10"/>
          </p:nvPr>
        </p:nvSpPr>
        <p:spPr/>
        <p:txBody>
          <a:bodyPr/>
          <a:lstStyle/>
          <a:p>
            <a:fld id="{1CC6DC85-7626-4B79-85C7-92B8FD4B6E52}" type="slidenum">
              <a:rPr lang="en-US" smtClean="0"/>
              <a:pPr/>
              <a:t>6</a:t>
            </a:fld>
            <a:endParaRPr lang="en-US"/>
          </a:p>
        </p:txBody>
      </p:sp>
    </p:spTree>
    <p:extLst>
      <p:ext uri="{BB962C8B-B14F-4D97-AF65-F5344CB8AC3E}">
        <p14:creationId xmlns:p14="http://schemas.microsoft.com/office/powerpoint/2010/main" val="4219609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dirty="0" smtClean="0"/>
              <a:t>All these bubbles will be explained</a:t>
            </a:r>
            <a:r>
              <a:rPr lang="en-US" baseline="0" dirty="0" smtClean="0"/>
              <a:t> in detail in the following slides.</a:t>
            </a:r>
          </a:p>
          <a:p>
            <a:endParaRPr lang="en-US" dirty="0"/>
          </a:p>
        </p:txBody>
      </p:sp>
      <p:sp>
        <p:nvSpPr>
          <p:cNvPr id="4" name="Slide Number Placeholder 3"/>
          <p:cNvSpPr>
            <a:spLocks noGrp="1"/>
          </p:cNvSpPr>
          <p:nvPr>
            <p:ph type="sldNum" sz="quarter" idx="10"/>
          </p:nvPr>
        </p:nvSpPr>
        <p:spPr/>
        <p:txBody>
          <a:bodyPr/>
          <a:lstStyle/>
          <a:p>
            <a:fld id="{1CC6DC85-7626-4B79-85C7-92B8FD4B6E52}" type="slidenum">
              <a:rPr lang="en-US" smtClean="0"/>
              <a:pPr/>
              <a:t>8</a:t>
            </a:fld>
            <a:endParaRPr lang="en-US"/>
          </a:p>
        </p:txBody>
      </p:sp>
    </p:spTree>
    <p:extLst>
      <p:ext uri="{BB962C8B-B14F-4D97-AF65-F5344CB8AC3E}">
        <p14:creationId xmlns:p14="http://schemas.microsoft.com/office/powerpoint/2010/main" val="4219609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lvl="0"/>
            <a:r>
              <a:rPr lang="en-GB" sz="1200" u="sng" kern="1200" dirty="0" smtClean="0">
                <a:solidFill>
                  <a:schemeClr val="tx1"/>
                </a:solidFill>
                <a:effectLst/>
                <a:latin typeface="Arial" pitchFamily="34" charset="0"/>
                <a:ea typeface="+mn-ea"/>
                <a:cs typeface="+mn-cs"/>
              </a:rPr>
              <a:t>Customizing</a:t>
            </a:r>
            <a:r>
              <a:rPr lang="en-GB" sz="1200" u="sng" kern="1200" baseline="0" dirty="0" smtClean="0">
                <a:solidFill>
                  <a:schemeClr val="tx1"/>
                </a:solidFill>
                <a:effectLst/>
                <a:latin typeface="Arial" pitchFamily="34" charset="0"/>
                <a:ea typeface="+mn-ea"/>
                <a:cs typeface="+mn-cs"/>
              </a:rPr>
              <a:t> </a:t>
            </a:r>
            <a:r>
              <a:rPr lang="en-GB" sz="1200" u="sng" kern="1200" dirty="0" smtClean="0">
                <a:solidFill>
                  <a:schemeClr val="tx1"/>
                </a:solidFill>
                <a:effectLst/>
                <a:latin typeface="Arial" pitchFamily="34" charset="0"/>
                <a:ea typeface="+mn-ea"/>
                <a:cs typeface="+mn-cs"/>
              </a:rPr>
              <a:t>to the local context</a:t>
            </a:r>
            <a:endParaRPr lang="en-US" sz="1200" u="sng" kern="1200" dirty="0" smtClean="0">
              <a:solidFill>
                <a:schemeClr val="tx1"/>
              </a:solidFill>
              <a:effectLst/>
              <a:latin typeface="Arial" pitchFamily="34" charset="0"/>
              <a:ea typeface="+mn-ea"/>
              <a:cs typeface="+mn-cs"/>
            </a:endParaRPr>
          </a:p>
          <a:p>
            <a:pPr lvl="0"/>
            <a:r>
              <a:rPr lang="en-GB" sz="1200" kern="1200" dirty="0" smtClean="0">
                <a:solidFill>
                  <a:schemeClr val="tx1"/>
                </a:solidFill>
                <a:effectLst/>
                <a:latin typeface="Arial" pitchFamily="34" charset="0"/>
                <a:ea typeface="+mn-ea"/>
                <a:cs typeface="+mn-cs"/>
              </a:rPr>
              <a:t>- Requires thorough knowledge of the context and cultural issues</a:t>
            </a:r>
            <a:endParaRPr lang="en-US" sz="1200" kern="1200" dirty="0" smtClean="0">
              <a:solidFill>
                <a:schemeClr val="tx1"/>
              </a:solidFill>
              <a:effectLst/>
              <a:latin typeface="Arial" pitchFamily="34" charset="0"/>
              <a:ea typeface="+mn-ea"/>
              <a:cs typeface="+mn-cs"/>
            </a:endParaRPr>
          </a:p>
          <a:p>
            <a:pPr lvl="0"/>
            <a:r>
              <a:rPr lang="en-GB" sz="1200" kern="1200" dirty="0" smtClean="0">
                <a:solidFill>
                  <a:schemeClr val="tx1"/>
                </a:solidFill>
                <a:effectLst/>
                <a:latin typeface="Arial" pitchFamily="34" charset="0"/>
                <a:ea typeface="+mn-ea"/>
                <a:cs typeface="+mn-cs"/>
              </a:rPr>
              <a:t>Could sometimes mean taking a whole section out of the tool (for example sexual violence or association with armed groups have been taken out in some contexts). </a:t>
            </a:r>
            <a:endParaRPr lang="en-US" sz="1200" kern="1200" dirty="0" smtClean="0">
              <a:solidFill>
                <a:schemeClr val="tx1"/>
              </a:solidFill>
              <a:effectLst/>
              <a:latin typeface="Arial" pitchFamily="34" charset="0"/>
              <a:ea typeface="+mn-ea"/>
              <a:cs typeface="+mn-cs"/>
            </a:endParaRPr>
          </a:p>
          <a:p>
            <a:pPr lvl="0"/>
            <a:r>
              <a:rPr lang="en-GB" sz="1200" kern="1200" dirty="0" smtClean="0">
                <a:solidFill>
                  <a:schemeClr val="tx1"/>
                </a:solidFill>
                <a:effectLst/>
                <a:latin typeface="Arial" pitchFamily="34" charset="0"/>
                <a:ea typeface="+mn-ea"/>
                <a:cs typeface="+mn-cs"/>
              </a:rPr>
              <a:t>- Often times it means adding or changing questions and/or answer options.</a:t>
            </a:r>
            <a:endParaRPr lang="en-US" sz="1200" kern="1200" dirty="0" smtClean="0">
              <a:solidFill>
                <a:schemeClr val="tx1"/>
              </a:solidFill>
              <a:effectLst/>
              <a:latin typeface="Arial" pitchFamily="34" charset="0"/>
              <a:ea typeface="+mn-ea"/>
              <a:cs typeface="+mn-cs"/>
            </a:endParaRPr>
          </a:p>
          <a:p>
            <a:pPr lvl="0"/>
            <a:r>
              <a:rPr lang="en-GB" sz="1200" u="sng" kern="1200" dirty="0" smtClean="0">
                <a:solidFill>
                  <a:schemeClr val="tx1"/>
                </a:solidFill>
                <a:effectLst/>
                <a:latin typeface="Arial" pitchFamily="34" charset="0"/>
                <a:ea typeface="+mn-ea"/>
                <a:cs typeface="+mn-cs"/>
              </a:rPr>
              <a:t>Translation to the local language</a:t>
            </a:r>
            <a:endParaRPr lang="en-US" sz="1200" u="sng" kern="1200" dirty="0" smtClean="0">
              <a:solidFill>
                <a:schemeClr val="tx1"/>
              </a:solidFill>
              <a:effectLst/>
              <a:latin typeface="Arial" pitchFamily="34" charset="0"/>
              <a:ea typeface="+mn-ea"/>
              <a:cs typeface="+mn-cs"/>
            </a:endParaRPr>
          </a:p>
          <a:p>
            <a:pPr lvl="0"/>
            <a:r>
              <a:rPr lang="en-GB" sz="1200" kern="1200" dirty="0" smtClean="0">
                <a:solidFill>
                  <a:schemeClr val="tx1"/>
                </a:solidFill>
                <a:effectLst/>
                <a:latin typeface="Arial" pitchFamily="34" charset="0"/>
                <a:ea typeface="+mn-ea"/>
                <a:cs typeface="+mn-cs"/>
              </a:rPr>
              <a:t>- In many cases, a translated version of the tool already exists. Make sure you ask the CPWG before spending the resources to translate.</a:t>
            </a:r>
            <a:endParaRPr lang="en-US" sz="1200" kern="1200" dirty="0" smtClean="0">
              <a:solidFill>
                <a:schemeClr val="tx1"/>
              </a:solidFill>
              <a:effectLst/>
              <a:latin typeface="Arial" pitchFamily="34" charset="0"/>
              <a:ea typeface="+mn-ea"/>
              <a:cs typeface="+mn-cs"/>
            </a:endParaRPr>
          </a:p>
          <a:p>
            <a:pPr lvl="0"/>
            <a:r>
              <a:rPr lang="en-GB" sz="1200" kern="1200" dirty="0" smtClean="0">
                <a:solidFill>
                  <a:schemeClr val="tx1"/>
                </a:solidFill>
                <a:effectLst/>
                <a:latin typeface="Arial" pitchFamily="34" charset="0"/>
                <a:ea typeface="+mn-ea"/>
                <a:cs typeface="+mn-cs"/>
              </a:rPr>
              <a:t>- It is best to get help from people who were involved in adaptation of the tool for translation since they understand the reasons behind the questions.</a:t>
            </a:r>
            <a:endParaRPr lang="en-US" sz="1200" kern="1200" dirty="0" smtClean="0">
              <a:solidFill>
                <a:schemeClr val="tx1"/>
              </a:solidFill>
              <a:effectLst/>
              <a:latin typeface="Arial" pitchFamily="34" charset="0"/>
              <a:ea typeface="+mn-ea"/>
              <a:cs typeface="+mn-cs"/>
            </a:endParaRPr>
          </a:p>
          <a:p>
            <a:pPr lvl="0"/>
            <a:r>
              <a:rPr lang="en-GB" sz="1200" kern="1200" dirty="0" smtClean="0">
                <a:solidFill>
                  <a:schemeClr val="tx1"/>
                </a:solidFill>
                <a:effectLst/>
                <a:latin typeface="Arial" pitchFamily="34" charset="0"/>
                <a:ea typeface="+mn-ea"/>
                <a:cs typeface="+mn-cs"/>
              </a:rPr>
              <a:t>- If the questions are translated by a non CP specialist, it is best to do a back-translation to makes sure the concepts are well reflected in the translation.</a:t>
            </a:r>
            <a:endParaRPr lang="en-US" sz="1200" kern="1200" dirty="0" smtClean="0">
              <a:solidFill>
                <a:schemeClr val="tx1"/>
              </a:solidFill>
              <a:effectLst/>
              <a:latin typeface="Arial" pitchFamily="34" charset="0"/>
              <a:ea typeface="+mn-ea"/>
              <a:cs typeface="+mn-cs"/>
            </a:endParaRPr>
          </a:p>
          <a:p>
            <a:pPr lvl="0"/>
            <a:r>
              <a:rPr lang="en-GB" sz="1200" u="sng" kern="1200" dirty="0" smtClean="0">
                <a:solidFill>
                  <a:schemeClr val="tx1"/>
                </a:solidFill>
                <a:effectLst/>
                <a:latin typeface="Arial" pitchFamily="34" charset="0"/>
                <a:ea typeface="+mn-ea"/>
                <a:cs typeface="+mn-cs"/>
              </a:rPr>
              <a:t>Operationalization of key terms</a:t>
            </a:r>
            <a:endParaRPr lang="en-US" sz="1200" u="sng" kern="1200" dirty="0" smtClean="0">
              <a:solidFill>
                <a:schemeClr val="tx1"/>
              </a:solidFill>
              <a:effectLst/>
              <a:latin typeface="Arial" pitchFamily="34" charset="0"/>
              <a:ea typeface="+mn-ea"/>
              <a:cs typeface="+mn-cs"/>
            </a:endParaRPr>
          </a:p>
          <a:p>
            <a:pPr lvl="0"/>
            <a:r>
              <a:rPr lang="en-GB" sz="1200" kern="1200" dirty="0" smtClean="0">
                <a:solidFill>
                  <a:schemeClr val="tx1"/>
                </a:solidFill>
                <a:effectLst/>
                <a:latin typeface="Arial" pitchFamily="34" charset="0"/>
                <a:ea typeface="+mn-ea"/>
                <a:cs typeface="+mn-cs"/>
              </a:rPr>
              <a:t>- This is the process through which we ensure all key terms reflect the intended meaning.  Terms such as child, violence, separation, foster care, child labour </a:t>
            </a:r>
            <a:r>
              <a:rPr lang="en-GB" sz="1200" kern="1200" dirty="0" err="1" smtClean="0">
                <a:solidFill>
                  <a:schemeClr val="tx1"/>
                </a:solidFill>
                <a:effectLst/>
                <a:latin typeface="Arial" pitchFamily="34" charset="0"/>
                <a:ea typeface="+mn-ea"/>
                <a:cs typeface="+mn-cs"/>
              </a:rPr>
              <a:t>etc</a:t>
            </a:r>
            <a:r>
              <a:rPr lang="en-GB" sz="1200" kern="1200" dirty="0" smtClean="0">
                <a:solidFill>
                  <a:schemeClr val="tx1"/>
                </a:solidFill>
                <a:effectLst/>
                <a:latin typeface="Arial" pitchFamily="34" charset="0"/>
                <a:ea typeface="+mn-ea"/>
                <a:cs typeface="+mn-cs"/>
              </a:rPr>
              <a:t> can have very different meanings in different languages. So simple translation is not always enough. Sometimes one word in a language needs to be translated into a whole sentence in another language. </a:t>
            </a:r>
            <a:endParaRPr lang="en-US" sz="1200" kern="1200" dirty="0" smtClean="0">
              <a:solidFill>
                <a:schemeClr val="tx1"/>
              </a:solidFill>
              <a:effectLst/>
              <a:latin typeface="Arial" pitchFamily="34" charset="0"/>
              <a:ea typeface="+mn-ea"/>
              <a:cs typeface="+mn-cs"/>
            </a:endParaRPr>
          </a:p>
          <a:p>
            <a:endParaRPr lang="en-US" dirty="0" smtClean="0"/>
          </a:p>
          <a:p>
            <a:endParaRPr lang="en-AU" dirty="0"/>
          </a:p>
        </p:txBody>
      </p:sp>
      <p:sp>
        <p:nvSpPr>
          <p:cNvPr id="4" name="Slide Number Placeholder 3"/>
          <p:cNvSpPr>
            <a:spLocks noGrp="1"/>
          </p:cNvSpPr>
          <p:nvPr>
            <p:ph type="sldNum" sz="quarter" idx="10"/>
          </p:nvPr>
        </p:nvSpPr>
        <p:spPr/>
        <p:txBody>
          <a:bodyPr/>
          <a:lstStyle/>
          <a:p>
            <a:pPr>
              <a:defRPr/>
            </a:pPr>
            <a:fld id="{979D4E14-44A8-44A2-99FA-AEAE3A5C4EF3}" type="slidenum">
              <a:rPr lang="en-AU" smtClean="0"/>
              <a:pPr>
                <a:defRPr/>
              </a:pPr>
              <a:t>9</a:t>
            </a:fld>
            <a:endParaRPr lang="en-AU"/>
          </a:p>
        </p:txBody>
      </p:sp>
    </p:spTree>
    <p:extLst>
      <p:ext uri="{BB962C8B-B14F-4D97-AF65-F5344CB8AC3E}">
        <p14:creationId xmlns:p14="http://schemas.microsoft.com/office/powerpoint/2010/main" val="2713836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a:buFontTx/>
              <a:buNone/>
            </a:pPr>
            <a:r>
              <a:rPr lang="en-US" sz="1200" dirty="0" smtClean="0">
                <a:solidFill>
                  <a:srgbClr val="FFFFFF"/>
                </a:solidFill>
              </a:rPr>
              <a:t>Field testing will provide the assessment team with invaluable information about the context that may not be available otherwise. This will ensure an effective adaptation of the tools that will in turn increase the reliability of the information collected during the assessment.</a:t>
            </a:r>
          </a:p>
          <a:p>
            <a:pPr>
              <a:buFontTx/>
              <a:buNone/>
            </a:pPr>
            <a:r>
              <a:rPr lang="en-US" sz="1200" dirty="0" smtClean="0">
                <a:solidFill>
                  <a:srgbClr val="FFFFFF"/>
                </a:solidFill>
              </a:rPr>
              <a:t>	If time and resources do not allow for field testing it can be replaced with mock-interviews with individuals who have in-depth knowledge of the context.</a:t>
            </a:r>
          </a:p>
          <a:p>
            <a:endParaRPr lang="en-AU" dirty="0"/>
          </a:p>
        </p:txBody>
      </p:sp>
      <p:sp>
        <p:nvSpPr>
          <p:cNvPr id="4" name="Slide Number Placeholder 3"/>
          <p:cNvSpPr>
            <a:spLocks noGrp="1"/>
          </p:cNvSpPr>
          <p:nvPr>
            <p:ph type="sldNum" sz="quarter" idx="10"/>
          </p:nvPr>
        </p:nvSpPr>
        <p:spPr/>
        <p:txBody>
          <a:bodyPr/>
          <a:lstStyle/>
          <a:p>
            <a:pPr>
              <a:defRPr/>
            </a:pPr>
            <a:fld id="{979D4E14-44A8-44A2-99FA-AEAE3A5C4EF3}" type="slidenum">
              <a:rPr lang="en-AU" smtClean="0"/>
              <a:pPr>
                <a:defRPr/>
              </a:pPr>
              <a:t>10</a:t>
            </a:fld>
            <a:endParaRPr lang="en-AU"/>
          </a:p>
        </p:txBody>
      </p:sp>
    </p:spTree>
    <p:extLst>
      <p:ext uri="{BB962C8B-B14F-4D97-AF65-F5344CB8AC3E}">
        <p14:creationId xmlns:p14="http://schemas.microsoft.com/office/powerpoint/2010/main" val="2095592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dirty="0" smtClean="0"/>
              <a:t>All these bubbles will be explained</a:t>
            </a:r>
            <a:r>
              <a:rPr lang="en-US" baseline="0" dirty="0" smtClean="0"/>
              <a:t> in detail in the following slides.</a:t>
            </a:r>
          </a:p>
          <a:p>
            <a:endParaRPr lang="en-US" dirty="0"/>
          </a:p>
        </p:txBody>
      </p:sp>
      <p:sp>
        <p:nvSpPr>
          <p:cNvPr id="4" name="Slide Number Placeholder 3"/>
          <p:cNvSpPr>
            <a:spLocks noGrp="1"/>
          </p:cNvSpPr>
          <p:nvPr>
            <p:ph type="sldNum" sz="quarter" idx="10"/>
          </p:nvPr>
        </p:nvSpPr>
        <p:spPr/>
        <p:txBody>
          <a:bodyPr/>
          <a:lstStyle/>
          <a:p>
            <a:fld id="{1CC6DC85-7626-4B79-85C7-92B8FD4B6E52}" type="slidenum">
              <a:rPr lang="en-US" smtClean="0"/>
              <a:pPr/>
              <a:t>11</a:t>
            </a:fld>
            <a:endParaRPr lang="en-US"/>
          </a:p>
        </p:txBody>
      </p:sp>
    </p:spTree>
    <p:extLst>
      <p:ext uri="{BB962C8B-B14F-4D97-AF65-F5344CB8AC3E}">
        <p14:creationId xmlns:p14="http://schemas.microsoft.com/office/powerpoint/2010/main" val="4219609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dirty="0" smtClean="0"/>
              <a:t>All these bubbles will be explained</a:t>
            </a:r>
            <a:r>
              <a:rPr lang="en-US" baseline="0" dirty="0" smtClean="0"/>
              <a:t> in detail in the following slides.</a:t>
            </a:r>
          </a:p>
          <a:p>
            <a:endParaRPr lang="en-US" dirty="0"/>
          </a:p>
        </p:txBody>
      </p:sp>
      <p:sp>
        <p:nvSpPr>
          <p:cNvPr id="4" name="Slide Number Placeholder 3"/>
          <p:cNvSpPr>
            <a:spLocks noGrp="1"/>
          </p:cNvSpPr>
          <p:nvPr>
            <p:ph type="sldNum" sz="quarter" idx="10"/>
          </p:nvPr>
        </p:nvSpPr>
        <p:spPr/>
        <p:txBody>
          <a:bodyPr/>
          <a:lstStyle/>
          <a:p>
            <a:fld id="{1CC6DC85-7626-4B79-85C7-92B8FD4B6E52}" type="slidenum">
              <a:rPr lang="en-US" smtClean="0"/>
              <a:pPr/>
              <a:t>13</a:t>
            </a:fld>
            <a:endParaRPr lang="en-US"/>
          </a:p>
        </p:txBody>
      </p:sp>
    </p:spTree>
    <p:extLst>
      <p:ext uri="{BB962C8B-B14F-4D97-AF65-F5344CB8AC3E}">
        <p14:creationId xmlns:p14="http://schemas.microsoft.com/office/powerpoint/2010/main" val="4219609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3025290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162848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84888" y="836613"/>
            <a:ext cx="1943100" cy="525621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250825" y="836613"/>
            <a:ext cx="5681663" cy="52562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695223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386364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09284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250825" y="1700213"/>
            <a:ext cx="3811588"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214813" y="1700213"/>
            <a:ext cx="3813175"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228051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834842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4178482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883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67976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17200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836613"/>
            <a:ext cx="7777163"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p>
        </p:txBody>
      </p:sp>
      <p:sp>
        <p:nvSpPr>
          <p:cNvPr id="1027" name="Rectangle 3"/>
          <p:cNvSpPr>
            <a:spLocks noGrp="1" noChangeArrowheads="1"/>
          </p:cNvSpPr>
          <p:nvPr>
            <p:ph type="body" idx="1"/>
          </p:nvPr>
        </p:nvSpPr>
        <p:spPr bwMode="auto">
          <a:xfrm>
            <a:off x="250825" y="1700213"/>
            <a:ext cx="7777163"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1029" name="Rectangle 8"/>
          <p:cNvSpPr>
            <a:spLocks noChangeArrowheads="1"/>
          </p:cNvSpPr>
          <p:nvPr userDrawn="1"/>
        </p:nvSpPr>
        <p:spPr bwMode="auto">
          <a:xfrm flipH="1">
            <a:off x="0" y="188913"/>
            <a:ext cx="7885113" cy="444500"/>
          </a:xfrm>
          <a:prstGeom prst="rect">
            <a:avLst/>
          </a:prstGeom>
          <a:gradFill rotWithShape="1">
            <a:gsLst>
              <a:gs pos="0">
                <a:schemeClr val="bg1"/>
              </a:gs>
              <a:gs pos="100000">
                <a:srgbClr val="3399FF"/>
              </a:gs>
            </a:gsLst>
            <a:lin ang="0" scaled="1"/>
          </a:gradFill>
          <a:ln>
            <a:noFill/>
          </a:ln>
          <a:effectLst/>
          <a:extLst>
            <a:ext uri="{91240B29-F687-4F45-9708-019B960494DF}">
              <a14:hiddenLine xmlns:a14="http://schemas.microsoft.com/office/drawing/2010/main" w="9525">
                <a:solidFill>
                  <a:srgbClr val="33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pic>
        <p:nvPicPr>
          <p:cNvPr id="2" name="Picture 1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47638" y="6016625"/>
            <a:ext cx="136842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lines.tiff"/>
          <p:cNvPicPr>
            <a:picLocks noChangeAspect="1"/>
          </p:cNvPicPr>
          <p:nvPr userDrawn="1"/>
        </p:nvPicPr>
        <p:blipFill>
          <a:blip r:embed="rId14">
            <a:extLst>
              <a:ext uri="{28A0092B-C50C-407E-A947-70E740481C1C}">
                <a14:useLocalDpi xmlns:a14="http://schemas.microsoft.com/office/drawing/2010/main" val="0"/>
              </a:ext>
            </a:extLst>
          </a:blip>
          <a:srcRect b="16344"/>
          <a:stretch>
            <a:fillRect/>
          </a:stretch>
        </p:blipFill>
        <p:spPr bwMode="auto">
          <a:xfrm>
            <a:off x="1476375" y="6165850"/>
            <a:ext cx="67151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lines.tiff"/>
          <p:cNvPicPr>
            <a:picLocks noChangeAspect="1"/>
          </p:cNvPicPr>
          <p:nvPr userDrawn="1"/>
        </p:nvPicPr>
        <p:blipFill>
          <a:blip r:embed="rId14">
            <a:extLst>
              <a:ext uri="{28A0092B-C50C-407E-A947-70E740481C1C}">
                <a14:useLocalDpi xmlns:a14="http://schemas.microsoft.com/office/drawing/2010/main" val="0"/>
              </a:ext>
            </a:extLst>
          </a:blip>
          <a:srcRect l="1068" r="83087" b="16344"/>
          <a:stretch>
            <a:fillRect/>
          </a:stretch>
        </p:blipFill>
        <p:spPr bwMode="auto">
          <a:xfrm>
            <a:off x="8080375" y="6165850"/>
            <a:ext cx="10636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766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0" fontAlgn="base" hangingPunct="0">
        <a:spcBef>
          <a:spcPct val="0"/>
        </a:spcBef>
        <a:spcAft>
          <a:spcPct val="0"/>
        </a:spcAft>
        <a:defRPr sz="3200">
          <a:solidFill>
            <a:srgbClr val="0070C0"/>
          </a:solidFill>
          <a:latin typeface="+mj-lt"/>
          <a:ea typeface="+mj-ea"/>
          <a:cs typeface="+mj-cs"/>
        </a:defRPr>
      </a:lvl1pPr>
      <a:lvl2pPr algn="l" rtl="0" eaLnBrk="0" fontAlgn="base" hangingPunct="0">
        <a:spcBef>
          <a:spcPct val="0"/>
        </a:spcBef>
        <a:spcAft>
          <a:spcPct val="0"/>
        </a:spcAft>
        <a:defRPr sz="3200">
          <a:solidFill>
            <a:schemeClr val="tx2"/>
          </a:solidFill>
          <a:latin typeface="Calibri" pitchFamily="34" charset="0"/>
        </a:defRPr>
      </a:lvl2pPr>
      <a:lvl3pPr algn="l" rtl="0" eaLnBrk="0" fontAlgn="base" hangingPunct="0">
        <a:spcBef>
          <a:spcPct val="0"/>
        </a:spcBef>
        <a:spcAft>
          <a:spcPct val="0"/>
        </a:spcAft>
        <a:defRPr sz="3200">
          <a:solidFill>
            <a:schemeClr val="tx2"/>
          </a:solidFill>
          <a:latin typeface="Calibri" pitchFamily="34" charset="0"/>
        </a:defRPr>
      </a:lvl3pPr>
      <a:lvl4pPr algn="l" rtl="0" eaLnBrk="0" fontAlgn="base" hangingPunct="0">
        <a:spcBef>
          <a:spcPct val="0"/>
        </a:spcBef>
        <a:spcAft>
          <a:spcPct val="0"/>
        </a:spcAft>
        <a:defRPr sz="3200">
          <a:solidFill>
            <a:schemeClr val="tx2"/>
          </a:solidFill>
          <a:latin typeface="Calibri" pitchFamily="34" charset="0"/>
        </a:defRPr>
      </a:lvl4pPr>
      <a:lvl5pPr algn="l" rtl="0" eaLnBrk="0" fontAlgn="base" hangingPunct="0">
        <a:spcBef>
          <a:spcPct val="0"/>
        </a:spcBef>
        <a:spcAft>
          <a:spcPct val="0"/>
        </a:spcAft>
        <a:defRPr sz="3200">
          <a:solidFill>
            <a:schemeClr val="tx2"/>
          </a:solidFill>
          <a:latin typeface="Calibri" pitchFamily="34" charset="0"/>
        </a:defRPr>
      </a:lvl5pPr>
      <a:lvl6pPr marL="457200" algn="l" rtl="0" fontAlgn="base">
        <a:spcBef>
          <a:spcPct val="0"/>
        </a:spcBef>
        <a:spcAft>
          <a:spcPct val="0"/>
        </a:spcAft>
        <a:defRPr sz="3200">
          <a:solidFill>
            <a:schemeClr val="tx2"/>
          </a:solidFill>
          <a:latin typeface="Calibri" pitchFamily="34" charset="0"/>
        </a:defRPr>
      </a:lvl6pPr>
      <a:lvl7pPr marL="914400" algn="l" rtl="0" fontAlgn="base">
        <a:spcBef>
          <a:spcPct val="0"/>
        </a:spcBef>
        <a:spcAft>
          <a:spcPct val="0"/>
        </a:spcAft>
        <a:defRPr sz="3200">
          <a:solidFill>
            <a:schemeClr val="tx2"/>
          </a:solidFill>
          <a:latin typeface="Calibri" pitchFamily="34" charset="0"/>
        </a:defRPr>
      </a:lvl7pPr>
      <a:lvl8pPr marL="1371600" algn="l" rtl="0" fontAlgn="base">
        <a:spcBef>
          <a:spcPct val="0"/>
        </a:spcBef>
        <a:spcAft>
          <a:spcPct val="0"/>
        </a:spcAft>
        <a:defRPr sz="3200">
          <a:solidFill>
            <a:schemeClr val="tx2"/>
          </a:solidFill>
          <a:latin typeface="Calibri" pitchFamily="34" charset="0"/>
        </a:defRPr>
      </a:lvl8pPr>
      <a:lvl9pPr marL="1828800" algn="l" rtl="0" fontAlgn="base">
        <a:spcBef>
          <a:spcPct val="0"/>
        </a:spcBef>
        <a:spcAft>
          <a:spcPct val="0"/>
        </a:spcAft>
        <a:defRPr sz="3200">
          <a:solidFill>
            <a:schemeClr val="tx2"/>
          </a:solidFill>
          <a:latin typeface="Calibri" pitchFamily="34"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au/url?sa=i&amp;rct=j&amp;q=&amp;esrc=s&amp;frm=1&amp;source=images&amp;cd=&amp;cad=rja&amp;docid=5urOFrTls_8u5M&amp;tbnid=qhTlJ0ees2W6yM:&amp;ved=0CAUQjRw&amp;url=http://www.acaps.org/en/news/key-informant-interviews-and-direct-observation-techniques/1&amp;ei=A6WBUukjhLaSBcGLgJAF&amp;psig=AFQjCNEwPDx_fNUFtHMjCp4a-sSTVZOaBg&amp;ust=1384314480121203" TargetMode="Externa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http://www.google.com.au/url?sa=i&amp;rct=j&amp;q=&amp;esrc=s&amp;frm=1&amp;source=images&amp;cd=&amp;cad=rja&amp;docid=Bs7gg02SCA2i0M&amp;tbnid=gPwFOSTZSUzpUM:&amp;ved=0CAUQjRw&amp;url=http://www.unlb.org/photo_gallery.asp&amp;ei=BGiVUvSFBonMlAWrqIDoDQ&amp;psig=AFQjCNFhZUMApTFllocomp4cJtvri8MbGQ&amp;ust=1385609584970614"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258659" y="5085184"/>
            <a:ext cx="8642350" cy="1368425"/>
          </a:xfrm>
        </p:spPr>
        <p:txBody>
          <a:bodyPr/>
          <a:lstStyle/>
          <a:p>
            <a:pPr algn="ctr" eaLnBrk="1" hangingPunct="1"/>
            <a:r>
              <a:rPr lang="en-AU" sz="2800" dirty="0" smtClean="0">
                <a:solidFill>
                  <a:srgbClr val="3399FF"/>
                </a:solidFill>
              </a:rPr>
              <a:t/>
            </a:r>
            <a:br>
              <a:rPr lang="en-AU" sz="2800" dirty="0" smtClean="0">
                <a:solidFill>
                  <a:srgbClr val="3399FF"/>
                </a:solidFill>
              </a:rPr>
            </a:br>
            <a:r>
              <a:rPr lang="en-AU" sz="2800" dirty="0" smtClean="0">
                <a:solidFill>
                  <a:srgbClr val="3399FF"/>
                </a:solidFill>
              </a:rPr>
              <a:t>Logistics and Planning</a:t>
            </a:r>
            <a:br>
              <a:rPr lang="en-AU" sz="2800" dirty="0" smtClean="0">
                <a:solidFill>
                  <a:srgbClr val="3399FF"/>
                </a:solidFill>
              </a:rPr>
            </a:br>
            <a:endParaRPr lang="en-AU" sz="2800" dirty="0" smtClean="0">
              <a:solidFill>
                <a:srgbClr val="3399FF"/>
              </a:solidFill>
            </a:endParaRPr>
          </a:p>
        </p:txBody>
      </p:sp>
      <p:sp>
        <p:nvSpPr>
          <p:cNvPr id="2053" name="Rectangle 6"/>
          <p:cNvSpPr>
            <a:spLocks noChangeArrowheads="1"/>
          </p:cNvSpPr>
          <p:nvPr/>
        </p:nvSpPr>
        <p:spPr bwMode="auto">
          <a:xfrm>
            <a:off x="323528" y="993924"/>
            <a:ext cx="8512612" cy="729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AU" altLang="en-US" sz="2800" dirty="0">
                <a:solidFill>
                  <a:srgbClr val="3399FF"/>
                </a:solidFill>
                <a:latin typeface="+mn-lt"/>
              </a:rPr>
              <a:t>CPRA Training </a:t>
            </a:r>
            <a:r>
              <a:rPr lang="en-AU" altLang="en-US" sz="2800" dirty="0" smtClean="0">
                <a:solidFill>
                  <a:srgbClr val="3399FF"/>
                </a:solidFill>
                <a:latin typeface="+mn-lt"/>
              </a:rPr>
              <a:t>- </a:t>
            </a:r>
            <a:r>
              <a:rPr lang="en-AU" sz="2800" dirty="0" smtClean="0">
                <a:solidFill>
                  <a:srgbClr val="3399FF"/>
                </a:solidFill>
                <a:latin typeface="Calibri" pitchFamily="34" charset="0"/>
              </a:rPr>
              <a:t>Session 11</a:t>
            </a:r>
            <a:r>
              <a:rPr lang="en-AU" sz="2800" dirty="0">
                <a:solidFill>
                  <a:srgbClr val="3399FF"/>
                </a:solidFill>
                <a:latin typeface="Calibri" pitchFamily="34" charset="0"/>
              </a:rPr>
              <a:t/>
            </a:r>
            <a:br>
              <a:rPr lang="en-AU" sz="2800" dirty="0">
                <a:solidFill>
                  <a:srgbClr val="3399FF"/>
                </a:solidFill>
                <a:latin typeface="Calibri" pitchFamily="34" charset="0"/>
              </a:rPr>
            </a:br>
            <a:endParaRPr lang="en-AU" sz="2800" dirty="0">
              <a:solidFill>
                <a:srgbClr val="3399FF"/>
              </a:solidFill>
              <a:latin typeface="Calibri" pitchFamily="34" charset="0"/>
            </a:endParaRPr>
          </a:p>
        </p:txBody>
      </p:sp>
      <p:pic>
        <p:nvPicPr>
          <p:cNvPr id="2" name="Picture 2" descr="http://www.acaps.org/img/news/key-informant-interviews-and-direct-observation-techniques-haiti-akiko.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012" y="1723273"/>
            <a:ext cx="3024336" cy="36822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unlb.org/gallery/big/San%20Pancrazio%20Nissan%20(2).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85946" y="1723273"/>
            <a:ext cx="4907198" cy="36822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3528" y="836712"/>
            <a:ext cx="7777163" cy="720725"/>
          </a:xfrm>
        </p:spPr>
        <p:txBody>
          <a:bodyPr/>
          <a:lstStyle/>
          <a:p>
            <a:r>
              <a:rPr lang="en-US" dirty="0"/>
              <a:t>Step 3: Adapt the </a:t>
            </a:r>
            <a:r>
              <a:rPr lang="en-US" dirty="0" smtClean="0"/>
              <a:t>tools (</a:t>
            </a:r>
            <a:r>
              <a:rPr lang="en-US" dirty="0" err="1" smtClean="0"/>
              <a:t>con’t</a:t>
            </a:r>
            <a:r>
              <a:rPr lang="en-US" dirty="0" smtClean="0"/>
              <a:t>)</a:t>
            </a:r>
            <a:endParaRPr lang="en-AU" dirty="0"/>
          </a:p>
        </p:txBody>
      </p:sp>
      <p:sp>
        <p:nvSpPr>
          <p:cNvPr id="3" name="Content Placeholder 2"/>
          <p:cNvSpPr>
            <a:spLocks noGrp="1"/>
          </p:cNvSpPr>
          <p:nvPr>
            <p:ph idx="4294967295"/>
          </p:nvPr>
        </p:nvSpPr>
        <p:spPr>
          <a:xfrm>
            <a:off x="179512" y="1724448"/>
            <a:ext cx="8785225" cy="4392612"/>
          </a:xfrm>
        </p:spPr>
        <p:txBody>
          <a:bodyPr/>
          <a:lstStyle/>
          <a:p>
            <a:r>
              <a:rPr lang="en-US" dirty="0" smtClean="0">
                <a:solidFill>
                  <a:schemeClr val="tx2"/>
                </a:solidFill>
              </a:rPr>
              <a:t>	The </a:t>
            </a:r>
            <a:r>
              <a:rPr lang="en-US" dirty="0">
                <a:solidFill>
                  <a:schemeClr val="tx2"/>
                </a:solidFill>
              </a:rPr>
              <a:t>tools always need adaptation to local context. Main steps in adapting the toolkit are as follows:</a:t>
            </a:r>
          </a:p>
          <a:p>
            <a:endParaRPr lang="en-US" sz="2000" dirty="0">
              <a:solidFill>
                <a:schemeClr val="tx2"/>
              </a:solidFill>
            </a:endParaRPr>
          </a:p>
          <a:p>
            <a:pPr lvl="1">
              <a:buFont typeface="Wingdings" panose="05000000000000000000" pitchFamily="2" charset="2"/>
              <a:buChar char="q"/>
            </a:pPr>
            <a:r>
              <a:rPr lang="en-US" dirty="0">
                <a:solidFill>
                  <a:schemeClr val="tx2"/>
                </a:solidFill>
              </a:rPr>
              <a:t>	Revise WWNKs</a:t>
            </a:r>
            <a:r>
              <a:rPr lang="en-US" dirty="0" smtClean="0">
                <a:solidFill>
                  <a:schemeClr val="tx2"/>
                </a:solidFill>
              </a:rPr>
              <a:t>;</a:t>
            </a:r>
            <a:endParaRPr lang="en-US" dirty="0">
              <a:solidFill>
                <a:schemeClr val="tx2"/>
              </a:solidFill>
            </a:endParaRPr>
          </a:p>
          <a:p>
            <a:pPr lvl="1">
              <a:buFont typeface="Wingdings" panose="05000000000000000000" pitchFamily="2" charset="2"/>
              <a:buChar char="q"/>
            </a:pPr>
            <a:r>
              <a:rPr lang="en-US" dirty="0">
                <a:solidFill>
                  <a:schemeClr val="tx2"/>
                </a:solidFill>
              </a:rPr>
              <a:t>	Conduct a desk review</a:t>
            </a:r>
            <a:r>
              <a:rPr lang="en-US" dirty="0" smtClean="0">
                <a:solidFill>
                  <a:schemeClr val="tx2"/>
                </a:solidFill>
              </a:rPr>
              <a:t>;</a:t>
            </a:r>
            <a:endParaRPr lang="en-US" dirty="0">
              <a:solidFill>
                <a:schemeClr val="tx2"/>
              </a:solidFill>
            </a:endParaRPr>
          </a:p>
          <a:p>
            <a:pPr lvl="1">
              <a:buFont typeface="Wingdings" panose="05000000000000000000" pitchFamily="2" charset="2"/>
              <a:buChar char="q"/>
            </a:pPr>
            <a:r>
              <a:rPr lang="en-US" dirty="0">
                <a:solidFill>
                  <a:schemeClr val="tx2"/>
                </a:solidFill>
              </a:rPr>
              <a:t>	</a:t>
            </a:r>
            <a:r>
              <a:rPr lang="en-GB" dirty="0">
                <a:solidFill>
                  <a:schemeClr val="tx2"/>
                </a:solidFill>
              </a:rPr>
              <a:t>Revise questions and answer options in KI and DO tools</a:t>
            </a:r>
            <a:r>
              <a:rPr lang="en-GB" dirty="0" smtClean="0">
                <a:solidFill>
                  <a:schemeClr val="tx2"/>
                </a:solidFill>
              </a:rPr>
              <a:t>;</a:t>
            </a:r>
            <a:endParaRPr lang="en-GB" dirty="0">
              <a:solidFill>
                <a:schemeClr val="tx2"/>
              </a:solidFill>
            </a:endParaRPr>
          </a:p>
          <a:p>
            <a:pPr lvl="1">
              <a:buFont typeface="Wingdings" panose="05000000000000000000" pitchFamily="2" charset="2"/>
              <a:buChar char="q"/>
            </a:pPr>
            <a:r>
              <a:rPr lang="en-GB" dirty="0">
                <a:solidFill>
                  <a:schemeClr val="tx2"/>
                </a:solidFill>
              </a:rPr>
              <a:t>	Adapt the site report and the data management tool;	</a:t>
            </a:r>
          </a:p>
          <a:p>
            <a:pPr lvl="1">
              <a:buFont typeface="Wingdings" panose="05000000000000000000" pitchFamily="2" charset="2"/>
              <a:buChar char="q"/>
            </a:pPr>
            <a:r>
              <a:rPr lang="en-GB" dirty="0">
                <a:solidFill>
                  <a:schemeClr val="tx2"/>
                </a:solidFill>
              </a:rPr>
              <a:t>	Translate the questionnaires and contextualize key 	terms</a:t>
            </a:r>
            <a:r>
              <a:rPr lang="en-GB" dirty="0" smtClean="0">
                <a:solidFill>
                  <a:schemeClr val="tx2"/>
                </a:solidFill>
              </a:rPr>
              <a:t>;</a:t>
            </a:r>
            <a:endParaRPr lang="en-GB" dirty="0">
              <a:solidFill>
                <a:schemeClr val="tx2"/>
              </a:solidFill>
            </a:endParaRPr>
          </a:p>
          <a:p>
            <a:pPr lvl="1">
              <a:buFont typeface="Wingdings" panose="05000000000000000000" pitchFamily="2" charset="2"/>
              <a:buChar char="q"/>
            </a:pPr>
            <a:r>
              <a:rPr lang="en-GB" dirty="0">
                <a:solidFill>
                  <a:schemeClr val="tx2"/>
                </a:solidFill>
              </a:rPr>
              <a:t>	Field test.</a:t>
            </a:r>
          </a:p>
          <a:p>
            <a:endParaRPr lang="en-AU" dirty="0"/>
          </a:p>
        </p:txBody>
      </p:sp>
      <p:sp>
        <p:nvSpPr>
          <p:cNvPr id="4" name="TextBox 3"/>
          <p:cNvSpPr txBox="1"/>
          <p:nvPr/>
        </p:nvSpPr>
        <p:spPr>
          <a:xfrm>
            <a:off x="1384300" y="3197479"/>
            <a:ext cx="6148606" cy="1446550"/>
          </a:xfrm>
          <a:prstGeom prst="rect">
            <a:avLst/>
          </a:prstGeom>
          <a:noFill/>
        </p:spPr>
        <p:txBody>
          <a:bodyPr wrap="square" rtlCol="0">
            <a:spAutoFit/>
          </a:bodyPr>
          <a:lstStyle/>
          <a:p>
            <a:r>
              <a:rPr lang="en-US" sz="4400" dirty="0" smtClean="0">
                <a:solidFill>
                  <a:srgbClr val="FF0000"/>
                </a:solidFill>
                <a:latin typeface="Segoe Script" pitchFamily="34" charset="0"/>
              </a:rPr>
              <a:t>Do not use </a:t>
            </a:r>
            <a:r>
              <a:rPr lang="en-US" sz="4400" dirty="0">
                <a:solidFill>
                  <a:srgbClr val="FF0000"/>
                </a:solidFill>
                <a:latin typeface="Segoe Script" pitchFamily="34" charset="0"/>
              </a:rPr>
              <a:t>the tools before </a:t>
            </a:r>
            <a:r>
              <a:rPr lang="en-US" sz="4400" dirty="0" smtClean="0">
                <a:solidFill>
                  <a:srgbClr val="FF0000"/>
                </a:solidFill>
                <a:latin typeface="Segoe Script" pitchFamily="34" charset="0"/>
              </a:rPr>
              <a:t>adaptation</a:t>
            </a:r>
            <a:r>
              <a:rPr lang="en-US" sz="4400" dirty="0">
                <a:solidFill>
                  <a:srgbClr val="FF0000"/>
                </a:solidFill>
                <a:latin typeface="Segoe Script" pitchFamily="34" charset="0"/>
              </a:rPr>
              <a:t>.</a:t>
            </a:r>
          </a:p>
        </p:txBody>
      </p:sp>
    </p:spTree>
    <p:extLst>
      <p:ext uri="{BB962C8B-B14F-4D97-AF65-F5344CB8AC3E}">
        <p14:creationId xmlns:p14="http://schemas.microsoft.com/office/powerpoint/2010/main" val="258442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51520" y="805508"/>
            <a:ext cx="7848600" cy="584775"/>
          </a:xfrm>
          <a:prstGeom prst="rect">
            <a:avLst/>
          </a:prstGeom>
          <a:noFill/>
        </p:spPr>
        <p:txBody>
          <a:bodyPr wrap="square" rtlCol="0">
            <a:spAutoFit/>
          </a:bodyPr>
          <a:lstStyle/>
          <a:p>
            <a:r>
              <a:rPr lang="en-US" sz="3200" dirty="0" smtClean="0">
                <a:solidFill>
                  <a:srgbClr val="0070C0"/>
                </a:solidFill>
                <a:latin typeface="+mn-lt"/>
              </a:rPr>
              <a:t>Steps to Plan and Implement a CPRA</a:t>
            </a:r>
            <a:endParaRPr lang="en-US" sz="3200" dirty="0">
              <a:solidFill>
                <a:srgbClr val="0070C0"/>
              </a:solidFill>
              <a:latin typeface="+mn-lt"/>
            </a:endParaRPr>
          </a:p>
        </p:txBody>
      </p:sp>
      <p:graphicFrame>
        <p:nvGraphicFramePr>
          <p:cNvPr id="11" name="Diagram 10"/>
          <p:cNvGraphicFramePr/>
          <p:nvPr>
            <p:extLst>
              <p:ext uri="{D42A27DB-BD31-4B8C-83A1-F6EECF244321}">
                <p14:modId xmlns:p14="http://schemas.microsoft.com/office/powerpoint/2010/main" val="2180560567"/>
              </p:ext>
            </p:extLst>
          </p:nvPr>
        </p:nvGraphicFramePr>
        <p:xfrm>
          <a:off x="899592" y="1390283"/>
          <a:ext cx="8159824" cy="4775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9426704"/>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500" fill="hold"/>
                                        <p:tgtEl>
                                          <p:spTgt spid="11">
                                            <p:graphicEl>
                                              <a:dgm id="{AEEAD500-5CB7-874B-9357-24BD8A4AAF52}"/>
                                            </p:graphicEl>
                                          </p:spTgt>
                                        </p:tgtEl>
                                        <p:attrNameLst>
                                          <p:attrName>fillcolor</p:attrName>
                                        </p:attrNameLst>
                                      </p:cBhvr>
                                      <p:to>
                                        <a:srgbClr val="C00000"/>
                                      </p:to>
                                    </p:animClr>
                                    <p:set>
                                      <p:cBhvr>
                                        <p:cTn id="7" dur="500" fill="hold"/>
                                        <p:tgtEl>
                                          <p:spTgt spid="11">
                                            <p:graphicEl>
                                              <a:dgm id="{AEEAD500-5CB7-874B-9357-24BD8A4AAF52}"/>
                                            </p:graphicEl>
                                          </p:spTgt>
                                        </p:tgtEl>
                                        <p:attrNameLst>
                                          <p:attrName>fill.type</p:attrName>
                                        </p:attrNameLst>
                                      </p:cBhvr>
                                      <p:to>
                                        <p:strVal val="solid"/>
                                      </p:to>
                                    </p:set>
                                    <p:set>
                                      <p:cBhvr>
                                        <p:cTn id="8" dur="500" fill="hold"/>
                                        <p:tgtEl>
                                          <p:spTgt spid="11">
                                            <p:graphicEl>
                                              <a:dgm id="{AEEAD500-5CB7-874B-9357-24BD8A4AAF52}"/>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Dgm/>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836712"/>
            <a:ext cx="7777163" cy="720725"/>
          </a:xfrm>
        </p:spPr>
        <p:txBody>
          <a:bodyPr/>
          <a:lstStyle/>
          <a:p>
            <a:r>
              <a:rPr lang="en-US" dirty="0"/>
              <a:t>Step 4: Recruit and Train Assessment </a:t>
            </a:r>
            <a:r>
              <a:rPr lang="en-US" dirty="0" smtClean="0"/>
              <a:t>Team</a:t>
            </a:r>
            <a:endParaRPr lang="en-AU" dirty="0"/>
          </a:p>
        </p:txBody>
      </p:sp>
      <p:sp>
        <p:nvSpPr>
          <p:cNvPr id="3" name="Content Placeholder 2"/>
          <p:cNvSpPr>
            <a:spLocks noGrp="1"/>
          </p:cNvSpPr>
          <p:nvPr>
            <p:ph idx="4294967295"/>
          </p:nvPr>
        </p:nvSpPr>
        <p:spPr>
          <a:xfrm>
            <a:off x="430213" y="1557338"/>
            <a:ext cx="8713787" cy="4392612"/>
          </a:xfrm>
        </p:spPr>
        <p:txBody>
          <a:bodyPr/>
          <a:lstStyle/>
          <a:p>
            <a:pPr eaLnBrk="1" hangingPunct="1"/>
            <a:r>
              <a:rPr lang="en-US" dirty="0"/>
              <a:t>The training of the assessment team will focus on</a:t>
            </a:r>
            <a:r>
              <a:rPr lang="en-US" dirty="0" smtClean="0"/>
              <a:t>:</a:t>
            </a:r>
            <a:endParaRPr lang="en-US" dirty="0"/>
          </a:p>
          <a:p>
            <a:pPr marL="723900" lvl="1" indent="-368300" eaLnBrk="1" hangingPunct="1">
              <a:spcBef>
                <a:spcPts val="1200"/>
              </a:spcBef>
              <a:buFont typeface="Arial" pitchFamily="34" charset="0"/>
              <a:buChar char="•"/>
            </a:pPr>
            <a:r>
              <a:rPr lang="en-US" dirty="0"/>
              <a:t>some background information on the emergency and the child protection context;</a:t>
            </a:r>
          </a:p>
          <a:p>
            <a:pPr marL="723900" lvl="1" indent="-368300" eaLnBrk="1" hangingPunct="1">
              <a:spcBef>
                <a:spcPts val="1200"/>
              </a:spcBef>
              <a:buFont typeface="Arial" pitchFamily="34" charset="0"/>
              <a:buChar char="•"/>
            </a:pPr>
            <a:r>
              <a:rPr lang="en-US" dirty="0"/>
              <a:t>key child protection definitions and principles;</a:t>
            </a:r>
          </a:p>
          <a:p>
            <a:pPr marL="723900" lvl="1" indent="-368300" eaLnBrk="1" hangingPunct="1">
              <a:spcBef>
                <a:spcPts val="1200"/>
              </a:spcBef>
              <a:buFont typeface="Arial" pitchFamily="34" charset="0"/>
              <a:buChar char="•"/>
            </a:pPr>
            <a:r>
              <a:rPr lang="en-US" dirty="0"/>
              <a:t>Confidentiality and ethical considerations;</a:t>
            </a:r>
          </a:p>
          <a:p>
            <a:pPr marL="723900" lvl="1" indent="-368300" eaLnBrk="1" hangingPunct="1">
              <a:spcBef>
                <a:spcPts val="1200"/>
              </a:spcBef>
              <a:buFont typeface="Arial" pitchFamily="34" charset="0"/>
              <a:buChar char="•"/>
            </a:pPr>
            <a:r>
              <a:rPr lang="en-US" dirty="0"/>
              <a:t>an orientation on the assessment tools;</a:t>
            </a:r>
          </a:p>
          <a:p>
            <a:pPr marL="723900" lvl="1" indent="-368300" eaLnBrk="1" hangingPunct="1">
              <a:spcBef>
                <a:spcPts val="1200"/>
              </a:spcBef>
              <a:buFont typeface="Arial" pitchFamily="34" charset="0"/>
              <a:buChar char="•"/>
            </a:pPr>
            <a:r>
              <a:rPr lang="en-US" dirty="0"/>
              <a:t>roles and responsibilities of team members, </a:t>
            </a:r>
          </a:p>
          <a:p>
            <a:pPr marL="723900" lvl="1" indent="-368300" eaLnBrk="1" hangingPunct="1">
              <a:spcBef>
                <a:spcPts val="1200"/>
              </a:spcBef>
              <a:buFont typeface="Arial" pitchFamily="34" charset="0"/>
              <a:buChar char="•"/>
            </a:pPr>
            <a:r>
              <a:rPr lang="en-US" dirty="0"/>
              <a:t>reporting and debriefing requirements;</a:t>
            </a:r>
          </a:p>
          <a:p>
            <a:pPr marL="723900" lvl="1" indent="-368300" eaLnBrk="1" hangingPunct="1">
              <a:spcBef>
                <a:spcPts val="1200"/>
              </a:spcBef>
              <a:buFont typeface="Arial" pitchFamily="34" charset="0"/>
              <a:buChar char="•"/>
            </a:pPr>
            <a:r>
              <a:rPr lang="en-US" dirty="0"/>
              <a:t>logistics of data collection and compilation</a:t>
            </a:r>
            <a:endParaRPr lang="en-AU" dirty="0"/>
          </a:p>
        </p:txBody>
      </p:sp>
    </p:spTree>
    <p:extLst>
      <p:ext uri="{BB962C8B-B14F-4D97-AF65-F5344CB8AC3E}">
        <p14:creationId xmlns:p14="http://schemas.microsoft.com/office/powerpoint/2010/main" val="260681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51520" y="805508"/>
            <a:ext cx="7848600" cy="584775"/>
          </a:xfrm>
          <a:prstGeom prst="rect">
            <a:avLst/>
          </a:prstGeom>
          <a:noFill/>
        </p:spPr>
        <p:txBody>
          <a:bodyPr wrap="square" rtlCol="0">
            <a:spAutoFit/>
          </a:bodyPr>
          <a:lstStyle/>
          <a:p>
            <a:r>
              <a:rPr lang="en-US" sz="3200" dirty="0" smtClean="0">
                <a:solidFill>
                  <a:srgbClr val="0070C0"/>
                </a:solidFill>
                <a:latin typeface="+mn-lt"/>
              </a:rPr>
              <a:t>Steps to Plan and Implement a CPRA</a:t>
            </a:r>
            <a:endParaRPr lang="en-US" sz="3200" dirty="0">
              <a:solidFill>
                <a:srgbClr val="0070C0"/>
              </a:solidFill>
              <a:latin typeface="+mn-lt"/>
            </a:endParaRPr>
          </a:p>
        </p:txBody>
      </p:sp>
      <p:graphicFrame>
        <p:nvGraphicFramePr>
          <p:cNvPr id="11" name="Diagram 10"/>
          <p:cNvGraphicFramePr/>
          <p:nvPr>
            <p:extLst>
              <p:ext uri="{D42A27DB-BD31-4B8C-83A1-F6EECF244321}">
                <p14:modId xmlns:p14="http://schemas.microsoft.com/office/powerpoint/2010/main" val="4067970561"/>
              </p:ext>
            </p:extLst>
          </p:nvPr>
        </p:nvGraphicFramePr>
        <p:xfrm>
          <a:off x="899592" y="1390283"/>
          <a:ext cx="8159824" cy="4775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3541414"/>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500" fill="hold"/>
                                        <p:tgtEl>
                                          <p:spTgt spid="11">
                                            <p:graphicEl>
                                              <a:dgm id="{A44CBD03-519D-45BB-9EC3-D57CFD2C4A4B}"/>
                                            </p:graphicEl>
                                          </p:spTgt>
                                        </p:tgtEl>
                                        <p:attrNameLst>
                                          <p:attrName>fillcolor</p:attrName>
                                        </p:attrNameLst>
                                      </p:cBhvr>
                                      <p:to>
                                        <a:srgbClr val="C00000"/>
                                      </p:to>
                                    </p:animClr>
                                    <p:set>
                                      <p:cBhvr>
                                        <p:cTn id="7" dur="500" fill="hold"/>
                                        <p:tgtEl>
                                          <p:spTgt spid="11">
                                            <p:graphicEl>
                                              <a:dgm id="{A44CBD03-519D-45BB-9EC3-D57CFD2C4A4B}"/>
                                            </p:graphicEl>
                                          </p:spTgt>
                                        </p:tgtEl>
                                        <p:attrNameLst>
                                          <p:attrName>fill.type</p:attrName>
                                        </p:attrNameLst>
                                      </p:cBhvr>
                                      <p:to>
                                        <p:strVal val="solid"/>
                                      </p:to>
                                    </p:set>
                                    <p:set>
                                      <p:cBhvr>
                                        <p:cTn id="8" dur="500" fill="hold"/>
                                        <p:tgtEl>
                                          <p:spTgt spid="11">
                                            <p:graphicEl>
                                              <a:dgm id="{A44CBD03-519D-45BB-9EC3-D57CFD2C4A4B}"/>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Dgm/>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3528" y="836712"/>
            <a:ext cx="7777163" cy="720725"/>
          </a:xfrm>
        </p:spPr>
        <p:txBody>
          <a:bodyPr/>
          <a:lstStyle/>
          <a:p>
            <a:r>
              <a:rPr lang="en-US" dirty="0"/>
              <a:t>Step 5: Data collection and </a:t>
            </a:r>
            <a:r>
              <a:rPr lang="en-US" dirty="0" smtClean="0"/>
              <a:t>management</a:t>
            </a:r>
            <a:endParaRPr lang="en-AU" dirty="0"/>
          </a:p>
        </p:txBody>
      </p:sp>
      <p:sp>
        <p:nvSpPr>
          <p:cNvPr id="3" name="Content Placeholder 2"/>
          <p:cNvSpPr>
            <a:spLocks noGrp="1"/>
          </p:cNvSpPr>
          <p:nvPr>
            <p:ph idx="4294967295"/>
          </p:nvPr>
        </p:nvSpPr>
        <p:spPr>
          <a:xfrm>
            <a:off x="251520" y="1700808"/>
            <a:ext cx="8569325" cy="4392612"/>
          </a:xfrm>
        </p:spPr>
        <p:txBody>
          <a:bodyPr/>
          <a:lstStyle/>
          <a:p>
            <a:pPr eaLnBrk="1" hangingPunct="1">
              <a:lnSpc>
                <a:spcPct val="120000"/>
              </a:lnSpc>
              <a:buFont typeface="Arial" panose="020B0604020202020204" pitchFamily="34" charset="0"/>
              <a:buChar char="•"/>
            </a:pPr>
            <a:r>
              <a:rPr lang="en-US" dirty="0">
                <a:solidFill>
                  <a:schemeClr val="tx2"/>
                </a:solidFill>
              </a:rPr>
              <a:t>One agency or person within the CPRA TF should be assigned to lead on data collection and management</a:t>
            </a:r>
            <a:r>
              <a:rPr lang="en-US" dirty="0" smtClean="0">
                <a:solidFill>
                  <a:schemeClr val="tx2"/>
                </a:solidFill>
              </a:rPr>
              <a:t>;</a:t>
            </a:r>
            <a:endParaRPr lang="en-GB" dirty="0">
              <a:solidFill>
                <a:schemeClr val="tx2"/>
              </a:solidFill>
            </a:endParaRPr>
          </a:p>
          <a:p>
            <a:pPr eaLnBrk="1" hangingPunct="1">
              <a:lnSpc>
                <a:spcPct val="120000"/>
              </a:lnSpc>
              <a:buFont typeface="Arial" panose="020B0604020202020204" pitchFamily="34" charset="0"/>
              <a:buChar char="•"/>
            </a:pPr>
            <a:r>
              <a:rPr lang="en-GB" dirty="0">
                <a:solidFill>
                  <a:schemeClr val="tx2"/>
                </a:solidFill>
              </a:rPr>
              <a:t>If data collection is being conducted in a vast geographical area, ensure more localized management of the team</a:t>
            </a:r>
            <a:r>
              <a:rPr lang="en-GB" dirty="0" smtClean="0">
                <a:solidFill>
                  <a:schemeClr val="tx2"/>
                </a:solidFill>
              </a:rPr>
              <a:t>;</a:t>
            </a:r>
            <a:endParaRPr lang="en-GB" dirty="0">
              <a:solidFill>
                <a:schemeClr val="tx2"/>
              </a:solidFill>
            </a:endParaRPr>
          </a:p>
          <a:p>
            <a:pPr eaLnBrk="1" hangingPunct="1">
              <a:lnSpc>
                <a:spcPct val="120000"/>
              </a:lnSpc>
              <a:buFont typeface="Arial" panose="020B0604020202020204" pitchFamily="34" charset="0"/>
              <a:buChar char="•"/>
            </a:pPr>
            <a:r>
              <a:rPr lang="en-GB" dirty="0">
                <a:solidFill>
                  <a:schemeClr val="tx2"/>
                </a:solidFill>
              </a:rPr>
              <a:t>Data entry should ideally be done concurrently with data collection</a:t>
            </a:r>
            <a:r>
              <a:rPr lang="en-GB" dirty="0" smtClean="0">
                <a:solidFill>
                  <a:schemeClr val="tx2"/>
                </a:solidFill>
              </a:rPr>
              <a:t>;</a:t>
            </a:r>
            <a:endParaRPr lang="en-US" dirty="0">
              <a:solidFill>
                <a:schemeClr val="tx2"/>
              </a:solidFill>
            </a:endParaRPr>
          </a:p>
          <a:p>
            <a:pPr eaLnBrk="1" hangingPunct="1">
              <a:lnSpc>
                <a:spcPct val="120000"/>
              </a:lnSpc>
              <a:buFont typeface="Arial" panose="020B0604020202020204" pitchFamily="34" charset="0"/>
              <a:buChar char="•"/>
            </a:pPr>
            <a:r>
              <a:rPr lang="en-US" dirty="0">
                <a:solidFill>
                  <a:schemeClr val="tx2"/>
                </a:solidFill>
              </a:rPr>
              <a:t>Basic technical expertise including knowledge of excel and statistics is required for data management.</a:t>
            </a:r>
          </a:p>
          <a:p>
            <a:pPr>
              <a:lnSpc>
                <a:spcPct val="120000"/>
              </a:lnSpc>
              <a:buFont typeface="Arial" panose="020B0604020202020204" pitchFamily="34" charset="0"/>
              <a:buChar char="•"/>
            </a:pPr>
            <a:endParaRPr lang="en-AU" dirty="0"/>
          </a:p>
        </p:txBody>
      </p:sp>
    </p:spTree>
    <p:extLst>
      <p:ext uri="{BB962C8B-B14F-4D97-AF65-F5344CB8AC3E}">
        <p14:creationId xmlns:p14="http://schemas.microsoft.com/office/powerpoint/2010/main" val="135488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51520" y="805508"/>
            <a:ext cx="7848600" cy="584775"/>
          </a:xfrm>
          <a:prstGeom prst="rect">
            <a:avLst/>
          </a:prstGeom>
          <a:noFill/>
        </p:spPr>
        <p:txBody>
          <a:bodyPr wrap="square" rtlCol="0">
            <a:spAutoFit/>
          </a:bodyPr>
          <a:lstStyle/>
          <a:p>
            <a:r>
              <a:rPr lang="en-US" sz="3200" dirty="0" smtClean="0">
                <a:solidFill>
                  <a:srgbClr val="0070C0"/>
                </a:solidFill>
                <a:latin typeface="+mn-lt"/>
              </a:rPr>
              <a:t>Steps to Plan and Implement a CPRA</a:t>
            </a:r>
            <a:endParaRPr lang="en-US" sz="3200" dirty="0">
              <a:solidFill>
                <a:srgbClr val="0070C0"/>
              </a:solidFill>
              <a:latin typeface="+mn-lt"/>
            </a:endParaRPr>
          </a:p>
        </p:txBody>
      </p:sp>
      <p:graphicFrame>
        <p:nvGraphicFramePr>
          <p:cNvPr id="11" name="Diagram 10"/>
          <p:cNvGraphicFramePr/>
          <p:nvPr>
            <p:extLst>
              <p:ext uri="{D42A27DB-BD31-4B8C-83A1-F6EECF244321}">
                <p14:modId xmlns:p14="http://schemas.microsoft.com/office/powerpoint/2010/main" val="2821445856"/>
              </p:ext>
            </p:extLst>
          </p:nvPr>
        </p:nvGraphicFramePr>
        <p:xfrm>
          <a:off x="899592" y="1390283"/>
          <a:ext cx="8159824" cy="4775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8855615"/>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500" fill="hold"/>
                                        <p:tgtEl>
                                          <p:spTgt spid="11">
                                            <p:graphicEl>
                                              <a:dgm id="{777DB4F2-1202-41A0-B5C4-DF385CABFAD4}"/>
                                            </p:graphicEl>
                                          </p:spTgt>
                                        </p:tgtEl>
                                        <p:attrNameLst>
                                          <p:attrName>fillcolor</p:attrName>
                                        </p:attrNameLst>
                                      </p:cBhvr>
                                      <p:to>
                                        <a:srgbClr val="C00000"/>
                                      </p:to>
                                    </p:animClr>
                                    <p:set>
                                      <p:cBhvr>
                                        <p:cTn id="7" dur="500" fill="hold"/>
                                        <p:tgtEl>
                                          <p:spTgt spid="11">
                                            <p:graphicEl>
                                              <a:dgm id="{777DB4F2-1202-41A0-B5C4-DF385CABFAD4}"/>
                                            </p:graphicEl>
                                          </p:spTgt>
                                        </p:tgtEl>
                                        <p:attrNameLst>
                                          <p:attrName>fill.type</p:attrName>
                                        </p:attrNameLst>
                                      </p:cBhvr>
                                      <p:to>
                                        <p:strVal val="solid"/>
                                      </p:to>
                                    </p:set>
                                    <p:set>
                                      <p:cBhvr>
                                        <p:cTn id="8" dur="500" fill="hold"/>
                                        <p:tgtEl>
                                          <p:spTgt spid="11">
                                            <p:graphicEl>
                                              <a:dgm id="{777DB4F2-1202-41A0-B5C4-DF385CABFAD4}"/>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Dgm/>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0213" y="836613"/>
            <a:ext cx="8713787" cy="720725"/>
          </a:xfrm>
        </p:spPr>
        <p:txBody>
          <a:bodyPr/>
          <a:lstStyle/>
          <a:p>
            <a:r>
              <a:rPr lang="en-US" dirty="0"/>
              <a:t>Step 6: Data analysis, interpretation and report </a:t>
            </a:r>
            <a:r>
              <a:rPr lang="en-US" dirty="0" smtClean="0"/>
              <a:t>writing</a:t>
            </a:r>
            <a:endParaRPr lang="en-AU" dirty="0"/>
          </a:p>
        </p:txBody>
      </p:sp>
      <p:sp>
        <p:nvSpPr>
          <p:cNvPr id="3" name="Content Placeholder 2"/>
          <p:cNvSpPr>
            <a:spLocks noGrp="1"/>
          </p:cNvSpPr>
          <p:nvPr>
            <p:ph idx="4294967295"/>
          </p:nvPr>
        </p:nvSpPr>
        <p:spPr>
          <a:xfrm>
            <a:off x="395536" y="1700808"/>
            <a:ext cx="8642350" cy="4392612"/>
          </a:xfrm>
        </p:spPr>
        <p:txBody>
          <a:bodyPr/>
          <a:lstStyle/>
          <a:p>
            <a:pPr eaLnBrk="1" hangingPunct="1">
              <a:lnSpc>
                <a:spcPct val="120000"/>
              </a:lnSpc>
              <a:buFont typeface="Arial" panose="020B0604020202020204" pitchFamily="34" charset="0"/>
              <a:buChar char="•"/>
            </a:pPr>
            <a:r>
              <a:rPr lang="en-GB" dirty="0">
                <a:solidFill>
                  <a:schemeClr val="tx2"/>
                </a:solidFill>
              </a:rPr>
              <a:t>Interpretation requires local knowledge</a:t>
            </a:r>
            <a:r>
              <a:rPr lang="en-GB" dirty="0" smtClean="0">
                <a:solidFill>
                  <a:schemeClr val="tx2"/>
                </a:solidFill>
              </a:rPr>
              <a:t>;</a:t>
            </a:r>
            <a:endParaRPr lang="en-GB" dirty="0">
              <a:solidFill>
                <a:schemeClr val="tx2"/>
              </a:solidFill>
            </a:endParaRPr>
          </a:p>
          <a:p>
            <a:pPr eaLnBrk="1" hangingPunct="1">
              <a:lnSpc>
                <a:spcPct val="120000"/>
              </a:lnSpc>
              <a:buFont typeface="Arial" panose="020B0604020202020204" pitchFamily="34" charset="0"/>
              <a:buChar char="•"/>
            </a:pPr>
            <a:r>
              <a:rPr lang="en-GB" dirty="0">
                <a:solidFill>
                  <a:schemeClr val="tx2"/>
                </a:solidFill>
              </a:rPr>
              <a:t>Data collection team should ideally be involved in the interpretation process</a:t>
            </a:r>
            <a:r>
              <a:rPr lang="en-GB" dirty="0" smtClean="0">
                <a:solidFill>
                  <a:schemeClr val="tx2"/>
                </a:solidFill>
              </a:rPr>
              <a:t>;</a:t>
            </a:r>
            <a:endParaRPr lang="en-GB" dirty="0">
              <a:solidFill>
                <a:schemeClr val="tx2"/>
              </a:solidFill>
            </a:endParaRPr>
          </a:p>
          <a:p>
            <a:pPr eaLnBrk="1" hangingPunct="1">
              <a:lnSpc>
                <a:spcPct val="120000"/>
              </a:lnSpc>
              <a:buFont typeface="Arial" panose="020B0604020202020204" pitchFamily="34" charset="0"/>
              <a:buChar char="•"/>
            </a:pPr>
            <a:r>
              <a:rPr lang="en-GB" dirty="0">
                <a:solidFill>
                  <a:schemeClr val="tx2"/>
                </a:solidFill>
              </a:rPr>
              <a:t>IM expertise is required for analysis and report writing. If no in house capacity is available, seek external support (e.g. CPWG</a:t>
            </a:r>
            <a:r>
              <a:rPr lang="en-GB" dirty="0" smtClean="0">
                <a:solidFill>
                  <a:schemeClr val="tx2"/>
                </a:solidFill>
              </a:rPr>
              <a:t>);</a:t>
            </a:r>
            <a:endParaRPr lang="en-GB" dirty="0">
              <a:solidFill>
                <a:schemeClr val="tx2"/>
              </a:solidFill>
            </a:endParaRPr>
          </a:p>
          <a:p>
            <a:pPr eaLnBrk="1" hangingPunct="1">
              <a:lnSpc>
                <a:spcPct val="120000"/>
              </a:lnSpc>
              <a:buFont typeface="Arial" panose="020B0604020202020204" pitchFamily="34" charset="0"/>
              <a:buChar char="•"/>
            </a:pPr>
            <a:r>
              <a:rPr lang="en-GB" dirty="0">
                <a:solidFill>
                  <a:schemeClr val="tx2"/>
                </a:solidFill>
              </a:rPr>
              <a:t>Multiple reports containing different level of details can be produced for different audiences</a:t>
            </a:r>
            <a:r>
              <a:rPr lang="en-GB" dirty="0" smtClean="0">
                <a:solidFill>
                  <a:schemeClr val="tx2"/>
                </a:solidFill>
              </a:rPr>
              <a:t>;</a:t>
            </a:r>
            <a:endParaRPr lang="en-US" dirty="0">
              <a:solidFill>
                <a:schemeClr val="tx2"/>
              </a:solidFill>
            </a:endParaRPr>
          </a:p>
          <a:p>
            <a:pPr eaLnBrk="1" hangingPunct="1">
              <a:lnSpc>
                <a:spcPct val="120000"/>
              </a:lnSpc>
              <a:buFont typeface="Arial" panose="020B0604020202020204" pitchFamily="34" charset="0"/>
              <a:buChar char="•"/>
            </a:pPr>
            <a:r>
              <a:rPr lang="en-GB" dirty="0">
                <a:solidFill>
                  <a:schemeClr val="tx2"/>
                </a:solidFill>
              </a:rPr>
              <a:t>Report writing should be seen as an integral part of the assessment process and not an afterthought.</a:t>
            </a:r>
          </a:p>
          <a:p>
            <a:pPr>
              <a:lnSpc>
                <a:spcPct val="120000"/>
              </a:lnSpc>
              <a:buFont typeface="Arial" panose="020B0604020202020204" pitchFamily="34" charset="0"/>
              <a:buChar char="•"/>
            </a:pPr>
            <a:endParaRPr lang="en-AU" dirty="0"/>
          </a:p>
        </p:txBody>
      </p:sp>
    </p:spTree>
    <p:extLst>
      <p:ext uri="{BB962C8B-B14F-4D97-AF65-F5344CB8AC3E}">
        <p14:creationId xmlns:p14="http://schemas.microsoft.com/office/powerpoint/2010/main" val="374166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836712"/>
            <a:ext cx="7777163" cy="720725"/>
          </a:xfrm>
        </p:spPr>
        <p:txBody>
          <a:bodyPr/>
          <a:lstStyle/>
          <a:p>
            <a:r>
              <a:rPr lang="en-US" dirty="0">
                <a:ea typeface="ＭＳ Ｐゴシック" pitchFamily="34" charset="-128"/>
              </a:rPr>
              <a:t>Data Collection Teams</a:t>
            </a:r>
            <a:endParaRPr lang="en-AU" dirty="0"/>
          </a:p>
        </p:txBody>
      </p:sp>
      <p:sp>
        <p:nvSpPr>
          <p:cNvPr id="3" name="Content Placeholder 2"/>
          <p:cNvSpPr>
            <a:spLocks noGrp="1"/>
          </p:cNvSpPr>
          <p:nvPr>
            <p:ph idx="4294967295"/>
          </p:nvPr>
        </p:nvSpPr>
        <p:spPr>
          <a:xfrm>
            <a:off x="395536" y="1700808"/>
            <a:ext cx="8642350" cy="4392612"/>
          </a:xfrm>
        </p:spPr>
        <p:txBody>
          <a:bodyPr/>
          <a:lstStyle/>
          <a:p>
            <a:pPr eaLnBrk="1" fontAlgn="auto" hangingPunct="1">
              <a:spcAft>
                <a:spcPts val="0"/>
              </a:spcAft>
              <a:buFont typeface="Arial" panose="020B0604020202020204" pitchFamily="34" charset="0"/>
              <a:buChar char="•"/>
              <a:defRPr/>
            </a:pPr>
            <a:r>
              <a:rPr lang="en-GB" dirty="0">
                <a:cs typeface="Engravers MT"/>
              </a:rPr>
              <a:t>Everyone in the assessment team, including the team leader, is there to collect data.</a:t>
            </a:r>
          </a:p>
          <a:p>
            <a:pPr eaLnBrk="1" fontAlgn="auto" hangingPunct="1">
              <a:spcAft>
                <a:spcPts val="0"/>
              </a:spcAft>
              <a:buFont typeface="Arial" panose="020B0604020202020204" pitchFamily="34" charset="0"/>
              <a:buChar char="•"/>
              <a:defRPr/>
            </a:pPr>
            <a:r>
              <a:rPr lang="en-GB" dirty="0">
                <a:cs typeface="Engravers MT"/>
              </a:rPr>
              <a:t>Team leader has the overall responsibility for each team;</a:t>
            </a:r>
          </a:p>
          <a:p>
            <a:pPr eaLnBrk="1" fontAlgn="auto" hangingPunct="1">
              <a:spcAft>
                <a:spcPts val="0"/>
              </a:spcAft>
              <a:buFont typeface="Arial" panose="020B0604020202020204" pitchFamily="34" charset="0"/>
              <a:buChar char="•"/>
              <a:defRPr/>
            </a:pPr>
            <a:r>
              <a:rPr lang="en-GB" dirty="0">
                <a:cs typeface="Engravers MT"/>
              </a:rPr>
              <a:t>Team leader is responsible to ensure all logistical criteria, including selection of key informants, is met; </a:t>
            </a:r>
          </a:p>
          <a:p>
            <a:pPr eaLnBrk="1" fontAlgn="auto" hangingPunct="1">
              <a:spcAft>
                <a:spcPts val="0"/>
              </a:spcAft>
              <a:buFont typeface="Arial" panose="020B0604020202020204" pitchFamily="34" charset="0"/>
              <a:buChar char="•"/>
              <a:defRPr/>
            </a:pPr>
            <a:r>
              <a:rPr lang="en-GB" dirty="0">
                <a:cs typeface="Engravers MT"/>
              </a:rPr>
              <a:t>Team leader is also charged with chairing the daily debriefing session.</a:t>
            </a:r>
          </a:p>
          <a:p>
            <a:pPr eaLnBrk="1" fontAlgn="auto" hangingPunct="1">
              <a:spcAft>
                <a:spcPts val="0"/>
              </a:spcAft>
              <a:buFont typeface="Arial" panose="020B0604020202020204" pitchFamily="34" charset="0"/>
              <a:buChar char="•"/>
              <a:defRPr/>
            </a:pPr>
            <a:r>
              <a:rPr lang="en-GB" dirty="0">
                <a:cs typeface="Engravers MT"/>
              </a:rPr>
              <a:t>Assessors have the primary responsibility of completing key informant interviews and direct observations.</a:t>
            </a:r>
            <a:endParaRPr lang="en-US" dirty="0">
              <a:cs typeface="Engravers MT"/>
            </a:endParaRPr>
          </a:p>
          <a:p>
            <a:pPr>
              <a:buFont typeface="Arial" panose="020B0604020202020204" pitchFamily="34" charset="0"/>
              <a:buChar char="•"/>
            </a:pPr>
            <a:endParaRPr lang="en-AU" dirty="0"/>
          </a:p>
        </p:txBody>
      </p:sp>
    </p:spTree>
    <p:extLst>
      <p:ext uri="{BB962C8B-B14F-4D97-AF65-F5344CB8AC3E}">
        <p14:creationId xmlns:p14="http://schemas.microsoft.com/office/powerpoint/2010/main" val="286063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836712"/>
            <a:ext cx="7777163" cy="720725"/>
          </a:xfrm>
        </p:spPr>
        <p:txBody>
          <a:bodyPr/>
          <a:lstStyle/>
          <a:p>
            <a:r>
              <a:rPr lang="en-US" dirty="0">
                <a:latin typeface="Calibri" pitchFamily="34" charset="0"/>
              </a:rPr>
              <a:t>Daily Debriefing </a:t>
            </a:r>
            <a:r>
              <a:rPr lang="en-US" dirty="0" smtClean="0">
                <a:latin typeface="Calibri" pitchFamily="34" charset="0"/>
              </a:rPr>
              <a:t>Sessions</a:t>
            </a:r>
            <a:endParaRPr lang="en-AU" dirty="0"/>
          </a:p>
        </p:txBody>
      </p:sp>
      <p:sp>
        <p:nvSpPr>
          <p:cNvPr id="3" name="Content Placeholder 2"/>
          <p:cNvSpPr>
            <a:spLocks noGrp="1"/>
          </p:cNvSpPr>
          <p:nvPr>
            <p:ph idx="4294967295"/>
          </p:nvPr>
        </p:nvSpPr>
        <p:spPr>
          <a:xfrm>
            <a:off x="430213" y="1628775"/>
            <a:ext cx="8713787" cy="4392613"/>
          </a:xfrm>
        </p:spPr>
        <p:txBody>
          <a:bodyPr/>
          <a:lstStyle/>
          <a:p>
            <a:pPr>
              <a:buFont typeface="Arial" panose="020B0604020202020204" pitchFamily="34" charset="0"/>
              <a:buChar char="•"/>
            </a:pPr>
            <a:r>
              <a:rPr lang="en-US" dirty="0">
                <a:cs typeface="Engravers MT"/>
              </a:rPr>
              <a:t>Find an appropriate location for the debriefing session</a:t>
            </a:r>
            <a:r>
              <a:rPr lang="en-US" dirty="0" smtClean="0">
                <a:cs typeface="Engravers MT"/>
              </a:rPr>
              <a:t>.</a:t>
            </a:r>
            <a:endParaRPr lang="en-US" sz="3200" dirty="0">
              <a:cs typeface="Engravers MT"/>
            </a:endParaRPr>
          </a:p>
          <a:p>
            <a:pPr eaLnBrk="1" fontAlgn="auto" hangingPunct="1">
              <a:spcAft>
                <a:spcPts val="0"/>
              </a:spcAft>
              <a:buFont typeface="Arial" panose="020B0604020202020204" pitchFamily="34" charset="0"/>
              <a:buChar char="•"/>
              <a:defRPr/>
            </a:pPr>
            <a:r>
              <a:rPr lang="en-US" dirty="0" smtClean="0">
                <a:cs typeface="Engravers MT"/>
              </a:rPr>
              <a:t>Daily </a:t>
            </a:r>
            <a:r>
              <a:rPr lang="en-US" dirty="0">
                <a:cs typeface="Engravers MT"/>
              </a:rPr>
              <a:t>debriefing sessions are one of the most important tasks of the team and are at the core of an efficient data management process</a:t>
            </a:r>
            <a:r>
              <a:rPr lang="en-US" dirty="0" smtClean="0">
                <a:cs typeface="Engravers MT"/>
              </a:rPr>
              <a:t>.</a:t>
            </a:r>
            <a:endParaRPr lang="en-US" dirty="0">
              <a:cs typeface="Engravers MT"/>
            </a:endParaRPr>
          </a:p>
          <a:p>
            <a:pPr eaLnBrk="1" fontAlgn="auto" hangingPunct="1">
              <a:spcAft>
                <a:spcPts val="0"/>
              </a:spcAft>
              <a:buFont typeface="Arial" panose="020B0604020202020204" pitchFamily="34" charset="0"/>
              <a:buChar char="•"/>
              <a:defRPr/>
            </a:pPr>
            <a:r>
              <a:rPr lang="en-US" dirty="0" smtClean="0">
                <a:cs typeface="Engravers MT"/>
              </a:rPr>
              <a:t>Daily </a:t>
            </a:r>
            <a:r>
              <a:rPr lang="en-US" dirty="0">
                <a:cs typeface="Engravers MT"/>
              </a:rPr>
              <a:t>debriefing sessions have three main objectives:</a:t>
            </a:r>
          </a:p>
          <a:p>
            <a:pPr marL="914400" lvl="1" indent="-514350" eaLnBrk="1" fontAlgn="auto" hangingPunct="1">
              <a:spcAft>
                <a:spcPts val="0"/>
              </a:spcAft>
              <a:buFontTx/>
              <a:buAutoNum type="arabicPeriod"/>
              <a:defRPr/>
            </a:pPr>
            <a:r>
              <a:rPr lang="en-US" dirty="0">
                <a:cs typeface="Engravers MT"/>
              </a:rPr>
              <a:t>Clean the data;</a:t>
            </a:r>
          </a:p>
          <a:p>
            <a:pPr marL="914400" lvl="1" indent="-514350" eaLnBrk="1" fontAlgn="auto" hangingPunct="1">
              <a:spcAft>
                <a:spcPts val="0"/>
              </a:spcAft>
              <a:buFontTx/>
              <a:buAutoNum type="arabicPeriod"/>
              <a:defRPr/>
            </a:pPr>
            <a:r>
              <a:rPr lang="en-US" dirty="0">
                <a:cs typeface="Engravers MT"/>
              </a:rPr>
              <a:t>Address logistical and technical problems;</a:t>
            </a:r>
          </a:p>
          <a:p>
            <a:pPr marL="914400" lvl="1" indent="-514350" eaLnBrk="1" fontAlgn="auto" hangingPunct="1">
              <a:spcAft>
                <a:spcPts val="0"/>
              </a:spcAft>
              <a:buFontTx/>
              <a:buAutoNum type="arabicPeriod"/>
              <a:defRPr/>
            </a:pPr>
            <a:r>
              <a:rPr lang="en-US" dirty="0">
                <a:cs typeface="Engravers MT"/>
              </a:rPr>
              <a:t>Compile site reports</a:t>
            </a:r>
            <a:endParaRPr lang="en-AU"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4671764"/>
            <a:ext cx="3035798" cy="2044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125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836712"/>
            <a:ext cx="7777163" cy="720725"/>
          </a:xfrm>
        </p:spPr>
        <p:txBody>
          <a:bodyPr/>
          <a:lstStyle/>
          <a:p>
            <a:r>
              <a:rPr lang="en-US" dirty="0">
                <a:latin typeface="Calibri" pitchFamily="34" charset="0"/>
              </a:rPr>
              <a:t>Daily Debriefing </a:t>
            </a:r>
            <a:r>
              <a:rPr lang="en-US" dirty="0" smtClean="0">
                <a:latin typeface="Calibri" pitchFamily="34" charset="0"/>
              </a:rPr>
              <a:t>Sessions (</a:t>
            </a:r>
            <a:r>
              <a:rPr lang="en-US" dirty="0" err="1" smtClean="0">
                <a:latin typeface="Calibri" pitchFamily="34" charset="0"/>
              </a:rPr>
              <a:t>Con’t</a:t>
            </a:r>
            <a:r>
              <a:rPr lang="en-US" dirty="0" smtClean="0">
                <a:latin typeface="Calibri" pitchFamily="34" charset="0"/>
              </a:rPr>
              <a:t>)</a:t>
            </a:r>
            <a:endParaRPr lang="en-AU" dirty="0"/>
          </a:p>
        </p:txBody>
      </p:sp>
      <p:sp>
        <p:nvSpPr>
          <p:cNvPr id="3" name="Content Placeholder 2"/>
          <p:cNvSpPr>
            <a:spLocks noGrp="1"/>
          </p:cNvSpPr>
          <p:nvPr>
            <p:ph idx="4294967295"/>
          </p:nvPr>
        </p:nvSpPr>
        <p:spPr>
          <a:xfrm>
            <a:off x="430213" y="1700213"/>
            <a:ext cx="8713787" cy="4392612"/>
          </a:xfrm>
        </p:spPr>
        <p:txBody>
          <a:bodyPr/>
          <a:lstStyle/>
          <a:p>
            <a:pPr marL="0" indent="0" eaLnBrk="1" fontAlgn="auto" hangingPunct="1">
              <a:spcAft>
                <a:spcPts val="0"/>
              </a:spcAft>
              <a:buNone/>
              <a:defRPr/>
            </a:pPr>
            <a:r>
              <a:rPr lang="en-US" dirty="0">
                <a:cs typeface="Engravers MT"/>
              </a:rPr>
              <a:t>During daily debriefing sessions, team members will</a:t>
            </a:r>
            <a:r>
              <a:rPr lang="en-US" dirty="0" smtClean="0">
                <a:cs typeface="Engravers MT"/>
              </a:rPr>
              <a:t>:</a:t>
            </a:r>
          </a:p>
          <a:p>
            <a:pPr marL="0" indent="0" eaLnBrk="1" fontAlgn="auto" hangingPunct="1">
              <a:spcAft>
                <a:spcPts val="0"/>
              </a:spcAft>
              <a:buNone/>
              <a:defRPr/>
            </a:pPr>
            <a:endParaRPr lang="en-US" dirty="0">
              <a:cs typeface="Engravers MT"/>
            </a:endParaRPr>
          </a:p>
          <a:p>
            <a:pPr eaLnBrk="1" fontAlgn="auto" hangingPunct="1">
              <a:spcAft>
                <a:spcPts val="0"/>
              </a:spcAft>
              <a:buFont typeface="Arial"/>
              <a:buChar char="•"/>
              <a:defRPr/>
            </a:pPr>
            <a:r>
              <a:rPr lang="en-US" dirty="0">
                <a:cs typeface="Engravers MT"/>
              </a:rPr>
              <a:t>Review and discuss all filled questionnaires</a:t>
            </a:r>
          </a:p>
          <a:p>
            <a:pPr lvl="1" eaLnBrk="1" fontAlgn="auto" hangingPunct="1">
              <a:spcAft>
                <a:spcPts val="0"/>
              </a:spcAft>
              <a:buFont typeface="Arial"/>
              <a:buChar char="–"/>
              <a:defRPr/>
            </a:pPr>
            <a:r>
              <a:rPr lang="en-US" dirty="0">
                <a:cs typeface="Engravers MT"/>
              </a:rPr>
              <a:t>Detect potential error patterns in filling the questionnaires;</a:t>
            </a:r>
          </a:p>
          <a:p>
            <a:pPr lvl="1" eaLnBrk="1" fontAlgn="auto" hangingPunct="1">
              <a:spcAft>
                <a:spcPts val="0"/>
              </a:spcAft>
              <a:buFont typeface="Arial"/>
              <a:buChar char="–"/>
              <a:defRPr/>
            </a:pPr>
            <a:r>
              <a:rPr lang="en-US" dirty="0">
                <a:cs typeface="Engravers MT"/>
              </a:rPr>
              <a:t>Address difficulties in answering questions/sensitive topics.</a:t>
            </a:r>
          </a:p>
          <a:p>
            <a:pPr lvl="1" eaLnBrk="1" fontAlgn="auto" hangingPunct="1">
              <a:spcAft>
                <a:spcPts val="0"/>
              </a:spcAft>
              <a:buFont typeface="Arial"/>
              <a:buChar char="–"/>
              <a:defRPr/>
            </a:pPr>
            <a:endParaRPr lang="en-GB" dirty="0">
              <a:cs typeface="Engravers MT"/>
            </a:endParaRPr>
          </a:p>
          <a:p>
            <a:pPr>
              <a:buFont typeface="Arial" panose="020B0604020202020204" pitchFamily="34" charset="0"/>
              <a:buChar char="•"/>
              <a:defRPr/>
            </a:pPr>
            <a:r>
              <a:rPr lang="en-US" dirty="0">
                <a:cs typeface="Engravers MT"/>
              </a:rPr>
              <a:t>Discuss logistical concerns/difficulties;</a:t>
            </a:r>
          </a:p>
          <a:p>
            <a:pPr>
              <a:defRPr/>
            </a:pPr>
            <a:endParaRPr lang="en-US" dirty="0">
              <a:cs typeface="Engravers MT"/>
            </a:endParaRPr>
          </a:p>
          <a:p>
            <a:pPr>
              <a:buFont typeface="Arial" panose="020B0604020202020204" pitchFamily="34" charset="0"/>
              <a:buChar char="•"/>
              <a:defRPr/>
            </a:pPr>
            <a:r>
              <a:rPr lang="en-US" dirty="0">
                <a:cs typeface="Engravers MT"/>
              </a:rPr>
              <a:t>Discuss and refer (if necessary) Urgent Action cases ;</a:t>
            </a:r>
          </a:p>
          <a:p>
            <a:endParaRPr lang="en-AU" dirty="0"/>
          </a:p>
        </p:txBody>
      </p:sp>
    </p:spTree>
    <p:extLst>
      <p:ext uri="{BB962C8B-B14F-4D97-AF65-F5344CB8AC3E}">
        <p14:creationId xmlns:p14="http://schemas.microsoft.com/office/powerpoint/2010/main" val="31998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836712"/>
            <a:ext cx="7777163" cy="720725"/>
          </a:xfrm>
        </p:spPr>
        <p:txBody>
          <a:bodyPr/>
          <a:lstStyle/>
          <a:p>
            <a:r>
              <a:rPr lang="en-AU" dirty="0" smtClean="0">
                <a:solidFill>
                  <a:srgbClr val="3399FF"/>
                </a:solidFill>
              </a:rPr>
              <a:t>Learning outcomes – </a:t>
            </a:r>
            <a:endParaRPr lang="en-AU" dirty="0">
              <a:solidFill>
                <a:srgbClr val="3399FF"/>
              </a:solidFill>
            </a:endParaRPr>
          </a:p>
        </p:txBody>
      </p:sp>
      <p:sp>
        <p:nvSpPr>
          <p:cNvPr id="3" name="Content Placeholder 2"/>
          <p:cNvSpPr>
            <a:spLocks noGrp="1"/>
          </p:cNvSpPr>
          <p:nvPr>
            <p:ph idx="4294967295"/>
          </p:nvPr>
        </p:nvSpPr>
        <p:spPr>
          <a:xfrm>
            <a:off x="323528" y="1628800"/>
            <a:ext cx="8642350" cy="4392612"/>
          </a:xfrm>
        </p:spPr>
        <p:txBody>
          <a:bodyPr/>
          <a:lstStyle/>
          <a:p>
            <a:pPr marL="0" indent="0">
              <a:lnSpc>
                <a:spcPct val="150000"/>
              </a:lnSpc>
            </a:pPr>
            <a:r>
              <a:rPr lang="en-US" u="sng" dirty="0"/>
              <a:t>At the end of this session, you will be able to</a:t>
            </a:r>
            <a:r>
              <a:rPr lang="en-US" u="sng" dirty="0" smtClean="0"/>
              <a:t>:</a:t>
            </a:r>
            <a:endParaRPr lang="en-GB" sz="1050" dirty="0" smtClean="0"/>
          </a:p>
          <a:p>
            <a:pPr>
              <a:lnSpc>
                <a:spcPct val="150000"/>
              </a:lnSpc>
              <a:buFontTx/>
              <a:buChar char="-"/>
            </a:pPr>
            <a:r>
              <a:rPr lang="en-US" dirty="0"/>
              <a:t>Describe the steps required for planning a CPRA;</a:t>
            </a:r>
          </a:p>
          <a:p>
            <a:pPr>
              <a:lnSpc>
                <a:spcPct val="150000"/>
              </a:lnSpc>
              <a:buFontTx/>
              <a:buChar char="-"/>
            </a:pPr>
            <a:r>
              <a:rPr lang="en-GB" dirty="0"/>
              <a:t> List the main items that should be included in an assessment plan;</a:t>
            </a:r>
          </a:p>
          <a:p>
            <a:pPr>
              <a:lnSpc>
                <a:spcPct val="150000"/>
              </a:lnSpc>
              <a:buFontTx/>
              <a:buChar char="-"/>
            </a:pPr>
            <a:r>
              <a:rPr lang="en-GB" dirty="0"/>
              <a:t>Explain the lessons learned from previous experiences with needs assessments.</a:t>
            </a:r>
          </a:p>
          <a:p>
            <a:pPr>
              <a:buFontTx/>
              <a:buChar char="-"/>
            </a:pPr>
            <a:endParaRPr lang="en-US" dirty="0"/>
          </a:p>
          <a:p>
            <a:pPr marL="0" indent="0"/>
            <a:endParaRPr lang="en-US" dirty="0"/>
          </a:p>
          <a:p>
            <a:pPr>
              <a:lnSpc>
                <a:spcPct val="150000"/>
              </a:lnSpc>
            </a:pPr>
            <a:endParaRPr lang="en-AU" dirty="0"/>
          </a:p>
        </p:txBody>
      </p:sp>
    </p:spTree>
    <p:extLst>
      <p:ext uri="{BB962C8B-B14F-4D97-AF65-F5344CB8AC3E}">
        <p14:creationId xmlns:p14="http://schemas.microsoft.com/office/powerpoint/2010/main" val="44632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836712"/>
            <a:ext cx="7777163" cy="720725"/>
          </a:xfrm>
        </p:spPr>
        <p:txBody>
          <a:bodyPr/>
          <a:lstStyle/>
          <a:p>
            <a:r>
              <a:rPr lang="en-US" dirty="0">
                <a:latin typeface="Calibri" pitchFamily="34" charset="0"/>
              </a:rPr>
              <a:t>Daily Debriefing </a:t>
            </a:r>
            <a:r>
              <a:rPr lang="en-US" dirty="0" smtClean="0">
                <a:latin typeface="Calibri" pitchFamily="34" charset="0"/>
              </a:rPr>
              <a:t>Sessions (</a:t>
            </a:r>
            <a:r>
              <a:rPr lang="en-US" dirty="0" err="1" smtClean="0">
                <a:latin typeface="Calibri" pitchFamily="34" charset="0"/>
              </a:rPr>
              <a:t>Con’t</a:t>
            </a:r>
            <a:r>
              <a:rPr lang="en-US" dirty="0" smtClean="0">
                <a:latin typeface="Calibri" pitchFamily="34" charset="0"/>
              </a:rPr>
              <a:t>)</a:t>
            </a:r>
            <a:endParaRPr lang="en-AU" dirty="0"/>
          </a:p>
        </p:txBody>
      </p:sp>
      <p:sp>
        <p:nvSpPr>
          <p:cNvPr id="3" name="Content Placeholder 2"/>
          <p:cNvSpPr>
            <a:spLocks noGrp="1"/>
          </p:cNvSpPr>
          <p:nvPr>
            <p:ph idx="4294967295"/>
          </p:nvPr>
        </p:nvSpPr>
        <p:spPr>
          <a:xfrm>
            <a:off x="323528" y="1700808"/>
            <a:ext cx="8642350" cy="4392612"/>
          </a:xfrm>
        </p:spPr>
        <p:txBody>
          <a:bodyPr/>
          <a:lstStyle/>
          <a:p>
            <a:pPr eaLnBrk="1" fontAlgn="auto" hangingPunct="1">
              <a:spcAft>
                <a:spcPts val="0"/>
              </a:spcAft>
              <a:buFont typeface="Arial"/>
              <a:buChar char="•"/>
              <a:defRPr/>
            </a:pPr>
            <a:r>
              <a:rPr lang="en-US" dirty="0">
                <a:cs typeface="Engravers MT"/>
              </a:rPr>
              <a:t>Detect potential inconsistencies in information provided to different assessors (triangulation) and if necessary, void certain questionnaires that present significant bias on the part of the KI;</a:t>
            </a:r>
          </a:p>
          <a:p>
            <a:pPr eaLnBrk="1" fontAlgn="auto" hangingPunct="1">
              <a:spcAft>
                <a:spcPts val="0"/>
              </a:spcAft>
              <a:buFont typeface="Arial" panose="020B0604020202020204" pitchFamily="34" charset="0"/>
              <a:buChar char="•"/>
              <a:defRPr/>
            </a:pPr>
            <a:endParaRPr lang="en-US" sz="2000" dirty="0">
              <a:cs typeface="Engravers MT"/>
            </a:endParaRPr>
          </a:p>
          <a:p>
            <a:pPr>
              <a:buFont typeface="Arial" panose="020B0604020202020204" pitchFamily="34" charset="0"/>
              <a:buChar char="•"/>
              <a:defRPr/>
            </a:pPr>
            <a:r>
              <a:rPr lang="en-US" dirty="0">
                <a:cs typeface="Engravers MT"/>
              </a:rPr>
              <a:t>Compile site reports (when all the KIIs and the DO forms are filled out for the sites in question);</a:t>
            </a:r>
          </a:p>
          <a:p>
            <a:pPr>
              <a:buFont typeface="Arial" panose="020B0604020202020204" pitchFamily="34" charset="0"/>
              <a:buChar char="•"/>
              <a:defRPr/>
            </a:pPr>
            <a:endParaRPr lang="en-GB" sz="1200" dirty="0">
              <a:cs typeface="Engravers MT"/>
            </a:endParaRPr>
          </a:p>
          <a:p>
            <a:pPr>
              <a:buFont typeface="Arial" panose="020B0604020202020204" pitchFamily="34" charset="0"/>
              <a:buChar char="•"/>
              <a:defRPr/>
            </a:pPr>
            <a:r>
              <a:rPr lang="en-GB" dirty="0">
                <a:cs typeface="Engravers MT"/>
              </a:rPr>
              <a:t>Plan and prepare for the next day.</a:t>
            </a:r>
            <a:endParaRPr lang="en-US" dirty="0">
              <a:cs typeface="Engravers MT"/>
            </a:endParaRPr>
          </a:p>
          <a:p>
            <a:pPr eaLnBrk="1" fontAlgn="auto" hangingPunct="1">
              <a:spcAft>
                <a:spcPts val="0"/>
              </a:spcAft>
              <a:buFont typeface="Arial"/>
              <a:buChar char="•"/>
              <a:defRPr/>
            </a:pPr>
            <a:endParaRPr lang="en-US" sz="1100" dirty="0">
              <a:cs typeface="Engravers MT"/>
            </a:endParaRPr>
          </a:p>
          <a:p>
            <a:pPr eaLnBrk="1" fontAlgn="auto" hangingPunct="1">
              <a:spcAft>
                <a:spcPts val="0"/>
              </a:spcAft>
              <a:buFont typeface="Arial"/>
              <a:buChar char="•"/>
              <a:defRPr/>
            </a:pPr>
            <a:r>
              <a:rPr lang="en-US" dirty="0">
                <a:cs typeface="Engravers MT"/>
              </a:rPr>
              <a:t>Write detailed reports of all discussions and agreements and share with the team the following day</a:t>
            </a:r>
            <a:endParaRPr lang="en-AU" dirty="0"/>
          </a:p>
        </p:txBody>
      </p:sp>
    </p:spTree>
    <p:extLst>
      <p:ext uri="{BB962C8B-B14F-4D97-AF65-F5344CB8AC3E}">
        <p14:creationId xmlns:p14="http://schemas.microsoft.com/office/powerpoint/2010/main" val="348617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251520" y="764704"/>
            <a:ext cx="6443663" cy="8509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a:latin typeface="Calibri" pitchFamily="34" charset="0"/>
              </a:rPr>
              <a:t>Who is a Key Informant (KI) </a:t>
            </a:r>
          </a:p>
        </p:txBody>
      </p:sp>
      <p:sp>
        <p:nvSpPr>
          <p:cNvPr id="17411" name="Content Placeholder 2"/>
          <p:cNvSpPr>
            <a:spLocks noGrp="1"/>
          </p:cNvSpPr>
          <p:nvPr>
            <p:ph idx="4294967295"/>
          </p:nvPr>
        </p:nvSpPr>
        <p:spPr>
          <a:xfrm>
            <a:off x="323528" y="1700808"/>
            <a:ext cx="8229600" cy="4781550"/>
          </a:xfrm>
        </p:spPr>
        <p:txBody>
          <a:bodyPr rtlCol="0">
            <a:noAutofit/>
          </a:bodyPr>
          <a:lstStyle/>
          <a:p>
            <a:pPr marL="0" indent="0" eaLnBrk="1" fontAlgn="auto" hangingPunct="1">
              <a:spcAft>
                <a:spcPts val="0"/>
              </a:spcAft>
              <a:buNone/>
              <a:defRPr/>
            </a:pPr>
            <a:r>
              <a:rPr lang="en-GB" sz="2800" dirty="0" smtClean="0">
                <a:latin typeface="+mj-lt"/>
                <a:cs typeface="Engravers MT"/>
              </a:rPr>
              <a:t>A Key Informant:</a:t>
            </a:r>
            <a:endParaRPr lang="en-US" sz="2800" dirty="0" smtClean="0">
              <a:latin typeface="+mj-lt"/>
              <a:cs typeface="Engravers MT"/>
            </a:endParaRPr>
          </a:p>
          <a:p>
            <a:pPr marL="514350" indent="-514350" eaLnBrk="1" fontAlgn="auto" hangingPunct="1">
              <a:spcAft>
                <a:spcPts val="0"/>
              </a:spcAft>
              <a:buFontTx/>
              <a:buChar char="-"/>
              <a:defRPr/>
            </a:pPr>
            <a:r>
              <a:rPr lang="en-US" sz="2800" dirty="0" smtClean="0">
                <a:latin typeface="+mj-lt"/>
                <a:cs typeface="Engravers MT"/>
              </a:rPr>
              <a:t>can provide information or opinion on a specific subject based on her/his experience and knowledge about the community of interest;</a:t>
            </a:r>
          </a:p>
          <a:p>
            <a:pPr marL="0" indent="0" eaLnBrk="1" fontAlgn="auto" hangingPunct="1">
              <a:spcAft>
                <a:spcPts val="0"/>
              </a:spcAft>
              <a:buNone/>
              <a:defRPr/>
            </a:pPr>
            <a:endParaRPr lang="en-US" sz="1600" dirty="0" smtClean="0">
              <a:latin typeface="+mj-lt"/>
              <a:cs typeface="Engravers MT"/>
            </a:endParaRPr>
          </a:p>
          <a:p>
            <a:pPr marL="514350" indent="-514350" eaLnBrk="1" fontAlgn="auto" hangingPunct="1">
              <a:spcAft>
                <a:spcPts val="0"/>
              </a:spcAft>
              <a:buFontTx/>
              <a:buChar char="-"/>
              <a:defRPr/>
            </a:pPr>
            <a:r>
              <a:rPr lang="en-US" sz="2800" dirty="0" smtClean="0">
                <a:latin typeface="+mj-lt"/>
                <a:cs typeface="Engravers MT"/>
              </a:rPr>
              <a:t>Is not necessarily in position of power;</a:t>
            </a:r>
          </a:p>
          <a:p>
            <a:pPr marL="514350" indent="-514350" eaLnBrk="1" fontAlgn="auto" hangingPunct="1">
              <a:spcAft>
                <a:spcPts val="0"/>
              </a:spcAft>
              <a:buFontTx/>
              <a:buChar char="-"/>
              <a:defRPr/>
            </a:pPr>
            <a:endParaRPr lang="en-US" sz="1400" dirty="0">
              <a:latin typeface="+mj-lt"/>
              <a:cs typeface="Engravers MT"/>
            </a:endParaRPr>
          </a:p>
          <a:p>
            <a:pPr marL="514350" indent="-514350" eaLnBrk="1" fontAlgn="auto" hangingPunct="1">
              <a:spcAft>
                <a:spcPts val="0"/>
              </a:spcAft>
              <a:buFontTx/>
              <a:buChar char="-"/>
              <a:defRPr/>
            </a:pPr>
            <a:r>
              <a:rPr lang="en-US" sz="2800" dirty="0" smtClean="0">
                <a:latin typeface="+mj-lt"/>
                <a:cs typeface="Engravers MT"/>
              </a:rPr>
              <a:t>is not a child.</a:t>
            </a:r>
          </a:p>
        </p:txBody>
      </p:sp>
    </p:spTree>
    <p:extLst>
      <p:ext uri="{BB962C8B-B14F-4D97-AF65-F5344CB8AC3E}">
        <p14:creationId xmlns:p14="http://schemas.microsoft.com/office/powerpoint/2010/main" val="1412804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251520" y="836712"/>
            <a:ext cx="6588125" cy="70643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a:latin typeface="Calibri" pitchFamily="34" charset="0"/>
              </a:rPr>
              <a:t>Who is a Good Key Informant</a:t>
            </a:r>
          </a:p>
        </p:txBody>
      </p:sp>
      <p:sp>
        <p:nvSpPr>
          <p:cNvPr id="3" name="Content Placeholder 2"/>
          <p:cNvSpPr>
            <a:spLocks noGrp="1"/>
          </p:cNvSpPr>
          <p:nvPr>
            <p:ph idx="4294967295"/>
          </p:nvPr>
        </p:nvSpPr>
        <p:spPr>
          <a:xfrm>
            <a:off x="457200" y="1700213"/>
            <a:ext cx="8686800" cy="38893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nSpc>
                <a:spcPct val="120000"/>
              </a:lnSpc>
              <a:spcBef>
                <a:spcPct val="0"/>
              </a:spcBef>
            </a:pPr>
            <a:r>
              <a:rPr lang="en-US" dirty="0">
                <a:latin typeface="Calibri" pitchFamily="34" charset="0"/>
                <a:ea typeface="+mj-ea"/>
                <a:cs typeface="+mj-cs"/>
              </a:rPr>
              <a:t>In choosing the key informants, consider whether:</a:t>
            </a:r>
          </a:p>
          <a:p>
            <a:pPr marL="457200" indent="-457200">
              <a:lnSpc>
                <a:spcPct val="120000"/>
              </a:lnSpc>
              <a:spcBef>
                <a:spcPct val="0"/>
              </a:spcBef>
              <a:buFont typeface="Arial" panose="020B0604020202020204" pitchFamily="34" charset="0"/>
              <a:buChar char="•"/>
            </a:pPr>
            <a:r>
              <a:rPr lang="en-US" dirty="0" smtClean="0">
                <a:latin typeface="Calibri" pitchFamily="34" charset="0"/>
                <a:ea typeface="+mj-ea"/>
                <a:cs typeface="+mj-cs"/>
              </a:rPr>
              <a:t>There </a:t>
            </a:r>
            <a:r>
              <a:rPr lang="en-US" dirty="0">
                <a:latin typeface="Calibri" pitchFamily="34" charset="0"/>
                <a:ea typeface="+mj-ea"/>
                <a:cs typeface="+mj-cs"/>
              </a:rPr>
              <a:t>is reason to believe that they have significant knowledge of the situation of the population of interest; </a:t>
            </a:r>
          </a:p>
          <a:p>
            <a:pPr marL="457200" indent="-457200">
              <a:lnSpc>
                <a:spcPct val="120000"/>
              </a:lnSpc>
              <a:spcBef>
                <a:spcPct val="0"/>
              </a:spcBef>
              <a:buFont typeface="Arial" panose="020B0604020202020204" pitchFamily="34" charset="0"/>
              <a:buChar char="•"/>
            </a:pPr>
            <a:r>
              <a:rPr lang="en-US" dirty="0">
                <a:latin typeface="Calibri" pitchFamily="34" charset="0"/>
                <a:ea typeface="+mj-ea"/>
                <a:cs typeface="+mj-cs"/>
              </a:rPr>
              <a:t>They will be able to understand the questions;</a:t>
            </a:r>
          </a:p>
          <a:p>
            <a:pPr marL="457200" indent="-457200">
              <a:lnSpc>
                <a:spcPct val="120000"/>
              </a:lnSpc>
              <a:spcBef>
                <a:spcPct val="0"/>
              </a:spcBef>
              <a:buFont typeface="Arial" panose="020B0604020202020204" pitchFamily="34" charset="0"/>
              <a:buChar char="•"/>
            </a:pPr>
            <a:r>
              <a:rPr lang="en-US" dirty="0">
                <a:latin typeface="Calibri" pitchFamily="34" charset="0"/>
                <a:ea typeface="+mj-ea"/>
                <a:cs typeface="+mj-cs"/>
              </a:rPr>
              <a:t>Their personal experience is representative of the community, and if not whether this will affect their answers. (e.g. having a higher level of education than other community members);</a:t>
            </a:r>
          </a:p>
          <a:p>
            <a:pPr marL="457200" indent="-457200">
              <a:lnSpc>
                <a:spcPct val="120000"/>
              </a:lnSpc>
              <a:spcBef>
                <a:spcPct val="0"/>
              </a:spcBef>
              <a:buFont typeface="Arial" panose="020B0604020202020204" pitchFamily="34" charset="0"/>
              <a:buChar char="•"/>
            </a:pPr>
            <a:r>
              <a:rPr lang="en-US" dirty="0">
                <a:latin typeface="Calibri" pitchFamily="34" charset="0"/>
                <a:ea typeface="+mj-ea"/>
                <a:cs typeface="+mj-cs"/>
              </a:rPr>
              <a:t> key informant has a dominant </a:t>
            </a:r>
            <a:r>
              <a:rPr lang="en-US" altLang="en-US" dirty="0">
                <a:latin typeface="Calibri" pitchFamily="34" charset="0"/>
                <a:ea typeface="+mj-ea"/>
                <a:cs typeface="+mj-cs"/>
              </a:rPr>
              <a:t>‘</a:t>
            </a:r>
            <a:r>
              <a:rPr lang="en-US" dirty="0">
                <a:latin typeface="Calibri" pitchFamily="34" charset="0"/>
                <a:ea typeface="+mj-ea"/>
                <a:cs typeface="+mj-cs"/>
              </a:rPr>
              <a:t>agenda</a:t>
            </a:r>
            <a:r>
              <a:rPr lang="en-US" altLang="en-US" dirty="0">
                <a:latin typeface="Calibri" pitchFamily="34" charset="0"/>
                <a:ea typeface="+mj-ea"/>
                <a:cs typeface="+mj-cs"/>
              </a:rPr>
              <a:t>’</a:t>
            </a:r>
            <a:r>
              <a:rPr lang="en-US" dirty="0">
                <a:latin typeface="Calibri" pitchFamily="34" charset="0"/>
                <a:ea typeface="+mj-ea"/>
                <a:cs typeface="+mj-cs"/>
              </a:rPr>
              <a:t> that significantly biases their answers. </a:t>
            </a:r>
          </a:p>
        </p:txBody>
      </p:sp>
    </p:spTree>
    <p:extLst>
      <p:ext uri="{BB962C8B-B14F-4D97-AF65-F5344CB8AC3E}">
        <p14:creationId xmlns:p14="http://schemas.microsoft.com/office/powerpoint/2010/main" val="5800798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484313"/>
            <a:ext cx="8686800" cy="4968875"/>
          </a:xfrm>
        </p:spPr>
        <p:txBody>
          <a:bodyPr rtlCol="0">
            <a:noAutofit/>
          </a:bodyPr>
          <a:lstStyle/>
          <a:p>
            <a:pPr eaLnBrk="1" fontAlgn="auto" hangingPunct="1">
              <a:spcAft>
                <a:spcPts val="0"/>
              </a:spcAft>
              <a:buFont typeface="Arial"/>
              <a:buChar char="•"/>
              <a:defRPr/>
            </a:pPr>
            <a:r>
              <a:rPr lang="en-US" sz="2400" dirty="0">
                <a:latin typeface="+mj-lt"/>
                <a:cs typeface="Engravers MT"/>
              </a:rPr>
              <a:t>m</a:t>
            </a:r>
            <a:r>
              <a:rPr lang="en-US" sz="2400" dirty="0" smtClean="0">
                <a:latin typeface="+mj-lt"/>
                <a:cs typeface="Engravers MT"/>
              </a:rPr>
              <a:t>inimum 3 key informants interviews are recommended for each homogeneous site </a:t>
            </a:r>
            <a:r>
              <a:rPr lang="en-US" sz="2000" dirty="0" smtClean="0">
                <a:latin typeface="+mj-lt"/>
                <a:cs typeface="Engravers MT"/>
              </a:rPr>
              <a:t>(of maximum 5000 people)</a:t>
            </a:r>
            <a:r>
              <a:rPr lang="en-US" sz="2400" dirty="0" smtClean="0">
                <a:latin typeface="+mj-lt"/>
                <a:cs typeface="Engravers MT"/>
              </a:rPr>
              <a:t>. </a:t>
            </a:r>
          </a:p>
          <a:p>
            <a:pPr lvl="1" eaLnBrk="1" fontAlgn="auto" hangingPunct="1">
              <a:spcAft>
                <a:spcPts val="0"/>
              </a:spcAft>
              <a:buFont typeface="Arial"/>
              <a:buChar char="•"/>
              <a:defRPr/>
            </a:pPr>
            <a:r>
              <a:rPr lang="en-GB" sz="2000" dirty="0" smtClean="0">
                <a:latin typeface="+mj-lt"/>
                <a:cs typeface="Engravers MT"/>
              </a:rPr>
              <a:t>If population of the site is more than 5000 or it has a particularly heterogeneous population, select at least 5 key informants;</a:t>
            </a:r>
          </a:p>
          <a:p>
            <a:pPr eaLnBrk="1" fontAlgn="auto" hangingPunct="1">
              <a:spcAft>
                <a:spcPts val="0"/>
              </a:spcAft>
              <a:buFont typeface="Arial"/>
              <a:buChar char="•"/>
              <a:defRPr/>
            </a:pPr>
            <a:endParaRPr lang="en-US" sz="1000" dirty="0" smtClean="0">
              <a:latin typeface="+mj-lt"/>
              <a:cs typeface="Engravers MT"/>
            </a:endParaRPr>
          </a:p>
          <a:p>
            <a:pPr eaLnBrk="1" fontAlgn="auto" hangingPunct="1">
              <a:spcAft>
                <a:spcPts val="0"/>
              </a:spcAft>
              <a:buFont typeface="Arial"/>
              <a:buChar char="•"/>
              <a:defRPr/>
            </a:pPr>
            <a:r>
              <a:rPr lang="en-GB" sz="2400" dirty="0" smtClean="0">
                <a:latin typeface="+mj-lt"/>
                <a:cs typeface="Engravers MT"/>
              </a:rPr>
              <a:t>at least two of the KIs should be working directly with children in some capacity on a day to day basis;</a:t>
            </a:r>
          </a:p>
          <a:p>
            <a:pPr eaLnBrk="1" fontAlgn="auto" hangingPunct="1">
              <a:spcAft>
                <a:spcPts val="0"/>
              </a:spcAft>
              <a:buFont typeface="Arial"/>
              <a:buChar char="•"/>
              <a:defRPr/>
            </a:pPr>
            <a:endParaRPr lang="en-US" sz="1000" dirty="0" smtClean="0">
              <a:latin typeface="+mj-lt"/>
              <a:cs typeface="Engravers MT"/>
            </a:endParaRPr>
          </a:p>
          <a:p>
            <a:pPr eaLnBrk="1" fontAlgn="auto" hangingPunct="1">
              <a:spcAft>
                <a:spcPts val="0"/>
              </a:spcAft>
              <a:buFont typeface="Arial"/>
              <a:buChar char="•"/>
              <a:defRPr/>
            </a:pPr>
            <a:r>
              <a:rPr lang="en-GB" sz="2400" dirty="0">
                <a:latin typeface="+mj-lt"/>
                <a:cs typeface="Engravers MT"/>
              </a:rPr>
              <a:t>a</a:t>
            </a:r>
            <a:r>
              <a:rPr lang="en-GB" sz="2400" dirty="0" smtClean="0">
                <a:latin typeface="+mj-lt"/>
                <a:cs typeface="Engravers MT"/>
              </a:rPr>
              <a:t>t least one of the KIs should be a woman;</a:t>
            </a:r>
          </a:p>
          <a:p>
            <a:pPr eaLnBrk="1" fontAlgn="auto" hangingPunct="1">
              <a:spcAft>
                <a:spcPts val="0"/>
              </a:spcAft>
              <a:buFont typeface="Arial"/>
              <a:buChar char="•"/>
              <a:defRPr/>
            </a:pPr>
            <a:endParaRPr lang="en-US" sz="1000" dirty="0" smtClean="0">
              <a:latin typeface="+mj-lt"/>
              <a:cs typeface="Engravers MT"/>
            </a:endParaRPr>
          </a:p>
          <a:p>
            <a:pPr eaLnBrk="1" fontAlgn="auto" hangingPunct="1">
              <a:spcAft>
                <a:spcPts val="0"/>
              </a:spcAft>
              <a:buFont typeface="Arial"/>
              <a:buChar char="•"/>
              <a:defRPr/>
            </a:pPr>
            <a:r>
              <a:rPr lang="en-GB" sz="2400" dirty="0" smtClean="0">
                <a:latin typeface="+mj-lt"/>
                <a:cs typeface="Engravers MT"/>
              </a:rPr>
              <a:t>at least one of the KIs should hold some overall responsibility for the population. (e.g. a local chief, camp manager, religious leader, etc.)</a:t>
            </a:r>
            <a:endParaRPr lang="en-US" sz="2400" dirty="0" smtClean="0">
              <a:latin typeface="+mj-lt"/>
              <a:cs typeface="Engravers MT"/>
            </a:endParaRPr>
          </a:p>
        </p:txBody>
      </p:sp>
      <p:sp>
        <p:nvSpPr>
          <p:cNvPr id="46083" name="Title 1"/>
          <p:cNvSpPr txBox="1">
            <a:spLocks/>
          </p:cNvSpPr>
          <p:nvPr/>
        </p:nvSpPr>
        <p:spPr bwMode="auto">
          <a:xfrm>
            <a:off x="107504" y="836712"/>
            <a:ext cx="7668344"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0" hangingPunct="0">
              <a:defRPr sz="3200">
                <a:solidFill>
                  <a:srgbClr val="0070C0"/>
                </a:solidFill>
                <a:latin typeface="Calibri" pitchFamily="34" charset="0"/>
                <a:ea typeface="+mj-ea"/>
                <a:cs typeface="+mj-cs"/>
              </a:defRPr>
            </a:lvl1pPr>
            <a:lvl2pPr eaLnBrk="0" hangingPunct="0">
              <a:defRPr sz="3200">
                <a:solidFill>
                  <a:schemeClr val="tx2"/>
                </a:solidFill>
                <a:latin typeface="Calibri" pitchFamily="34" charset="0"/>
              </a:defRPr>
            </a:lvl2pPr>
            <a:lvl3pPr eaLnBrk="0" hangingPunct="0">
              <a:defRPr sz="3200">
                <a:solidFill>
                  <a:schemeClr val="tx2"/>
                </a:solidFill>
                <a:latin typeface="Calibri" pitchFamily="34" charset="0"/>
              </a:defRPr>
            </a:lvl3pPr>
            <a:lvl4pPr eaLnBrk="0" hangingPunct="0">
              <a:defRPr sz="3200">
                <a:solidFill>
                  <a:schemeClr val="tx2"/>
                </a:solidFill>
                <a:latin typeface="Calibri" pitchFamily="34" charset="0"/>
              </a:defRPr>
            </a:lvl4pPr>
            <a:lvl5pPr eaLnBrk="0" hangingPunct="0">
              <a:defRPr sz="3200">
                <a:solidFill>
                  <a:schemeClr val="tx2"/>
                </a:solidFill>
                <a:latin typeface="Calibri" pitchFamily="34" charset="0"/>
              </a:defRPr>
            </a:lvl5pPr>
            <a:lvl6pPr marL="457200" fontAlgn="base">
              <a:spcBef>
                <a:spcPct val="0"/>
              </a:spcBef>
              <a:spcAft>
                <a:spcPct val="0"/>
              </a:spcAft>
              <a:defRPr sz="3200">
                <a:solidFill>
                  <a:schemeClr val="tx2"/>
                </a:solidFill>
                <a:latin typeface="Calibri" pitchFamily="34" charset="0"/>
              </a:defRPr>
            </a:lvl6pPr>
            <a:lvl7pPr marL="914400" fontAlgn="base">
              <a:spcBef>
                <a:spcPct val="0"/>
              </a:spcBef>
              <a:spcAft>
                <a:spcPct val="0"/>
              </a:spcAft>
              <a:defRPr sz="3200">
                <a:solidFill>
                  <a:schemeClr val="tx2"/>
                </a:solidFill>
                <a:latin typeface="Calibri" pitchFamily="34" charset="0"/>
              </a:defRPr>
            </a:lvl7pPr>
            <a:lvl8pPr marL="1371600" fontAlgn="base">
              <a:spcBef>
                <a:spcPct val="0"/>
              </a:spcBef>
              <a:spcAft>
                <a:spcPct val="0"/>
              </a:spcAft>
              <a:defRPr sz="3200">
                <a:solidFill>
                  <a:schemeClr val="tx2"/>
                </a:solidFill>
                <a:latin typeface="Calibri" pitchFamily="34" charset="0"/>
              </a:defRPr>
            </a:lvl8pPr>
            <a:lvl9pPr marL="1828800" fontAlgn="base">
              <a:spcBef>
                <a:spcPct val="0"/>
              </a:spcBef>
              <a:spcAft>
                <a:spcPct val="0"/>
              </a:spcAft>
              <a:defRPr sz="3200">
                <a:solidFill>
                  <a:schemeClr val="tx2"/>
                </a:solidFill>
                <a:latin typeface="Calibri" pitchFamily="34" charset="0"/>
              </a:defRPr>
            </a:lvl9pPr>
          </a:lstStyle>
          <a:p>
            <a:r>
              <a:rPr lang="en-US" dirty="0"/>
              <a:t>Composition and number of key informants</a:t>
            </a:r>
          </a:p>
        </p:txBody>
      </p:sp>
    </p:spTree>
    <p:extLst>
      <p:ext uri="{BB962C8B-B14F-4D97-AF65-F5344CB8AC3E}">
        <p14:creationId xmlns:p14="http://schemas.microsoft.com/office/powerpoint/2010/main" val="39720021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512" y="836712"/>
            <a:ext cx="7777163" cy="720725"/>
          </a:xfrm>
        </p:spPr>
        <p:txBody>
          <a:bodyPr/>
          <a:lstStyle/>
          <a:p>
            <a:r>
              <a:rPr lang="en-AU" dirty="0" smtClean="0"/>
              <a:t>Lessons Learned</a:t>
            </a:r>
            <a:endParaRPr lang="en-AU" dirty="0"/>
          </a:p>
        </p:txBody>
      </p:sp>
      <p:sp>
        <p:nvSpPr>
          <p:cNvPr id="3" name="Content Placeholder 2"/>
          <p:cNvSpPr>
            <a:spLocks noGrp="1"/>
          </p:cNvSpPr>
          <p:nvPr>
            <p:ph idx="4294967295"/>
          </p:nvPr>
        </p:nvSpPr>
        <p:spPr>
          <a:xfrm>
            <a:off x="357188" y="1557338"/>
            <a:ext cx="8786812" cy="4392612"/>
          </a:xfrm>
        </p:spPr>
        <p:txBody>
          <a:bodyPr/>
          <a:lstStyle/>
          <a:p>
            <a:pPr>
              <a:buFont typeface="Arial" panose="020B0604020202020204" pitchFamily="34" charset="0"/>
              <a:buChar char="•"/>
            </a:pPr>
            <a:r>
              <a:rPr lang="en-US" sz="2000" i="1" dirty="0">
                <a:solidFill>
                  <a:srgbClr val="0070C0"/>
                </a:solidFill>
                <a:ea typeface="Arial" pitchFamily="-111" charset="-52"/>
              </a:rPr>
              <a:t>Steps not followed</a:t>
            </a:r>
            <a:r>
              <a:rPr lang="en-US" sz="2000" i="1" dirty="0">
                <a:ea typeface="Arial" pitchFamily="-111" charset="-52"/>
              </a:rPr>
              <a:t>: </a:t>
            </a:r>
            <a:r>
              <a:rPr lang="en-US" sz="2000" dirty="0">
                <a:ea typeface="Arial" pitchFamily="-111" charset="-52"/>
              </a:rPr>
              <a:t>In some cases where the CPRA tool has been used, the steps outlined in the guide were not followed</a:t>
            </a:r>
            <a:r>
              <a:rPr lang="en-US" sz="2000" dirty="0" smtClean="0">
                <a:ea typeface="Arial" pitchFamily="-111" charset="-52"/>
              </a:rPr>
              <a:t>;</a:t>
            </a:r>
            <a:endParaRPr lang="en-US" sz="2000" i="1" dirty="0">
              <a:ea typeface="Arial" pitchFamily="-111" charset="-52"/>
            </a:endParaRPr>
          </a:p>
          <a:p>
            <a:pPr>
              <a:buFont typeface="Arial" panose="020B0604020202020204" pitchFamily="34" charset="0"/>
              <a:buChar char="•"/>
            </a:pPr>
            <a:r>
              <a:rPr lang="en-US" sz="2000" i="1" dirty="0">
                <a:solidFill>
                  <a:srgbClr val="0070C0"/>
                </a:solidFill>
                <a:ea typeface="Arial" pitchFamily="-111" charset="-52"/>
              </a:rPr>
              <a:t>Picking and Choosing: </a:t>
            </a:r>
            <a:r>
              <a:rPr lang="en-US" sz="2000" dirty="0">
                <a:ea typeface="Arial" pitchFamily="-111" charset="-52"/>
              </a:rPr>
              <a:t>In some cases only the Key Informant Interview questionnaires was used</a:t>
            </a:r>
            <a:r>
              <a:rPr lang="en-US" sz="2000" dirty="0" smtClean="0">
                <a:ea typeface="Arial" pitchFamily="-111" charset="-52"/>
              </a:rPr>
              <a:t>;</a:t>
            </a:r>
            <a:endParaRPr lang="en-US" sz="2000" i="1" dirty="0">
              <a:ea typeface="Arial" pitchFamily="-111" charset="-52"/>
            </a:endParaRPr>
          </a:p>
          <a:p>
            <a:pPr>
              <a:buFont typeface="Arial" panose="020B0604020202020204" pitchFamily="34" charset="0"/>
              <a:buChar char="•"/>
            </a:pPr>
            <a:r>
              <a:rPr lang="en-US" sz="2000" i="1" dirty="0">
                <a:solidFill>
                  <a:srgbClr val="0070C0"/>
                </a:solidFill>
                <a:ea typeface="Arial" pitchFamily="-111" charset="-52"/>
              </a:rPr>
              <a:t>Common Methodological mistakes:</a:t>
            </a:r>
            <a:r>
              <a:rPr lang="en-US" sz="2000" dirty="0">
                <a:solidFill>
                  <a:srgbClr val="0070C0"/>
                </a:solidFill>
                <a:ea typeface="Arial" pitchFamily="-111" charset="-52"/>
              </a:rPr>
              <a:t> </a:t>
            </a:r>
          </a:p>
          <a:p>
            <a:pPr lvl="2">
              <a:buFont typeface="Courier New" panose="02070309020205020404" pitchFamily="49" charset="0"/>
              <a:buChar char="o"/>
            </a:pPr>
            <a:r>
              <a:rPr lang="en-US" sz="2000" dirty="0" smtClean="0">
                <a:ea typeface="Arial" pitchFamily="-111" charset="-52"/>
              </a:rPr>
              <a:t>No </a:t>
            </a:r>
            <a:r>
              <a:rPr lang="en-US" sz="2000" dirty="0">
                <a:ea typeface="Arial" pitchFamily="-111" charset="-52"/>
              </a:rPr>
              <a:t>sampling strategy is used;</a:t>
            </a:r>
          </a:p>
          <a:p>
            <a:pPr lvl="2">
              <a:buFont typeface="Courier New" panose="02070309020205020404" pitchFamily="49" charset="0"/>
              <a:buChar char="o"/>
            </a:pPr>
            <a:r>
              <a:rPr lang="en-GB" sz="2000" dirty="0" smtClean="0">
                <a:ea typeface="Arial" pitchFamily="-111" charset="-52"/>
              </a:rPr>
              <a:t>Unit </a:t>
            </a:r>
            <a:r>
              <a:rPr lang="en-GB" sz="2000" dirty="0">
                <a:ea typeface="Arial" pitchFamily="-111" charset="-52"/>
              </a:rPr>
              <a:t>of measurement is not defined;</a:t>
            </a:r>
          </a:p>
          <a:p>
            <a:pPr lvl="2">
              <a:buFont typeface="Courier New" panose="02070309020205020404" pitchFamily="49" charset="0"/>
              <a:buChar char="o"/>
            </a:pPr>
            <a:r>
              <a:rPr lang="en-GB" sz="2000" dirty="0" smtClean="0">
                <a:ea typeface="Arial" pitchFamily="-111" charset="-52"/>
              </a:rPr>
              <a:t>The </a:t>
            </a:r>
            <a:r>
              <a:rPr lang="en-GB" sz="2000" dirty="0">
                <a:ea typeface="Arial" pitchFamily="-111" charset="-52"/>
              </a:rPr>
              <a:t>KI tool is used for FGDs and to interview children;</a:t>
            </a:r>
          </a:p>
          <a:p>
            <a:pPr lvl="2">
              <a:buFont typeface="Courier New" panose="02070309020205020404" pitchFamily="49" charset="0"/>
              <a:buChar char="o"/>
            </a:pPr>
            <a:r>
              <a:rPr lang="en-GB" sz="2000" dirty="0" smtClean="0">
                <a:ea typeface="Arial" pitchFamily="-111" charset="-52"/>
              </a:rPr>
              <a:t>Group </a:t>
            </a:r>
            <a:r>
              <a:rPr lang="en-GB" sz="2000" dirty="0">
                <a:ea typeface="Arial" pitchFamily="-111" charset="-52"/>
              </a:rPr>
              <a:t>interviews are mistaken for FGDs;</a:t>
            </a:r>
          </a:p>
          <a:p>
            <a:pPr lvl="2">
              <a:buFont typeface="Courier New" panose="02070309020205020404" pitchFamily="49" charset="0"/>
              <a:buChar char="o"/>
            </a:pPr>
            <a:r>
              <a:rPr lang="en-GB" sz="2000" dirty="0" smtClean="0">
                <a:ea typeface="Arial" pitchFamily="-111" charset="-52"/>
              </a:rPr>
              <a:t>Children </a:t>
            </a:r>
            <a:r>
              <a:rPr lang="en-GB" sz="2000" dirty="0">
                <a:ea typeface="Arial" pitchFamily="-111" charset="-52"/>
              </a:rPr>
              <a:t>are interviewed;</a:t>
            </a:r>
          </a:p>
          <a:p>
            <a:pPr lvl="2">
              <a:buFont typeface="Courier New" panose="02070309020205020404" pitchFamily="49" charset="0"/>
              <a:buChar char="o"/>
            </a:pPr>
            <a:r>
              <a:rPr lang="en-GB" sz="2000" dirty="0" smtClean="0">
                <a:ea typeface="Arial" pitchFamily="-111" charset="-52"/>
              </a:rPr>
              <a:t>Too </a:t>
            </a:r>
            <a:r>
              <a:rPr lang="en-GB" sz="2000" dirty="0">
                <a:ea typeface="Arial" pitchFamily="-111" charset="-52"/>
              </a:rPr>
              <a:t>much data is collected and site reports are not used to </a:t>
            </a:r>
            <a:r>
              <a:rPr lang="en-GB" sz="2000" dirty="0" smtClean="0">
                <a:ea typeface="Arial" pitchFamily="-111" charset="-52"/>
              </a:rPr>
              <a:t>minimize </a:t>
            </a:r>
            <a:r>
              <a:rPr lang="en-GB" sz="2000" dirty="0">
                <a:ea typeface="Arial" pitchFamily="-111" charset="-52"/>
              </a:rPr>
              <a:t>the data-entry burden.</a:t>
            </a:r>
            <a:endParaRPr lang="en-US" sz="2000" dirty="0">
              <a:ea typeface="Arial" pitchFamily="-111" charset="-52"/>
            </a:endParaRPr>
          </a:p>
          <a:p>
            <a:endParaRPr lang="en-AU" sz="2000" dirty="0"/>
          </a:p>
        </p:txBody>
      </p:sp>
    </p:spTree>
    <p:extLst>
      <p:ext uri="{BB962C8B-B14F-4D97-AF65-F5344CB8AC3E}">
        <p14:creationId xmlns:p14="http://schemas.microsoft.com/office/powerpoint/2010/main" val="420335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836712"/>
            <a:ext cx="7777163" cy="720725"/>
          </a:xfrm>
        </p:spPr>
        <p:txBody>
          <a:bodyPr/>
          <a:lstStyle/>
          <a:p>
            <a:r>
              <a:rPr lang="en-AU" dirty="0" smtClean="0"/>
              <a:t>Lesson Learned – </a:t>
            </a:r>
            <a:r>
              <a:rPr lang="en-AU" dirty="0" smtClean="0">
                <a:solidFill>
                  <a:srgbClr val="FF0000"/>
                </a:solidFill>
              </a:rPr>
              <a:t>Some Cautionary Notes</a:t>
            </a:r>
            <a:endParaRPr lang="en-AU" dirty="0">
              <a:solidFill>
                <a:srgbClr val="FF0000"/>
              </a:solidFill>
            </a:endParaRPr>
          </a:p>
        </p:txBody>
      </p:sp>
      <p:sp>
        <p:nvSpPr>
          <p:cNvPr id="3" name="Content Placeholder 2"/>
          <p:cNvSpPr>
            <a:spLocks noGrp="1"/>
          </p:cNvSpPr>
          <p:nvPr>
            <p:ph idx="4294967295"/>
          </p:nvPr>
        </p:nvSpPr>
        <p:spPr>
          <a:xfrm>
            <a:off x="0" y="1700213"/>
            <a:ext cx="9074150" cy="4392612"/>
          </a:xfrm>
        </p:spPr>
        <p:txBody>
          <a:bodyPr/>
          <a:lstStyle/>
          <a:p>
            <a:pPr marL="457200" lvl="1" indent="0">
              <a:buNone/>
            </a:pPr>
            <a:r>
              <a:rPr lang="en-GB" dirty="0">
                <a:ea typeface="Arial" pitchFamily="-111" charset="-52"/>
              </a:rPr>
              <a:t>Do not </a:t>
            </a:r>
            <a:r>
              <a:rPr lang="en-GB" dirty="0" smtClean="0">
                <a:ea typeface="Arial" pitchFamily="-111" charset="-52"/>
              </a:rPr>
              <a:t>collect </a:t>
            </a:r>
            <a:r>
              <a:rPr lang="en-GB" dirty="0">
                <a:ea typeface="Arial" pitchFamily="-111" charset="-52"/>
              </a:rPr>
              <a:t>data from the field unless</a:t>
            </a:r>
            <a:r>
              <a:rPr lang="en-GB" dirty="0" smtClean="0">
                <a:ea typeface="Arial" pitchFamily="-111" charset="-52"/>
              </a:rPr>
              <a:t>:</a:t>
            </a:r>
            <a:endParaRPr lang="en-GB" dirty="0">
              <a:ea typeface="Arial" pitchFamily="-111" charset="-52"/>
            </a:endParaRPr>
          </a:p>
          <a:p>
            <a:pPr marL="800100" lvl="1" indent="-342900">
              <a:buFontTx/>
              <a:buChar char="-"/>
            </a:pPr>
            <a:r>
              <a:rPr lang="en-GB" dirty="0">
                <a:ea typeface="Arial" pitchFamily="-111" charset="-52"/>
              </a:rPr>
              <a:t>The information you need is not available from other sources;</a:t>
            </a:r>
          </a:p>
          <a:p>
            <a:pPr marL="800100" lvl="1" indent="-342900">
              <a:buFontTx/>
              <a:buChar char="-"/>
            </a:pPr>
            <a:r>
              <a:rPr lang="en-GB" dirty="0">
                <a:ea typeface="Arial" pitchFamily="-111" charset="-52"/>
              </a:rPr>
              <a:t>You are familiar with the tool and the methodology;</a:t>
            </a:r>
          </a:p>
          <a:p>
            <a:pPr marL="800100" lvl="1" indent="-342900">
              <a:buFontTx/>
              <a:buChar char="-"/>
            </a:pPr>
            <a:r>
              <a:rPr lang="en-GB" dirty="0">
                <a:ea typeface="Arial" pitchFamily="-111" charset="-52"/>
              </a:rPr>
              <a:t>You can assign a person  to take responsibility for managing the implementation of the assessment from start to end (this can be done through requesting the global CPWG for a dedicated surge capacity);</a:t>
            </a:r>
          </a:p>
          <a:p>
            <a:pPr marL="800100" lvl="1" indent="-342900">
              <a:buFontTx/>
              <a:buChar char="-"/>
            </a:pPr>
            <a:r>
              <a:rPr lang="en-GB" dirty="0">
                <a:ea typeface="Arial" pitchFamily="-111" charset="-52"/>
              </a:rPr>
              <a:t>Have the time to properly prepare for the assessment and adapt the tools.</a:t>
            </a:r>
          </a:p>
        </p:txBody>
      </p:sp>
    </p:spTree>
    <p:extLst>
      <p:ext uri="{BB962C8B-B14F-4D97-AF65-F5344CB8AC3E}">
        <p14:creationId xmlns:p14="http://schemas.microsoft.com/office/powerpoint/2010/main" val="346441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395536" y="1700808"/>
            <a:ext cx="9144000" cy="4953000"/>
          </a:xfrm>
        </p:spPr>
        <p:txBody>
          <a:bodyPr rtlCol="0">
            <a:noAutofit/>
          </a:bodyPr>
          <a:lstStyle/>
          <a:p>
            <a:pPr eaLnBrk="1" fontAlgn="auto" hangingPunct="1">
              <a:spcAft>
                <a:spcPts val="0"/>
              </a:spcAft>
              <a:buFont typeface="Arial"/>
              <a:buChar char="•"/>
              <a:defRPr/>
            </a:pPr>
            <a:r>
              <a:rPr lang="en-US" dirty="0" smtClean="0">
                <a:cs typeface="Engravers MT"/>
              </a:rPr>
              <a:t>Arrival at the site (30 min to 2 hours);</a:t>
            </a:r>
          </a:p>
          <a:p>
            <a:pPr eaLnBrk="1" fontAlgn="auto" hangingPunct="1">
              <a:spcAft>
                <a:spcPts val="0"/>
              </a:spcAft>
              <a:buFont typeface="Arial"/>
              <a:buChar char="•"/>
              <a:defRPr/>
            </a:pPr>
            <a:r>
              <a:rPr lang="en-GB" dirty="0" smtClean="0">
                <a:cs typeface="Engravers MT"/>
              </a:rPr>
              <a:t>Introduction of the team and presentation of objectives to local authorities (30 min);</a:t>
            </a:r>
          </a:p>
          <a:p>
            <a:pPr eaLnBrk="1" fontAlgn="auto" hangingPunct="1">
              <a:spcAft>
                <a:spcPts val="0"/>
              </a:spcAft>
              <a:buFont typeface="Arial"/>
              <a:buChar char="•"/>
              <a:defRPr/>
            </a:pPr>
            <a:r>
              <a:rPr lang="en-GB" dirty="0" smtClean="0">
                <a:cs typeface="Engravers MT"/>
              </a:rPr>
              <a:t>Selection of Key Informants (30 min to 1 hour);</a:t>
            </a:r>
          </a:p>
          <a:p>
            <a:pPr eaLnBrk="1" fontAlgn="auto" hangingPunct="1">
              <a:spcAft>
                <a:spcPts val="0"/>
              </a:spcAft>
              <a:buFont typeface="Arial"/>
              <a:buChar char="•"/>
              <a:defRPr/>
            </a:pPr>
            <a:r>
              <a:rPr lang="en-GB" dirty="0" smtClean="0">
                <a:cs typeface="Engravers MT"/>
              </a:rPr>
              <a:t>Selection of appropriate location for the interviews (30 min);</a:t>
            </a:r>
          </a:p>
          <a:p>
            <a:pPr eaLnBrk="1" fontAlgn="auto" hangingPunct="1">
              <a:spcAft>
                <a:spcPts val="0"/>
              </a:spcAft>
              <a:buFont typeface="Arial"/>
              <a:buChar char="•"/>
              <a:defRPr/>
            </a:pPr>
            <a:r>
              <a:rPr lang="en-GB" dirty="0" smtClean="0">
                <a:cs typeface="Engravers MT"/>
              </a:rPr>
              <a:t>Conducting KIIs (2-4 hours);</a:t>
            </a:r>
          </a:p>
          <a:p>
            <a:pPr eaLnBrk="1" fontAlgn="auto" hangingPunct="1">
              <a:spcAft>
                <a:spcPts val="0"/>
              </a:spcAft>
              <a:buFont typeface="Arial"/>
              <a:buChar char="•"/>
              <a:defRPr/>
            </a:pPr>
            <a:r>
              <a:rPr lang="en-GB" dirty="0" smtClean="0">
                <a:cs typeface="Engravers MT"/>
              </a:rPr>
              <a:t>Conducting direct observations (concurrent with KIIs);</a:t>
            </a:r>
          </a:p>
          <a:p>
            <a:pPr eaLnBrk="1" fontAlgn="auto" hangingPunct="1">
              <a:spcAft>
                <a:spcPts val="0"/>
              </a:spcAft>
              <a:buFont typeface="Arial"/>
              <a:buChar char="•"/>
              <a:defRPr/>
            </a:pPr>
            <a:r>
              <a:rPr lang="en-GB" dirty="0" smtClean="0">
                <a:cs typeface="Engravers MT"/>
              </a:rPr>
              <a:t>Daily debriefing session (2-3 hours);</a:t>
            </a:r>
          </a:p>
          <a:p>
            <a:pPr eaLnBrk="1" fontAlgn="auto" hangingPunct="1">
              <a:spcAft>
                <a:spcPts val="0"/>
              </a:spcAft>
              <a:buFont typeface="Arial"/>
              <a:buChar char="•"/>
              <a:defRPr/>
            </a:pPr>
            <a:r>
              <a:rPr lang="en-GB" dirty="0" smtClean="0">
                <a:cs typeface="Engravers MT"/>
              </a:rPr>
              <a:t>Returning to the accommodation (30 min to 2 hours);</a:t>
            </a:r>
            <a:endParaRPr lang="en-US" dirty="0" smtClean="0">
              <a:cs typeface="Engravers MT"/>
            </a:endParaRPr>
          </a:p>
        </p:txBody>
      </p:sp>
      <p:sp>
        <p:nvSpPr>
          <p:cNvPr id="14339" name="Title 1"/>
          <p:cNvSpPr txBox="1">
            <a:spLocks/>
          </p:cNvSpPr>
          <p:nvPr/>
        </p:nvSpPr>
        <p:spPr bwMode="auto">
          <a:xfrm>
            <a:off x="251520" y="764704"/>
            <a:ext cx="65881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20000"/>
              </a:spcBef>
            </a:pPr>
            <a:r>
              <a:rPr lang="en-US" altLang="en-US" sz="3200" dirty="0">
                <a:solidFill>
                  <a:srgbClr val="0070C0"/>
                </a:solidFill>
                <a:latin typeface="Calibri" pitchFamily="34" charset="0"/>
              </a:rPr>
              <a:t>A sample agenda of a normal day</a:t>
            </a:r>
          </a:p>
        </p:txBody>
      </p:sp>
    </p:spTree>
    <p:extLst>
      <p:ext uri="{BB962C8B-B14F-4D97-AF65-F5344CB8AC3E}">
        <p14:creationId xmlns:p14="http://schemas.microsoft.com/office/powerpoint/2010/main" val="16959979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5" name="Picture 3" descr="Light-Bul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125538"/>
            <a:ext cx="4105275"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43715"/>
                                        </p:tgtEl>
                                      </p:cBhvr>
                                    </p:animEffect>
                                    <p:animScale>
                                      <p:cBhvr>
                                        <p:cTn id="7" dur="250" autoRev="1" fill="hold"/>
                                        <p:tgtEl>
                                          <p:spTgt spid="2437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836712"/>
            <a:ext cx="7777163" cy="720725"/>
          </a:xfrm>
        </p:spPr>
        <p:txBody>
          <a:bodyPr/>
          <a:lstStyle/>
          <a:p>
            <a:r>
              <a:rPr lang="en-US" dirty="0">
                <a:cs typeface="Engravers MT"/>
              </a:rPr>
              <a:t>Planning and Implementing a CPRA</a:t>
            </a:r>
          </a:p>
        </p:txBody>
      </p:sp>
      <p:sp>
        <p:nvSpPr>
          <p:cNvPr id="3" name="Content Placeholder 2"/>
          <p:cNvSpPr>
            <a:spLocks noGrp="1"/>
          </p:cNvSpPr>
          <p:nvPr>
            <p:ph idx="4294967295"/>
          </p:nvPr>
        </p:nvSpPr>
        <p:spPr>
          <a:xfrm>
            <a:off x="430213" y="2349500"/>
            <a:ext cx="8713787" cy="3743325"/>
          </a:xfrm>
        </p:spPr>
        <p:txBody>
          <a:bodyPr/>
          <a:lstStyle/>
          <a:p>
            <a:pPr algn="ctr">
              <a:lnSpc>
                <a:spcPct val="150000"/>
              </a:lnSpc>
            </a:pPr>
            <a:r>
              <a:rPr lang="en-US" sz="2800" b="1" dirty="0">
                <a:latin typeface="Segoe Script" pitchFamily="34" charset="0"/>
                <a:cs typeface="Handwriting - Dakota"/>
              </a:rPr>
              <a:t>Before doing anything else, pick up the </a:t>
            </a:r>
            <a:r>
              <a:rPr lang="en-US" sz="2800" b="1" dirty="0">
                <a:solidFill>
                  <a:srgbClr val="0070C0"/>
                </a:solidFill>
                <a:effectLst>
                  <a:outerShdw blurRad="38100" dist="38100" dir="2700000" algn="tl">
                    <a:srgbClr val="000000">
                      <a:alpha val="43137"/>
                    </a:srgbClr>
                  </a:outerShdw>
                </a:effectLst>
                <a:latin typeface="Segoe Script" pitchFamily="34" charset="0"/>
                <a:cs typeface="Handwriting - Dakota"/>
              </a:rPr>
              <a:t>guide</a:t>
            </a:r>
            <a:r>
              <a:rPr lang="en-US" sz="2800" b="1" dirty="0">
                <a:latin typeface="Segoe Script" pitchFamily="34" charset="0"/>
                <a:cs typeface="Handwriting - Dakota"/>
              </a:rPr>
              <a:t> and read it through. </a:t>
            </a:r>
          </a:p>
          <a:p>
            <a:pPr algn="ctr">
              <a:lnSpc>
                <a:spcPct val="150000"/>
              </a:lnSpc>
            </a:pPr>
            <a:endParaRPr lang="en-AU" sz="2800" dirty="0"/>
          </a:p>
        </p:txBody>
      </p:sp>
    </p:spTree>
    <p:extLst>
      <p:ext uri="{BB962C8B-B14F-4D97-AF65-F5344CB8AC3E}">
        <p14:creationId xmlns:p14="http://schemas.microsoft.com/office/powerpoint/2010/main" val="3894832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51520" y="805508"/>
            <a:ext cx="7848600" cy="584775"/>
          </a:xfrm>
          <a:prstGeom prst="rect">
            <a:avLst/>
          </a:prstGeom>
          <a:noFill/>
        </p:spPr>
        <p:txBody>
          <a:bodyPr wrap="square" rtlCol="0">
            <a:spAutoFit/>
          </a:bodyPr>
          <a:lstStyle/>
          <a:p>
            <a:r>
              <a:rPr lang="en-US" sz="3200" dirty="0" smtClean="0">
                <a:solidFill>
                  <a:srgbClr val="0070C0"/>
                </a:solidFill>
                <a:latin typeface="+mn-lt"/>
              </a:rPr>
              <a:t>Steps to Plan and Implement a CPRA</a:t>
            </a:r>
            <a:endParaRPr lang="en-US" sz="3200" dirty="0">
              <a:solidFill>
                <a:srgbClr val="0070C0"/>
              </a:solidFill>
              <a:latin typeface="+mn-lt"/>
            </a:endParaRPr>
          </a:p>
        </p:txBody>
      </p:sp>
      <p:graphicFrame>
        <p:nvGraphicFramePr>
          <p:cNvPr id="11" name="Diagram 10"/>
          <p:cNvGraphicFramePr/>
          <p:nvPr>
            <p:extLst>
              <p:ext uri="{D42A27DB-BD31-4B8C-83A1-F6EECF244321}">
                <p14:modId xmlns:p14="http://schemas.microsoft.com/office/powerpoint/2010/main" val="3472546873"/>
              </p:ext>
            </p:extLst>
          </p:nvPr>
        </p:nvGraphicFramePr>
        <p:xfrm>
          <a:off x="899592" y="1390283"/>
          <a:ext cx="8159824" cy="4775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1676744"/>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500" fill="hold"/>
                                        <p:tgtEl>
                                          <p:spTgt spid="11">
                                            <p:graphicEl>
                                              <a:dgm id="{873B02D6-188C-0742-A0F2-9B2166430D48}"/>
                                            </p:graphicEl>
                                          </p:spTgt>
                                        </p:tgtEl>
                                        <p:attrNameLst>
                                          <p:attrName>fillcolor</p:attrName>
                                        </p:attrNameLst>
                                      </p:cBhvr>
                                      <p:to>
                                        <a:srgbClr val="C00000"/>
                                      </p:to>
                                    </p:animClr>
                                    <p:set>
                                      <p:cBhvr>
                                        <p:cTn id="7" dur="500" fill="hold"/>
                                        <p:tgtEl>
                                          <p:spTgt spid="11">
                                            <p:graphicEl>
                                              <a:dgm id="{873B02D6-188C-0742-A0F2-9B2166430D48}"/>
                                            </p:graphicEl>
                                          </p:spTgt>
                                        </p:tgtEl>
                                        <p:attrNameLst>
                                          <p:attrName>fill.type</p:attrName>
                                        </p:attrNameLst>
                                      </p:cBhvr>
                                      <p:to>
                                        <p:strVal val="solid"/>
                                      </p:to>
                                    </p:set>
                                    <p:set>
                                      <p:cBhvr>
                                        <p:cTn id="8" dur="500" fill="hold"/>
                                        <p:tgtEl>
                                          <p:spTgt spid="11">
                                            <p:graphicEl>
                                              <a:dgm id="{873B02D6-188C-0742-A0F2-9B2166430D48}"/>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Dgm/>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3528" y="836712"/>
            <a:ext cx="7777163" cy="720725"/>
          </a:xfrm>
        </p:spPr>
        <p:txBody>
          <a:bodyPr/>
          <a:lstStyle/>
          <a:p>
            <a:r>
              <a:rPr lang="en-US" dirty="0">
                <a:cs typeface="Engravers MT"/>
              </a:rPr>
              <a:t>Step 1: Establish a CPRA Task </a:t>
            </a:r>
            <a:r>
              <a:rPr lang="en-US" dirty="0" smtClean="0">
                <a:cs typeface="Engravers MT"/>
              </a:rPr>
              <a:t>Force</a:t>
            </a:r>
            <a:endParaRPr lang="en-AU" dirty="0"/>
          </a:p>
        </p:txBody>
      </p:sp>
      <p:sp>
        <p:nvSpPr>
          <p:cNvPr id="3" name="Content Placeholder 2"/>
          <p:cNvSpPr>
            <a:spLocks noGrp="1"/>
          </p:cNvSpPr>
          <p:nvPr>
            <p:ph idx="4294967295"/>
          </p:nvPr>
        </p:nvSpPr>
        <p:spPr>
          <a:xfrm>
            <a:off x="323528" y="1700808"/>
            <a:ext cx="8642350" cy="4392612"/>
          </a:xfrm>
        </p:spPr>
        <p:txBody>
          <a:bodyPr/>
          <a:lstStyle/>
          <a:p>
            <a:pPr marL="571500" indent="-571500">
              <a:lnSpc>
                <a:spcPct val="150000"/>
              </a:lnSpc>
              <a:buFontTx/>
              <a:buChar char="-"/>
            </a:pPr>
            <a:r>
              <a:rPr lang="en-US" dirty="0">
                <a:cs typeface="Handwriting - Dakota"/>
              </a:rPr>
              <a:t>All involved agencies should commit to take action based on CPRA results and in an inter-agency manner</a:t>
            </a:r>
          </a:p>
          <a:p>
            <a:pPr marL="571500" indent="-571500">
              <a:lnSpc>
                <a:spcPct val="150000"/>
              </a:lnSpc>
              <a:buFontTx/>
              <a:buChar char="-"/>
            </a:pPr>
            <a:r>
              <a:rPr lang="en-GB" dirty="0">
                <a:cs typeface="Handwriting - Dakota"/>
              </a:rPr>
              <a:t>Define roles and responsibilities of TF members (e.g. data management, report writing, etc.)</a:t>
            </a:r>
          </a:p>
          <a:p>
            <a:pPr>
              <a:lnSpc>
                <a:spcPct val="150000"/>
              </a:lnSpc>
            </a:pPr>
            <a:endParaRPr lang="en-AU" dirty="0"/>
          </a:p>
        </p:txBody>
      </p:sp>
    </p:spTree>
    <p:extLst>
      <p:ext uri="{BB962C8B-B14F-4D97-AF65-F5344CB8AC3E}">
        <p14:creationId xmlns:p14="http://schemas.microsoft.com/office/powerpoint/2010/main" val="82070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51520" y="805508"/>
            <a:ext cx="7848600" cy="584775"/>
          </a:xfrm>
          <a:prstGeom prst="rect">
            <a:avLst/>
          </a:prstGeom>
          <a:noFill/>
        </p:spPr>
        <p:txBody>
          <a:bodyPr wrap="square" rtlCol="0">
            <a:spAutoFit/>
          </a:bodyPr>
          <a:lstStyle/>
          <a:p>
            <a:r>
              <a:rPr lang="en-US" sz="3200" dirty="0" smtClean="0">
                <a:solidFill>
                  <a:srgbClr val="0070C0"/>
                </a:solidFill>
                <a:latin typeface="+mn-lt"/>
              </a:rPr>
              <a:t>Steps to Plan and Implement a CPRA</a:t>
            </a:r>
            <a:endParaRPr lang="en-US" sz="3200" dirty="0">
              <a:solidFill>
                <a:srgbClr val="0070C0"/>
              </a:solidFill>
              <a:latin typeface="+mn-lt"/>
            </a:endParaRPr>
          </a:p>
        </p:txBody>
      </p:sp>
      <p:graphicFrame>
        <p:nvGraphicFramePr>
          <p:cNvPr id="11" name="Diagram 10"/>
          <p:cNvGraphicFramePr/>
          <p:nvPr>
            <p:extLst>
              <p:ext uri="{D42A27DB-BD31-4B8C-83A1-F6EECF244321}">
                <p14:modId xmlns:p14="http://schemas.microsoft.com/office/powerpoint/2010/main" val="1660377558"/>
              </p:ext>
            </p:extLst>
          </p:nvPr>
        </p:nvGraphicFramePr>
        <p:xfrm>
          <a:off x="899592" y="1390283"/>
          <a:ext cx="8159824" cy="4775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0668955"/>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500" fill="hold"/>
                                        <p:tgtEl>
                                          <p:spTgt spid="11">
                                            <p:graphicEl>
                                              <a:dgm id="{8D15C98F-6F84-9940-AA22-3F213671C608}"/>
                                            </p:graphicEl>
                                          </p:spTgt>
                                        </p:tgtEl>
                                        <p:attrNameLst>
                                          <p:attrName>fillcolor</p:attrName>
                                        </p:attrNameLst>
                                      </p:cBhvr>
                                      <p:to>
                                        <a:srgbClr val="C00000"/>
                                      </p:to>
                                    </p:animClr>
                                    <p:set>
                                      <p:cBhvr>
                                        <p:cTn id="7" dur="500" fill="hold"/>
                                        <p:tgtEl>
                                          <p:spTgt spid="11">
                                            <p:graphicEl>
                                              <a:dgm id="{8D15C98F-6F84-9940-AA22-3F213671C608}"/>
                                            </p:graphicEl>
                                          </p:spTgt>
                                        </p:tgtEl>
                                        <p:attrNameLst>
                                          <p:attrName>fill.type</p:attrName>
                                        </p:attrNameLst>
                                      </p:cBhvr>
                                      <p:to>
                                        <p:strVal val="solid"/>
                                      </p:to>
                                    </p:set>
                                    <p:set>
                                      <p:cBhvr>
                                        <p:cTn id="8" dur="500" fill="hold"/>
                                        <p:tgtEl>
                                          <p:spTgt spid="11">
                                            <p:graphicEl>
                                              <a:dgm id="{8D15C98F-6F84-9940-AA22-3F213671C608}"/>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Dgm/>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836712"/>
            <a:ext cx="7777163" cy="720725"/>
          </a:xfrm>
        </p:spPr>
        <p:txBody>
          <a:bodyPr/>
          <a:lstStyle/>
          <a:p>
            <a:r>
              <a:rPr lang="en-US" dirty="0"/>
              <a:t>Step 2: Develop an Assessment </a:t>
            </a:r>
            <a:r>
              <a:rPr lang="en-US" dirty="0" smtClean="0"/>
              <a:t>Plan</a:t>
            </a:r>
            <a:endParaRPr lang="en-AU" dirty="0"/>
          </a:p>
        </p:txBody>
      </p:sp>
      <p:sp>
        <p:nvSpPr>
          <p:cNvPr id="3" name="Content Placeholder 2"/>
          <p:cNvSpPr>
            <a:spLocks noGrp="1"/>
          </p:cNvSpPr>
          <p:nvPr>
            <p:ph idx="4294967295"/>
          </p:nvPr>
        </p:nvSpPr>
        <p:spPr>
          <a:xfrm>
            <a:off x="323528" y="1700808"/>
            <a:ext cx="8642350" cy="4392612"/>
          </a:xfrm>
        </p:spPr>
        <p:txBody>
          <a:bodyPr/>
          <a:lstStyle/>
          <a:p>
            <a:pPr>
              <a:buFont typeface="Wingdings" pitchFamily="2" charset="2"/>
              <a:buChar char="ü"/>
            </a:pPr>
            <a:r>
              <a:rPr lang="en-GB" dirty="0"/>
              <a:t>Description of sampling methodology and process;</a:t>
            </a:r>
            <a:endParaRPr lang="en-US" dirty="0"/>
          </a:p>
          <a:p>
            <a:pPr>
              <a:buFont typeface="Wingdings" pitchFamily="2" charset="2"/>
              <a:buChar char="ü"/>
            </a:pPr>
            <a:r>
              <a:rPr lang="en-US" dirty="0"/>
              <a:t>Allocation and composition of assessment teams per site;</a:t>
            </a:r>
          </a:p>
          <a:p>
            <a:pPr>
              <a:buFont typeface="Wingdings" pitchFamily="2" charset="2"/>
              <a:buChar char="ü"/>
            </a:pPr>
            <a:r>
              <a:rPr lang="en-US" dirty="0"/>
              <a:t>Clearly defined roles and responsibilities;</a:t>
            </a:r>
          </a:p>
          <a:p>
            <a:pPr>
              <a:buFont typeface="Wingdings" pitchFamily="2" charset="2"/>
              <a:buChar char="ü"/>
            </a:pPr>
            <a:r>
              <a:rPr lang="en-US" dirty="0"/>
              <a:t>Data management plan;</a:t>
            </a:r>
          </a:p>
          <a:p>
            <a:pPr>
              <a:buFont typeface="Wingdings" pitchFamily="2" charset="2"/>
              <a:buChar char="ü"/>
            </a:pPr>
            <a:r>
              <a:rPr lang="en-US" dirty="0"/>
              <a:t>Logistics and security arrangements;</a:t>
            </a:r>
          </a:p>
          <a:p>
            <a:pPr>
              <a:buFont typeface="Wingdings" pitchFamily="2" charset="2"/>
              <a:buChar char="ü"/>
            </a:pPr>
            <a:r>
              <a:rPr lang="en-US" dirty="0"/>
              <a:t>Standard Operating Procedure for Urgent Action cases; </a:t>
            </a:r>
          </a:p>
          <a:p>
            <a:pPr>
              <a:buFont typeface="Wingdings" pitchFamily="2" charset="2"/>
              <a:buChar char="ü"/>
            </a:pPr>
            <a:r>
              <a:rPr lang="en-US" dirty="0"/>
              <a:t>Budget and Supply list;</a:t>
            </a:r>
          </a:p>
          <a:p>
            <a:pPr>
              <a:buFont typeface="Wingdings" pitchFamily="2" charset="2"/>
              <a:buChar char="ü"/>
            </a:pPr>
            <a:r>
              <a:rPr lang="en-US" dirty="0"/>
              <a:t>Agreement on the parameters of results sharing, including sign off process, at the outset.</a:t>
            </a:r>
            <a:endParaRPr lang="en-GB" dirty="0"/>
          </a:p>
          <a:p>
            <a:endParaRPr lang="en-AU" dirty="0"/>
          </a:p>
        </p:txBody>
      </p:sp>
    </p:spTree>
    <p:extLst>
      <p:ext uri="{BB962C8B-B14F-4D97-AF65-F5344CB8AC3E}">
        <p14:creationId xmlns:p14="http://schemas.microsoft.com/office/powerpoint/2010/main" val="94372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51520" y="805508"/>
            <a:ext cx="7848600" cy="584775"/>
          </a:xfrm>
          <a:prstGeom prst="rect">
            <a:avLst/>
          </a:prstGeom>
          <a:noFill/>
        </p:spPr>
        <p:txBody>
          <a:bodyPr wrap="square" rtlCol="0">
            <a:spAutoFit/>
          </a:bodyPr>
          <a:lstStyle/>
          <a:p>
            <a:r>
              <a:rPr lang="en-US" sz="3200" dirty="0" smtClean="0">
                <a:solidFill>
                  <a:srgbClr val="0070C0"/>
                </a:solidFill>
                <a:latin typeface="+mn-lt"/>
              </a:rPr>
              <a:t>Steps to Plan and Implement a CPRA</a:t>
            </a:r>
            <a:endParaRPr lang="en-US" sz="3200" dirty="0">
              <a:solidFill>
                <a:srgbClr val="0070C0"/>
              </a:solidFill>
              <a:latin typeface="+mn-lt"/>
            </a:endParaRPr>
          </a:p>
        </p:txBody>
      </p:sp>
      <p:graphicFrame>
        <p:nvGraphicFramePr>
          <p:cNvPr id="11" name="Diagram 10"/>
          <p:cNvGraphicFramePr/>
          <p:nvPr>
            <p:extLst>
              <p:ext uri="{D42A27DB-BD31-4B8C-83A1-F6EECF244321}">
                <p14:modId xmlns:p14="http://schemas.microsoft.com/office/powerpoint/2010/main" val="3651770929"/>
              </p:ext>
            </p:extLst>
          </p:nvPr>
        </p:nvGraphicFramePr>
        <p:xfrm>
          <a:off x="899592" y="1390283"/>
          <a:ext cx="8159824" cy="4775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4483766"/>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500" fill="hold"/>
                                        <p:tgtEl>
                                          <p:spTgt spid="11">
                                            <p:graphicEl>
                                              <a:dgm id="{3E173DBB-D70D-ED4A-AD5F-A873D0B0D67B}"/>
                                            </p:graphicEl>
                                          </p:spTgt>
                                        </p:tgtEl>
                                        <p:attrNameLst>
                                          <p:attrName>fillcolor</p:attrName>
                                        </p:attrNameLst>
                                      </p:cBhvr>
                                      <p:to>
                                        <a:srgbClr val="C00000"/>
                                      </p:to>
                                    </p:animClr>
                                    <p:set>
                                      <p:cBhvr>
                                        <p:cTn id="7" dur="500" fill="hold"/>
                                        <p:tgtEl>
                                          <p:spTgt spid="11">
                                            <p:graphicEl>
                                              <a:dgm id="{3E173DBB-D70D-ED4A-AD5F-A873D0B0D67B}"/>
                                            </p:graphicEl>
                                          </p:spTgt>
                                        </p:tgtEl>
                                        <p:attrNameLst>
                                          <p:attrName>fill.type</p:attrName>
                                        </p:attrNameLst>
                                      </p:cBhvr>
                                      <p:to>
                                        <p:strVal val="solid"/>
                                      </p:to>
                                    </p:set>
                                    <p:set>
                                      <p:cBhvr>
                                        <p:cTn id="8" dur="500" fill="hold"/>
                                        <p:tgtEl>
                                          <p:spTgt spid="11">
                                            <p:graphicEl>
                                              <a:dgm id="{3E173DBB-D70D-ED4A-AD5F-A873D0B0D67B}"/>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Dgm/>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908720"/>
            <a:ext cx="7777163" cy="720725"/>
          </a:xfrm>
        </p:spPr>
        <p:txBody>
          <a:bodyPr/>
          <a:lstStyle/>
          <a:p>
            <a:r>
              <a:rPr lang="en-US" dirty="0"/>
              <a:t>Step 3: Adapt the </a:t>
            </a:r>
            <a:r>
              <a:rPr lang="en-US" dirty="0" smtClean="0"/>
              <a:t>tools</a:t>
            </a:r>
            <a:endParaRPr lang="en-AU" dirty="0"/>
          </a:p>
        </p:txBody>
      </p:sp>
      <p:sp>
        <p:nvSpPr>
          <p:cNvPr id="3" name="Content Placeholder 2"/>
          <p:cNvSpPr>
            <a:spLocks noGrp="1"/>
          </p:cNvSpPr>
          <p:nvPr>
            <p:ph idx="4294967295"/>
          </p:nvPr>
        </p:nvSpPr>
        <p:spPr>
          <a:xfrm>
            <a:off x="0" y="1773238"/>
            <a:ext cx="8991600" cy="4392612"/>
          </a:xfrm>
        </p:spPr>
        <p:txBody>
          <a:bodyPr/>
          <a:lstStyle/>
          <a:p>
            <a:pPr>
              <a:buFontTx/>
              <a:buNone/>
            </a:pPr>
            <a:r>
              <a:rPr lang="en-US" dirty="0" smtClean="0">
                <a:ea typeface="Arial" pitchFamily="-111" charset="-52"/>
              </a:rPr>
              <a:t>	Adaptation </a:t>
            </a:r>
            <a:r>
              <a:rPr lang="en-US" dirty="0">
                <a:ea typeface="Arial" pitchFamily="-111" charset="-52"/>
              </a:rPr>
              <a:t>is probably the most important part of the whole process of planning and preparing for an assessment.</a:t>
            </a:r>
          </a:p>
          <a:p>
            <a:endParaRPr lang="en-GB" dirty="0">
              <a:ea typeface="Arial" pitchFamily="-111" charset="-52"/>
            </a:endParaRPr>
          </a:p>
          <a:p>
            <a:r>
              <a:rPr lang="en-GB" dirty="0" smtClean="0">
                <a:ea typeface="Arial" pitchFamily="-111" charset="-52"/>
              </a:rPr>
              <a:t>	There </a:t>
            </a:r>
            <a:r>
              <a:rPr lang="en-GB" dirty="0">
                <a:ea typeface="Arial" pitchFamily="-111" charset="-52"/>
              </a:rPr>
              <a:t>are three main layers to adapting the global CPRA tool to the local context:</a:t>
            </a:r>
            <a:endParaRPr lang="en-US" dirty="0">
              <a:ea typeface="Arial" pitchFamily="-111" charset="-52"/>
            </a:endParaRPr>
          </a:p>
          <a:p>
            <a:pPr lvl="2"/>
            <a:r>
              <a:rPr lang="en-GB" dirty="0" smtClean="0">
                <a:ea typeface="Arial" pitchFamily="-111" charset="-52"/>
              </a:rPr>
              <a:t>Customizing </a:t>
            </a:r>
            <a:r>
              <a:rPr lang="en-GB" dirty="0">
                <a:ea typeface="Arial" pitchFamily="-111" charset="-52"/>
              </a:rPr>
              <a:t>to the local context</a:t>
            </a:r>
            <a:endParaRPr lang="en-US" dirty="0">
              <a:ea typeface="Arial" pitchFamily="-111" charset="-52"/>
            </a:endParaRPr>
          </a:p>
          <a:p>
            <a:pPr lvl="2"/>
            <a:r>
              <a:rPr lang="en-GB" dirty="0" smtClean="0">
                <a:ea typeface="Arial" pitchFamily="-111" charset="-52"/>
              </a:rPr>
              <a:t>Translation </a:t>
            </a:r>
            <a:r>
              <a:rPr lang="en-GB" dirty="0">
                <a:ea typeface="Arial" pitchFamily="-111" charset="-52"/>
              </a:rPr>
              <a:t>to the local language</a:t>
            </a:r>
            <a:endParaRPr lang="en-US" dirty="0">
              <a:ea typeface="Arial" pitchFamily="-111" charset="-52"/>
            </a:endParaRPr>
          </a:p>
          <a:p>
            <a:pPr lvl="2"/>
            <a:r>
              <a:rPr lang="en-GB" dirty="0" smtClean="0">
                <a:ea typeface="Arial" pitchFamily="-111" charset="-52"/>
              </a:rPr>
              <a:t>Operationalization </a:t>
            </a:r>
            <a:r>
              <a:rPr lang="en-GB" dirty="0">
                <a:ea typeface="Arial" pitchFamily="-111" charset="-52"/>
              </a:rPr>
              <a:t>of key terms</a:t>
            </a:r>
            <a:endParaRPr lang="en-US" dirty="0">
              <a:ea typeface="Arial" pitchFamily="-111" charset="-52"/>
            </a:endParaRPr>
          </a:p>
          <a:p>
            <a:endParaRPr lang="en-AU" dirty="0"/>
          </a:p>
        </p:txBody>
      </p:sp>
    </p:spTree>
    <p:extLst>
      <p:ext uri="{BB962C8B-B14F-4D97-AF65-F5344CB8AC3E}">
        <p14:creationId xmlns:p14="http://schemas.microsoft.com/office/powerpoint/2010/main" val="318536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1653</TotalTime>
  <Words>2579</Words>
  <Application>Microsoft Office PowerPoint</Application>
  <PresentationFormat>On-screen Show (4:3)</PresentationFormat>
  <Paragraphs>246</Paragraphs>
  <Slides>27</Slides>
  <Notes>17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1_Default Design</vt:lpstr>
      <vt:lpstr> Logistics and Planning </vt:lpstr>
      <vt:lpstr>Learning outcomes – </vt:lpstr>
      <vt:lpstr>Planning and Implementing a CPRA</vt:lpstr>
      <vt:lpstr>PowerPoint Presentation</vt:lpstr>
      <vt:lpstr>Step 1: Establish a CPRA Task Force</vt:lpstr>
      <vt:lpstr>PowerPoint Presentation</vt:lpstr>
      <vt:lpstr>Step 2: Develop an Assessment Plan</vt:lpstr>
      <vt:lpstr>PowerPoint Presentation</vt:lpstr>
      <vt:lpstr>Step 3: Adapt the tools</vt:lpstr>
      <vt:lpstr>Step 3: Adapt the tools (con’t)</vt:lpstr>
      <vt:lpstr>PowerPoint Presentation</vt:lpstr>
      <vt:lpstr>Step 4: Recruit and Train Assessment Team</vt:lpstr>
      <vt:lpstr>PowerPoint Presentation</vt:lpstr>
      <vt:lpstr>Step 5: Data collection and management</vt:lpstr>
      <vt:lpstr>PowerPoint Presentation</vt:lpstr>
      <vt:lpstr>Step 6: Data analysis, interpretation and report writing</vt:lpstr>
      <vt:lpstr>Data Collection Teams</vt:lpstr>
      <vt:lpstr>Daily Debriefing Sessions</vt:lpstr>
      <vt:lpstr>Daily Debriefing Sessions (Con’t)</vt:lpstr>
      <vt:lpstr>Daily Debriefing Sessions (Con’t)</vt:lpstr>
      <vt:lpstr>Who is a Key Informant (KI) </vt:lpstr>
      <vt:lpstr>Who is a Good Key Informant</vt:lpstr>
      <vt:lpstr>PowerPoint Presentation</vt:lpstr>
      <vt:lpstr>Lessons Learned</vt:lpstr>
      <vt:lpstr>Lesson Learned – Some Cautionary Notes</vt:lpstr>
      <vt:lpstr>PowerPoint Presentation</vt:lpstr>
      <vt:lpstr>PowerPoint Presentation</vt:lpstr>
    </vt:vector>
  </TitlesOfParts>
  <Company>Department of Human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nmcc2511</dc:creator>
  <cp:lastModifiedBy>Nats</cp:lastModifiedBy>
  <cp:revision>155</cp:revision>
  <dcterms:created xsi:type="dcterms:W3CDTF">2013-02-27T00:22:14Z</dcterms:created>
  <dcterms:modified xsi:type="dcterms:W3CDTF">2015-05-01T00:30:03Z</dcterms:modified>
</cp:coreProperties>
</file>