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36L20xK4wLPSPHP9gHStwMIth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A1C324-AA25-44CD-B609-54E7BF3950DB}">
  <a:tblStyle styleId="{3FA1C324-AA25-44CD-B609-54E7BF3950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</a:tblStyle>
  <a:tblStyle styleId="{6E5B9488-FBD3-43E5-99FA-7AB5BC1B46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672" autoAdjust="0"/>
  </p:normalViewPr>
  <p:slideViewPr>
    <p:cSldViewPr snapToGrid="0" snapToObjects="1">
      <p:cViewPr varScale="1">
        <p:scale>
          <a:sx n="94" d="100"/>
          <a:sy n="94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aura Mazza" userId="482ae936238f0a32" providerId="LiveId" clId="{EF264224-A0B0-4025-B4FA-D0B76EFF6A98}"/>
    <pc:docChg chg="modSld">
      <pc:chgData name="María Laura Mazza" userId="482ae936238f0a32" providerId="LiveId" clId="{EF264224-A0B0-4025-B4FA-D0B76EFF6A98}" dt="2021-07-20T23:33:09.102" v="67" actId="20577"/>
      <pc:docMkLst>
        <pc:docMk/>
      </pc:docMkLst>
      <pc:sldChg chg="modSp mod">
        <pc:chgData name="María Laura Mazza" userId="482ae936238f0a32" providerId="LiveId" clId="{EF264224-A0B0-4025-B4FA-D0B76EFF6A98}" dt="2021-07-20T23:31:53.700" v="15" actId="20577"/>
        <pc:sldMkLst>
          <pc:docMk/>
          <pc:sldMk cId="0" sldId="256"/>
        </pc:sldMkLst>
        <pc:spChg chg="mod">
          <ac:chgData name="María Laura Mazza" userId="482ae936238f0a32" providerId="LiveId" clId="{EF264224-A0B0-4025-B4FA-D0B76EFF6A98}" dt="2021-07-20T23:31:53.700" v="15" actId="20577"/>
          <ac:spMkLst>
            <pc:docMk/>
            <pc:sldMk cId="0" sldId="256"/>
            <ac:spMk id="229" creationId="{00000000-0000-0000-0000-000000000000}"/>
          </ac:spMkLst>
        </pc:spChg>
      </pc:sldChg>
      <pc:sldChg chg="modSp mod">
        <pc:chgData name="María Laura Mazza" userId="482ae936238f0a32" providerId="LiveId" clId="{EF264224-A0B0-4025-B4FA-D0B76EFF6A98}" dt="2021-07-20T23:32:39.646" v="35" actId="6549"/>
        <pc:sldMkLst>
          <pc:docMk/>
          <pc:sldMk cId="0" sldId="260"/>
        </pc:sldMkLst>
        <pc:spChg chg="mod">
          <ac:chgData name="María Laura Mazza" userId="482ae936238f0a32" providerId="LiveId" clId="{EF264224-A0B0-4025-B4FA-D0B76EFF6A98}" dt="2021-07-20T23:32:39.646" v="35" actId="6549"/>
          <ac:spMkLst>
            <pc:docMk/>
            <pc:sldMk cId="0" sldId="260"/>
            <ac:spMk id="260" creationId="{00000000-0000-0000-0000-000000000000}"/>
          </ac:spMkLst>
        </pc:spChg>
      </pc:sldChg>
      <pc:sldChg chg="modSp mod">
        <pc:chgData name="María Laura Mazza" userId="482ae936238f0a32" providerId="LiveId" clId="{EF264224-A0B0-4025-B4FA-D0B76EFF6A98}" dt="2021-07-20T23:33:02.501" v="51" actId="20577"/>
        <pc:sldMkLst>
          <pc:docMk/>
          <pc:sldMk cId="0" sldId="266"/>
        </pc:sldMkLst>
        <pc:spChg chg="mod">
          <ac:chgData name="María Laura Mazza" userId="482ae936238f0a32" providerId="LiveId" clId="{EF264224-A0B0-4025-B4FA-D0B76EFF6A98}" dt="2021-07-20T23:33:02.501" v="51" actId="20577"/>
          <ac:spMkLst>
            <pc:docMk/>
            <pc:sldMk cId="0" sldId="266"/>
            <ac:spMk id="303" creationId="{00000000-0000-0000-0000-000000000000}"/>
          </ac:spMkLst>
        </pc:spChg>
      </pc:sldChg>
      <pc:sldChg chg="modSp mod">
        <pc:chgData name="María Laura Mazza" userId="482ae936238f0a32" providerId="LiveId" clId="{EF264224-A0B0-4025-B4FA-D0B76EFF6A98}" dt="2021-07-20T23:33:09.102" v="67" actId="20577"/>
        <pc:sldMkLst>
          <pc:docMk/>
          <pc:sldMk cId="0" sldId="268"/>
        </pc:sldMkLst>
        <pc:spChg chg="mod">
          <ac:chgData name="María Laura Mazza" userId="482ae936238f0a32" providerId="LiveId" clId="{EF264224-A0B0-4025-B4FA-D0B76EFF6A98}" dt="2021-07-20T23:33:09.102" v="67" actId="20577"/>
          <ac:spMkLst>
            <pc:docMk/>
            <pc:sldMk cId="0" sldId="268"/>
            <ac:spMk id="315" creationId="{00000000-0000-0000-0000-000000000000}"/>
          </ac:spMkLst>
        </pc:spChg>
      </pc:sldChg>
    </pc:docChg>
  </pc:docChgLst>
  <pc:docChgLst>
    <pc:chgData name="María Laura Mazza" userId="482ae936238f0a32" providerId="LiveId" clId="{71131AFD-04C4-4D23-9E76-5D506F50529E}"/>
    <pc:docChg chg="undo custSel modSld">
      <pc:chgData name="María Laura Mazza" userId="482ae936238f0a32" providerId="LiveId" clId="{71131AFD-04C4-4D23-9E76-5D506F50529E}" dt="2021-06-01T18:17:36.829" v="935" actId="27636"/>
      <pc:docMkLst>
        <pc:docMk/>
      </pc:docMkLst>
      <pc:sldChg chg="modSp mod">
        <pc:chgData name="María Laura Mazza" userId="482ae936238f0a32" providerId="LiveId" clId="{71131AFD-04C4-4D23-9E76-5D506F50529E}" dt="2021-05-31T15:41:33.489" v="479" actId="20577"/>
        <pc:sldMkLst>
          <pc:docMk/>
          <pc:sldMk cId="0" sldId="258"/>
        </pc:sldMkLst>
        <pc:spChg chg="mod">
          <ac:chgData name="María Laura Mazza" userId="482ae936238f0a32" providerId="LiveId" clId="{71131AFD-04C4-4D23-9E76-5D506F50529E}" dt="2021-05-31T15:41:33.489" v="479" actId="20577"/>
          <ac:spMkLst>
            <pc:docMk/>
            <pc:sldMk cId="0" sldId="258"/>
            <ac:spMk id="247" creationId="{00000000-0000-0000-0000-000000000000}"/>
          </ac:spMkLst>
        </pc:spChg>
      </pc:sldChg>
      <pc:sldChg chg="modSp mod">
        <pc:chgData name="María Laura Mazza" userId="482ae936238f0a32" providerId="LiveId" clId="{71131AFD-04C4-4D23-9E76-5D506F50529E}" dt="2021-05-31T15:50:40.843" v="611" actId="20577"/>
        <pc:sldMkLst>
          <pc:docMk/>
          <pc:sldMk cId="0" sldId="259"/>
        </pc:sldMkLst>
        <pc:spChg chg="mod">
          <ac:chgData name="María Laura Mazza" userId="482ae936238f0a32" providerId="LiveId" clId="{71131AFD-04C4-4D23-9E76-5D506F50529E}" dt="2021-05-31T15:24:20.729" v="425" actId="1076"/>
          <ac:spMkLst>
            <pc:docMk/>
            <pc:sldMk cId="0" sldId="259"/>
            <ac:spMk id="6" creationId="{F7CF703A-1F4E-4529-9EA6-63DECA4C595C}"/>
          </ac:spMkLst>
        </pc:spChg>
        <pc:spChg chg="mod">
          <ac:chgData name="María Laura Mazza" userId="482ae936238f0a32" providerId="LiveId" clId="{71131AFD-04C4-4D23-9E76-5D506F50529E}" dt="2021-05-31T15:24:20.729" v="425" actId="1076"/>
          <ac:spMkLst>
            <pc:docMk/>
            <pc:sldMk cId="0" sldId="259"/>
            <ac:spMk id="8" creationId="{36FA42AD-D293-4AC6-9B2A-7DD16E794B78}"/>
          </ac:spMkLst>
        </pc:spChg>
        <pc:spChg chg="mod">
          <ac:chgData name="María Laura Mazza" userId="482ae936238f0a32" providerId="LiveId" clId="{71131AFD-04C4-4D23-9E76-5D506F50529E}" dt="2021-05-31T15:24:20.729" v="425" actId="1076"/>
          <ac:spMkLst>
            <pc:docMk/>
            <pc:sldMk cId="0" sldId="259"/>
            <ac:spMk id="11" creationId="{80F12289-AC7B-4598-884C-FD748FF758EE}"/>
          </ac:spMkLst>
        </pc:spChg>
        <pc:spChg chg="mod">
          <ac:chgData name="María Laura Mazza" userId="482ae936238f0a32" providerId="LiveId" clId="{71131AFD-04C4-4D23-9E76-5D506F50529E}" dt="2021-05-31T15:24:20.729" v="425" actId="1076"/>
          <ac:spMkLst>
            <pc:docMk/>
            <pc:sldMk cId="0" sldId="259"/>
            <ac:spMk id="12" creationId="{D6F5AFE6-6B0E-42A7-AE16-788EC5655971}"/>
          </ac:spMkLst>
        </pc:spChg>
        <pc:graphicFrameChg chg="modGraphic">
          <ac:chgData name="María Laura Mazza" userId="482ae936238f0a32" providerId="LiveId" clId="{71131AFD-04C4-4D23-9E76-5D506F50529E}" dt="2021-05-31T15:50:40.843" v="611" actId="20577"/>
          <ac:graphicFrameMkLst>
            <pc:docMk/>
            <pc:sldMk cId="0" sldId="259"/>
            <ac:graphicFrameMk id="4" creationId="{CCA05CBD-A612-43A7-B90E-EDC062DB0530}"/>
          </ac:graphicFrameMkLst>
        </pc:graphicFrameChg>
      </pc:sldChg>
      <pc:sldChg chg="modSp mod">
        <pc:chgData name="María Laura Mazza" userId="482ae936238f0a32" providerId="LiveId" clId="{71131AFD-04C4-4D23-9E76-5D506F50529E}" dt="2021-06-01T18:16:14.065" v="925" actId="20577"/>
        <pc:sldMkLst>
          <pc:docMk/>
          <pc:sldMk cId="0" sldId="260"/>
        </pc:sldMkLst>
        <pc:spChg chg="mod">
          <ac:chgData name="María Laura Mazza" userId="482ae936238f0a32" providerId="LiveId" clId="{71131AFD-04C4-4D23-9E76-5D506F50529E}" dt="2021-05-31T15:49:36.789" v="545" actId="20577"/>
          <ac:spMkLst>
            <pc:docMk/>
            <pc:sldMk cId="0" sldId="260"/>
            <ac:spMk id="259" creationId="{00000000-0000-0000-0000-000000000000}"/>
          </ac:spMkLst>
        </pc:spChg>
        <pc:spChg chg="mod">
          <ac:chgData name="María Laura Mazza" userId="482ae936238f0a32" providerId="LiveId" clId="{71131AFD-04C4-4D23-9E76-5D506F50529E}" dt="2021-06-01T18:16:14.065" v="925" actId="20577"/>
          <ac:spMkLst>
            <pc:docMk/>
            <pc:sldMk cId="0" sldId="260"/>
            <ac:spMk id="260" creationId="{00000000-0000-0000-0000-000000000000}"/>
          </ac:spMkLst>
        </pc:spChg>
      </pc:sldChg>
      <pc:sldChg chg="modSp mod">
        <pc:chgData name="María Laura Mazza" userId="482ae936238f0a32" providerId="LiveId" clId="{71131AFD-04C4-4D23-9E76-5D506F50529E}" dt="2021-05-31T16:38:50.481" v="861" actId="20577"/>
        <pc:sldMkLst>
          <pc:docMk/>
          <pc:sldMk cId="0" sldId="262"/>
        </pc:sldMkLst>
        <pc:spChg chg="mod">
          <ac:chgData name="María Laura Mazza" userId="482ae936238f0a32" providerId="LiveId" clId="{71131AFD-04C4-4D23-9E76-5D506F50529E}" dt="2021-05-31T16:02:30.173" v="647" actId="20577"/>
          <ac:spMkLst>
            <pc:docMk/>
            <pc:sldMk cId="0" sldId="262"/>
            <ac:spMk id="8" creationId="{ACFAF66E-8471-47E6-BED9-41B06DB0F376}"/>
          </ac:spMkLst>
        </pc:spChg>
        <pc:spChg chg="mod">
          <ac:chgData name="María Laura Mazza" userId="482ae936238f0a32" providerId="LiveId" clId="{71131AFD-04C4-4D23-9E76-5D506F50529E}" dt="2021-05-31T16:02:35.071" v="656" actId="20577"/>
          <ac:spMkLst>
            <pc:docMk/>
            <pc:sldMk cId="0" sldId="262"/>
            <ac:spMk id="9" creationId="{B8C652DD-78A2-43BF-A07E-7328CEA83015}"/>
          </ac:spMkLst>
        </pc:spChg>
        <pc:spChg chg="mod">
          <ac:chgData name="María Laura Mazza" userId="482ae936238f0a32" providerId="LiveId" clId="{71131AFD-04C4-4D23-9E76-5D506F50529E}" dt="2021-05-31T16:03:49.561" v="760" actId="14100"/>
          <ac:spMkLst>
            <pc:docMk/>
            <pc:sldMk cId="0" sldId="262"/>
            <ac:spMk id="10" creationId="{FAFF112B-8F17-4BCC-A606-4E358E2EE097}"/>
          </ac:spMkLst>
        </pc:spChg>
        <pc:spChg chg="mod">
          <ac:chgData name="María Laura Mazza" userId="482ae936238f0a32" providerId="LiveId" clId="{71131AFD-04C4-4D23-9E76-5D506F50529E}" dt="2021-05-31T16:03:56.737" v="761" actId="14100"/>
          <ac:spMkLst>
            <pc:docMk/>
            <pc:sldMk cId="0" sldId="262"/>
            <ac:spMk id="11" creationId="{3D0C28F5-8446-45E3-81BA-829840C81FBB}"/>
          </ac:spMkLst>
        </pc:spChg>
        <pc:spChg chg="mod">
          <ac:chgData name="María Laura Mazza" userId="482ae936238f0a32" providerId="LiveId" clId="{71131AFD-04C4-4D23-9E76-5D506F50529E}" dt="2021-05-31T16:38:32.276" v="859" actId="1076"/>
          <ac:spMkLst>
            <pc:docMk/>
            <pc:sldMk cId="0" sldId="262"/>
            <ac:spMk id="12" creationId="{598FCF80-9E3F-4D0A-9640-04E8A7870078}"/>
          </ac:spMkLst>
        </pc:spChg>
        <pc:spChg chg="mod">
          <ac:chgData name="María Laura Mazza" userId="482ae936238f0a32" providerId="LiveId" clId="{71131AFD-04C4-4D23-9E76-5D506F50529E}" dt="2021-05-31T16:03:15.129" v="717" actId="1076"/>
          <ac:spMkLst>
            <pc:docMk/>
            <pc:sldMk cId="0" sldId="262"/>
            <ac:spMk id="13" creationId="{68214A49-B975-4831-B03A-C3EB1464A371}"/>
          </ac:spMkLst>
        </pc:spChg>
        <pc:spChg chg="mod">
          <ac:chgData name="María Laura Mazza" userId="482ae936238f0a32" providerId="LiveId" clId="{71131AFD-04C4-4D23-9E76-5D506F50529E}" dt="2021-05-31T16:03:24.889" v="729" actId="20577"/>
          <ac:spMkLst>
            <pc:docMk/>
            <pc:sldMk cId="0" sldId="262"/>
            <ac:spMk id="14" creationId="{A2AA1091-9C4A-41C0-8310-AAF44817492B}"/>
          </ac:spMkLst>
        </pc:spChg>
        <pc:spChg chg="mod">
          <ac:chgData name="María Laura Mazza" userId="482ae936238f0a32" providerId="LiveId" clId="{71131AFD-04C4-4D23-9E76-5D506F50529E}" dt="2021-05-31T16:38:50.481" v="861" actId="20577"/>
          <ac:spMkLst>
            <pc:docMk/>
            <pc:sldMk cId="0" sldId="262"/>
            <ac:spMk id="15" creationId="{2AF284B3-2542-4A84-8073-E83BD014AFF7}"/>
          </ac:spMkLst>
        </pc:spChg>
        <pc:spChg chg="mod">
          <ac:chgData name="María Laura Mazza" userId="482ae936238f0a32" providerId="LiveId" clId="{71131AFD-04C4-4D23-9E76-5D506F50529E}" dt="2021-05-31T16:04:31.542" v="806" actId="20577"/>
          <ac:spMkLst>
            <pc:docMk/>
            <pc:sldMk cId="0" sldId="262"/>
            <ac:spMk id="16" creationId="{C1B81C6C-3143-450A-93B2-BCE594E25BA0}"/>
          </ac:spMkLst>
        </pc:spChg>
        <pc:spChg chg="mod">
          <ac:chgData name="María Laura Mazza" userId="482ae936238f0a32" providerId="LiveId" clId="{71131AFD-04C4-4D23-9E76-5D506F50529E}" dt="2021-05-31T16:38:15.702" v="857" actId="14100"/>
          <ac:spMkLst>
            <pc:docMk/>
            <pc:sldMk cId="0" sldId="262"/>
            <ac:spMk id="17" creationId="{8763C3D1-2B96-47FC-A7A7-950835A391D4}"/>
          </ac:spMkLst>
        </pc:spChg>
      </pc:sldChg>
      <pc:sldChg chg="addSp delSp modSp mod">
        <pc:chgData name="María Laura Mazza" userId="482ae936238f0a32" providerId="LiveId" clId="{71131AFD-04C4-4D23-9E76-5D506F50529E}" dt="2021-05-31T16:42:16.267" v="892" actId="14100"/>
        <pc:sldMkLst>
          <pc:docMk/>
          <pc:sldMk cId="0" sldId="263"/>
        </pc:sldMkLst>
        <pc:graphicFrameChg chg="add del mod modGraphic">
          <ac:chgData name="María Laura Mazza" userId="482ae936238f0a32" providerId="LiveId" clId="{71131AFD-04C4-4D23-9E76-5D506F50529E}" dt="2021-05-31T15:17:26.862" v="3" actId="478"/>
          <ac:graphicFrameMkLst>
            <pc:docMk/>
            <pc:sldMk cId="0" sldId="263"/>
            <ac:graphicFrameMk id="4" creationId="{6A372186-0A36-4D6B-A412-43E01FE1F41F}"/>
          </ac:graphicFrameMkLst>
        </pc:graphicFrameChg>
        <pc:graphicFrameChg chg="add mod modGraphic">
          <ac:chgData name="María Laura Mazza" userId="482ae936238f0a32" providerId="LiveId" clId="{71131AFD-04C4-4D23-9E76-5D506F50529E}" dt="2021-05-31T16:42:16.267" v="892" actId="14100"/>
          <ac:graphicFrameMkLst>
            <pc:docMk/>
            <pc:sldMk cId="0" sldId="263"/>
            <ac:graphicFrameMk id="8" creationId="{4108785A-9CD4-4AD3-8962-47A2F683B1EE}"/>
          </ac:graphicFrameMkLst>
        </pc:graphicFrameChg>
      </pc:sldChg>
      <pc:sldChg chg="addSp delSp modSp mod">
        <pc:chgData name="María Laura Mazza" userId="482ae936238f0a32" providerId="LiveId" clId="{71131AFD-04C4-4D23-9E76-5D506F50529E}" dt="2021-05-31T15:51:14.044" v="615" actId="1076"/>
        <pc:sldMkLst>
          <pc:docMk/>
          <pc:sldMk cId="0" sldId="265"/>
        </pc:sldMkLst>
        <pc:spChg chg="add mod">
          <ac:chgData name="María Laura Mazza" userId="482ae936238f0a32" providerId="LiveId" clId="{71131AFD-04C4-4D23-9E76-5D506F50529E}" dt="2021-05-31T15:24:28.200" v="426"/>
          <ac:spMkLst>
            <pc:docMk/>
            <pc:sldMk cId="0" sldId="265"/>
            <ac:spMk id="5" creationId="{A402BCA0-69D3-45FF-BC02-507FA4878EDE}"/>
          </ac:spMkLst>
        </pc:spChg>
        <pc:spChg chg="add mod">
          <ac:chgData name="María Laura Mazza" userId="482ae936238f0a32" providerId="LiveId" clId="{71131AFD-04C4-4D23-9E76-5D506F50529E}" dt="2021-05-31T15:24:28.200" v="426"/>
          <ac:spMkLst>
            <pc:docMk/>
            <pc:sldMk cId="0" sldId="265"/>
            <ac:spMk id="6" creationId="{0C793135-B05A-42B9-8948-83769090212E}"/>
          </ac:spMkLst>
        </pc:spChg>
        <pc:spChg chg="add mod">
          <ac:chgData name="María Laura Mazza" userId="482ae936238f0a32" providerId="LiveId" clId="{71131AFD-04C4-4D23-9E76-5D506F50529E}" dt="2021-05-31T15:24:28.200" v="426"/>
          <ac:spMkLst>
            <pc:docMk/>
            <pc:sldMk cId="0" sldId="265"/>
            <ac:spMk id="7" creationId="{7857B17D-A80B-4111-AA28-8C4E67273029}"/>
          </ac:spMkLst>
        </pc:spChg>
        <pc:spChg chg="add mod">
          <ac:chgData name="María Laura Mazza" userId="482ae936238f0a32" providerId="LiveId" clId="{71131AFD-04C4-4D23-9E76-5D506F50529E}" dt="2021-05-31T15:24:28.200" v="426"/>
          <ac:spMkLst>
            <pc:docMk/>
            <pc:sldMk cId="0" sldId="265"/>
            <ac:spMk id="8" creationId="{67903FAD-9CC1-4731-B65A-60BB38AF8436}"/>
          </ac:spMkLst>
        </pc:spChg>
        <pc:spChg chg="add mod">
          <ac:chgData name="María Laura Mazza" userId="482ae936238f0a32" providerId="LiveId" clId="{71131AFD-04C4-4D23-9E76-5D506F50529E}" dt="2021-05-31T15:24:28.200" v="426"/>
          <ac:spMkLst>
            <pc:docMk/>
            <pc:sldMk cId="0" sldId="265"/>
            <ac:spMk id="9" creationId="{27D2C1B5-41A5-436A-94C7-E3B11F5DA558}"/>
          </ac:spMkLst>
        </pc:spChg>
        <pc:spChg chg="add mod">
          <ac:chgData name="María Laura Mazza" userId="482ae936238f0a32" providerId="LiveId" clId="{71131AFD-04C4-4D23-9E76-5D506F50529E}" dt="2021-05-31T15:24:28.200" v="426"/>
          <ac:spMkLst>
            <pc:docMk/>
            <pc:sldMk cId="0" sldId="265"/>
            <ac:spMk id="10" creationId="{3E7C7216-1E6E-4D1B-A03A-0819C5F6AEC8}"/>
          </ac:spMkLst>
        </pc:spChg>
        <pc:graphicFrameChg chg="add del mod">
          <ac:chgData name="María Laura Mazza" userId="482ae936238f0a32" providerId="LiveId" clId="{71131AFD-04C4-4D23-9E76-5D506F50529E}" dt="2021-05-31T15:51:08.800" v="614" actId="21"/>
          <ac:graphicFrameMkLst>
            <pc:docMk/>
            <pc:sldMk cId="0" sldId="265"/>
            <ac:graphicFrameMk id="4" creationId="{6DF9B44F-539E-4F19-96C8-FF0CA67A19BE}"/>
          </ac:graphicFrameMkLst>
        </pc:graphicFrameChg>
        <pc:graphicFrameChg chg="add mod">
          <ac:chgData name="María Laura Mazza" userId="482ae936238f0a32" providerId="LiveId" clId="{71131AFD-04C4-4D23-9E76-5D506F50529E}" dt="2021-05-31T15:51:14.044" v="615" actId="1076"/>
          <ac:graphicFrameMkLst>
            <pc:docMk/>
            <pc:sldMk cId="0" sldId="265"/>
            <ac:graphicFrameMk id="11" creationId="{2773BA35-4567-4C63-AE97-7A493C81180D}"/>
          </ac:graphicFrameMkLst>
        </pc:graphicFrameChg>
      </pc:sldChg>
      <pc:sldChg chg="modSp mod modNotesTx">
        <pc:chgData name="María Laura Mazza" userId="482ae936238f0a32" providerId="LiveId" clId="{71131AFD-04C4-4D23-9E76-5D506F50529E}" dt="2021-05-31T15:54:18.292" v="626" actId="20577"/>
        <pc:sldMkLst>
          <pc:docMk/>
          <pc:sldMk cId="0" sldId="266"/>
        </pc:sldMkLst>
        <pc:spChg chg="mod">
          <ac:chgData name="María Laura Mazza" userId="482ae936238f0a32" providerId="LiveId" clId="{71131AFD-04C4-4D23-9E76-5D506F50529E}" dt="2021-05-31T15:49:22.887" v="525" actId="20577"/>
          <ac:spMkLst>
            <pc:docMk/>
            <pc:sldMk cId="0" sldId="266"/>
            <ac:spMk id="302" creationId="{00000000-0000-0000-0000-000000000000}"/>
          </ac:spMkLst>
        </pc:spChg>
        <pc:spChg chg="mod">
          <ac:chgData name="María Laura Mazza" userId="482ae936238f0a32" providerId="LiveId" clId="{71131AFD-04C4-4D23-9E76-5D506F50529E}" dt="2021-05-31T15:44:28.789" v="514" actId="20577"/>
          <ac:spMkLst>
            <pc:docMk/>
            <pc:sldMk cId="0" sldId="266"/>
            <ac:spMk id="303" creationId="{00000000-0000-0000-0000-000000000000}"/>
          </ac:spMkLst>
        </pc:spChg>
      </pc:sldChg>
      <pc:sldChg chg="modSp mod modNotesTx">
        <pc:chgData name="María Laura Mazza" userId="482ae936238f0a32" providerId="LiveId" clId="{71131AFD-04C4-4D23-9E76-5D506F50529E}" dt="2021-06-01T18:17:36.829" v="935" actId="27636"/>
        <pc:sldMkLst>
          <pc:docMk/>
          <pc:sldMk cId="0" sldId="267"/>
        </pc:sldMkLst>
        <pc:spChg chg="mod">
          <ac:chgData name="María Laura Mazza" userId="482ae936238f0a32" providerId="LiveId" clId="{71131AFD-04C4-4D23-9E76-5D506F50529E}" dt="2021-06-01T18:17:36.829" v="935" actId="27636"/>
          <ac:spMkLst>
            <pc:docMk/>
            <pc:sldMk cId="0" sldId="267"/>
            <ac:spMk id="308" creationId="{00000000-0000-0000-0000-000000000000}"/>
          </ac:spMkLst>
        </pc:spChg>
        <pc:graphicFrameChg chg="modGraphic">
          <ac:chgData name="María Laura Mazza" userId="482ae936238f0a32" providerId="LiveId" clId="{71131AFD-04C4-4D23-9E76-5D506F50529E}" dt="2021-05-31T15:25:24.514" v="433" actId="2711"/>
          <ac:graphicFrameMkLst>
            <pc:docMk/>
            <pc:sldMk cId="0" sldId="267"/>
            <ac:graphicFrameMk id="309" creationId="{00000000-0000-0000-0000-000000000000}"/>
          </ac:graphicFrameMkLst>
        </pc:graphicFrameChg>
      </pc:sldChg>
      <pc:sldChg chg="modSp mod">
        <pc:chgData name="María Laura Mazza" userId="482ae936238f0a32" providerId="LiveId" clId="{71131AFD-04C4-4D23-9E76-5D506F50529E}" dt="2021-05-31T16:51:39.562" v="912" actId="20577"/>
        <pc:sldMkLst>
          <pc:docMk/>
          <pc:sldMk cId="0" sldId="270"/>
        </pc:sldMkLst>
        <pc:graphicFrameChg chg="modGraphic">
          <ac:chgData name="María Laura Mazza" userId="482ae936238f0a32" providerId="LiveId" clId="{71131AFD-04C4-4D23-9E76-5D506F50529E}" dt="2021-05-31T16:51:39.562" v="912" actId="20577"/>
          <ac:graphicFrameMkLst>
            <pc:docMk/>
            <pc:sldMk cId="0" sldId="270"/>
            <ac:graphicFrameMk id="328" creationId="{00000000-0000-0000-0000-000000000000}"/>
          </ac:graphicFrameMkLst>
        </pc:graphicFrameChg>
      </pc:sldChg>
      <pc:sldChg chg="modSp mod">
        <pc:chgData name="María Laura Mazza" userId="482ae936238f0a32" providerId="LiveId" clId="{71131AFD-04C4-4D23-9E76-5D506F50529E}" dt="2021-05-31T16:56:54.385" v="918" actId="20577"/>
        <pc:sldMkLst>
          <pc:docMk/>
          <pc:sldMk cId="0" sldId="271"/>
        </pc:sldMkLst>
        <pc:spChg chg="mod">
          <ac:chgData name="María Laura Mazza" userId="482ae936238f0a32" providerId="LiveId" clId="{71131AFD-04C4-4D23-9E76-5D506F50529E}" dt="2021-05-31T15:26:07.034" v="436" actId="14100"/>
          <ac:spMkLst>
            <pc:docMk/>
            <pc:sldMk cId="0" sldId="271"/>
            <ac:spMk id="333" creationId="{00000000-0000-0000-0000-000000000000}"/>
          </ac:spMkLst>
        </pc:spChg>
        <pc:spChg chg="mod">
          <ac:chgData name="María Laura Mazza" userId="482ae936238f0a32" providerId="LiveId" clId="{71131AFD-04C4-4D23-9E76-5D506F50529E}" dt="2021-05-31T15:26:24.804" v="457" actId="20577"/>
          <ac:spMkLst>
            <pc:docMk/>
            <pc:sldMk cId="0" sldId="271"/>
            <ac:spMk id="334" creationId="{00000000-0000-0000-0000-000000000000}"/>
          </ac:spMkLst>
        </pc:spChg>
        <pc:spChg chg="mod">
          <ac:chgData name="María Laura Mazza" userId="482ae936238f0a32" providerId="LiveId" clId="{71131AFD-04C4-4D23-9E76-5D506F50529E}" dt="2021-05-31T16:56:54.385" v="918" actId="20577"/>
          <ac:spMkLst>
            <pc:docMk/>
            <pc:sldMk cId="0" sldId="271"/>
            <ac:spMk id="3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142f8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4" name="Google Shape;224;gd2142f8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6711e6b45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1: Bienvenida y presentaciones</a:t>
            </a:r>
          </a:p>
        </p:txBody>
      </p:sp>
      <p:sp>
        <p:nvSpPr>
          <p:cNvPr id="294" name="Google Shape;294;gc6711e6b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3: Dictado de la sesión</a:t>
            </a:r>
          </a:p>
        </p:txBody>
      </p:sp>
      <p:sp>
        <p:nvSpPr>
          <p:cNvPr id="300" name="Google Shape;3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87e61b8c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 dirty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3: Dictado de la sesión</a:t>
            </a:r>
          </a:p>
        </p:txBody>
      </p:sp>
      <p:sp>
        <p:nvSpPr>
          <p:cNvPr id="306" name="Google Shape;306;gc87e61b8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4: Evaluación de la sesión</a:t>
            </a:r>
          </a:p>
        </p:txBody>
      </p:sp>
      <p:sp>
        <p:nvSpPr>
          <p:cNvPr id="312" name="Google Shape;3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4: Evaluación de la sesión</a:t>
            </a:r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87e61b8c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4: Evaluación de la sesión</a:t>
            </a:r>
          </a:p>
        </p:txBody>
      </p:sp>
      <p:sp>
        <p:nvSpPr>
          <p:cNvPr id="324" name="Google Shape;324;gc87e61b8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4: Evaluación de la sesión</a:t>
            </a:r>
          </a:p>
        </p:txBody>
      </p:sp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65cd31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1: Bienvenida y presentaciones</a:t>
            </a:r>
          </a:p>
        </p:txBody>
      </p:sp>
      <p:sp>
        <p:nvSpPr>
          <p:cNvPr id="232" name="Google Shape;232;gc65cd31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65cd312b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1: Bienvenida y presentaciones</a:t>
            </a:r>
          </a:p>
        </p:txBody>
      </p:sp>
      <p:sp>
        <p:nvSpPr>
          <p:cNvPr id="244" name="Google Shape;244;gc65cd312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65cd312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1: Bienvenida y presentaciones</a:t>
            </a:r>
          </a:p>
        </p:txBody>
      </p:sp>
      <p:sp>
        <p:nvSpPr>
          <p:cNvPr id="251" name="Google Shape;251;gc65cd312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2: Planificación de la sesión</a:t>
            </a:r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65cd3a4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2: Planificación de la sesión</a:t>
            </a:r>
          </a:p>
        </p:txBody>
      </p:sp>
      <p:sp>
        <p:nvSpPr>
          <p:cNvPr id="263" name="Google Shape;263;gc65cd3a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6711e6b4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2: Planificación de la sesión</a:t>
            </a:r>
          </a:p>
        </p:txBody>
      </p:sp>
      <p:sp>
        <p:nvSpPr>
          <p:cNvPr id="271" name="Google Shape;271;gc6711e6b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6711e6b4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9" name="Google Shape;279;gc6711e6b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6711e6b4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87" name="Google Shape;287;gc6711e6b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15" name="Google Shape;115;p41"/>
            <p:cNvPicPr preferRelativeResize="0"/>
            <p:nvPr/>
          </p:nvPicPr>
          <p:blipFill>
            <a:blip r:embed="rId2">
              <a:alphaModFix amt="20000"/>
            </a:blip>
            <a:srcRect l="59836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>
            <a:blip r:embed="rId2">
              <a:alphaModFix amt="20000"/>
            </a:blip>
            <a:srcRect l="60063" t="10673" r="11953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2" name="Google Shape;122;p42"/>
            <p:cNvPicPr preferRelativeResize="0"/>
            <p:nvPr/>
          </p:nvPicPr>
          <p:blipFill>
            <a:blip r:embed="rId2">
              <a:alphaModFix amt="20000"/>
            </a:blip>
            <a:srcRect l="59836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>
            <a:blip r:embed="rId2">
              <a:alphaModFix amt="20000"/>
            </a:blip>
            <a:srcRect l="60063" t="10673" r="11953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2" name="Google Shape;132;p43"/>
            <p:cNvPicPr preferRelativeResize="0"/>
            <p:nvPr/>
          </p:nvPicPr>
          <p:blipFill>
            <a:blip r:embed="rId2">
              <a:alphaModFix amt="20000"/>
            </a:blip>
            <a:srcRect l="59836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>
            <a:blip r:embed="rId2">
              <a:alphaModFix amt="20000"/>
            </a:blip>
            <a:srcRect l="60063" t="10673" r="11953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6" name="Google Shape;136;p44"/>
            <p:cNvPicPr preferRelativeResize="0"/>
            <p:nvPr/>
          </p:nvPicPr>
          <p:blipFill>
            <a:blip r:embed="rId2">
              <a:alphaModFix amt="20000"/>
            </a:blip>
            <a:srcRect l="59836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>
            <a:blip r:embed="rId2">
              <a:alphaModFix amt="20000"/>
            </a:blip>
            <a:srcRect l="60063" t="10673" r="11953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>
            <a:blip r:embed="rId2">
              <a:alphaModFix amt="20000"/>
            </a:blip>
            <a:srcRect l="54597" t="31445" r="16826" b="9029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>
            <a:blip r:embed="rId2">
              <a:alphaModFix amt="20000"/>
            </a:blip>
            <a:srcRect l="54597" t="31445" r="16826" b="9029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>
            <a:blip r:embed="rId2">
              <a:alphaModFix amt="20000"/>
            </a:blip>
            <a:srcRect l="54597" t="31445" r="16826" b="9029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>
            <a:blip r:embed="rId2">
              <a:alphaModFix amt="20000"/>
            </a:blip>
            <a:srcRect l="54597" t="31445" r="16826" b="9029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>
          <a:blip r:embed="rId2">
            <a:alphaModFix amt="20000"/>
          </a:blip>
          <a:srcRect l="60398" t="16294" r="3321" b="6459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>
          <a:blip r:embed="rId2">
            <a:alphaModFix amt="20000"/>
          </a:blip>
          <a:srcRect l="60398" t="16294" r="3321" b="6459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>
          <a:blip r:embed="rId2">
            <a:alphaModFix amt="20000"/>
          </a:blip>
          <a:srcRect l="60398" t="16294" r="3321" b="6459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>
          <a:blip r:embed="rId2">
            <a:alphaModFix amt="20000"/>
          </a:blip>
          <a:srcRect l="60398" t="16294" r="3321" b="6459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8"/>
          <p:cNvPicPr preferRelativeResize="0"/>
          <p:nvPr/>
        </p:nvPicPr>
        <p:blipFill>
          <a:blip r:embed="rId2">
            <a:alphaModFix/>
          </a:blip>
          <a:srcRect l="30622" t="-2" r="34584"/>
          <a:stretch>
            <a:fillRect/>
          </a:stretch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Google Shape;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>
          <a:blip r:embed="rId2">
            <a:alphaModFix amt="20000"/>
          </a:blip>
          <a:srcRect l="4826" t="9031" r="39371" b="9030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>
          <a:blip r:embed="rId2">
            <a:alphaModFix amt="20000"/>
          </a:blip>
          <a:srcRect l="4826" t="9031" r="39371" b="9030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1"/>
          <p:cNvPicPr preferRelativeResize="0"/>
          <p:nvPr/>
        </p:nvPicPr>
        <p:blipFill>
          <a:blip r:embed="rId2">
            <a:alphaModFix amt="20000"/>
          </a:blip>
          <a:srcRect l="4826" t="9031" r="39371" b="9030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>
          <a:blip r:embed="rId2">
            <a:alphaModFix amt="20000"/>
          </a:blip>
          <a:srcRect l="4826" t="9031" r="39371" b="9030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142f843c_0_0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d2142f843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9375" y="5423300"/>
            <a:ext cx="3772624" cy="10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d2142f843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225" y="5132375"/>
            <a:ext cx="4269350" cy="16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d2142f843c_0_0"/>
          <p:cNvSpPr txBox="1"/>
          <p:nvPr/>
        </p:nvSpPr>
        <p:spPr>
          <a:xfrm>
            <a:off x="5013825" y="1198700"/>
            <a:ext cx="6530325" cy="30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6100" b="0" i="0" strike="noStrike" cap="none" spc="0" baseline="0" dirty="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</a:rPr>
              <a:t>Cómo impartir capacitación en forma virtual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6711e6b45_0_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Estructura del curso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3BC2F6-261A-F84D-BE3B-BE2C5601F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631950"/>
            <a:ext cx="10274300" cy="359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2BCA0-69D3-45FF-BC02-507FA4878EDE}"/>
              </a:ext>
            </a:extLst>
          </p:cNvPr>
          <p:cNvSpPr txBox="1"/>
          <p:nvPr/>
        </p:nvSpPr>
        <p:spPr>
          <a:xfrm>
            <a:off x="2007476" y="2342144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93135-B05A-42B9-8948-83769090212E}"/>
              </a:ext>
            </a:extLst>
          </p:cNvPr>
          <p:cNvSpPr txBox="1"/>
          <p:nvPr/>
        </p:nvSpPr>
        <p:spPr>
          <a:xfrm>
            <a:off x="4955628" y="2346729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7B17D-A80B-4111-AA28-8C4E67273029}"/>
              </a:ext>
            </a:extLst>
          </p:cNvPr>
          <p:cNvSpPr txBox="1"/>
          <p:nvPr/>
        </p:nvSpPr>
        <p:spPr>
          <a:xfrm>
            <a:off x="7893268" y="2291901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03FAD-9CC1-4731-B65A-60BB38AF8436}"/>
              </a:ext>
            </a:extLst>
          </p:cNvPr>
          <p:cNvSpPr txBox="1"/>
          <p:nvPr/>
        </p:nvSpPr>
        <p:spPr>
          <a:xfrm>
            <a:off x="9351796" y="2284660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2C1B5-41A5-436A-94C7-E3B11F5DA558}"/>
              </a:ext>
            </a:extLst>
          </p:cNvPr>
          <p:cNvSpPr txBox="1"/>
          <p:nvPr/>
        </p:nvSpPr>
        <p:spPr>
          <a:xfrm>
            <a:off x="3466004" y="2308317"/>
            <a:ext cx="85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Auto-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guiado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C7216-1E6E-4D1B-A03A-0819C5F6AEC8}"/>
              </a:ext>
            </a:extLst>
          </p:cNvPr>
          <p:cNvSpPr txBox="1"/>
          <p:nvPr/>
        </p:nvSpPr>
        <p:spPr>
          <a:xfrm>
            <a:off x="6398608" y="2246248"/>
            <a:ext cx="85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Auto-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guiado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73BA35-4567-4C63-AE97-7A493C811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701"/>
              </p:ext>
            </p:extLst>
          </p:nvPr>
        </p:nvGraphicFramePr>
        <p:xfrm>
          <a:off x="1844565" y="3330151"/>
          <a:ext cx="8502870" cy="445072"/>
        </p:xfrm>
        <a:graphic>
          <a:graphicData uri="http://schemas.openxmlformats.org/drawingml/2006/table">
            <a:tbl>
              <a:tblPr firstRow="1" bandRow="1">
                <a:tableStyleId>{3FA1C324-AA25-44CD-B609-54E7BF3950DB}</a:tableStyleId>
              </a:tblPr>
              <a:tblGrid>
                <a:gridCol w="1417145">
                  <a:extLst>
                    <a:ext uri="{9D8B030D-6E8A-4147-A177-3AD203B41FA5}">
                      <a16:colId xmlns:a16="http://schemas.microsoft.com/office/drawing/2014/main" val="2555228799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1847225632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2850579558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3699273697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2349757074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170871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Bienvenida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y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presentaciones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Plataformas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y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herramientas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Planificación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Diseño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Dictado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Evaluación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13872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Dictado de la sesión</a:t>
            </a:r>
          </a:p>
        </p:txBody>
      </p:sp>
      <p:sp>
        <p:nvSpPr>
          <p:cNvPr id="303" name="Google Shape;303;p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0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Cómo impartir capacitación en forma virtual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87e61b8c6_0_2"/>
          <p:cNvSpPr txBox="1">
            <a:spLocks noGrp="1"/>
          </p:cNvSpPr>
          <p:nvPr>
            <p:ph type="title"/>
          </p:nvPr>
        </p:nvSpPr>
        <p:spPr>
          <a:xfrm>
            <a:off x="596172" y="231820"/>
            <a:ext cx="11084965" cy="118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Helvetica Neue"/>
              <a:buNone/>
            </a:pPr>
            <a:r>
              <a:rPr lang="es" sz="3300" b="1" i="0" strike="noStrike" cap="none" spc="0" baseline="0" dirty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Utilice la función de notas para responder lo siguiente</a:t>
            </a: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200000"/>
              <a:buFont typeface="Helvetica Neue"/>
              <a:buNone/>
            </a:pPr>
            <a:r>
              <a:rPr lang="es" sz="3300" b="1" i="0" strike="noStrike" cap="none" spc="0" baseline="0" dirty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(Vea las opciones, Notas, T)</a:t>
            </a:r>
          </a:p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Helvetica Neue"/>
              <a:buNone/>
            </a:pPr>
            <a:endParaRPr dirty="0"/>
          </a:p>
        </p:txBody>
      </p:sp>
      <p:graphicFrame>
        <p:nvGraphicFramePr>
          <p:cNvPr id="309" name="Google Shape;309;gc87e61b8c6_0_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43813"/>
              </p:ext>
            </p:extLst>
          </p:nvPr>
        </p:nvGraphicFramePr>
        <p:xfrm>
          <a:off x="308025" y="1096425"/>
          <a:ext cx="11535650" cy="5761575"/>
        </p:xfrm>
        <a:graphic>
          <a:graphicData uri="http://schemas.openxmlformats.org/drawingml/2006/table">
            <a:tbl>
              <a:tblPr>
                <a:noFill/>
                <a:tableStyleId>{3FA1C324-AA25-44CD-B609-54E7BF3950DB}</a:tableStyleId>
              </a:tblPr>
              <a:tblGrid>
                <a:gridCol w="576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5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Mi programa de televisión favorito es...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900" dirty="0">
                        <a:latin typeface="+mj-lt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5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Lo mejor que puedo cocinar es...</a:t>
                      </a: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5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Mis vacaciones favoritas fueron...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900" dirty="0">
                        <a:latin typeface="+mj-lt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5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Cuando era pequeño/a quería ser...</a:t>
                      </a: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5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La gente se sorprende cuando descubre que puedo...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35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900">
                        <a:latin typeface="+mj-lt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5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Este fin de semana voy a...</a:t>
                      </a: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None/>
            </a:pPr>
            <a:r>
              <a:rPr lang="es" sz="28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Evaluación de la sesión</a:t>
            </a:r>
          </a:p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Tx/>
              <a:buNone/>
            </a:pPr>
            <a:endParaRPr/>
          </a:p>
        </p:txBody>
      </p:sp>
      <p:sp>
        <p:nvSpPr>
          <p:cNvPr id="315" name="Google Shape;315;p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0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Cómo impartir capacitación en forma virtual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body" idx="2"/>
          </p:nvPr>
        </p:nvSpPr>
        <p:spPr>
          <a:xfrm>
            <a:off x="656025" y="737675"/>
            <a:ext cx="5268300" cy="53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strike="noStrike" cap="none" spc="0" baseline="0">
                <a:solidFill>
                  <a:srgbClr val="036794"/>
                </a:solidFill>
                <a:effectLst/>
                <a:latin typeface="Arial"/>
                <a:ea typeface="Arial"/>
                <a:cs typeface="Arial"/>
              </a:rPr>
              <a:t>La imagen muestra 22 posiciones de una pelota que se mueve por una cancha, unidas por líneas. </a:t>
            </a: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strike="noStrike" cap="none" spc="0" baseline="0">
                <a:solidFill>
                  <a:srgbClr val="036794"/>
                </a:solidFill>
                <a:effectLst/>
                <a:latin typeface="Arial"/>
                <a:ea typeface="Arial"/>
                <a:cs typeface="Arial"/>
              </a:rPr>
              <a:t>La trayectoria correcta de la pelota comienza en Q y luego, moviéndose solo a lo largo de las líneas, pasa por todas las demás letras, formando una frase de siete palabras en inglés. </a:t>
            </a: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strike="noStrike" cap="none" spc="0" baseline="0">
                <a:solidFill>
                  <a:srgbClr val="036794"/>
                </a:solidFill>
                <a:effectLst/>
                <a:latin typeface="Arial"/>
                <a:ea typeface="Arial"/>
                <a:cs typeface="Arial"/>
              </a:rPr>
              <a:t>Solamente pasa por cada letra una vez. </a:t>
            </a: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strike="noStrike" cap="none" spc="0" baseline="0">
                <a:solidFill>
                  <a:srgbClr val="036794"/>
                </a:solidFill>
                <a:effectLst/>
                <a:latin typeface="Arial"/>
                <a:ea typeface="Arial"/>
                <a:cs typeface="Arial"/>
              </a:rPr>
              <a:t>¿Cuál es la frase?</a:t>
            </a: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strike="noStrike" cap="none" spc="0" baseline="0">
                <a:solidFill>
                  <a:srgbClr val="036794"/>
                </a:solidFill>
                <a:effectLst/>
                <a:latin typeface="Arial"/>
                <a:ea typeface="Arial"/>
                <a:cs typeface="Arial"/>
              </a:rPr>
              <a:t>La respuesta es bastante difícil, ¡pero usted puede hacerlo!</a:t>
            </a:r>
          </a:p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endParaRPr/>
          </a:p>
        </p:txBody>
      </p:sp>
      <p:pic>
        <p:nvPicPr>
          <p:cNvPr id="321" name="Google Shape;3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825" y="186975"/>
            <a:ext cx="5962875" cy="573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87e61b8c6_0_1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Evaluación del aprendizaje</a:t>
            </a:r>
          </a:p>
        </p:txBody>
      </p:sp>
      <p:sp>
        <p:nvSpPr>
          <p:cNvPr id="327" name="Google Shape;327;gc87e61b8c6_0_15"/>
          <p:cNvSpPr txBox="1">
            <a:spLocks noGrp="1"/>
          </p:cNvSpPr>
          <p:nvPr>
            <p:ph type="body" idx="1"/>
          </p:nvPr>
        </p:nvSpPr>
        <p:spPr>
          <a:xfrm>
            <a:off x="685947" y="1264238"/>
            <a:ext cx="10820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Enfoques informales</a:t>
            </a:r>
          </a:p>
        </p:txBody>
      </p:sp>
      <p:graphicFrame>
        <p:nvGraphicFramePr>
          <p:cNvPr id="328" name="Google Shape;328;gc87e61b8c6_0_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82990"/>
              </p:ext>
            </p:extLst>
          </p:nvPr>
        </p:nvGraphicFramePr>
        <p:xfrm>
          <a:off x="770325" y="1941500"/>
          <a:ext cx="10287000" cy="4693710"/>
        </p:xfrm>
        <a:graphic>
          <a:graphicData uri="http://schemas.openxmlformats.org/drawingml/2006/table">
            <a:tbl>
              <a:tblPr>
                <a:noFill/>
                <a:tableStyleId>{6E5B9488-FBD3-43E5-99FA-7AB5BC1B460A}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Metodología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Propósito del participante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Propósito adicional del facilitador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Cuestionario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Presentar y recapitular el tema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Comprobar que se ha entendido y reconocer los puntos que requieren aclaración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Práctica de facilitación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Practicar la facilitación a distancia en un entorno de aprendizaje seguro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Observar habilidades y comportamientos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Discusión posterior al ejercicio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Reflexionar sobre lo aprendido, identificarlo y compartirlo; buscar aclaraciones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Comprobar que se hayan cubierto los puntos clave de aprendizaje y se hayan cumplido los objetivos de la sesión.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Preguntas abiertas (por ejemplo, en el chat)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Abrir o recapitular un tema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Verificar los conocimientos y la comprensión previos al curso o nuevos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Visitas del facilitador a las salas de subgrupos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Oportunidad de hacer preguntas o buscar aclaraciones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Verificar que se haya entendido la tarea en cuestión; observar los conocimientos y las habilidades en acción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Actividades finales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Una oportunidad para reflexionar sobre la sesión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Descubrir qué puntos de aprendizaje han tenido más impacto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>
            <a:off x="540914" y="365125"/>
            <a:ext cx="113334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200" b="1" i="0" strike="noStrike" cap="none" spc="0" baseline="0" dirty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Evaluación de habilidades y comportamientos a distancia</a:t>
            </a:r>
          </a:p>
        </p:txBody>
      </p:sp>
      <p:sp>
        <p:nvSpPr>
          <p:cNvPr id="334" name="Google Shape;334;p21"/>
          <p:cNvSpPr txBox="1">
            <a:spLocks noGrp="1"/>
          </p:cNvSpPr>
          <p:nvPr>
            <p:ph type="body" idx="1"/>
          </p:nvPr>
        </p:nvSpPr>
        <p:spPr>
          <a:xfrm>
            <a:off x="656022" y="1262063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Consejos principales</a:t>
            </a:r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2"/>
          </p:nvPr>
        </p:nvSpPr>
        <p:spPr>
          <a:xfrm>
            <a:off x="685950" y="2042113"/>
            <a:ext cx="10820100" cy="4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Observación 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Debe haber suficientes facilitadores para observar a 2-3 participantes cada uno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Asegúrese de que todos tengan claras sus competencias 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Las aptitudes interpersonales son más fáciles de observar en la modalidad virtual</a:t>
            </a:r>
          </a:p>
          <a:p>
            <a:pPr marL="9144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Métodos alternativos sin conexión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Serán necesarios para algunos comportamientos y competencias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Por ejemplo, diarios de aprendizaje reflexivo y comentarios del superior inmediato o de los pares. </a:t>
            </a:r>
          </a:p>
          <a:p>
            <a:pPr marL="9144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¡Planifique con anticipación!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Piense en esto desde el inicio del diseño del programa.</a:t>
            </a: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Céntrese en lo que es realista y factible en un entorno virtual.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5cd312b3_0_0"/>
          <p:cNvSpPr txBox="1">
            <a:spLocks noGrp="1"/>
          </p:cNvSpPr>
          <p:nvPr>
            <p:ph type="title"/>
          </p:nvPr>
        </p:nvSpPr>
        <p:spPr>
          <a:xfrm>
            <a:off x="656023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 dirty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¿Cómo está usted hoy?</a:t>
            </a:r>
          </a:p>
        </p:txBody>
      </p:sp>
      <p:sp>
        <p:nvSpPr>
          <p:cNvPr id="235" name="Google Shape;235;gc65cd312b3_0_0"/>
          <p:cNvSpPr txBox="1">
            <a:spLocks noGrp="1"/>
          </p:cNvSpPr>
          <p:nvPr>
            <p:ph type="body" idx="1"/>
          </p:nvPr>
        </p:nvSpPr>
        <p:spPr>
          <a:xfrm>
            <a:off x="656023" y="995863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Utilice la función de notas para ubicarse en el siguiente gráfico:</a:t>
            </a:r>
          </a:p>
        </p:txBody>
      </p:sp>
      <p:cxnSp>
        <p:nvCxnSpPr>
          <p:cNvPr id="236" name="Google Shape;236;gc65cd312b3_0_0"/>
          <p:cNvCxnSpPr/>
          <p:nvPr/>
        </p:nvCxnSpPr>
        <p:spPr>
          <a:xfrm flipH="1">
            <a:off x="5593400" y="1892175"/>
            <a:ext cx="9300" cy="4292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gc65cd312b3_0_0"/>
          <p:cNvCxnSpPr/>
          <p:nvPr/>
        </p:nvCxnSpPr>
        <p:spPr>
          <a:xfrm>
            <a:off x="3253625" y="3904350"/>
            <a:ext cx="4679700" cy="9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gc65cd312b3_0_0"/>
          <p:cNvSpPr txBox="1"/>
          <p:nvPr/>
        </p:nvSpPr>
        <p:spPr>
          <a:xfrm>
            <a:off x="4748051" y="1495975"/>
            <a:ext cx="1699998" cy="3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36794"/>
                </a:solidFill>
                <a:effectLst/>
                <a:latin typeface="Helvetica Neue"/>
                <a:ea typeface="Helvetica Neue"/>
                <a:cs typeface="Helvetica Neue"/>
              </a:rPr>
              <a:t>ENERGÍA: ALTA</a:t>
            </a:r>
          </a:p>
        </p:txBody>
      </p:sp>
      <p:sp>
        <p:nvSpPr>
          <p:cNvPr id="239" name="Google Shape;239;gc65cd312b3_0_0"/>
          <p:cNvSpPr txBox="1"/>
          <p:nvPr/>
        </p:nvSpPr>
        <p:spPr>
          <a:xfrm>
            <a:off x="4748051" y="6245000"/>
            <a:ext cx="1699998" cy="3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16794"/>
                </a:solidFill>
                <a:effectLst/>
                <a:latin typeface="Helvetica Neue"/>
                <a:ea typeface="Helvetica Neue"/>
                <a:cs typeface="Helvetica Neue"/>
              </a:rPr>
              <a:t>ENERGÍA: BAJA</a:t>
            </a:r>
          </a:p>
        </p:txBody>
      </p:sp>
      <p:sp>
        <p:nvSpPr>
          <p:cNvPr id="240" name="Google Shape;240;gc65cd312b3_0_0"/>
          <p:cNvSpPr txBox="1"/>
          <p:nvPr/>
        </p:nvSpPr>
        <p:spPr>
          <a:xfrm>
            <a:off x="8039450" y="3719750"/>
            <a:ext cx="2411409" cy="3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97467D"/>
                </a:solidFill>
                <a:effectLst/>
                <a:latin typeface="Helvetica Neue"/>
                <a:ea typeface="Helvetica Neue"/>
                <a:cs typeface="Helvetica Neue"/>
              </a:rPr>
              <a:t>ENTUSIASMO: ALTO</a:t>
            </a:r>
          </a:p>
        </p:txBody>
      </p:sp>
      <p:sp>
        <p:nvSpPr>
          <p:cNvPr id="241" name="Google Shape;241;gc65cd312b3_0_0"/>
          <p:cNvSpPr txBox="1"/>
          <p:nvPr/>
        </p:nvSpPr>
        <p:spPr>
          <a:xfrm>
            <a:off x="1242100" y="3708900"/>
            <a:ext cx="2096695" cy="3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97467D"/>
                </a:solidFill>
                <a:effectLst/>
                <a:latin typeface="Helvetica Neue"/>
                <a:ea typeface="Helvetica Neue"/>
                <a:cs typeface="Helvetica Neue"/>
              </a:rPr>
              <a:t>ENTUSIASMO: BAJO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65cd312b3_0_1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723612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</a:pPr>
            <a:r>
              <a:rPr lang="es" sz="3200" b="1" i="0" strike="noStrike" cap="none" spc="0" baseline="0" dirty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Al final del curso, usted será capaz de:</a:t>
            </a:r>
          </a:p>
        </p:txBody>
      </p:sp>
      <p:sp>
        <p:nvSpPr>
          <p:cNvPr id="247" name="Google Shape;247;gc65cd312b3_0_12"/>
          <p:cNvSpPr txBox="1">
            <a:spLocks noGrp="1"/>
          </p:cNvSpPr>
          <p:nvPr>
            <p:ph type="body" idx="2"/>
          </p:nvPr>
        </p:nvSpPr>
        <p:spPr>
          <a:xfrm>
            <a:off x="4100524" y="1800350"/>
            <a:ext cx="7723613" cy="505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497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s" sz="3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Identificar buenas prácticas para la capacitación facilitada a distancia;</a:t>
            </a:r>
          </a:p>
          <a:p>
            <a:pPr marL="457200" lvl="0" indent="-43497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s" sz="3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Diseñar actividades para la modalidad a distancia;</a:t>
            </a:r>
          </a:p>
          <a:p>
            <a:pPr marL="457200" lvl="0" indent="-43497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s" sz="3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Demostrar cómo implementar actividades interactivas a distancia;</a:t>
            </a:r>
          </a:p>
          <a:p>
            <a:pPr marL="457200" lvl="0" indent="-43497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s" sz="3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Reflexionar sobre los roles y la tecnología necesarios para la capacitación a distancia.</a:t>
            </a:r>
          </a:p>
        </p:txBody>
      </p:sp>
      <p:sp>
        <p:nvSpPr>
          <p:cNvPr id="248" name="Google Shape;248;gc65cd312b3_0_1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s" sz="36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Objetivos del curso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65cd312b3_0_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Estructura del curso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8260B2-B028-FF4F-B8B1-DC13786D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631950"/>
            <a:ext cx="10274300" cy="35941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A05CBD-A612-43A7-B90E-EDC062DB0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8695"/>
              </p:ext>
            </p:extLst>
          </p:nvPr>
        </p:nvGraphicFramePr>
        <p:xfrm>
          <a:off x="1839310" y="3315722"/>
          <a:ext cx="8502870" cy="445072"/>
        </p:xfrm>
        <a:graphic>
          <a:graphicData uri="http://schemas.openxmlformats.org/drawingml/2006/table">
            <a:tbl>
              <a:tblPr firstRow="1" bandRow="1">
                <a:tableStyleId>{3FA1C324-AA25-44CD-B609-54E7BF3950DB}</a:tableStyleId>
              </a:tblPr>
              <a:tblGrid>
                <a:gridCol w="1417145">
                  <a:extLst>
                    <a:ext uri="{9D8B030D-6E8A-4147-A177-3AD203B41FA5}">
                      <a16:colId xmlns:a16="http://schemas.microsoft.com/office/drawing/2014/main" val="2555228799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1847225632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2850579558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3699273697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2349757074"/>
                    </a:ext>
                  </a:extLst>
                </a:gridCol>
                <a:gridCol w="1417145">
                  <a:extLst>
                    <a:ext uri="{9D8B030D-6E8A-4147-A177-3AD203B41FA5}">
                      <a16:colId xmlns:a16="http://schemas.microsoft.com/office/drawing/2014/main" val="170871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Bienvenida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y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presentaciones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Plataformas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y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herramientas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Planificación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Diseño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Dictado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Evaluación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sesión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1387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CF703A-1F4E-4529-9EA6-63DECA4C595C}"/>
              </a:ext>
            </a:extLst>
          </p:cNvPr>
          <p:cNvSpPr txBox="1"/>
          <p:nvPr/>
        </p:nvSpPr>
        <p:spPr>
          <a:xfrm>
            <a:off x="2007476" y="2342144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A42AD-D293-4AC6-9B2A-7DD16E794B78}"/>
              </a:ext>
            </a:extLst>
          </p:cNvPr>
          <p:cNvSpPr txBox="1"/>
          <p:nvPr/>
        </p:nvSpPr>
        <p:spPr>
          <a:xfrm>
            <a:off x="4955628" y="2346729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AF875-9F89-4503-960C-13594F0551ED}"/>
              </a:ext>
            </a:extLst>
          </p:cNvPr>
          <p:cNvSpPr txBox="1"/>
          <p:nvPr/>
        </p:nvSpPr>
        <p:spPr>
          <a:xfrm>
            <a:off x="7893268" y="2291901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CA663-C687-42F4-960F-400CE9A09B49}"/>
              </a:ext>
            </a:extLst>
          </p:cNvPr>
          <p:cNvSpPr txBox="1"/>
          <p:nvPr/>
        </p:nvSpPr>
        <p:spPr>
          <a:xfrm>
            <a:off x="9351796" y="2284660"/>
            <a:ext cx="81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vivo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12289-AC7B-4598-884C-FD748FF758EE}"/>
              </a:ext>
            </a:extLst>
          </p:cNvPr>
          <p:cNvSpPr txBox="1"/>
          <p:nvPr/>
        </p:nvSpPr>
        <p:spPr>
          <a:xfrm>
            <a:off x="3466004" y="2308317"/>
            <a:ext cx="85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Auto-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guiado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5AFE6-6B0E-42A7-AE16-788EC5655971}"/>
              </a:ext>
            </a:extLst>
          </p:cNvPr>
          <p:cNvSpPr txBox="1"/>
          <p:nvPr/>
        </p:nvSpPr>
        <p:spPr>
          <a:xfrm>
            <a:off x="6398608" y="2246248"/>
            <a:ext cx="85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Auto-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guiado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Planificación de la sesión</a:t>
            </a:r>
          </a:p>
        </p:txBody>
      </p:sp>
      <p:sp>
        <p:nvSpPr>
          <p:cNvPr id="260" name="Google Shape;260;p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dirty="0">
                <a:solidFill>
                  <a:srgbClr val="FFFFFF"/>
                </a:solidFill>
              </a:rPr>
              <a:t>Cómo i</a:t>
            </a:r>
            <a:r>
              <a:rPr lang="es" sz="2800" b="0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mpartir capacitación en forma virtual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65cd3a4e5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Adaptación a la modalidad virtual</a:t>
            </a:r>
          </a:p>
        </p:txBody>
      </p:sp>
      <p:sp>
        <p:nvSpPr>
          <p:cNvPr id="266" name="Google Shape;266;gc65cd3a4e5_0_0"/>
          <p:cNvSpPr txBox="1">
            <a:spLocks noGrp="1"/>
          </p:cNvSpPr>
          <p:nvPr>
            <p:ph type="body" idx="1"/>
          </p:nvPr>
        </p:nvSpPr>
        <p:spPr>
          <a:xfrm>
            <a:off x="656022" y="1287288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Principales consejos</a:t>
            </a:r>
          </a:p>
        </p:txBody>
      </p:sp>
      <p:sp>
        <p:nvSpPr>
          <p:cNvPr id="267" name="Google Shape;267;gc65cd3a4e5_0_0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Sesiones de 90-120 minutos</a:t>
            </a:r>
          </a:p>
          <a:p>
            <a:pPr marL="45720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Pausas de 5-10 minutos cada hora</a:t>
            </a:r>
          </a:p>
          <a:p>
            <a:pPr marL="45720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Agregue un 15% a su tiempo previsto</a:t>
            </a:r>
          </a:p>
          <a:p>
            <a:pPr marL="45720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Tenga en cuenta eventualidades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B8E97F2-3834-B34E-82B8-DE815D27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371" y="260037"/>
            <a:ext cx="2032000" cy="591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1ECAE-9932-4012-B801-4B6F6CFFBFEF}"/>
              </a:ext>
            </a:extLst>
          </p:cNvPr>
          <p:cNvSpPr txBox="1"/>
          <p:nvPr/>
        </p:nvSpPr>
        <p:spPr>
          <a:xfrm>
            <a:off x="8860221" y="914400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Dividir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5B5A4-6F90-4408-A9D0-F5398941A6BB}"/>
              </a:ext>
            </a:extLst>
          </p:cNvPr>
          <p:cNvSpPr txBox="1"/>
          <p:nvPr/>
        </p:nvSpPr>
        <p:spPr>
          <a:xfrm>
            <a:off x="8871157" y="1579354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Priorizar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C65DA-94CD-4210-A3FC-51D7DABF7A36}"/>
              </a:ext>
            </a:extLst>
          </p:cNvPr>
          <p:cNvSpPr txBox="1"/>
          <p:nvPr/>
        </p:nvSpPr>
        <p:spPr>
          <a:xfrm>
            <a:off x="8852991" y="2338880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Estructura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AB366-0AB4-4ED3-9432-F24E5F205D46}"/>
              </a:ext>
            </a:extLst>
          </p:cNvPr>
          <p:cNvSpPr txBox="1"/>
          <p:nvPr/>
        </p:nvSpPr>
        <p:spPr>
          <a:xfrm>
            <a:off x="8852990" y="3127029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Metodologías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FCBF3-AE31-4EA6-BE37-4F9A5B2694BA}"/>
              </a:ext>
            </a:extLst>
          </p:cNvPr>
          <p:cNvSpPr txBox="1"/>
          <p:nvPr/>
        </p:nvSpPr>
        <p:spPr>
          <a:xfrm>
            <a:off x="8852991" y="3847165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Herramientas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32A19-4274-429D-BC88-33A9B55D7A7B}"/>
              </a:ext>
            </a:extLst>
          </p:cNvPr>
          <p:cNvSpPr txBox="1"/>
          <p:nvPr/>
        </p:nvSpPr>
        <p:spPr>
          <a:xfrm>
            <a:off x="8871157" y="4567301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Roles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F2BB0-D316-40C4-BD49-E21E528A031B}"/>
              </a:ext>
            </a:extLst>
          </p:cNvPr>
          <p:cNvSpPr txBox="1"/>
          <p:nvPr/>
        </p:nvSpPr>
        <p:spPr>
          <a:xfrm>
            <a:off x="8871157" y="5355450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Práctica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6711e6b45_0_6"/>
          <p:cNvSpPr txBox="1">
            <a:spLocks noGrp="1"/>
          </p:cNvSpPr>
          <p:nvPr>
            <p:ph type="title"/>
          </p:nvPr>
        </p:nvSpPr>
        <p:spPr>
          <a:xfrm>
            <a:off x="656023" y="241738"/>
            <a:ext cx="10515600" cy="144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 dirty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Estructuración de una sesión</a:t>
            </a:r>
          </a:p>
        </p:txBody>
      </p:sp>
      <p:sp>
        <p:nvSpPr>
          <p:cNvPr id="274" name="Google Shape;274;gc6711e6b45_0_6"/>
          <p:cNvSpPr txBox="1">
            <a:spLocks noGrp="1"/>
          </p:cNvSpPr>
          <p:nvPr>
            <p:ph type="body" idx="1"/>
          </p:nvPr>
        </p:nvSpPr>
        <p:spPr>
          <a:xfrm>
            <a:off x="685947" y="1206588"/>
            <a:ext cx="10820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Opción 1</a:t>
            </a:r>
          </a:p>
        </p:txBody>
      </p:sp>
      <p:sp>
        <p:nvSpPr>
          <p:cNvPr id="276" name="Google Shape;276;gc6711e6b45_0_6"/>
          <p:cNvSpPr txBox="1"/>
          <p:nvPr/>
        </p:nvSpPr>
        <p:spPr>
          <a:xfrm>
            <a:off x="426475" y="6108800"/>
            <a:ext cx="1811410" cy="54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</a:rPr>
              <a:t>Fuente: Harvard Business Publishing</a:t>
            </a:r>
          </a:p>
        </p:txBody>
      </p:sp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C8B9A9A-7BE3-F44A-A604-37FF8D107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23" y="1301844"/>
            <a:ext cx="8597900" cy="528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45006-4B63-496C-AAEB-04CB7744EDA8}"/>
              </a:ext>
            </a:extLst>
          </p:cNvPr>
          <p:cNvSpPr txBox="1"/>
          <p:nvPr/>
        </p:nvSpPr>
        <p:spPr>
          <a:xfrm>
            <a:off x="2743200" y="1690825"/>
            <a:ext cx="12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INTERVALO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D4C73-0D13-4152-A100-797D839037DF}"/>
              </a:ext>
            </a:extLst>
          </p:cNvPr>
          <p:cNvSpPr txBox="1"/>
          <p:nvPr/>
        </p:nvSpPr>
        <p:spPr>
          <a:xfrm>
            <a:off x="2743200" y="3676268"/>
            <a:ext cx="12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INTERVALO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AF66E-8471-47E6-BED9-41B06DB0F376}"/>
              </a:ext>
            </a:extLst>
          </p:cNvPr>
          <p:cNvSpPr txBox="1"/>
          <p:nvPr/>
        </p:nvSpPr>
        <p:spPr>
          <a:xfrm>
            <a:off x="2827283" y="2265512"/>
            <a:ext cx="145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Bienvenida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652DD-78A2-43BF-A07E-7328CEA83015}"/>
              </a:ext>
            </a:extLst>
          </p:cNvPr>
          <p:cNvSpPr txBox="1"/>
          <p:nvPr/>
        </p:nvSpPr>
        <p:spPr>
          <a:xfrm>
            <a:off x="4466896" y="2291286"/>
            <a:ext cx="145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Activador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F112B-8F17-4BCC-A606-4E358E2EE097}"/>
              </a:ext>
            </a:extLst>
          </p:cNvPr>
          <p:cNvSpPr txBox="1"/>
          <p:nvPr/>
        </p:nvSpPr>
        <p:spPr>
          <a:xfrm>
            <a:off x="6106950" y="2209521"/>
            <a:ext cx="155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Presentación</a:t>
            </a:r>
            <a:r>
              <a:rPr lang="en-US" b="1" dirty="0">
                <a:solidFill>
                  <a:schemeClr val="bg2"/>
                </a:solidFill>
              </a:rPr>
              <a:t> A + </a:t>
            </a:r>
            <a:r>
              <a:rPr lang="en-US" b="1" dirty="0" err="1">
                <a:solidFill>
                  <a:schemeClr val="bg2"/>
                </a:solidFill>
              </a:rPr>
              <a:t>encuesta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C28F5-8446-45E3-81BA-829840C81FBB}"/>
              </a:ext>
            </a:extLst>
          </p:cNvPr>
          <p:cNvSpPr txBox="1"/>
          <p:nvPr/>
        </p:nvSpPr>
        <p:spPr>
          <a:xfrm>
            <a:off x="7746563" y="2209521"/>
            <a:ext cx="155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Trabajo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en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subgrupos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FCF80-9E3F-4D0A-9640-04E8A7870078}"/>
              </a:ext>
            </a:extLst>
          </p:cNvPr>
          <p:cNvSpPr txBox="1"/>
          <p:nvPr/>
        </p:nvSpPr>
        <p:spPr>
          <a:xfrm>
            <a:off x="9416394" y="2183564"/>
            <a:ext cx="145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Informes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rápidos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14A49-B975-4831-B03A-C3EB1464A371}"/>
              </a:ext>
            </a:extLst>
          </p:cNvPr>
          <p:cNvSpPr txBox="1"/>
          <p:nvPr/>
        </p:nvSpPr>
        <p:spPr>
          <a:xfrm>
            <a:off x="2865920" y="4230507"/>
            <a:ext cx="145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Pausa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AA1091-9C4A-41C0-8310-AAF44817492B}"/>
              </a:ext>
            </a:extLst>
          </p:cNvPr>
          <p:cNvSpPr txBox="1"/>
          <p:nvPr/>
        </p:nvSpPr>
        <p:spPr>
          <a:xfrm>
            <a:off x="4535751" y="4256281"/>
            <a:ext cx="129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Reactivador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284B3-2542-4A84-8073-E83BD014AFF7}"/>
              </a:ext>
            </a:extLst>
          </p:cNvPr>
          <p:cNvSpPr txBox="1"/>
          <p:nvPr/>
        </p:nvSpPr>
        <p:spPr>
          <a:xfrm>
            <a:off x="6023306" y="4148559"/>
            <a:ext cx="163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Presentación</a:t>
            </a:r>
            <a:r>
              <a:rPr lang="en-US" b="1" dirty="0">
                <a:solidFill>
                  <a:schemeClr val="bg2"/>
                </a:solidFill>
              </a:rPr>
              <a:t> B   + </a:t>
            </a:r>
            <a:r>
              <a:rPr lang="en-US" b="1" dirty="0" err="1">
                <a:solidFill>
                  <a:schemeClr val="bg2"/>
                </a:solidFill>
              </a:rPr>
              <a:t>PyR</a:t>
            </a:r>
            <a:r>
              <a:rPr lang="en-US" b="1" dirty="0">
                <a:solidFill>
                  <a:schemeClr val="bg2"/>
                </a:solidFill>
              </a:rPr>
              <a:t> por chat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B81C6C-3143-450A-93B2-BCE594E25BA0}"/>
              </a:ext>
            </a:extLst>
          </p:cNvPr>
          <p:cNvSpPr txBox="1"/>
          <p:nvPr/>
        </p:nvSpPr>
        <p:spPr>
          <a:xfrm>
            <a:off x="7662919" y="3984045"/>
            <a:ext cx="1620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Colaboración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en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documento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compartido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3C3D1-2B96-47FC-A7A7-950835A391D4}"/>
              </a:ext>
            </a:extLst>
          </p:cNvPr>
          <p:cNvSpPr txBox="1"/>
          <p:nvPr/>
        </p:nvSpPr>
        <p:spPr>
          <a:xfrm>
            <a:off x="9332750" y="3984045"/>
            <a:ext cx="1620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Informes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rápidos</a:t>
            </a:r>
            <a:r>
              <a:rPr lang="en-US" b="1" dirty="0">
                <a:solidFill>
                  <a:schemeClr val="bg2"/>
                </a:solidFill>
              </a:rPr>
              <a:t> y </a:t>
            </a:r>
            <a:r>
              <a:rPr lang="en-US" b="1" dirty="0" err="1">
                <a:solidFill>
                  <a:schemeClr val="bg2"/>
                </a:solidFill>
              </a:rPr>
              <a:t>próximos</a:t>
            </a:r>
            <a:r>
              <a:rPr lang="en-US" b="1" dirty="0">
                <a:solidFill>
                  <a:schemeClr val="bg2"/>
                </a:solidFill>
              </a:rPr>
              <a:t> pasos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BE930-478B-43A3-BAD5-13A8506EB8CD}"/>
              </a:ext>
            </a:extLst>
          </p:cNvPr>
          <p:cNvSpPr txBox="1"/>
          <p:nvPr/>
        </p:nvSpPr>
        <p:spPr>
          <a:xfrm>
            <a:off x="3825767" y="5707117"/>
            <a:ext cx="100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Descanso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9E44C7-9782-4ED3-9804-BF5B29DA3677}"/>
              </a:ext>
            </a:extLst>
          </p:cNvPr>
          <p:cNvSpPr txBox="1"/>
          <p:nvPr/>
        </p:nvSpPr>
        <p:spPr>
          <a:xfrm>
            <a:off x="5771058" y="5651413"/>
            <a:ext cx="118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Entrada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calor</a:t>
            </a:r>
            <a:r>
              <a:rPr lang="en-US" sz="1200" dirty="0"/>
              <a:t> y </a:t>
            </a:r>
            <a:r>
              <a:rPr lang="en-US" sz="1200" dirty="0" err="1"/>
              <a:t>vuelta</a:t>
            </a:r>
            <a:r>
              <a:rPr lang="en-US" sz="1200" dirty="0"/>
              <a:t> a la </a:t>
            </a:r>
            <a:r>
              <a:rPr lang="en-US" sz="1200" dirty="0" err="1"/>
              <a:t>calma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810BF8-E232-4A13-A30A-788693227C7A}"/>
              </a:ext>
            </a:extLst>
          </p:cNvPr>
          <p:cNvSpPr txBox="1"/>
          <p:nvPr/>
        </p:nvSpPr>
        <p:spPr>
          <a:xfrm>
            <a:off x="7894147" y="5681813"/>
            <a:ext cx="117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Actividad</a:t>
            </a:r>
            <a:endParaRPr lang="en-US" sz="1200" dirty="0"/>
          </a:p>
          <a:p>
            <a:r>
              <a:rPr lang="en-US" sz="1200" dirty="0" err="1"/>
              <a:t>moderada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AD006-1DCC-48FC-A39F-1FFD57592E3D}"/>
              </a:ext>
            </a:extLst>
          </p:cNvPr>
          <p:cNvSpPr txBox="1"/>
          <p:nvPr/>
        </p:nvSpPr>
        <p:spPr>
          <a:xfrm>
            <a:off x="10079421" y="5651413"/>
            <a:ext cx="10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Actividad</a:t>
            </a:r>
            <a:endParaRPr lang="en-US" sz="1200" dirty="0"/>
          </a:p>
          <a:p>
            <a:r>
              <a:rPr lang="en-US" sz="1200" dirty="0" err="1"/>
              <a:t>intensa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6711e6b45_0_12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Estructuración de una sesión</a:t>
            </a:r>
          </a:p>
        </p:txBody>
      </p:sp>
      <p:sp>
        <p:nvSpPr>
          <p:cNvPr id="282" name="Google Shape;282;gc6711e6b45_0_12"/>
          <p:cNvSpPr txBox="1">
            <a:spLocks noGrp="1"/>
          </p:cNvSpPr>
          <p:nvPr>
            <p:ph type="body" idx="1"/>
          </p:nvPr>
        </p:nvSpPr>
        <p:spPr>
          <a:xfrm>
            <a:off x="656022" y="1262113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Opción 2</a:t>
            </a:r>
          </a:p>
        </p:txBody>
      </p:sp>
      <p:sp>
        <p:nvSpPr>
          <p:cNvPr id="284" name="Google Shape;284;gc6711e6b45_0_12"/>
          <p:cNvSpPr txBox="1"/>
          <p:nvPr/>
        </p:nvSpPr>
        <p:spPr>
          <a:xfrm>
            <a:off x="887500" y="5843700"/>
            <a:ext cx="1523122" cy="36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 dirty="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</a:rPr>
              <a:t>Fuente: The Hows</a:t>
            </a:r>
          </a:p>
        </p:txBody>
      </p:sp>
      <p:pic>
        <p:nvPicPr>
          <p:cNvPr id="3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C13660F8-7C19-A34F-AB2A-366B548F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371600"/>
            <a:ext cx="104394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F1280-779A-4AEB-A322-0334106DEFD9}"/>
              </a:ext>
            </a:extLst>
          </p:cNvPr>
          <p:cNvSpPr txBox="1"/>
          <p:nvPr/>
        </p:nvSpPr>
        <p:spPr>
          <a:xfrm>
            <a:off x="715878" y="1262113"/>
            <a:ext cx="16947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Opción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108785A-9CD4-4AD3-8962-47A2F683B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19725"/>
              </p:ext>
            </p:extLst>
          </p:nvPr>
        </p:nvGraphicFramePr>
        <p:xfrm>
          <a:off x="1633770" y="3538258"/>
          <a:ext cx="10820100" cy="2169986"/>
        </p:xfrm>
        <a:graphic>
          <a:graphicData uri="http://schemas.openxmlformats.org/drawingml/2006/table">
            <a:tbl>
              <a:tblPr firstRow="1" bandRow="1">
                <a:tableStyleId>{3FA1C324-AA25-44CD-B609-54E7BF3950DB}</a:tableStyleId>
              </a:tblPr>
              <a:tblGrid>
                <a:gridCol w="1803350">
                  <a:extLst>
                    <a:ext uri="{9D8B030D-6E8A-4147-A177-3AD203B41FA5}">
                      <a16:colId xmlns:a16="http://schemas.microsoft.com/office/drawing/2014/main" val="2555228799"/>
                    </a:ext>
                  </a:extLst>
                </a:gridCol>
                <a:gridCol w="1803350">
                  <a:extLst>
                    <a:ext uri="{9D8B030D-6E8A-4147-A177-3AD203B41FA5}">
                      <a16:colId xmlns:a16="http://schemas.microsoft.com/office/drawing/2014/main" val="1847225632"/>
                    </a:ext>
                  </a:extLst>
                </a:gridCol>
                <a:gridCol w="1803350">
                  <a:extLst>
                    <a:ext uri="{9D8B030D-6E8A-4147-A177-3AD203B41FA5}">
                      <a16:colId xmlns:a16="http://schemas.microsoft.com/office/drawing/2014/main" val="2850579558"/>
                    </a:ext>
                  </a:extLst>
                </a:gridCol>
                <a:gridCol w="1803350">
                  <a:extLst>
                    <a:ext uri="{9D8B030D-6E8A-4147-A177-3AD203B41FA5}">
                      <a16:colId xmlns:a16="http://schemas.microsoft.com/office/drawing/2014/main" val="3699273697"/>
                    </a:ext>
                  </a:extLst>
                </a:gridCol>
                <a:gridCol w="1803350">
                  <a:extLst>
                    <a:ext uri="{9D8B030D-6E8A-4147-A177-3AD203B41FA5}">
                      <a16:colId xmlns:a16="http://schemas.microsoft.com/office/drawing/2014/main" val="2349757074"/>
                    </a:ext>
                  </a:extLst>
                </a:gridCol>
                <a:gridCol w="1803350">
                  <a:extLst>
                    <a:ext uri="{9D8B030D-6E8A-4147-A177-3AD203B41FA5}">
                      <a16:colId xmlns:a16="http://schemas.microsoft.com/office/drawing/2014/main" val="170871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Antes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Preparaciones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antes de la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sesión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para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el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facilitador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y los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participantes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Apertura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preliminares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mente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prepararse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la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colaboración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panorama general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Durante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Colaborar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juntos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tarea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que se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Cierre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Aclarar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obtener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panorama de lo que se ha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hecho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lo que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vendrá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Después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Seguimiento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13872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6711e6b45_0_2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Reflexión individual</a:t>
            </a:r>
          </a:p>
        </p:txBody>
      </p:sp>
      <p:sp>
        <p:nvSpPr>
          <p:cNvPr id="290" name="Google Shape;290;gc6711e6b45_0_28"/>
          <p:cNvSpPr txBox="1">
            <a:spLocks noGrp="1"/>
          </p:cNvSpPr>
          <p:nvPr>
            <p:ph type="body" idx="1"/>
          </p:nvPr>
        </p:nvSpPr>
        <p:spPr>
          <a:xfrm>
            <a:off x="656023" y="1190713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Aprendizaje clave</a:t>
            </a:r>
          </a:p>
        </p:txBody>
      </p:sp>
      <p:sp>
        <p:nvSpPr>
          <p:cNvPr id="291" name="Google Shape;291;gc6711e6b45_0_28"/>
          <p:cNvSpPr txBox="1">
            <a:spLocks noGrp="1"/>
          </p:cNvSpPr>
          <p:nvPr>
            <p:ph type="body" idx="2"/>
          </p:nvPr>
        </p:nvSpPr>
        <p:spPr>
          <a:xfrm>
            <a:off x="656025" y="1959425"/>
            <a:ext cx="10820100" cy="4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¿Qué aprendí el día de hoy? </a:t>
            </a:r>
          </a:p>
          <a:p>
            <a:pPr marL="45720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¿Cómo puedo utilizarlo? </a:t>
            </a:r>
          </a:p>
          <a:p>
            <a:pPr marL="45720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¿Sobre qué cosas estoy más tranquilo?</a:t>
            </a:r>
          </a:p>
          <a:p>
            <a:pPr marL="45720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¿Qué voy a hacer o intentar hacer de manera diferente?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881</Words>
  <Application>Microsoft Office PowerPoint</Application>
  <PresentationFormat>Widescreen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Helvetica Neue</vt:lpstr>
      <vt:lpstr>Office Theme</vt:lpstr>
      <vt:lpstr>PowerPoint Presentation</vt:lpstr>
      <vt:lpstr>¿Cómo está usted hoy?</vt:lpstr>
      <vt:lpstr>PowerPoint Presentation</vt:lpstr>
      <vt:lpstr>Estructura del curso</vt:lpstr>
      <vt:lpstr>PowerPoint Presentation</vt:lpstr>
      <vt:lpstr>Adaptación a la modalidad virtual</vt:lpstr>
      <vt:lpstr>Estructuración de una sesión</vt:lpstr>
      <vt:lpstr>Estructuración de una sesión</vt:lpstr>
      <vt:lpstr>Reflexión individual</vt:lpstr>
      <vt:lpstr>Estructura del curso</vt:lpstr>
      <vt:lpstr>PowerPoint Presentation</vt:lpstr>
      <vt:lpstr>Utilice la función de notas para responder lo siguiente (Vea las opciones, Notas, T) </vt:lpstr>
      <vt:lpstr>PowerPoint Presentation</vt:lpstr>
      <vt:lpstr>PowerPoint Presentation</vt:lpstr>
      <vt:lpstr>Evaluación del aprendizaje</vt:lpstr>
      <vt:lpstr>Evaluación de habilidades y comportamientos a distancia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María Laura Mazza</cp:lastModifiedBy>
  <cp:revision>6</cp:revision>
  <dcterms:created xsi:type="dcterms:W3CDTF">2017-12-20T18:51:03Z</dcterms:created>
  <dcterms:modified xsi:type="dcterms:W3CDTF">2021-07-20T23:33:33Z</dcterms:modified>
</cp:coreProperties>
</file>