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60" r:id="rId3"/>
    <p:sldId id="287" r:id="rId4"/>
    <p:sldId id="286" r:id="rId5"/>
    <p:sldId id="276" r:id="rId6"/>
    <p:sldId id="277" r:id="rId7"/>
    <p:sldId id="278" r:id="rId8"/>
    <p:sldId id="280" r:id="rId9"/>
    <p:sldId id="279" r:id="rId10"/>
    <p:sldId id="281" r:id="rId11"/>
    <p:sldId id="288" r:id="rId12"/>
    <p:sldId id="272" r:id="rId13"/>
    <p:sldId id="269" r:id="rId14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89" autoAdjust="0"/>
  </p:normalViewPr>
  <p:slideViewPr>
    <p:cSldViewPr>
      <p:cViewPr varScale="1">
        <p:scale>
          <a:sx n="60" d="100"/>
          <a:sy n="60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3D7EB-2872-46BA-B692-94F9392E7486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A4772-46C5-47E1-B0E9-E3541B822E5C}">
      <dgm:prSet phldrT="[Text]" custT="1"/>
      <dgm:spPr/>
      <dgm:t>
        <a:bodyPr/>
        <a:lstStyle/>
        <a:p>
          <a:r>
            <a:rPr lang="en-US" sz="1800" b="1" smtClean="0"/>
            <a:t>Grupo 1</a:t>
          </a:r>
          <a:endParaRPr lang="en-US" sz="1800" b="1" dirty="0"/>
        </a:p>
      </dgm:t>
    </dgm:pt>
    <dgm:pt modelId="{2E1CBF8D-17E5-4FF5-B8F8-618F93261D5B}" type="parTrans" cxnId="{40C6C3A5-CE79-4644-99F1-1EBAFE17D8B1}">
      <dgm:prSet/>
      <dgm:spPr/>
      <dgm:t>
        <a:bodyPr/>
        <a:lstStyle/>
        <a:p>
          <a:endParaRPr lang="en-US"/>
        </a:p>
      </dgm:t>
    </dgm:pt>
    <dgm:pt modelId="{AC0A7D1F-8799-4E8F-AEEC-069A68C8D93A}" type="sibTrans" cxnId="{40C6C3A5-CE79-4644-99F1-1EBAFE17D8B1}">
      <dgm:prSet/>
      <dgm:spPr/>
      <dgm:t>
        <a:bodyPr/>
        <a:lstStyle/>
        <a:p>
          <a:endParaRPr lang="en-US"/>
        </a:p>
      </dgm:t>
    </dgm:pt>
    <dgm:pt modelId="{0F380DB7-9BA6-4B9F-B3EC-9A7D257C0BC2}">
      <dgm:prSet custT="1"/>
      <dgm:spPr/>
      <dgm:t>
        <a:bodyPr/>
        <a:lstStyle/>
        <a:p>
          <a:r>
            <a:rPr lang="en-US" sz="1800" b="1" smtClean="0"/>
            <a:t>Grupo 2</a:t>
          </a:r>
          <a:endParaRPr lang="en-US" sz="1800" b="1" dirty="0"/>
        </a:p>
      </dgm:t>
    </dgm:pt>
    <dgm:pt modelId="{D2A46021-F688-41F5-B02A-E3194F950680}" type="parTrans" cxnId="{A7455A44-1FD0-4E3D-A43A-488D0FFCDD73}">
      <dgm:prSet/>
      <dgm:spPr/>
      <dgm:t>
        <a:bodyPr/>
        <a:lstStyle/>
        <a:p>
          <a:endParaRPr lang="en-US"/>
        </a:p>
      </dgm:t>
    </dgm:pt>
    <dgm:pt modelId="{4D439383-9D29-4CE7-8952-DE7027EBE58F}" type="sibTrans" cxnId="{A7455A44-1FD0-4E3D-A43A-488D0FFCDD73}">
      <dgm:prSet/>
      <dgm:spPr/>
      <dgm:t>
        <a:bodyPr/>
        <a:lstStyle/>
        <a:p>
          <a:endParaRPr lang="en-US"/>
        </a:p>
      </dgm:t>
    </dgm:pt>
    <dgm:pt modelId="{182EEBFC-20D7-42AB-896E-9C91D2718EAA}">
      <dgm:prSet custT="1"/>
      <dgm:spPr/>
      <dgm:t>
        <a:bodyPr/>
        <a:lstStyle/>
        <a:p>
          <a:r>
            <a:rPr lang="en-US" sz="1800" b="1" smtClean="0"/>
            <a:t>Grupo 3</a:t>
          </a:r>
          <a:endParaRPr lang="en-US" sz="1800" b="1" dirty="0"/>
        </a:p>
      </dgm:t>
    </dgm:pt>
    <dgm:pt modelId="{E62EE714-A6D8-4B24-B3B7-2C20CA5149FE}" type="parTrans" cxnId="{5E5E99C6-725B-4094-B54D-2772BA9AB60A}">
      <dgm:prSet/>
      <dgm:spPr/>
      <dgm:t>
        <a:bodyPr/>
        <a:lstStyle/>
        <a:p>
          <a:endParaRPr lang="en-US"/>
        </a:p>
      </dgm:t>
    </dgm:pt>
    <dgm:pt modelId="{2BD1F887-D7F5-4B6A-B8F6-895A1C3FE49F}" type="sibTrans" cxnId="{5E5E99C6-725B-4094-B54D-2772BA9AB60A}">
      <dgm:prSet/>
      <dgm:spPr/>
      <dgm:t>
        <a:bodyPr/>
        <a:lstStyle/>
        <a:p>
          <a:endParaRPr lang="en-US"/>
        </a:p>
      </dgm:t>
    </dgm:pt>
    <dgm:pt modelId="{FDDDFB53-A9BA-4F8A-AEC9-1F3E48C32F92}">
      <dgm:prSet custT="1"/>
      <dgm:spPr/>
      <dgm:t>
        <a:bodyPr/>
        <a:lstStyle/>
        <a:p>
          <a:r>
            <a:rPr lang="en-US" sz="1800" b="1" smtClean="0"/>
            <a:t>Grupo 4</a:t>
          </a:r>
          <a:endParaRPr lang="en-US" sz="1800" b="1" dirty="0"/>
        </a:p>
      </dgm:t>
    </dgm:pt>
    <dgm:pt modelId="{C94E5E8D-7493-406E-9A56-25E3C8327B5B}" type="parTrans" cxnId="{58D4B568-20B5-4719-911E-BB3D2685D5FF}">
      <dgm:prSet/>
      <dgm:spPr/>
      <dgm:t>
        <a:bodyPr/>
        <a:lstStyle/>
        <a:p>
          <a:endParaRPr lang="en-US"/>
        </a:p>
      </dgm:t>
    </dgm:pt>
    <dgm:pt modelId="{A88DA056-403C-4962-862C-EE8563BFFAA8}" type="sibTrans" cxnId="{58D4B568-20B5-4719-911E-BB3D2685D5FF}">
      <dgm:prSet/>
      <dgm:spPr/>
      <dgm:t>
        <a:bodyPr/>
        <a:lstStyle/>
        <a:p>
          <a:endParaRPr lang="en-US"/>
        </a:p>
      </dgm:t>
    </dgm:pt>
    <dgm:pt modelId="{BDF01D73-71F4-40B3-A449-32E21C5E4C20}">
      <dgm:prSet phldrT="[Text]" custT="1"/>
      <dgm:spPr/>
      <dgm:t>
        <a:bodyPr/>
        <a:lstStyle/>
        <a:p>
          <a:r>
            <a:rPr lang="en-US" sz="1800" b="1" dirty="0" err="1" smtClean="0"/>
            <a:t>Emergencias</a:t>
          </a:r>
          <a:r>
            <a:rPr lang="en-US" sz="1800" b="1" dirty="0" smtClean="0"/>
            <a:t> </a:t>
          </a:r>
          <a:r>
            <a:rPr lang="en-US" sz="1800" b="1" dirty="0" err="1" smtClean="0"/>
            <a:t>pasadas</a:t>
          </a:r>
          <a:r>
            <a:rPr lang="en-US" sz="1800" b="1" dirty="0" smtClean="0"/>
            <a:t>  </a:t>
          </a:r>
          <a:endParaRPr lang="en-US" sz="1800" b="1" dirty="0"/>
        </a:p>
      </dgm:t>
    </dgm:pt>
    <dgm:pt modelId="{D621B490-C06B-4F83-B135-A90F1249723C}" type="parTrans" cxnId="{002F4E9A-5A45-4C51-B317-BB7E29CCD12F}">
      <dgm:prSet/>
      <dgm:spPr/>
      <dgm:t>
        <a:bodyPr/>
        <a:lstStyle/>
        <a:p>
          <a:endParaRPr lang="en-US"/>
        </a:p>
      </dgm:t>
    </dgm:pt>
    <dgm:pt modelId="{479D3D6B-C260-490B-AF0F-1E27E679EFEB}" type="sibTrans" cxnId="{002F4E9A-5A45-4C51-B317-BB7E29CCD12F}">
      <dgm:prSet/>
      <dgm:spPr/>
      <dgm:t>
        <a:bodyPr/>
        <a:lstStyle/>
        <a:p>
          <a:endParaRPr lang="en-US"/>
        </a:p>
      </dgm:t>
    </dgm:pt>
    <dgm:pt modelId="{68D7E214-AF07-4870-9D4F-358EA7425515}">
      <dgm:prSet phldrT="[Text]" custT="1"/>
      <dgm:spPr/>
      <dgm:t>
        <a:bodyPr/>
        <a:lstStyle/>
        <a:p>
          <a:r>
            <a:rPr lang="en-US" sz="1500" dirty="0" smtClean="0"/>
            <a:t>  </a:t>
          </a:r>
          <a:r>
            <a:rPr lang="en-US" sz="1500" dirty="0" err="1" smtClean="0"/>
            <a:t>Fortalezas</a:t>
          </a:r>
          <a:r>
            <a:rPr lang="en-US" sz="1500" dirty="0" smtClean="0"/>
            <a:t> y </a:t>
          </a:r>
          <a:r>
            <a:rPr lang="en-US" sz="1500" dirty="0" err="1" smtClean="0"/>
            <a:t>retos</a:t>
          </a:r>
          <a:endParaRPr lang="en-US" sz="1500" dirty="0"/>
        </a:p>
      </dgm:t>
    </dgm:pt>
    <dgm:pt modelId="{CDEE0EB2-EC6B-4E5D-BF42-5834869DA29B}" type="parTrans" cxnId="{B71352EF-317B-4924-A454-5205C9D1BCD2}">
      <dgm:prSet/>
      <dgm:spPr/>
      <dgm:t>
        <a:bodyPr/>
        <a:lstStyle/>
        <a:p>
          <a:endParaRPr lang="en-US"/>
        </a:p>
      </dgm:t>
    </dgm:pt>
    <dgm:pt modelId="{25E73FFD-873F-484B-81C0-99209240908B}" type="sibTrans" cxnId="{B71352EF-317B-4924-A454-5205C9D1BCD2}">
      <dgm:prSet/>
      <dgm:spPr/>
      <dgm:t>
        <a:bodyPr/>
        <a:lstStyle/>
        <a:p>
          <a:endParaRPr lang="en-US"/>
        </a:p>
      </dgm:t>
    </dgm:pt>
    <dgm:pt modelId="{B5B92026-9653-4879-A324-C35A5C780793}">
      <dgm:prSet custT="1"/>
      <dgm:spPr/>
      <dgm:t>
        <a:bodyPr/>
        <a:lstStyle/>
        <a:p>
          <a:r>
            <a:rPr lang="en-US" sz="1800" b="1" dirty="0" err="1" smtClean="0"/>
            <a:t>Emergencias</a:t>
          </a:r>
          <a:r>
            <a:rPr lang="en-US" sz="1800" b="1" dirty="0" smtClean="0"/>
            <a:t> </a:t>
          </a:r>
          <a:r>
            <a:rPr lang="en-US" sz="1800" b="1" dirty="0" err="1" smtClean="0"/>
            <a:t>probables</a:t>
          </a:r>
          <a:endParaRPr lang="en-US" sz="1800" b="1" dirty="0"/>
        </a:p>
      </dgm:t>
    </dgm:pt>
    <dgm:pt modelId="{FB27D65F-E1F9-4F5B-9F3D-93DCA70BA4B1}" type="parTrans" cxnId="{046DFAD6-9F76-419E-83FD-79F83B4882DE}">
      <dgm:prSet/>
      <dgm:spPr/>
      <dgm:t>
        <a:bodyPr/>
        <a:lstStyle/>
        <a:p>
          <a:endParaRPr lang="en-US"/>
        </a:p>
      </dgm:t>
    </dgm:pt>
    <dgm:pt modelId="{57124C9F-DE87-4C1C-8819-5D288AFBF833}" type="sibTrans" cxnId="{046DFAD6-9F76-419E-83FD-79F83B4882DE}">
      <dgm:prSet/>
      <dgm:spPr/>
      <dgm:t>
        <a:bodyPr/>
        <a:lstStyle/>
        <a:p>
          <a:endParaRPr lang="en-US"/>
        </a:p>
      </dgm:t>
    </dgm:pt>
    <dgm:pt modelId="{45041082-B01E-4266-82D4-2B5A355B9A3B}">
      <dgm:prSet/>
      <dgm:spPr/>
      <dgm:t>
        <a:bodyPr/>
        <a:lstStyle/>
        <a:p>
          <a:r>
            <a:rPr lang="en-US" sz="1500" dirty="0" smtClean="0"/>
            <a:t>  </a:t>
          </a:r>
          <a:r>
            <a:rPr lang="en-US" sz="1500" dirty="0" err="1" smtClean="0"/>
            <a:t>Dónde</a:t>
          </a:r>
          <a:r>
            <a:rPr lang="en-US" sz="1500" dirty="0" smtClean="0"/>
            <a:t>? </a:t>
          </a:r>
          <a:r>
            <a:rPr lang="en-US" sz="1500" dirty="0" err="1" smtClean="0"/>
            <a:t>Respuesta</a:t>
          </a:r>
          <a:r>
            <a:rPr lang="en-US" sz="1500" dirty="0" smtClean="0"/>
            <a:t> </a:t>
          </a:r>
          <a:r>
            <a:rPr lang="en-US" sz="1500" dirty="0" err="1" smtClean="0"/>
            <a:t>disponible</a:t>
          </a:r>
          <a:r>
            <a:rPr lang="en-US" sz="1500" dirty="0" smtClean="0"/>
            <a:t>? </a:t>
          </a:r>
          <a:r>
            <a:rPr lang="en-US" sz="1500" dirty="0" err="1" smtClean="0"/>
            <a:t>Cómo</a:t>
          </a:r>
          <a:r>
            <a:rPr lang="en-US" sz="1500" dirty="0" smtClean="0"/>
            <a:t>? </a:t>
          </a:r>
          <a:r>
            <a:rPr lang="en-US" sz="1500" dirty="0" err="1" smtClean="0"/>
            <a:t>Estructuras</a:t>
          </a:r>
          <a:r>
            <a:rPr lang="en-US" sz="1500" dirty="0" smtClean="0"/>
            <a:t> </a:t>
          </a:r>
          <a:r>
            <a:rPr lang="en-US" sz="1500" dirty="0" err="1" smtClean="0"/>
            <a:t>existentes</a:t>
          </a:r>
          <a:r>
            <a:rPr lang="en-US" sz="1500" dirty="0" smtClean="0"/>
            <a:t>, etc.</a:t>
          </a:r>
          <a:endParaRPr lang="en-US" sz="1500" dirty="0"/>
        </a:p>
      </dgm:t>
    </dgm:pt>
    <dgm:pt modelId="{30545AA9-E4E4-41D6-85B7-C41CC5F0643A}" type="parTrans" cxnId="{56AE27E5-3E4A-4372-A7C5-91C970FBD916}">
      <dgm:prSet/>
      <dgm:spPr/>
      <dgm:t>
        <a:bodyPr/>
        <a:lstStyle/>
        <a:p>
          <a:endParaRPr lang="en-US"/>
        </a:p>
      </dgm:t>
    </dgm:pt>
    <dgm:pt modelId="{15E05838-2018-4EB9-AE59-93E781FA2DEC}" type="sibTrans" cxnId="{56AE27E5-3E4A-4372-A7C5-91C970FBD916}">
      <dgm:prSet/>
      <dgm:spPr/>
      <dgm:t>
        <a:bodyPr/>
        <a:lstStyle/>
        <a:p>
          <a:endParaRPr lang="en-US"/>
        </a:p>
      </dgm:t>
    </dgm:pt>
    <dgm:pt modelId="{201E2088-8722-4607-A63B-F4CFE606176D}">
      <dgm:prSet custT="1"/>
      <dgm:spPr/>
      <dgm:t>
        <a:bodyPr/>
        <a:lstStyle/>
        <a:p>
          <a:r>
            <a:rPr lang="en-US" sz="1800" b="1" dirty="0" err="1" smtClean="0"/>
            <a:t>Mapeo</a:t>
          </a:r>
          <a:r>
            <a:rPr lang="en-US" sz="1800" b="1" dirty="0" smtClean="0"/>
            <a:t> de </a:t>
          </a:r>
          <a:r>
            <a:rPr lang="en-US" sz="1800" b="1" dirty="0" err="1" smtClean="0"/>
            <a:t>sistemas</a:t>
          </a:r>
          <a:r>
            <a:rPr lang="en-US" sz="1800" b="1" dirty="0" smtClean="0"/>
            <a:t> de PI</a:t>
          </a:r>
          <a:endParaRPr lang="en-US" sz="1800" b="1" dirty="0"/>
        </a:p>
      </dgm:t>
    </dgm:pt>
    <dgm:pt modelId="{A549FF4D-DD3F-4F68-8658-365BFD475B11}" type="parTrans" cxnId="{F5716A56-09C6-462B-9DAD-ACA60B4CA0D0}">
      <dgm:prSet/>
      <dgm:spPr/>
      <dgm:t>
        <a:bodyPr/>
        <a:lstStyle/>
        <a:p>
          <a:endParaRPr lang="en-US"/>
        </a:p>
      </dgm:t>
    </dgm:pt>
    <dgm:pt modelId="{B7D116DA-2486-4751-99CC-415A324F0B2E}" type="sibTrans" cxnId="{F5716A56-09C6-462B-9DAD-ACA60B4CA0D0}">
      <dgm:prSet/>
      <dgm:spPr/>
      <dgm:t>
        <a:bodyPr/>
        <a:lstStyle/>
        <a:p>
          <a:endParaRPr lang="en-US"/>
        </a:p>
      </dgm:t>
    </dgm:pt>
    <dgm:pt modelId="{F93B8F59-3F1A-42A4-BAA5-6BCF2FD500C5}">
      <dgm:prSet/>
      <dgm:spPr/>
      <dgm:t>
        <a:bodyPr/>
        <a:lstStyle/>
        <a:p>
          <a:r>
            <a:rPr lang="en-US" sz="1500" dirty="0" smtClean="0"/>
            <a:t>  </a:t>
          </a:r>
          <a:r>
            <a:rPr lang="en-US" sz="1500" dirty="0" err="1" smtClean="0"/>
            <a:t>Nivel</a:t>
          </a:r>
          <a:r>
            <a:rPr lang="en-US" sz="1500" dirty="0" smtClean="0"/>
            <a:t> </a:t>
          </a:r>
          <a:r>
            <a:rPr lang="en-US" sz="1500" dirty="0" err="1" smtClean="0"/>
            <a:t>nacional</a:t>
          </a:r>
          <a:r>
            <a:rPr lang="en-US" sz="1500" dirty="0" smtClean="0"/>
            <a:t> y local</a:t>
          </a:r>
          <a:endParaRPr lang="en-US" sz="1500" dirty="0"/>
        </a:p>
      </dgm:t>
    </dgm:pt>
    <dgm:pt modelId="{B797EFA9-D1BE-4608-B4E7-DC579C611B54}" type="parTrans" cxnId="{3FA00185-727F-4928-B9F7-86578CD85841}">
      <dgm:prSet/>
      <dgm:spPr/>
      <dgm:t>
        <a:bodyPr/>
        <a:lstStyle/>
        <a:p>
          <a:endParaRPr lang="en-US"/>
        </a:p>
      </dgm:t>
    </dgm:pt>
    <dgm:pt modelId="{6448AB2B-C83C-4764-B7C9-5F096A50E9BD}" type="sibTrans" cxnId="{3FA00185-727F-4928-B9F7-86578CD85841}">
      <dgm:prSet/>
      <dgm:spPr/>
      <dgm:t>
        <a:bodyPr/>
        <a:lstStyle/>
        <a:p>
          <a:endParaRPr lang="en-US"/>
        </a:p>
      </dgm:t>
    </dgm:pt>
    <dgm:pt modelId="{D021A7D2-94FE-427B-934F-6C1082A73365}">
      <dgm:prSet custT="1"/>
      <dgm:spPr/>
      <dgm:t>
        <a:bodyPr/>
        <a:lstStyle/>
        <a:p>
          <a:r>
            <a:rPr lang="en-US" sz="1800" b="1" dirty="0" err="1" smtClean="0"/>
            <a:t>Mecanismos</a:t>
          </a:r>
          <a:r>
            <a:rPr lang="en-US" sz="1800" b="1" dirty="0" smtClean="0"/>
            <a:t> de </a:t>
          </a:r>
          <a:r>
            <a:rPr lang="en-US" sz="1800" b="1" dirty="0" err="1" smtClean="0"/>
            <a:t>coordinación</a:t>
          </a:r>
          <a:r>
            <a:rPr lang="en-US" sz="1800" b="1" dirty="0" smtClean="0"/>
            <a:t> </a:t>
          </a:r>
          <a:r>
            <a:rPr lang="en-US" sz="1800" b="1" dirty="0" err="1" smtClean="0"/>
            <a:t>existentes</a:t>
          </a:r>
          <a:endParaRPr lang="en-US" sz="1800" b="1" dirty="0"/>
        </a:p>
      </dgm:t>
    </dgm:pt>
    <dgm:pt modelId="{59F61ADC-2047-41D1-BAED-2B9014CEC79B}" type="parTrans" cxnId="{3E02EB8A-A41C-4F85-ABAF-A463273E92E7}">
      <dgm:prSet/>
      <dgm:spPr/>
      <dgm:t>
        <a:bodyPr/>
        <a:lstStyle/>
        <a:p>
          <a:endParaRPr lang="en-US"/>
        </a:p>
      </dgm:t>
    </dgm:pt>
    <dgm:pt modelId="{B590C82C-544C-4B9C-87A8-E20EB908C4E7}" type="sibTrans" cxnId="{3E02EB8A-A41C-4F85-ABAF-A463273E92E7}">
      <dgm:prSet/>
      <dgm:spPr/>
      <dgm:t>
        <a:bodyPr/>
        <a:lstStyle/>
        <a:p>
          <a:endParaRPr lang="en-US"/>
        </a:p>
      </dgm:t>
    </dgm:pt>
    <dgm:pt modelId="{4D5B5624-40EB-4FB3-8A67-1E916752EA31}">
      <dgm:prSet/>
      <dgm:spPr/>
      <dgm:t>
        <a:bodyPr/>
        <a:lstStyle/>
        <a:p>
          <a:r>
            <a:rPr lang="en-US" sz="1500" dirty="0" smtClean="0"/>
            <a:t>  </a:t>
          </a:r>
          <a:r>
            <a:rPr lang="en-US" sz="1500" dirty="0" err="1" smtClean="0"/>
            <a:t>Fortalezas</a:t>
          </a:r>
          <a:r>
            <a:rPr lang="en-US" sz="1500" dirty="0" smtClean="0"/>
            <a:t> y </a:t>
          </a:r>
          <a:r>
            <a:rPr lang="en-US" sz="1500" dirty="0" err="1" smtClean="0"/>
            <a:t>retos</a:t>
          </a:r>
          <a:endParaRPr lang="en-US" sz="1500" dirty="0"/>
        </a:p>
      </dgm:t>
    </dgm:pt>
    <dgm:pt modelId="{8DC0CF57-4BC1-4814-B3B0-B624FDB31951}" type="parTrans" cxnId="{D6C4F3DB-AD27-42DE-B131-B1C4401C4B14}">
      <dgm:prSet/>
      <dgm:spPr/>
      <dgm:t>
        <a:bodyPr/>
        <a:lstStyle/>
        <a:p>
          <a:endParaRPr lang="en-US"/>
        </a:p>
      </dgm:t>
    </dgm:pt>
    <dgm:pt modelId="{C6E1256F-C123-4720-BB2F-5A50FAD543DB}" type="sibTrans" cxnId="{D6C4F3DB-AD27-42DE-B131-B1C4401C4B14}">
      <dgm:prSet/>
      <dgm:spPr/>
      <dgm:t>
        <a:bodyPr/>
        <a:lstStyle/>
        <a:p>
          <a:endParaRPr lang="en-US"/>
        </a:p>
      </dgm:t>
    </dgm:pt>
    <dgm:pt modelId="{9B79ED6F-3E95-4FF6-94AA-426034102637}" type="pres">
      <dgm:prSet presAssocID="{A783D7EB-2872-46BA-B692-94F9392E74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99CAF6-92CB-40E6-A3D5-B8ACF59A1A20}" type="pres">
      <dgm:prSet presAssocID="{D59A4772-46C5-47E1-B0E9-E3541B822E5C}" presName="composite" presStyleCnt="0"/>
      <dgm:spPr/>
      <dgm:t>
        <a:bodyPr/>
        <a:lstStyle/>
        <a:p>
          <a:endParaRPr lang="es-ES"/>
        </a:p>
      </dgm:t>
    </dgm:pt>
    <dgm:pt modelId="{BEC3947E-CCA9-4DFE-A76F-61BCBE7DE1D5}" type="pres">
      <dgm:prSet presAssocID="{D59A4772-46C5-47E1-B0E9-E3541B822E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5C59F-5EF9-4C53-8558-734F82B4779E}" type="pres">
      <dgm:prSet presAssocID="{D59A4772-46C5-47E1-B0E9-E3541B822E5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A9AE-D792-4106-A3CA-6EFBBDA3B017}" type="pres">
      <dgm:prSet presAssocID="{AC0A7D1F-8799-4E8F-AEEC-069A68C8D93A}" presName="sp" presStyleCnt="0"/>
      <dgm:spPr/>
      <dgm:t>
        <a:bodyPr/>
        <a:lstStyle/>
        <a:p>
          <a:endParaRPr lang="es-ES"/>
        </a:p>
      </dgm:t>
    </dgm:pt>
    <dgm:pt modelId="{224BBA26-FDE5-451A-A40D-40197663E005}" type="pres">
      <dgm:prSet presAssocID="{0F380DB7-9BA6-4B9F-B3EC-9A7D257C0BC2}" presName="composite" presStyleCnt="0"/>
      <dgm:spPr/>
      <dgm:t>
        <a:bodyPr/>
        <a:lstStyle/>
        <a:p>
          <a:endParaRPr lang="es-ES"/>
        </a:p>
      </dgm:t>
    </dgm:pt>
    <dgm:pt modelId="{40C3A952-66D2-4E77-A119-012EF6E57040}" type="pres">
      <dgm:prSet presAssocID="{0F380DB7-9BA6-4B9F-B3EC-9A7D257C0BC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09F23-F12B-47E2-A071-773D60469DB2}" type="pres">
      <dgm:prSet presAssocID="{0F380DB7-9BA6-4B9F-B3EC-9A7D257C0BC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C4C20-F0D3-4EAF-BD15-E48EEB2B16FB}" type="pres">
      <dgm:prSet presAssocID="{4D439383-9D29-4CE7-8952-DE7027EBE58F}" presName="sp" presStyleCnt="0"/>
      <dgm:spPr/>
      <dgm:t>
        <a:bodyPr/>
        <a:lstStyle/>
        <a:p>
          <a:endParaRPr lang="es-ES"/>
        </a:p>
      </dgm:t>
    </dgm:pt>
    <dgm:pt modelId="{3EA371FB-C9B9-4CD6-AB5C-B3436E7E338C}" type="pres">
      <dgm:prSet presAssocID="{182EEBFC-20D7-42AB-896E-9C91D2718EAA}" presName="composite" presStyleCnt="0"/>
      <dgm:spPr/>
      <dgm:t>
        <a:bodyPr/>
        <a:lstStyle/>
        <a:p>
          <a:endParaRPr lang="es-ES"/>
        </a:p>
      </dgm:t>
    </dgm:pt>
    <dgm:pt modelId="{1B9DCB28-EC29-44DC-B79C-3AD3E098656A}" type="pres">
      <dgm:prSet presAssocID="{182EEBFC-20D7-42AB-896E-9C91D2718EA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4145A-E25E-421C-B3FB-8190FAC6C07E}" type="pres">
      <dgm:prSet presAssocID="{182EEBFC-20D7-42AB-896E-9C91D2718EA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01FCA-DECA-43F9-92BC-035D0ECC3D87}" type="pres">
      <dgm:prSet presAssocID="{2BD1F887-D7F5-4B6A-B8F6-895A1C3FE49F}" presName="sp" presStyleCnt="0"/>
      <dgm:spPr/>
      <dgm:t>
        <a:bodyPr/>
        <a:lstStyle/>
        <a:p>
          <a:endParaRPr lang="es-ES"/>
        </a:p>
      </dgm:t>
    </dgm:pt>
    <dgm:pt modelId="{A96B11F9-1A70-4DED-A65C-A7AF8C14FAE3}" type="pres">
      <dgm:prSet presAssocID="{FDDDFB53-A9BA-4F8A-AEC9-1F3E48C32F92}" presName="composite" presStyleCnt="0"/>
      <dgm:spPr/>
      <dgm:t>
        <a:bodyPr/>
        <a:lstStyle/>
        <a:p>
          <a:endParaRPr lang="es-ES"/>
        </a:p>
      </dgm:t>
    </dgm:pt>
    <dgm:pt modelId="{597323BF-5A18-4AB0-A765-5C5B0DA2FF7C}" type="pres">
      <dgm:prSet presAssocID="{FDDDFB53-A9BA-4F8A-AEC9-1F3E48C32F9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A2514-6A1E-43B8-8FA7-1455941F557F}" type="pres">
      <dgm:prSet presAssocID="{FDDDFB53-A9BA-4F8A-AEC9-1F3E48C32F9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4B568-20B5-4719-911E-BB3D2685D5FF}" srcId="{A783D7EB-2872-46BA-B692-94F9392E7486}" destId="{FDDDFB53-A9BA-4F8A-AEC9-1F3E48C32F92}" srcOrd="3" destOrd="0" parTransId="{C94E5E8D-7493-406E-9A56-25E3C8327B5B}" sibTransId="{A88DA056-403C-4962-862C-EE8563BFFAA8}"/>
    <dgm:cxn modelId="{2B3EAC4F-2095-40BD-A7C1-9C3BFFEC4F93}" type="presOf" srcId="{B5B92026-9653-4879-A324-C35A5C780793}" destId="{ADB09F23-F12B-47E2-A071-773D60469DB2}" srcOrd="0" destOrd="0" presId="urn:microsoft.com/office/officeart/2005/8/layout/chevron2"/>
    <dgm:cxn modelId="{B71352EF-317B-4924-A454-5205C9D1BCD2}" srcId="{D59A4772-46C5-47E1-B0E9-E3541B822E5C}" destId="{68D7E214-AF07-4870-9D4F-358EA7425515}" srcOrd="1" destOrd="0" parTransId="{CDEE0EB2-EC6B-4E5D-BF42-5834869DA29B}" sibTransId="{25E73FFD-873F-484B-81C0-99209240908B}"/>
    <dgm:cxn modelId="{56AE27E5-3E4A-4372-A7C5-91C970FBD916}" srcId="{0F380DB7-9BA6-4B9F-B3EC-9A7D257C0BC2}" destId="{45041082-B01E-4266-82D4-2B5A355B9A3B}" srcOrd="1" destOrd="0" parTransId="{30545AA9-E4E4-41D6-85B7-C41CC5F0643A}" sibTransId="{15E05838-2018-4EB9-AE59-93E781FA2DEC}"/>
    <dgm:cxn modelId="{5E5E99C6-725B-4094-B54D-2772BA9AB60A}" srcId="{A783D7EB-2872-46BA-B692-94F9392E7486}" destId="{182EEBFC-20D7-42AB-896E-9C91D2718EAA}" srcOrd="2" destOrd="0" parTransId="{E62EE714-A6D8-4B24-B3B7-2C20CA5149FE}" sibTransId="{2BD1F887-D7F5-4B6A-B8F6-895A1C3FE49F}"/>
    <dgm:cxn modelId="{046DFAD6-9F76-419E-83FD-79F83B4882DE}" srcId="{0F380DB7-9BA6-4B9F-B3EC-9A7D257C0BC2}" destId="{B5B92026-9653-4879-A324-C35A5C780793}" srcOrd="0" destOrd="0" parTransId="{FB27D65F-E1F9-4F5B-9F3D-93DCA70BA4B1}" sibTransId="{57124C9F-DE87-4C1C-8819-5D288AFBF833}"/>
    <dgm:cxn modelId="{A7455A44-1FD0-4E3D-A43A-488D0FFCDD73}" srcId="{A783D7EB-2872-46BA-B692-94F9392E7486}" destId="{0F380DB7-9BA6-4B9F-B3EC-9A7D257C0BC2}" srcOrd="1" destOrd="0" parTransId="{D2A46021-F688-41F5-B02A-E3194F950680}" sibTransId="{4D439383-9D29-4CE7-8952-DE7027EBE58F}"/>
    <dgm:cxn modelId="{53052E11-E13F-4768-982B-B35AE6D3DF94}" type="presOf" srcId="{FDDDFB53-A9BA-4F8A-AEC9-1F3E48C32F92}" destId="{597323BF-5A18-4AB0-A765-5C5B0DA2FF7C}" srcOrd="0" destOrd="0" presId="urn:microsoft.com/office/officeart/2005/8/layout/chevron2"/>
    <dgm:cxn modelId="{3E02EB8A-A41C-4F85-ABAF-A463273E92E7}" srcId="{FDDDFB53-A9BA-4F8A-AEC9-1F3E48C32F92}" destId="{D021A7D2-94FE-427B-934F-6C1082A73365}" srcOrd="0" destOrd="0" parTransId="{59F61ADC-2047-41D1-BAED-2B9014CEC79B}" sibTransId="{B590C82C-544C-4B9C-87A8-E20EB908C4E7}"/>
    <dgm:cxn modelId="{40C6C3A5-CE79-4644-99F1-1EBAFE17D8B1}" srcId="{A783D7EB-2872-46BA-B692-94F9392E7486}" destId="{D59A4772-46C5-47E1-B0E9-E3541B822E5C}" srcOrd="0" destOrd="0" parTransId="{2E1CBF8D-17E5-4FF5-B8F8-618F93261D5B}" sibTransId="{AC0A7D1F-8799-4E8F-AEEC-069A68C8D93A}"/>
    <dgm:cxn modelId="{62A61D64-4494-428E-8F02-E8960BDABBAB}" type="presOf" srcId="{F93B8F59-3F1A-42A4-BAA5-6BCF2FD500C5}" destId="{ABF4145A-E25E-421C-B3FB-8190FAC6C07E}" srcOrd="0" destOrd="1" presId="urn:microsoft.com/office/officeart/2005/8/layout/chevron2"/>
    <dgm:cxn modelId="{002F4E9A-5A45-4C51-B317-BB7E29CCD12F}" srcId="{D59A4772-46C5-47E1-B0E9-E3541B822E5C}" destId="{BDF01D73-71F4-40B3-A449-32E21C5E4C20}" srcOrd="0" destOrd="0" parTransId="{D621B490-C06B-4F83-B135-A90F1249723C}" sibTransId="{479D3D6B-C260-490B-AF0F-1E27E679EFEB}"/>
    <dgm:cxn modelId="{F5716A56-09C6-462B-9DAD-ACA60B4CA0D0}" srcId="{182EEBFC-20D7-42AB-896E-9C91D2718EAA}" destId="{201E2088-8722-4607-A63B-F4CFE606176D}" srcOrd="0" destOrd="0" parTransId="{A549FF4D-DD3F-4F68-8658-365BFD475B11}" sibTransId="{B7D116DA-2486-4751-99CC-415A324F0B2E}"/>
    <dgm:cxn modelId="{103D7CDE-3C3C-455A-B0D2-4F9E136325A8}" type="presOf" srcId="{182EEBFC-20D7-42AB-896E-9C91D2718EAA}" destId="{1B9DCB28-EC29-44DC-B79C-3AD3E098656A}" srcOrd="0" destOrd="0" presId="urn:microsoft.com/office/officeart/2005/8/layout/chevron2"/>
    <dgm:cxn modelId="{9F2C424E-D449-4A4A-9DDD-1D17D720A1BE}" type="presOf" srcId="{45041082-B01E-4266-82D4-2B5A355B9A3B}" destId="{ADB09F23-F12B-47E2-A071-773D60469DB2}" srcOrd="0" destOrd="1" presId="urn:microsoft.com/office/officeart/2005/8/layout/chevron2"/>
    <dgm:cxn modelId="{0938D6A0-D98B-4E64-86E5-D688ADCC3D92}" type="presOf" srcId="{68D7E214-AF07-4870-9D4F-358EA7425515}" destId="{C095C59F-5EF9-4C53-8558-734F82B4779E}" srcOrd="0" destOrd="1" presId="urn:microsoft.com/office/officeart/2005/8/layout/chevron2"/>
    <dgm:cxn modelId="{7F77E83C-B4C7-4688-9E54-A09C2008EDF4}" type="presOf" srcId="{201E2088-8722-4607-A63B-F4CFE606176D}" destId="{ABF4145A-E25E-421C-B3FB-8190FAC6C07E}" srcOrd="0" destOrd="0" presId="urn:microsoft.com/office/officeart/2005/8/layout/chevron2"/>
    <dgm:cxn modelId="{0EEF0E91-950B-4D0F-91B6-904C661A07E9}" type="presOf" srcId="{4D5B5624-40EB-4FB3-8A67-1E916752EA31}" destId="{9B0A2514-6A1E-43B8-8FA7-1455941F557F}" srcOrd="0" destOrd="1" presId="urn:microsoft.com/office/officeart/2005/8/layout/chevron2"/>
    <dgm:cxn modelId="{13759E7E-347E-4453-A41F-574FEECC85E9}" type="presOf" srcId="{D59A4772-46C5-47E1-B0E9-E3541B822E5C}" destId="{BEC3947E-CCA9-4DFE-A76F-61BCBE7DE1D5}" srcOrd="0" destOrd="0" presId="urn:microsoft.com/office/officeart/2005/8/layout/chevron2"/>
    <dgm:cxn modelId="{3FA00185-727F-4928-B9F7-86578CD85841}" srcId="{182EEBFC-20D7-42AB-896E-9C91D2718EAA}" destId="{F93B8F59-3F1A-42A4-BAA5-6BCF2FD500C5}" srcOrd="1" destOrd="0" parTransId="{B797EFA9-D1BE-4608-B4E7-DC579C611B54}" sibTransId="{6448AB2B-C83C-4764-B7C9-5F096A50E9BD}"/>
    <dgm:cxn modelId="{DB4C59EF-317C-460C-A407-36E03149DDD7}" type="presOf" srcId="{D021A7D2-94FE-427B-934F-6C1082A73365}" destId="{9B0A2514-6A1E-43B8-8FA7-1455941F557F}" srcOrd="0" destOrd="0" presId="urn:microsoft.com/office/officeart/2005/8/layout/chevron2"/>
    <dgm:cxn modelId="{D6C4F3DB-AD27-42DE-B131-B1C4401C4B14}" srcId="{FDDDFB53-A9BA-4F8A-AEC9-1F3E48C32F92}" destId="{4D5B5624-40EB-4FB3-8A67-1E916752EA31}" srcOrd="1" destOrd="0" parTransId="{8DC0CF57-4BC1-4814-B3B0-B624FDB31951}" sibTransId="{C6E1256F-C123-4720-BB2F-5A50FAD543DB}"/>
    <dgm:cxn modelId="{04A2B80A-9436-402F-AABB-8759F6E429E5}" type="presOf" srcId="{A783D7EB-2872-46BA-B692-94F9392E7486}" destId="{9B79ED6F-3E95-4FF6-94AA-426034102637}" srcOrd="0" destOrd="0" presId="urn:microsoft.com/office/officeart/2005/8/layout/chevron2"/>
    <dgm:cxn modelId="{7085062F-B7CC-40D3-A941-24673989AD90}" type="presOf" srcId="{0F380DB7-9BA6-4B9F-B3EC-9A7D257C0BC2}" destId="{40C3A952-66D2-4E77-A119-012EF6E57040}" srcOrd="0" destOrd="0" presId="urn:microsoft.com/office/officeart/2005/8/layout/chevron2"/>
    <dgm:cxn modelId="{4C789B8E-FDC3-4710-9B38-7D0DD52C2AE6}" type="presOf" srcId="{BDF01D73-71F4-40B3-A449-32E21C5E4C20}" destId="{C095C59F-5EF9-4C53-8558-734F82B4779E}" srcOrd="0" destOrd="0" presId="urn:microsoft.com/office/officeart/2005/8/layout/chevron2"/>
    <dgm:cxn modelId="{A7415F17-7491-4CBB-8E80-FC57F731D3B4}" type="presParOf" srcId="{9B79ED6F-3E95-4FF6-94AA-426034102637}" destId="{C499CAF6-92CB-40E6-A3D5-B8ACF59A1A20}" srcOrd="0" destOrd="0" presId="urn:microsoft.com/office/officeart/2005/8/layout/chevron2"/>
    <dgm:cxn modelId="{FC129563-4046-4A55-8485-1A2258DCA5C5}" type="presParOf" srcId="{C499CAF6-92CB-40E6-A3D5-B8ACF59A1A20}" destId="{BEC3947E-CCA9-4DFE-A76F-61BCBE7DE1D5}" srcOrd="0" destOrd="0" presId="urn:microsoft.com/office/officeart/2005/8/layout/chevron2"/>
    <dgm:cxn modelId="{5F040D89-A170-4C11-AAD2-64B448CD9466}" type="presParOf" srcId="{C499CAF6-92CB-40E6-A3D5-B8ACF59A1A20}" destId="{C095C59F-5EF9-4C53-8558-734F82B4779E}" srcOrd="1" destOrd="0" presId="urn:microsoft.com/office/officeart/2005/8/layout/chevron2"/>
    <dgm:cxn modelId="{B065BA9D-803A-477F-B430-E16185E03D07}" type="presParOf" srcId="{9B79ED6F-3E95-4FF6-94AA-426034102637}" destId="{0ED0A9AE-D792-4106-A3CA-6EFBBDA3B017}" srcOrd="1" destOrd="0" presId="urn:microsoft.com/office/officeart/2005/8/layout/chevron2"/>
    <dgm:cxn modelId="{1FBEBAB2-5EED-43DA-97AF-9C80A2601AFB}" type="presParOf" srcId="{9B79ED6F-3E95-4FF6-94AA-426034102637}" destId="{224BBA26-FDE5-451A-A40D-40197663E005}" srcOrd="2" destOrd="0" presId="urn:microsoft.com/office/officeart/2005/8/layout/chevron2"/>
    <dgm:cxn modelId="{F51399A3-96DA-4D33-A5C1-9BB85532C501}" type="presParOf" srcId="{224BBA26-FDE5-451A-A40D-40197663E005}" destId="{40C3A952-66D2-4E77-A119-012EF6E57040}" srcOrd="0" destOrd="0" presId="urn:microsoft.com/office/officeart/2005/8/layout/chevron2"/>
    <dgm:cxn modelId="{EF90818A-E583-4B24-94DE-22C5C788CD01}" type="presParOf" srcId="{224BBA26-FDE5-451A-A40D-40197663E005}" destId="{ADB09F23-F12B-47E2-A071-773D60469DB2}" srcOrd="1" destOrd="0" presId="urn:microsoft.com/office/officeart/2005/8/layout/chevron2"/>
    <dgm:cxn modelId="{69EF8FBD-5ABC-4C15-B2D2-98926E135BE8}" type="presParOf" srcId="{9B79ED6F-3E95-4FF6-94AA-426034102637}" destId="{D20C4C20-F0D3-4EAF-BD15-E48EEB2B16FB}" srcOrd="3" destOrd="0" presId="urn:microsoft.com/office/officeart/2005/8/layout/chevron2"/>
    <dgm:cxn modelId="{EA433456-3663-45EA-869B-67D87F8310C7}" type="presParOf" srcId="{9B79ED6F-3E95-4FF6-94AA-426034102637}" destId="{3EA371FB-C9B9-4CD6-AB5C-B3436E7E338C}" srcOrd="4" destOrd="0" presId="urn:microsoft.com/office/officeart/2005/8/layout/chevron2"/>
    <dgm:cxn modelId="{7C71FC32-2C09-4EF8-9264-FD86547E2A9C}" type="presParOf" srcId="{3EA371FB-C9B9-4CD6-AB5C-B3436E7E338C}" destId="{1B9DCB28-EC29-44DC-B79C-3AD3E098656A}" srcOrd="0" destOrd="0" presId="urn:microsoft.com/office/officeart/2005/8/layout/chevron2"/>
    <dgm:cxn modelId="{8D08CAC0-8209-4C08-B027-1B3F2D35C8E6}" type="presParOf" srcId="{3EA371FB-C9B9-4CD6-AB5C-B3436E7E338C}" destId="{ABF4145A-E25E-421C-B3FB-8190FAC6C07E}" srcOrd="1" destOrd="0" presId="urn:microsoft.com/office/officeart/2005/8/layout/chevron2"/>
    <dgm:cxn modelId="{793B6FEA-7EBE-433C-9832-298863B2EBDB}" type="presParOf" srcId="{9B79ED6F-3E95-4FF6-94AA-426034102637}" destId="{4FE01FCA-DECA-43F9-92BC-035D0ECC3D87}" srcOrd="5" destOrd="0" presId="urn:microsoft.com/office/officeart/2005/8/layout/chevron2"/>
    <dgm:cxn modelId="{F4C23D89-D52D-4DAA-B421-B5F0D1E2F9F0}" type="presParOf" srcId="{9B79ED6F-3E95-4FF6-94AA-426034102637}" destId="{A96B11F9-1A70-4DED-A65C-A7AF8C14FAE3}" srcOrd="6" destOrd="0" presId="urn:microsoft.com/office/officeart/2005/8/layout/chevron2"/>
    <dgm:cxn modelId="{6BF3B9C6-AD7B-4886-87AB-3E90C962897C}" type="presParOf" srcId="{A96B11F9-1A70-4DED-A65C-A7AF8C14FAE3}" destId="{597323BF-5A18-4AB0-A765-5C5B0DA2FF7C}" srcOrd="0" destOrd="0" presId="urn:microsoft.com/office/officeart/2005/8/layout/chevron2"/>
    <dgm:cxn modelId="{F88EE6B7-13A4-48E9-BDAB-34F20539764A}" type="presParOf" srcId="{A96B11F9-1A70-4DED-A65C-A7AF8C14FAE3}" destId="{9B0A2514-6A1E-43B8-8FA7-1455941F55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947E-CCA9-4DFE-A76F-61BCBE7DE1D5}">
      <dsp:nvSpPr>
        <dsp:cNvPr id="0" name=""/>
        <dsp:cNvSpPr/>
      </dsp:nvSpPr>
      <dsp:spPr>
        <a:xfrm rot="5400000">
          <a:off x="-139140" y="140911"/>
          <a:ext cx="927600" cy="649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Grupo 1</a:t>
          </a:r>
          <a:endParaRPr lang="en-US" sz="1800" b="1" kern="1200" dirty="0"/>
        </a:p>
      </dsp:txBody>
      <dsp:txXfrm rot="-5400000">
        <a:off x="0" y="326431"/>
        <a:ext cx="649320" cy="278280"/>
      </dsp:txXfrm>
    </dsp:sp>
    <dsp:sp modelId="{C095C59F-5EF9-4C53-8558-734F82B4779E}">
      <dsp:nvSpPr>
        <dsp:cNvPr id="0" name=""/>
        <dsp:cNvSpPr/>
      </dsp:nvSpPr>
      <dsp:spPr>
        <a:xfrm rot="5400000">
          <a:off x="3071031" y="-2419939"/>
          <a:ext cx="603257" cy="5446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Emergencias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pasadas</a:t>
          </a:r>
          <a:r>
            <a:rPr lang="en-US" sz="1800" b="1" kern="1200" dirty="0" smtClean="0"/>
            <a:t>  </a:t>
          </a:r>
          <a:endParaRPr lang="en-US" sz="18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</a:t>
          </a:r>
          <a:r>
            <a:rPr lang="en-US" sz="1500" kern="1200" dirty="0" err="1" smtClean="0"/>
            <a:t>Fortalezas</a:t>
          </a:r>
          <a:r>
            <a:rPr lang="en-US" sz="1500" kern="1200" dirty="0" smtClean="0"/>
            <a:t> y </a:t>
          </a:r>
          <a:r>
            <a:rPr lang="en-US" sz="1500" kern="1200" dirty="0" err="1" smtClean="0"/>
            <a:t>retos</a:t>
          </a:r>
          <a:endParaRPr lang="en-US" sz="1500" kern="1200" dirty="0"/>
        </a:p>
      </dsp:txBody>
      <dsp:txXfrm rot="-5400000">
        <a:off x="649321" y="31220"/>
        <a:ext cx="5417230" cy="544359"/>
      </dsp:txXfrm>
    </dsp:sp>
    <dsp:sp modelId="{40C3A952-66D2-4E77-A119-012EF6E57040}">
      <dsp:nvSpPr>
        <dsp:cNvPr id="0" name=""/>
        <dsp:cNvSpPr/>
      </dsp:nvSpPr>
      <dsp:spPr>
        <a:xfrm rot="5400000">
          <a:off x="-139140" y="915908"/>
          <a:ext cx="927600" cy="649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Grupo 2</a:t>
          </a:r>
          <a:endParaRPr lang="en-US" sz="1800" b="1" kern="1200" dirty="0"/>
        </a:p>
      </dsp:txBody>
      <dsp:txXfrm rot="-5400000">
        <a:off x="0" y="1101428"/>
        <a:ext cx="649320" cy="278280"/>
      </dsp:txXfrm>
    </dsp:sp>
    <dsp:sp modelId="{ADB09F23-F12B-47E2-A071-773D60469DB2}">
      <dsp:nvSpPr>
        <dsp:cNvPr id="0" name=""/>
        <dsp:cNvSpPr/>
      </dsp:nvSpPr>
      <dsp:spPr>
        <a:xfrm rot="5400000">
          <a:off x="3071190" y="-1645100"/>
          <a:ext cx="602940" cy="5446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Emergencias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probables</a:t>
          </a:r>
          <a:endParaRPr lang="en-US" sz="18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</a:t>
          </a:r>
          <a:r>
            <a:rPr lang="en-US" sz="1500" kern="1200" dirty="0" err="1" smtClean="0"/>
            <a:t>Dónde</a:t>
          </a:r>
          <a:r>
            <a:rPr lang="en-US" sz="1500" kern="1200" dirty="0" smtClean="0"/>
            <a:t>? </a:t>
          </a:r>
          <a:r>
            <a:rPr lang="en-US" sz="1500" kern="1200" dirty="0" err="1" smtClean="0"/>
            <a:t>Respuesta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disponible</a:t>
          </a:r>
          <a:r>
            <a:rPr lang="en-US" sz="1500" kern="1200" dirty="0" smtClean="0"/>
            <a:t>? </a:t>
          </a:r>
          <a:r>
            <a:rPr lang="en-US" sz="1500" kern="1200" dirty="0" err="1" smtClean="0"/>
            <a:t>Cómo</a:t>
          </a:r>
          <a:r>
            <a:rPr lang="en-US" sz="1500" kern="1200" dirty="0" smtClean="0"/>
            <a:t>? </a:t>
          </a:r>
          <a:r>
            <a:rPr lang="en-US" sz="1500" kern="1200" dirty="0" err="1" smtClean="0"/>
            <a:t>Estructuras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existentes</a:t>
          </a:r>
          <a:r>
            <a:rPr lang="en-US" sz="1500" kern="1200" dirty="0" smtClean="0"/>
            <a:t>, etc.</a:t>
          </a:r>
          <a:endParaRPr lang="en-US" sz="1500" kern="1200" dirty="0"/>
        </a:p>
      </dsp:txBody>
      <dsp:txXfrm rot="-5400000">
        <a:off x="649321" y="806202"/>
        <a:ext cx="5417246" cy="544074"/>
      </dsp:txXfrm>
    </dsp:sp>
    <dsp:sp modelId="{1B9DCB28-EC29-44DC-B79C-3AD3E098656A}">
      <dsp:nvSpPr>
        <dsp:cNvPr id="0" name=""/>
        <dsp:cNvSpPr/>
      </dsp:nvSpPr>
      <dsp:spPr>
        <a:xfrm rot="5400000">
          <a:off x="-139140" y="1690906"/>
          <a:ext cx="927600" cy="649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Grupo 3</a:t>
          </a:r>
          <a:endParaRPr lang="en-US" sz="1800" b="1" kern="1200" dirty="0"/>
        </a:p>
      </dsp:txBody>
      <dsp:txXfrm rot="-5400000">
        <a:off x="0" y="1876426"/>
        <a:ext cx="649320" cy="278280"/>
      </dsp:txXfrm>
    </dsp:sp>
    <dsp:sp modelId="{ABF4145A-E25E-421C-B3FB-8190FAC6C07E}">
      <dsp:nvSpPr>
        <dsp:cNvPr id="0" name=""/>
        <dsp:cNvSpPr/>
      </dsp:nvSpPr>
      <dsp:spPr>
        <a:xfrm rot="5400000">
          <a:off x="3071190" y="-870103"/>
          <a:ext cx="602940" cy="5446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Mapeo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sistemas</a:t>
          </a:r>
          <a:r>
            <a:rPr lang="en-US" sz="1800" b="1" kern="1200" dirty="0" smtClean="0"/>
            <a:t> de PI</a:t>
          </a:r>
          <a:endParaRPr lang="en-US" sz="18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</a:t>
          </a:r>
          <a:r>
            <a:rPr lang="en-US" sz="1500" kern="1200" dirty="0" err="1" smtClean="0"/>
            <a:t>Nivel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nacional</a:t>
          </a:r>
          <a:r>
            <a:rPr lang="en-US" sz="1500" kern="1200" dirty="0" smtClean="0"/>
            <a:t> y local</a:t>
          </a:r>
          <a:endParaRPr lang="en-US" sz="1500" kern="1200" dirty="0"/>
        </a:p>
      </dsp:txBody>
      <dsp:txXfrm rot="-5400000">
        <a:off x="649321" y="1581199"/>
        <a:ext cx="5417246" cy="544074"/>
      </dsp:txXfrm>
    </dsp:sp>
    <dsp:sp modelId="{597323BF-5A18-4AB0-A765-5C5B0DA2FF7C}">
      <dsp:nvSpPr>
        <dsp:cNvPr id="0" name=""/>
        <dsp:cNvSpPr/>
      </dsp:nvSpPr>
      <dsp:spPr>
        <a:xfrm rot="5400000">
          <a:off x="-139140" y="2465903"/>
          <a:ext cx="927600" cy="649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Grupo 4</a:t>
          </a:r>
          <a:endParaRPr lang="en-US" sz="1800" b="1" kern="1200" dirty="0"/>
        </a:p>
      </dsp:txBody>
      <dsp:txXfrm rot="-5400000">
        <a:off x="0" y="2651423"/>
        <a:ext cx="649320" cy="278280"/>
      </dsp:txXfrm>
    </dsp:sp>
    <dsp:sp modelId="{9B0A2514-6A1E-43B8-8FA7-1455941F557F}">
      <dsp:nvSpPr>
        <dsp:cNvPr id="0" name=""/>
        <dsp:cNvSpPr/>
      </dsp:nvSpPr>
      <dsp:spPr>
        <a:xfrm rot="5400000">
          <a:off x="3071190" y="-95105"/>
          <a:ext cx="602940" cy="5446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 smtClean="0"/>
            <a:t>Mecanismos</a:t>
          </a:r>
          <a:r>
            <a:rPr lang="en-US" sz="1800" b="1" kern="1200" dirty="0" smtClean="0"/>
            <a:t> de </a:t>
          </a:r>
          <a:r>
            <a:rPr lang="en-US" sz="1800" b="1" kern="1200" dirty="0" err="1" smtClean="0"/>
            <a:t>coordinación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existentes</a:t>
          </a:r>
          <a:endParaRPr lang="en-US" sz="18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 </a:t>
          </a:r>
          <a:r>
            <a:rPr lang="en-US" sz="1500" kern="1200" dirty="0" err="1" smtClean="0"/>
            <a:t>Fortalezas</a:t>
          </a:r>
          <a:r>
            <a:rPr lang="en-US" sz="1500" kern="1200" dirty="0" smtClean="0"/>
            <a:t> y </a:t>
          </a:r>
          <a:r>
            <a:rPr lang="en-US" sz="1500" kern="1200" dirty="0" err="1" smtClean="0"/>
            <a:t>retos</a:t>
          </a:r>
          <a:endParaRPr lang="en-US" sz="1500" kern="1200" dirty="0"/>
        </a:p>
      </dsp:txBody>
      <dsp:txXfrm rot="-5400000">
        <a:off x="649321" y="2356197"/>
        <a:ext cx="5417246" cy="544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C7A484-7959-4581-80FD-1E6115B007D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60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smtClean="0">
                <a:latin typeface="Arial" panose="020B0604020202020204" pitchFamily="34" charset="0"/>
              </a:rPr>
              <a:t>Se completará en la siguiente sesión. 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8C1D52-5177-43B3-AC58-3E7C908378E7}" type="slidenum">
              <a:rPr lang="en-AU" altLang="en-US" smtClean="0"/>
              <a:pPr/>
              <a:t>9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24901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altLang="en-US" dirty="0" smtClean="0">
                <a:latin typeface="Arial" panose="020B0604020202020204" pitchFamily="34" charset="0"/>
              </a:rPr>
              <a:t>BEGINNING OF A MAPPING SESSION. </a:t>
            </a:r>
          </a:p>
          <a:p>
            <a:pPr>
              <a:defRPr/>
            </a:pPr>
            <a:endParaRPr lang="en-AU" altLang="en-US" dirty="0" smtClean="0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 small groups – depending on how the past groups have gone you can change them up at this time. Remember day 1 we are creating safety in the room. 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Each group is given a task – 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Group one – Past Emergencies – Strengths and challenges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Group two – Likely Emergencies – Where? Readiness to respond, how, structures in place…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Group three – Mapping Child Protection Systems – National, Regional, Local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Group four – Current Coordination Mechanisms – Strengths and Challenges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Give 30 minutes for the activity and display findings of each group in a location for gallery style discussion and display. 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possible include a UNDP / OCHA map with risks and data </a:t>
            </a:r>
            <a:r>
              <a:rPr lang="en-AU" dirty="0" err="1" smtClean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etc</a:t>
            </a:r>
            <a:endParaRPr lang="en-US" sz="1400" dirty="0" smtClean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defRPr/>
            </a:pPr>
            <a:endParaRPr lang="en-AU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1C84DD-2A17-416C-886B-0F0B8383EC07}" type="slidenum">
              <a:rPr lang="en-AU" altLang="en-US" smtClean="0"/>
              <a:pPr>
                <a:spcBef>
                  <a:spcPct val="0"/>
                </a:spcBef>
              </a:pPr>
              <a:t>12</a:t>
            </a:fld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3955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58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9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836613"/>
            <a:ext cx="1943100" cy="5256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5681663" cy="5256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7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74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38115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1700213"/>
            <a:ext cx="38131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3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85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2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93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77771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7777163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 flipH="1">
            <a:off x="0" y="188913"/>
            <a:ext cx="7885113" cy="4445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016625"/>
            <a:ext cx="13684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ines.tif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4"/>
          <a:stretch>
            <a:fillRect/>
          </a:stretch>
        </p:blipFill>
        <p:spPr bwMode="auto">
          <a:xfrm>
            <a:off x="1476375" y="6165850"/>
            <a:ext cx="67151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ines.tif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83087" b="16344"/>
          <a:stretch>
            <a:fillRect/>
          </a:stretch>
        </p:blipFill>
        <p:spPr bwMode="auto">
          <a:xfrm>
            <a:off x="8080375" y="6165850"/>
            <a:ext cx="1063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8.emf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au/url?sa=i&amp;rct=j&amp;q=UNICEF+Nepal&amp;source=images&amp;cd=&amp;cad=rja&amp;docid=IgmM7z4M0ixDxM&amp;tbnid=PbyuAgjROnagGM:&amp;ved=0CAUQjRw&amp;url=http://www.unicef.org.nz/Nepal-becomes-free-of-minefields&amp;ei=jBcwUdbGJ6-OmQWYt4D4Dw&amp;bvm=bv.43148975,d.dGI&amp;psig=AFQjCNGST0c5Qf8_EO1bOjf_c1NZTqx0PA&amp;ust=13621926057828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au/url?sa=i&amp;rct=j&amp;q=UNICEF+Nepal&amp;source=images&amp;cd=&amp;cad=rja&amp;docid=8LN1c2B8KsnOdM&amp;tbnid=nI9Uxl34WlnO6M:&amp;ved=0CAUQjRw&amp;url=http://unicefnepal.blogspot.com/&amp;ei=TxgwUcbDDMaJmQXn14CIDQ&amp;bvm=bv.43148975,d.dGI&amp;psig=AFQjCNH6Dnsh8NZpIfUpY7N-W61A7z8lZA&amp;ust=136219281151572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&amp;esrc=s&amp;source=images&amp;cd=&amp;cad=rja&amp;uact=8&amp;docid=vtjaC-CKVv3TpM&amp;tbnid=OBCU5kxCbFON5M:&amp;ved=0CAUQjRw&amp;url=http://www.plan-eu.org/youthcorner/child-rights/&amp;ei=ec9dU-aUB43ikAWKq4DgAw&amp;psig=AFQjCNGjRZuY13wEnsUT_kRhaQfSqT8jOw&amp;ust=1398743107748763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.au/url?sa=i&amp;rct=j&amp;q=&amp;esrc=s&amp;source=images&amp;cd=&amp;cad=rja&amp;uact=8&amp;docid=vtjaC-CKVv3TpM&amp;tbnid=OI6EQW-kH2jNAM:&amp;ved=0CAUQjRw&amp;url=http://www.plan-eu.org/youthcorner/child-rights/&amp;ei=Is5dU_PVN8TAkAXikIHoCw&amp;psig=AFQjCNFFSiLTnzMzXC7JGRXMrMzALG3tGw&amp;ust=139874288866850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com.au/url?sa=i&amp;rct=j&amp;q=&amp;esrc=s&amp;source=images&amp;cd=&amp;cad=rja&amp;uact=8&amp;docid=vtjaC-CKVv3TpM&amp;tbnid=dX5ojgUSff9kHM:&amp;ved=0CAUQjRw&amp;url=http://www.plan-eu.org/youthcorner/child-rights/&amp;ei=Ms9dU_fQCI3ikAWKq4DgAw&amp;psig=AFQjCNGjRZuY13wEnsUT_kRhaQfSqT8jOw&amp;ust=1398743107748763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.au/url?sa=i&amp;rct=j&amp;q=&amp;esrc=s&amp;source=images&amp;cd=&amp;cad=rja&amp;uact=8&amp;docid=vtjaC-CKVv3TpM&amp;tbnid=gw0KE60TlnSzeM:&amp;ved=0CAUQjRw&amp;url=http://www.plan-eu.org/youthcorner/child-rights/&amp;ei=685dU4j8NomCkQXov4Fo&amp;psig=AFQjCNGjRZuY13wEnsUT_kRhaQfSqT8jOw&amp;ust=1398743107748763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8"/>
          <p:cNvSpPr txBox="1">
            <a:spLocks/>
          </p:cNvSpPr>
          <p:nvPr/>
        </p:nvSpPr>
        <p:spPr bwMode="auto">
          <a:xfrm>
            <a:off x="250825" y="5229225"/>
            <a:ext cx="87137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GB" altLang="en-US" sz="4000" b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y Enfoques</a:t>
            </a:r>
            <a:endParaRPr lang="en-GB" altLang="en-US" sz="600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215900" y="692150"/>
            <a:ext cx="8712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AU" altLang="en-US" sz="3200" b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2</a:t>
            </a:r>
            <a:endParaRPr lang="en-GB" altLang="en-US" sz="3600" b="1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english.al-akhbar.com/sites/default/files/imagecache/5cols/leading_images/145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422400"/>
            <a:ext cx="5329238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10919" r="71555" b="67673"/>
          <a:stretch>
            <a:fillRect/>
          </a:stretch>
        </p:blipFill>
        <p:spPr bwMode="auto">
          <a:xfrm>
            <a:off x="684213" y="957263"/>
            <a:ext cx="705643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33682" r="68034" b="43597"/>
          <a:stretch>
            <a:fillRect/>
          </a:stretch>
        </p:blipFill>
        <p:spPr bwMode="auto">
          <a:xfrm>
            <a:off x="684213" y="3141663"/>
            <a:ext cx="7343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3163" cy="5309397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62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77579"/>
            <a:ext cx="23042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AU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Prioricemos</a:t>
            </a:r>
            <a:r>
              <a:rPr lang="en-A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los</a:t>
            </a:r>
            <a:r>
              <a:rPr lang="en-A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principios</a:t>
            </a:r>
            <a:r>
              <a:rPr lang="en-A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AU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según</a:t>
            </a:r>
            <a:r>
              <a:rPr lang="en-A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el </a:t>
            </a:r>
            <a:r>
              <a:rPr lang="en-AU" sz="20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contexto</a:t>
            </a:r>
            <a:r>
              <a:rPr lang="en-A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de Ecuador</a:t>
            </a:r>
            <a:endParaRPr lang="en-AU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58825"/>
            <a:ext cx="9144000" cy="720725"/>
          </a:xfrm>
        </p:spPr>
        <p:txBody>
          <a:bodyPr/>
          <a:lstStyle/>
          <a:p>
            <a:pPr algn="ctr" eaLnBrk="1" hangingPunct="1"/>
            <a:r>
              <a:rPr lang="en-AU" altLang="en-US" sz="3600" b="1" smtClean="0">
                <a:solidFill>
                  <a:srgbClr val="3399FF"/>
                </a:solidFill>
              </a:rPr>
              <a:t>Miremos a la PIeE en el contexto de Ecuador… </a:t>
            </a:r>
            <a:endParaRPr lang="en-AU" altLang="en-US" sz="3600" b="1" smtClean="0"/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962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87950"/>
            <a:ext cx="72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00188" y="5018088"/>
            <a:ext cx="429594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defRPr/>
            </a:pPr>
            <a:endParaRPr lang="en-AU" sz="700" kern="0" dirty="0" smtClean="0"/>
          </a:p>
          <a:p>
            <a:pPr marL="0" indent="0" algn="ctr" eaLnBrk="1" hangingPunct="1">
              <a:lnSpc>
                <a:spcPct val="120000"/>
              </a:lnSpc>
              <a:defRPr/>
            </a:pPr>
            <a:r>
              <a:rPr lang="en-AU" sz="1600" kern="0" dirty="0" smtClean="0"/>
              <a:t>*** </a:t>
            </a:r>
            <a:r>
              <a:rPr lang="en-AU" sz="1600" kern="0" dirty="0" err="1" smtClean="0"/>
              <a:t>Piensen</a:t>
            </a:r>
            <a:r>
              <a:rPr lang="en-AU" sz="1600" kern="0" dirty="0" smtClean="0"/>
              <a:t> </a:t>
            </a:r>
            <a:r>
              <a:rPr lang="en-AU" sz="1600" kern="0" dirty="0" err="1" smtClean="0"/>
              <a:t>en</a:t>
            </a:r>
            <a:r>
              <a:rPr lang="en-AU" sz="1600" kern="0" dirty="0" smtClean="0"/>
              <a:t> </a:t>
            </a:r>
            <a:r>
              <a:rPr lang="en-AU" sz="1600" kern="0" dirty="0" err="1" smtClean="0"/>
              <a:t>resultados</a:t>
            </a:r>
            <a:r>
              <a:rPr lang="en-AU" sz="1600" kern="0" dirty="0" smtClean="0"/>
              <a:t> </a:t>
            </a:r>
            <a:r>
              <a:rPr lang="en-AU" sz="1600" kern="0" dirty="0" err="1" smtClean="0"/>
              <a:t>positivos</a:t>
            </a:r>
            <a:r>
              <a:rPr lang="en-AU" sz="1600" kern="0" dirty="0" smtClean="0"/>
              <a:t>/</a:t>
            </a:r>
            <a:r>
              <a:rPr lang="en-AU" sz="1600" kern="0" dirty="0" err="1" smtClean="0"/>
              <a:t>negativos</a:t>
            </a:r>
            <a:r>
              <a:rPr lang="en-AU" sz="1600" kern="0" dirty="0" smtClean="0"/>
              <a:t>, </a:t>
            </a:r>
            <a:r>
              <a:rPr lang="en-AU" sz="1600" kern="0" dirty="0" err="1" smtClean="0"/>
              <a:t>posibilidad</a:t>
            </a:r>
            <a:r>
              <a:rPr lang="en-AU" sz="1600" kern="0" dirty="0" smtClean="0"/>
              <a:t> de </a:t>
            </a:r>
            <a:r>
              <a:rPr lang="en-AU" sz="1600" kern="0" dirty="0" err="1" smtClean="0"/>
              <a:t>mejora</a:t>
            </a:r>
            <a:r>
              <a:rPr lang="en-AU" sz="1600" kern="0" dirty="0" smtClean="0"/>
              <a:t>, etc.***</a:t>
            </a:r>
          </a:p>
          <a:p>
            <a:pPr algn="ctr" eaLnBrk="1" hangingPunct="1">
              <a:lnSpc>
                <a:spcPct val="120000"/>
              </a:lnSpc>
              <a:buFontTx/>
              <a:buChar char="-"/>
              <a:defRPr/>
            </a:pPr>
            <a:endParaRPr lang="en-AU" sz="1600" kern="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35753" y="1692288"/>
          <a:ext cx="609600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341" name="Picture 6" descr="undefine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4413" y="4005263"/>
            <a:ext cx="2814637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5" name="Picture 3" descr="Light-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25538"/>
            <a:ext cx="41052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3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652963"/>
            <a:ext cx="8642350" cy="1584325"/>
          </a:xfrm>
        </p:spPr>
        <p:txBody>
          <a:bodyPr/>
          <a:lstStyle/>
          <a:p>
            <a:pPr algn="ctr" eaLnBrk="1" hangingPunct="1"/>
            <a:r>
              <a:rPr lang="en-AU" altLang="en-US" sz="4400" smtClean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directores en la PI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50825" y="836613"/>
            <a:ext cx="86423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AU" altLang="en-US" sz="2800">
                <a:solidFill>
                  <a:srgbClr val="3399FF"/>
                </a:solidFill>
              </a:rPr>
              <a:t>Módulo 2 – Sesión 1</a:t>
            </a:r>
            <a:br>
              <a:rPr lang="en-AU" altLang="en-US" sz="2800">
                <a:solidFill>
                  <a:srgbClr val="3399FF"/>
                </a:solidFill>
              </a:rPr>
            </a:br>
            <a:endParaRPr lang="en-AU" altLang="en-US" sz="2800">
              <a:solidFill>
                <a:srgbClr val="3399FF"/>
              </a:solidFill>
            </a:endParaRPr>
          </a:p>
        </p:txBody>
      </p:sp>
      <p:pic>
        <p:nvPicPr>
          <p:cNvPr id="2052" name="Picture 12" descr="http://www.unicef.org.nz/store/images/NepalLandmineFree-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5111750" cy="3373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http://1.bp.blogspot.com/-chQDa_bp_DU/T374i9m1LOI/AAAAAAAAAC0/liQ-q7Dz_gg/s220/558350_376113915766710_228556243855812_1163383_1264152025_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493838"/>
            <a:ext cx="3024188" cy="336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2592387"/>
          </a:xfrm>
        </p:spPr>
        <p:txBody>
          <a:bodyPr/>
          <a:lstStyle/>
          <a:p>
            <a:pPr algn="ctr"/>
            <a:r>
              <a:rPr lang="es-ES" altLang="en-US" sz="8800" b="1" smtClean="0">
                <a:solidFill>
                  <a:srgbClr val="3399FF"/>
                </a:solidFill>
              </a:rPr>
              <a:t>4</a:t>
            </a:r>
            <a:r>
              <a:rPr lang="es-ES" altLang="en-US" sz="4400" b="1" smtClean="0">
                <a:solidFill>
                  <a:srgbClr val="00B0F0"/>
                </a:solidFill>
              </a:rPr>
              <a:t> principios orientadores de la CDN</a:t>
            </a:r>
          </a:p>
          <a:p>
            <a:pPr algn="ctr"/>
            <a:endParaRPr lang="es-ES" altLang="en-US" sz="1200" b="1" smtClean="0">
              <a:solidFill>
                <a:srgbClr val="00B0F0"/>
              </a:solidFill>
            </a:endParaRPr>
          </a:p>
          <a:p>
            <a:pPr algn="ctr"/>
            <a:r>
              <a:rPr lang="es-ES" altLang="en-US" sz="8800" b="1" smtClean="0">
                <a:solidFill>
                  <a:srgbClr val="3399FF"/>
                </a:solidFill>
              </a:rPr>
              <a:t>6</a:t>
            </a:r>
            <a:r>
              <a:rPr lang="es-ES" altLang="en-US" sz="4400" b="1" smtClean="0">
                <a:solidFill>
                  <a:srgbClr val="00B0F0"/>
                </a:solidFill>
              </a:rPr>
              <a:t> principios directores de las NMPI</a:t>
            </a:r>
            <a:endParaRPr lang="en-US" altLang="en-US" sz="4400" b="1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938" y="390525"/>
            <a:ext cx="9144000" cy="1143000"/>
          </a:xfrm>
        </p:spPr>
        <p:txBody>
          <a:bodyPr/>
          <a:lstStyle/>
          <a:p>
            <a:pPr algn="ctr"/>
            <a:r>
              <a:rPr lang="es-ES" altLang="en-US" sz="4000" smtClean="0">
                <a:solidFill>
                  <a:srgbClr val="3399FF"/>
                </a:solidFill>
                <a:latin typeface="Arial" panose="020B0604020202020204" pitchFamily="34" charset="0"/>
                <a:ea typeface="2Dumb" panose="02000000000000000000" pitchFamily="2" charset="0"/>
                <a:cs typeface="Arial" panose="020B0604020202020204" pitchFamily="34" charset="0"/>
              </a:rPr>
              <a:t>Principios establecidos por la CDN</a:t>
            </a:r>
            <a:endParaRPr lang="en-US" altLang="en-US" sz="4000" smtClean="0">
              <a:solidFill>
                <a:srgbClr val="3399FF"/>
              </a:solidFill>
              <a:latin typeface="Arial" panose="020B0604020202020204" pitchFamily="34" charset="0"/>
              <a:ea typeface="2Dumb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147" name="Picture 2" descr="http://www.plan-eu.org/content/uploads/2013/04/CRC-Survival-and-development-principle-755x26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7"/>
          <a:stretch>
            <a:fillRect/>
          </a:stretch>
        </p:blipFill>
        <p:spPr bwMode="auto">
          <a:xfrm>
            <a:off x="228600" y="1989138"/>
            <a:ext cx="214471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http://www.plan-eu.org/content/uploads/2013/04/CRC-Non-Discrimination-Principle-755x26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8"/>
          <a:stretch>
            <a:fillRect/>
          </a:stretch>
        </p:blipFill>
        <p:spPr bwMode="auto">
          <a:xfrm>
            <a:off x="4756150" y="1989138"/>
            <a:ext cx="21431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http://www.plan-eu.org/content/uploads/2013/04/CRC-Participation-Principle-755x26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9"/>
          <a:stretch>
            <a:fillRect/>
          </a:stretch>
        </p:blipFill>
        <p:spPr bwMode="auto">
          <a:xfrm>
            <a:off x="228600" y="3860800"/>
            <a:ext cx="21351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http://www.plan-eu.org/content/uploads/2013/04/CRC-Best-Interests-Principle-755x26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1"/>
          <a:stretch>
            <a:fillRect/>
          </a:stretch>
        </p:blipFill>
        <p:spPr bwMode="auto">
          <a:xfrm>
            <a:off x="4764088" y="3860800"/>
            <a:ext cx="21447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49500" y="2058988"/>
            <a:ext cx="22669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n-US" sz="1800" b="1">
                <a:solidFill>
                  <a:srgbClr val="3399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Supervivencia, Desarrollo y Protección</a:t>
            </a:r>
          </a:p>
          <a:p>
            <a:pPr algn="ctr" eaLnBrk="1" hangingPunct="1">
              <a:spcBef>
                <a:spcPct val="0"/>
              </a:spcBef>
            </a:pPr>
            <a:r>
              <a:rPr lang="es-ES" altLang="en-US" sz="1600" b="1">
                <a:solidFill>
                  <a:srgbClr val="FFC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NNA tienen el derecho a ser protegidos y desarrollarse mental, emocional, física y espiritualmente</a:t>
            </a:r>
            <a:endParaRPr lang="en-US" altLang="en-US" sz="1600" b="1">
              <a:solidFill>
                <a:srgbClr val="FFC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49500" y="3867150"/>
            <a:ext cx="2266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n-US" sz="1800" b="1">
                <a:solidFill>
                  <a:srgbClr val="3399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Participación</a:t>
            </a:r>
          </a:p>
          <a:p>
            <a:pPr algn="ctr" eaLnBrk="1" hangingPunct="1">
              <a:spcBef>
                <a:spcPct val="0"/>
              </a:spcBef>
            </a:pPr>
            <a:r>
              <a:rPr lang="es-ES" altLang="en-US" sz="1600" b="1">
                <a:solidFill>
                  <a:srgbClr val="FFC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NNA tienen el derecho a ser escuchados y a que se reconozcan su opinión en todos los asuntos que les afecten</a:t>
            </a:r>
            <a:endParaRPr lang="en-US" altLang="en-US" sz="1600" b="1">
              <a:solidFill>
                <a:srgbClr val="FFC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4825" y="2097088"/>
            <a:ext cx="22685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n-US" sz="1800" b="1">
                <a:solidFill>
                  <a:srgbClr val="3399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No Discriminación</a:t>
            </a:r>
          </a:p>
          <a:p>
            <a:pPr algn="ctr" eaLnBrk="1" hangingPunct="1">
              <a:spcBef>
                <a:spcPct val="0"/>
              </a:spcBef>
            </a:pPr>
            <a:r>
              <a:rPr lang="es-ES" altLang="en-US" sz="1600" b="1">
                <a:solidFill>
                  <a:srgbClr val="FFC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Todo el mundo debe ser tratado como igual, sin importar el sexo, la raza, la religión, la etnia o la cultura</a:t>
            </a:r>
            <a:endParaRPr lang="en-US" altLang="en-US" sz="1600" b="1">
              <a:solidFill>
                <a:srgbClr val="FFC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99275" y="3911600"/>
            <a:ext cx="2268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n-US" sz="1800" b="1">
                <a:solidFill>
                  <a:srgbClr val="3399F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Interés Superior</a:t>
            </a:r>
          </a:p>
          <a:p>
            <a:pPr algn="ctr" eaLnBrk="1" hangingPunct="1">
              <a:spcBef>
                <a:spcPct val="0"/>
              </a:spcBef>
            </a:pPr>
            <a:r>
              <a:rPr lang="es-ES" altLang="en-US" sz="1600" b="1">
                <a:solidFill>
                  <a:srgbClr val="FFC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El interés superior del NNA debe ser la preocupación primaria, lo que significa pensar en los NNA primero, en las leyes y las acciones</a:t>
            </a:r>
            <a:endParaRPr lang="en-US" altLang="en-US" sz="1600" b="1">
              <a:solidFill>
                <a:srgbClr val="FFC00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2537" r="68259" b="71358"/>
          <a:stretch>
            <a:fillRect/>
          </a:stretch>
        </p:blipFill>
        <p:spPr bwMode="auto">
          <a:xfrm>
            <a:off x="468313" y="765175"/>
            <a:ext cx="78120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29491" r="68259" b="53230"/>
          <a:stretch>
            <a:fillRect/>
          </a:stretch>
        </p:blipFill>
        <p:spPr bwMode="auto">
          <a:xfrm>
            <a:off x="468313" y="2205038"/>
            <a:ext cx="781208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3744913"/>
            <a:ext cx="7945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Analizar relaciones actuales entre NNA y adultos y entre NNA para reducir tensiones o conflictos de intereses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Comprender comportamientos y normas sociales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Promover participación significativa y segura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Evitar restringir los servicios para categorías específicas de NNA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Garantizar confidencialidad, privacidad y consentimiento informado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Establecer protocolos de salvaguarda de los NNA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3017" r="70253" b="69624"/>
          <a:stretch>
            <a:fillRect/>
          </a:stretch>
        </p:blipFill>
        <p:spPr bwMode="auto">
          <a:xfrm>
            <a:off x="395288" y="692150"/>
            <a:ext cx="7105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29893" r="67926" b="48891"/>
          <a:stretch>
            <a:fillRect/>
          </a:stretch>
        </p:blipFill>
        <p:spPr bwMode="auto">
          <a:xfrm>
            <a:off x="404813" y="2286000"/>
            <a:ext cx="7848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0563" y="4005263"/>
            <a:ext cx="75628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Causas de exclusión: etnia, posición social, quehaceres domésticos, horarios de trabajo, movilidad, discapacidad, tipo de cuidado (familiar? Hogar encabezado por NNA? institucional?)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E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Necesarias intervenciones de PI creativas e innovadoras que aseguren la consulta con los NNA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14413" r="67641" b="63731"/>
          <a:stretch>
            <a:fillRect/>
          </a:stretch>
        </p:blipFill>
        <p:spPr bwMode="auto">
          <a:xfrm>
            <a:off x="611188" y="765175"/>
            <a:ext cx="73453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36732" r="67641" b="52792"/>
          <a:stretch>
            <a:fillRect/>
          </a:stretch>
        </p:blipFill>
        <p:spPr bwMode="auto">
          <a:xfrm>
            <a:off x="682625" y="2894013"/>
            <a:ext cx="72009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2625" y="45085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 dirty="0">
                <a:latin typeface="Arial" panose="020B0604020202020204" pitchFamily="34" charset="0"/>
              </a:rPr>
              <a:t>Todas las intervenciones </a:t>
            </a:r>
            <a:r>
              <a:rPr lang="es-ES" altLang="en-US" sz="1800" dirty="0" smtClean="0">
                <a:latin typeface="Arial" panose="020B0604020202020204" pitchFamily="34" charset="0"/>
              </a:rPr>
              <a:t>deben  evitar </a:t>
            </a:r>
            <a:r>
              <a:rPr lang="es-ES" altLang="en-US" sz="1800" dirty="0">
                <a:latin typeface="Arial" panose="020B0604020202020204" pitchFamily="34" charset="0"/>
              </a:rPr>
              <a:t>la exposición de la niñez a los riesgos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3541" r="69748" b="60689"/>
          <a:stretch>
            <a:fillRect/>
          </a:stretch>
        </p:blipFill>
        <p:spPr bwMode="auto">
          <a:xfrm>
            <a:off x="684213" y="836613"/>
            <a:ext cx="7127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41521" r="67731" b="43163"/>
          <a:stretch>
            <a:fillRect/>
          </a:stretch>
        </p:blipFill>
        <p:spPr bwMode="auto">
          <a:xfrm>
            <a:off x="684213" y="2968625"/>
            <a:ext cx="7343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4451350"/>
            <a:ext cx="74882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Promover el registro del nacimiento y hacer esfuerzos para proteger o reemplazar los documentos perdidos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Permitir acceso a recursos como la reparación legal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altLang="en-US" sz="1800">
                <a:latin typeface="Arial" panose="020B0604020202020204" pitchFamily="34" charset="0"/>
              </a:rPr>
              <a:t>Apoyar para que hagan valer sus derechos ante la ley (herencia, restitución de bienes,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18784" r="77425" b="65477"/>
          <a:stretch>
            <a:fillRect/>
          </a:stretch>
        </p:blipFill>
        <p:spPr bwMode="auto">
          <a:xfrm>
            <a:off x="684213" y="908050"/>
            <a:ext cx="57594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35857" r="68192" b="46674"/>
          <a:stretch>
            <a:fillRect/>
          </a:stretch>
        </p:blipFill>
        <p:spPr bwMode="auto">
          <a:xfrm>
            <a:off x="687388" y="2997200"/>
            <a:ext cx="7629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498</Words>
  <Application>Microsoft Office PowerPoint</Application>
  <PresentationFormat>On-screen Show (4:3)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Mincho</vt:lpstr>
      <vt:lpstr>2Dumb</vt:lpstr>
      <vt:lpstr>Agency FB</vt:lpstr>
      <vt:lpstr>Arial</vt:lpstr>
      <vt:lpstr>Calibri</vt:lpstr>
      <vt:lpstr>Courier New</vt:lpstr>
      <vt:lpstr>Times New Roman</vt:lpstr>
      <vt:lpstr>Wingdings</vt:lpstr>
      <vt:lpstr>Default Design</vt:lpstr>
      <vt:lpstr>PowerPoint Presentation</vt:lpstr>
      <vt:lpstr>Principios directores en la PI</vt:lpstr>
      <vt:lpstr>PowerPoint Presentation</vt:lpstr>
      <vt:lpstr>Principios establecidos por la CDN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Miremos a la PIeE en el contexto de Ecuador… </vt:lpstr>
      <vt:lpstr>PowerPoint Presentation</vt:lpstr>
    </vt:vector>
  </TitlesOfParts>
  <Company>Department of Human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nmcc2511</dc:creator>
  <cp:lastModifiedBy>Iune Baravalle</cp:lastModifiedBy>
  <cp:revision>80</cp:revision>
  <dcterms:created xsi:type="dcterms:W3CDTF">2013-02-27T00:22:14Z</dcterms:created>
  <dcterms:modified xsi:type="dcterms:W3CDTF">2017-03-21T00:48:18Z</dcterms:modified>
</cp:coreProperties>
</file>