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Helvetica Neue" panose="020B060402020202020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j36L20xK4wLPSPHP9gHStwMIth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A1C324-AA25-44CD-B609-54E7BF3950DB}">
  <a:tblStyle styleId="{3FA1C324-AA25-44CD-B609-54E7BF3950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5B9488-FBD3-43E5-99FA-7AB5BC1B460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3979" autoAdjust="0"/>
  </p:normalViewPr>
  <p:slideViewPr>
    <p:cSldViewPr snapToGrid="0" snapToObjects="1">
      <p:cViewPr varScale="1">
        <p:scale>
          <a:sx n="69" d="100"/>
          <a:sy n="69" d="100"/>
        </p:scale>
        <p:origin x="540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d2142f843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d2142f843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c6711e6b45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545554"/>
                </a:solidFill>
              </a:rPr>
              <a:t>Session 1: Welcome and Intros</a:t>
            </a:r>
            <a:endParaRPr/>
          </a:p>
        </p:txBody>
      </p:sp>
      <p:sp>
        <p:nvSpPr>
          <p:cNvPr id="294" name="Google Shape;294;gc6711e6b45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Session 3: Delivering your session</a:t>
            </a:r>
            <a:endParaRPr/>
          </a:p>
        </p:txBody>
      </p:sp>
      <p:sp>
        <p:nvSpPr>
          <p:cNvPr id="300" name="Google Shape;3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c87e61b8c6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545554"/>
                </a:solidFill>
              </a:rPr>
              <a:t>Session 3: Delivering your session</a:t>
            </a:r>
            <a:endParaRPr/>
          </a:p>
        </p:txBody>
      </p:sp>
      <p:sp>
        <p:nvSpPr>
          <p:cNvPr id="306" name="Google Shape;306;gc87e61b8c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545554"/>
                </a:solidFill>
              </a:rPr>
              <a:t>Session 4: Evaluating your session</a:t>
            </a:r>
            <a:endParaRPr/>
          </a:p>
        </p:txBody>
      </p:sp>
      <p:sp>
        <p:nvSpPr>
          <p:cNvPr id="312" name="Google Shape;3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Session 4: Evaluating your session</a:t>
            </a:r>
            <a:endParaRPr/>
          </a:p>
        </p:txBody>
      </p:sp>
      <p:sp>
        <p:nvSpPr>
          <p:cNvPr id="318" name="Google Shape;31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c87e61b8c6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545554"/>
                </a:solidFill>
              </a:rPr>
              <a:t>Session 4: Evaluating your session</a:t>
            </a:r>
            <a:endParaRPr/>
          </a:p>
        </p:txBody>
      </p:sp>
      <p:sp>
        <p:nvSpPr>
          <p:cNvPr id="324" name="Google Shape;324;gc87e61b8c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545554"/>
                </a:solidFill>
              </a:rPr>
              <a:t>Session 4: Evaluating your session</a:t>
            </a:r>
            <a:endParaRPr/>
          </a:p>
        </p:txBody>
      </p:sp>
      <p:sp>
        <p:nvSpPr>
          <p:cNvPr id="331" name="Google Shape;33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c65cd312b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Session 1: Welcome and Intros</a:t>
            </a:r>
            <a:endParaRPr/>
          </a:p>
        </p:txBody>
      </p:sp>
      <p:sp>
        <p:nvSpPr>
          <p:cNvPr id="232" name="Google Shape;232;gc65cd312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c65cd312b3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545554"/>
                </a:solidFill>
              </a:rPr>
              <a:t>Session 1: Welcome and Intros</a:t>
            </a:r>
            <a:endParaRPr/>
          </a:p>
        </p:txBody>
      </p:sp>
      <p:sp>
        <p:nvSpPr>
          <p:cNvPr id="244" name="Google Shape;244;gc65cd312b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c65cd312b3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545554"/>
                </a:solidFill>
              </a:rPr>
              <a:t>Session 1: Welcome and Intros</a:t>
            </a:r>
            <a:endParaRPr/>
          </a:p>
        </p:txBody>
      </p:sp>
      <p:sp>
        <p:nvSpPr>
          <p:cNvPr id="251" name="Google Shape;251;gc65cd312b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Session 2: Planning your session</a:t>
            </a:r>
            <a:endParaRPr/>
          </a:p>
        </p:txBody>
      </p:sp>
      <p:sp>
        <p:nvSpPr>
          <p:cNvPr id="257" name="Google Shape;2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65cd3a4e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545554"/>
                </a:solidFill>
              </a:rPr>
              <a:t>Session 2: Planning your session</a:t>
            </a:r>
            <a:endParaRPr/>
          </a:p>
        </p:txBody>
      </p:sp>
      <p:sp>
        <p:nvSpPr>
          <p:cNvPr id="263" name="Google Shape;263;gc65cd3a4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c6711e6b45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545554"/>
                </a:solidFill>
              </a:rPr>
              <a:t>Session 2: Planning your session</a:t>
            </a:r>
            <a:endParaRPr/>
          </a:p>
        </p:txBody>
      </p:sp>
      <p:sp>
        <p:nvSpPr>
          <p:cNvPr id="271" name="Google Shape;271;gc6711e6b4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c6711e6b45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c6711e6b4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c6711e6b45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c6711e6b4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Blue Background">
  <p:cSld name="Cover - Blue 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4"/>
          <p:cNvSpPr txBox="1">
            <a:spLocks noGrp="1"/>
          </p:cNvSpPr>
          <p:nvPr>
            <p:ph type="body" idx="1"/>
          </p:nvPr>
        </p:nvSpPr>
        <p:spPr>
          <a:xfrm>
            <a:off x="1828007" y="2076693"/>
            <a:ext cx="8535987" cy="62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body" idx="2"/>
          </p:nvPr>
        </p:nvSpPr>
        <p:spPr>
          <a:xfrm>
            <a:off x="1754188" y="3051922"/>
            <a:ext cx="8683625" cy="145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24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405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- Blue">
  <p:cSld name="Title &amp; Text - Blu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656023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Helvetica Neue"/>
              <a:buNone/>
              <a:defRPr sz="36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7" name="Google Shape;67;p33"/>
          <p:cNvCxnSpPr/>
          <p:nvPr/>
        </p:nvCxnSpPr>
        <p:spPr>
          <a:xfrm rot="10800000" flipH="1">
            <a:off x="656024" y="1635973"/>
            <a:ext cx="10820189" cy="33878"/>
          </a:xfrm>
          <a:prstGeom prst="straightConnector1">
            <a:avLst/>
          </a:prstGeom>
          <a:noFill/>
          <a:ln w="9525" cap="flat" cmpd="sng">
            <a:solidFill>
              <a:srgbClr val="03679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" name="Google Shape;68;p33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rgbClr val="0367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33"/>
          <p:cNvSpPr txBox="1">
            <a:spLocks noGrp="1"/>
          </p:cNvSpPr>
          <p:nvPr>
            <p:ph type="body" idx="1"/>
          </p:nvPr>
        </p:nvSpPr>
        <p:spPr>
          <a:xfrm>
            <a:off x="656022" y="1971675"/>
            <a:ext cx="10820015" cy="500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b="1">
                <a:solidFill>
                  <a:schemeClr val="accent3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body" idx="2"/>
          </p:nvPr>
        </p:nvSpPr>
        <p:spPr>
          <a:xfrm>
            <a:off x="656021" y="2614613"/>
            <a:ext cx="10820015" cy="3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- Purple">
  <p:cSld name="Title &amp; Text - Purpl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4"/>
          <p:cNvSpPr txBox="1">
            <a:spLocks noGrp="1"/>
          </p:cNvSpPr>
          <p:nvPr>
            <p:ph type="title"/>
          </p:nvPr>
        </p:nvSpPr>
        <p:spPr>
          <a:xfrm>
            <a:off x="656023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Helvetica Neue"/>
              <a:buNone/>
              <a:defRPr sz="3600" b="1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3" name="Google Shape;73;p34"/>
          <p:cNvCxnSpPr/>
          <p:nvPr/>
        </p:nvCxnSpPr>
        <p:spPr>
          <a:xfrm rot="10800000" flipH="1">
            <a:off x="656024" y="1635973"/>
            <a:ext cx="10820189" cy="33878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" name="Google Shape;74;p34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34"/>
          <p:cNvSpPr txBox="1">
            <a:spLocks noGrp="1"/>
          </p:cNvSpPr>
          <p:nvPr>
            <p:ph type="body" idx="1"/>
          </p:nvPr>
        </p:nvSpPr>
        <p:spPr>
          <a:xfrm>
            <a:off x="656022" y="1971675"/>
            <a:ext cx="1082001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body" idx="2"/>
          </p:nvPr>
        </p:nvSpPr>
        <p:spPr>
          <a:xfrm>
            <a:off x="656021" y="2614612"/>
            <a:ext cx="10820015" cy="3729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- Teal">
  <p:cSld name="Title &amp; Text - Teal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5"/>
          <p:cNvSpPr txBox="1">
            <a:spLocks noGrp="1"/>
          </p:cNvSpPr>
          <p:nvPr>
            <p:ph type="title"/>
          </p:nvPr>
        </p:nvSpPr>
        <p:spPr>
          <a:xfrm>
            <a:off x="656023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Helvetica Neue"/>
              <a:buNone/>
              <a:defRPr sz="3600" b="1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9" name="Google Shape;79;p35"/>
          <p:cNvCxnSpPr/>
          <p:nvPr/>
        </p:nvCxnSpPr>
        <p:spPr>
          <a:xfrm rot="10800000" flipH="1">
            <a:off x="656024" y="1635973"/>
            <a:ext cx="10820189" cy="33878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" name="Google Shape;80;p35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35"/>
          <p:cNvSpPr txBox="1">
            <a:spLocks noGrp="1"/>
          </p:cNvSpPr>
          <p:nvPr>
            <p:ph type="body" idx="1"/>
          </p:nvPr>
        </p:nvSpPr>
        <p:spPr>
          <a:xfrm>
            <a:off x="656022" y="1971676"/>
            <a:ext cx="10820015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b="1">
                <a:solidFill>
                  <a:schemeClr val="accent6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body" idx="2"/>
          </p:nvPr>
        </p:nvSpPr>
        <p:spPr>
          <a:xfrm>
            <a:off x="656021" y="2614612"/>
            <a:ext cx="10820015" cy="3729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- Green">
  <p:cSld name="Title &amp; Text - Gree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6"/>
          <p:cNvSpPr txBox="1">
            <a:spLocks noGrp="1"/>
          </p:cNvSpPr>
          <p:nvPr>
            <p:ph type="title"/>
          </p:nvPr>
        </p:nvSpPr>
        <p:spPr>
          <a:xfrm>
            <a:off x="656023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Helvetica Neue"/>
              <a:buNone/>
              <a:defRPr sz="3600"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5" name="Google Shape;85;p36"/>
          <p:cNvCxnSpPr/>
          <p:nvPr/>
        </p:nvCxnSpPr>
        <p:spPr>
          <a:xfrm rot="10800000" flipH="1">
            <a:off x="656024" y="1635973"/>
            <a:ext cx="10820189" cy="33878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" name="Google Shape;86;p36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36"/>
          <p:cNvSpPr txBox="1">
            <a:spLocks noGrp="1"/>
          </p:cNvSpPr>
          <p:nvPr>
            <p:ph type="body" idx="1"/>
          </p:nvPr>
        </p:nvSpPr>
        <p:spPr>
          <a:xfrm>
            <a:off x="656022" y="1971675"/>
            <a:ext cx="10820015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36"/>
          <p:cNvSpPr txBox="1">
            <a:spLocks noGrp="1"/>
          </p:cNvSpPr>
          <p:nvPr>
            <p:ph type="body" idx="2"/>
          </p:nvPr>
        </p:nvSpPr>
        <p:spPr>
          <a:xfrm>
            <a:off x="656021" y="2614612"/>
            <a:ext cx="10820015" cy="3729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&amp; Text - Purple">
  <p:cSld name="Image &amp; Text - Purpl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7"/>
          <p:cNvSpPr txBox="1">
            <a:spLocks noGrp="1"/>
          </p:cNvSpPr>
          <p:nvPr>
            <p:ph type="title"/>
          </p:nvPr>
        </p:nvSpPr>
        <p:spPr>
          <a:xfrm>
            <a:off x="4890099" y="257176"/>
            <a:ext cx="69433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Helvetica Neue"/>
              <a:buNone/>
              <a:defRPr sz="3200" b="1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1" name="Google Shape;91;p37"/>
          <p:cNvCxnSpPr/>
          <p:nvPr/>
        </p:nvCxnSpPr>
        <p:spPr>
          <a:xfrm rot="10800000" flipH="1">
            <a:off x="5027117" y="1509236"/>
            <a:ext cx="6806284" cy="17612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" name="Google Shape;92;p37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37"/>
          <p:cNvSpPr>
            <a:spLocks noGrp="1"/>
          </p:cNvSpPr>
          <p:nvPr>
            <p:ph type="pic" idx="2"/>
          </p:nvPr>
        </p:nvSpPr>
        <p:spPr>
          <a:xfrm>
            <a:off x="0" y="0"/>
            <a:ext cx="4340225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37"/>
          <p:cNvSpPr txBox="1">
            <a:spLocks noGrp="1"/>
          </p:cNvSpPr>
          <p:nvPr>
            <p:ph type="body" idx="1"/>
          </p:nvPr>
        </p:nvSpPr>
        <p:spPr>
          <a:xfrm>
            <a:off x="4890100" y="1907476"/>
            <a:ext cx="6943302" cy="449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&amp; Text - Blue">
  <p:cSld name="Image &amp; Text - Blu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8"/>
          <p:cNvSpPr txBox="1">
            <a:spLocks noGrp="1"/>
          </p:cNvSpPr>
          <p:nvPr>
            <p:ph type="title"/>
          </p:nvPr>
        </p:nvSpPr>
        <p:spPr>
          <a:xfrm>
            <a:off x="4890099" y="257176"/>
            <a:ext cx="69433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elvetica Neue"/>
              <a:buNone/>
              <a:defRPr sz="32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7" name="Google Shape;97;p38"/>
          <p:cNvCxnSpPr/>
          <p:nvPr/>
        </p:nvCxnSpPr>
        <p:spPr>
          <a:xfrm rot="10800000" flipH="1">
            <a:off x="5027117" y="1509236"/>
            <a:ext cx="6806284" cy="17612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" name="Google Shape;98;p38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38"/>
          <p:cNvSpPr>
            <a:spLocks noGrp="1"/>
          </p:cNvSpPr>
          <p:nvPr>
            <p:ph type="pic" idx="2"/>
          </p:nvPr>
        </p:nvSpPr>
        <p:spPr>
          <a:xfrm>
            <a:off x="0" y="0"/>
            <a:ext cx="4340225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38"/>
          <p:cNvSpPr txBox="1">
            <a:spLocks noGrp="1"/>
          </p:cNvSpPr>
          <p:nvPr>
            <p:ph type="body" idx="1"/>
          </p:nvPr>
        </p:nvSpPr>
        <p:spPr>
          <a:xfrm>
            <a:off x="4890100" y="1907476"/>
            <a:ext cx="6943302" cy="449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&amp; Text - Teal">
  <p:cSld name="Image &amp; Text - Tea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9"/>
          <p:cNvSpPr txBox="1">
            <a:spLocks noGrp="1"/>
          </p:cNvSpPr>
          <p:nvPr>
            <p:ph type="title"/>
          </p:nvPr>
        </p:nvSpPr>
        <p:spPr>
          <a:xfrm>
            <a:off x="4890099" y="257176"/>
            <a:ext cx="69433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Helvetica Neue"/>
              <a:buNone/>
              <a:defRPr sz="3200" b="1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3" name="Google Shape;103;p39"/>
          <p:cNvCxnSpPr/>
          <p:nvPr/>
        </p:nvCxnSpPr>
        <p:spPr>
          <a:xfrm rot="10800000" flipH="1">
            <a:off x="5027117" y="1509236"/>
            <a:ext cx="6806284" cy="17612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4" name="Google Shape;104;p39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39"/>
          <p:cNvSpPr>
            <a:spLocks noGrp="1"/>
          </p:cNvSpPr>
          <p:nvPr>
            <p:ph type="pic" idx="2"/>
          </p:nvPr>
        </p:nvSpPr>
        <p:spPr>
          <a:xfrm>
            <a:off x="0" y="0"/>
            <a:ext cx="4340225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39"/>
          <p:cNvSpPr txBox="1">
            <a:spLocks noGrp="1"/>
          </p:cNvSpPr>
          <p:nvPr>
            <p:ph type="body" idx="1"/>
          </p:nvPr>
        </p:nvSpPr>
        <p:spPr>
          <a:xfrm>
            <a:off x="4890100" y="1907476"/>
            <a:ext cx="6943302" cy="449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&amp; Text - Green">
  <p:cSld name="Image &amp; Text - Green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0"/>
          <p:cNvSpPr txBox="1">
            <a:spLocks noGrp="1"/>
          </p:cNvSpPr>
          <p:nvPr>
            <p:ph type="title"/>
          </p:nvPr>
        </p:nvSpPr>
        <p:spPr>
          <a:xfrm>
            <a:off x="4890099" y="257176"/>
            <a:ext cx="69433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Helvetica Neue"/>
              <a:buNone/>
              <a:defRPr sz="3200"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9" name="Google Shape;109;p40"/>
          <p:cNvCxnSpPr/>
          <p:nvPr/>
        </p:nvCxnSpPr>
        <p:spPr>
          <a:xfrm rot="10800000" flipH="1">
            <a:off x="5027117" y="1509236"/>
            <a:ext cx="6806284" cy="17612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0" name="Google Shape;110;p40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0"/>
          <p:cNvSpPr>
            <a:spLocks noGrp="1"/>
          </p:cNvSpPr>
          <p:nvPr>
            <p:ph type="pic" idx="2"/>
          </p:nvPr>
        </p:nvSpPr>
        <p:spPr>
          <a:xfrm>
            <a:off x="0" y="0"/>
            <a:ext cx="4340225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40"/>
          <p:cNvSpPr txBox="1">
            <a:spLocks noGrp="1"/>
          </p:cNvSpPr>
          <p:nvPr>
            <p:ph type="body" idx="1"/>
          </p:nvPr>
        </p:nvSpPr>
        <p:spPr>
          <a:xfrm>
            <a:off x="4890100" y="1907476"/>
            <a:ext cx="6943302" cy="449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with Dots - Blue">
  <p:cSld name="Title &amp; Text with Dots - Blu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41"/>
          <p:cNvGrpSpPr/>
          <p:nvPr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115" name="Google Shape;115;p41"/>
            <p:cNvPicPr preferRelativeResize="0"/>
            <p:nvPr/>
          </p:nvPicPr>
          <p:blipFill rotWithShape="1">
            <a:blip r:embed="rId2">
              <a:alphaModFix amt="20000"/>
            </a:blip>
            <a:srcRect l="59836" t="10673" r="12104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41"/>
            <p:cNvPicPr preferRelativeResize="0"/>
            <p:nvPr/>
          </p:nvPicPr>
          <p:blipFill rotWithShape="1">
            <a:blip r:embed="rId2">
              <a:alphaModFix amt="20000"/>
            </a:blip>
            <a:srcRect l="60063" t="10673" r="11953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" name="Google Shape;117;p41"/>
          <p:cNvSpPr txBox="1">
            <a:spLocks noGrp="1"/>
          </p:cNvSpPr>
          <p:nvPr>
            <p:ph type="title"/>
          </p:nvPr>
        </p:nvSpPr>
        <p:spPr>
          <a:xfrm>
            <a:off x="656023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Helvetica Neue"/>
              <a:buNone/>
              <a:defRPr sz="36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1"/>
          <p:cNvSpPr txBox="1">
            <a:spLocks noGrp="1"/>
          </p:cNvSpPr>
          <p:nvPr>
            <p:ph type="body" idx="1"/>
          </p:nvPr>
        </p:nvSpPr>
        <p:spPr>
          <a:xfrm>
            <a:off x="656023" y="1690688"/>
            <a:ext cx="10820015" cy="500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b="1">
                <a:solidFill>
                  <a:schemeClr val="accent3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41"/>
          <p:cNvSpPr txBox="1">
            <a:spLocks noGrp="1"/>
          </p:cNvSpPr>
          <p:nvPr>
            <p:ph type="body" idx="2"/>
          </p:nvPr>
        </p:nvSpPr>
        <p:spPr>
          <a:xfrm>
            <a:off x="656022" y="2333626"/>
            <a:ext cx="10820015" cy="3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with Dots - Purple">
  <p:cSld name="Title &amp; Text with Dots - Purpl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42"/>
          <p:cNvGrpSpPr/>
          <p:nvPr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122" name="Google Shape;122;p42"/>
            <p:cNvPicPr preferRelativeResize="0"/>
            <p:nvPr/>
          </p:nvPicPr>
          <p:blipFill rotWithShape="1">
            <a:blip r:embed="rId2">
              <a:alphaModFix amt="20000"/>
            </a:blip>
            <a:srcRect l="59836" t="10673" r="12104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42"/>
            <p:cNvPicPr preferRelativeResize="0"/>
            <p:nvPr/>
          </p:nvPicPr>
          <p:blipFill rotWithShape="1">
            <a:blip r:embed="rId2">
              <a:alphaModFix amt="20000"/>
            </a:blip>
            <a:srcRect l="60063" t="10673" r="11953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4" name="Google Shape;124;p42"/>
          <p:cNvSpPr txBox="1">
            <a:spLocks noGrp="1"/>
          </p:cNvSpPr>
          <p:nvPr>
            <p:ph type="title"/>
          </p:nvPr>
        </p:nvSpPr>
        <p:spPr>
          <a:xfrm>
            <a:off x="656023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Helvetica Neue"/>
              <a:buNone/>
              <a:defRPr sz="3600" b="1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2"/>
          <p:cNvSpPr txBox="1">
            <a:spLocks noGrp="1"/>
          </p:cNvSpPr>
          <p:nvPr>
            <p:ph type="body" idx="1"/>
          </p:nvPr>
        </p:nvSpPr>
        <p:spPr>
          <a:xfrm>
            <a:off x="656022" y="1690688"/>
            <a:ext cx="1082001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42"/>
          <p:cNvSpPr txBox="1">
            <a:spLocks noGrp="1"/>
          </p:cNvSpPr>
          <p:nvPr>
            <p:ph type="body" idx="2"/>
          </p:nvPr>
        </p:nvSpPr>
        <p:spPr>
          <a:xfrm>
            <a:off x="656021" y="2333625"/>
            <a:ext cx="10820015" cy="3729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Teal Background">
  <p:cSld name="Cover - Teal 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764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5"/>
          <p:cNvSpPr txBox="1">
            <a:spLocks noGrp="1"/>
          </p:cNvSpPr>
          <p:nvPr>
            <p:ph type="body" idx="1"/>
          </p:nvPr>
        </p:nvSpPr>
        <p:spPr>
          <a:xfrm>
            <a:off x="1828007" y="2076693"/>
            <a:ext cx="8535987" cy="62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body" idx="2"/>
          </p:nvPr>
        </p:nvSpPr>
        <p:spPr>
          <a:xfrm>
            <a:off x="1754188" y="3051922"/>
            <a:ext cx="8683625" cy="145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405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with Dots - Teal">
  <p:cSld name="Title &amp; Text with Dots - Teal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3"/>
          <p:cNvSpPr txBox="1">
            <a:spLocks noGrp="1"/>
          </p:cNvSpPr>
          <p:nvPr>
            <p:ph type="title"/>
          </p:nvPr>
        </p:nvSpPr>
        <p:spPr>
          <a:xfrm>
            <a:off x="656023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Helvetica Neue"/>
              <a:buNone/>
              <a:defRPr sz="3600" b="1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3"/>
          <p:cNvSpPr txBox="1">
            <a:spLocks noGrp="1"/>
          </p:cNvSpPr>
          <p:nvPr>
            <p:ph type="body" idx="1"/>
          </p:nvPr>
        </p:nvSpPr>
        <p:spPr>
          <a:xfrm>
            <a:off x="656022" y="1690688"/>
            <a:ext cx="10820015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b="1">
                <a:solidFill>
                  <a:schemeClr val="accent6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43"/>
          <p:cNvSpPr txBox="1">
            <a:spLocks noGrp="1"/>
          </p:cNvSpPr>
          <p:nvPr>
            <p:ph type="body" idx="2"/>
          </p:nvPr>
        </p:nvSpPr>
        <p:spPr>
          <a:xfrm>
            <a:off x="656021" y="2333624"/>
            <a:ext cx="10820015" cy="3729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31" name="Google Shape;131;p43"/>
          <p:cNvGrpSpPr/>
          <p:nvPr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132" name="Google Shape;132;p43"/>
            <p:cNvPicPr preferRelativeResize="0"/>
            <p:nvPr/>
          </p:nvPicPr>
          <p:blipFill rotWithShape="1">
            <a:blip r:embed="rId2">
              <a:alphaModFix amt="20000"/>
            </a:blip>
            <a:srcRect l="59836" t="10673" r="12104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43"/>
            <p:cNvPicPr preferRelativeResize="0"/>
            <p:nvPr/>
          </p:nvPicPr>
          <p:blipFill rotWithShape="1">
            <a:blip r:embed="rId2">
              <a:alphaModFix amt="20000"/>
            </a:blip>
            <a:srcRect l="60063" t="10673" r="11953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with Dots- Green">
  <p:cSld name="Title &amp; Text with Dots- Gree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44"/>
          <p:cNvGrpSpPr/>
          <p:nvPr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136" name="Google Shape;136;p44"/>
            <p:cNvPicPr preferRelativeResize="0"/>
            <p:nvPr/>
          </p:nvPicPr>
          <p:blipFill rotWithShape="1">
            <a:blip r:embed="rId2">
              <a:alphaModFix amt="20000"/>
            </a:blip>
            <a:srcRect l="59836" t="10673" r="12104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44"/>
            <p:cNvPicPr preferRelativeResize="0"/>
            <p:nvPr/>
          </p:nvPicPr>
          <p:blipFill rotWithShape="1">
            <a:blip r:embed="rId2">
              <a:alphaModFix amt="20000"/>
            </a:blip>
            <a:srcRect l="60063" t="10673" r="11953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8" name="Google Shape;138;p44"/>
          <p:cNvSpPr txBox="1">
            <a:spLocks noGrp="1"/>
          </p:cNvSpPr>
          <p:nvPr>
            <p:ph type="title"/>
          </p:nvPr>
        </p:nvSpPr>
        <p:spPr>
          <a:xfrm>
            <a:off x="656022" y="365125"/>
            <a:ext cx="1082001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Helvetica Neue"/>
              <a:buNone/>
              <a:defRPr sz="3600"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4"/>
          <p:cNvSpPr txBox="1">
            <a:spLocks noGrp="1"/>
          </p:cNvSpPr>
          <p:nvPr>
            <p:ph type="body" idx="1"/>
          </p:nvPr>
        </p:nvSpPr>
        <p:spPr>
          <a:xfrm>
            <a:off x="656022" y="1690688"/>
            <a:ext cx="10820015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44"/>
          <p:cNvSpPr txBox="1">
            <a:spLocks noGrp="1"/>
          </p:cNvSpPr>
          <p:nvPr>
            <p:ph type="body" idx="2"/>
          </p:nvPr>
        </p:nvSpPr>
        <p:spPr>
          <a:xfrm>
            <a:off x="656021" y="2333625"/>
            <a:ext cx="10820015" cy="3729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wo Column - Blue">
  <p:cSld name="Title &amp; Two Column - Blue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6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rgbClr val="016794"/>
          </a:solidFill>
          <a:ln w="12700" cap="flat" cmpd="sng">
            <a:solidFill>
              <a:srgbClr val="0147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4" name="Google Shape;144;p46"/>
          <p:cNvGrpSpPr/>
          <p:nvPr/>
        </p:nvGrpSpPr>
        <p:grpSpPr>
          <a:xfrm>
            <a:off x="-208788" y="0"/>
            <a:ext cx="12609576" cy="2174490"/>
            <a:chOff x="0" y="5043119"/>
            <a:chExt cx="12192000" cy="1814883"/>
          </a:xfrm>
        </p:grpSpPr>
        <p:pic>
          <p:nvPicPr>
            <p:cNvPr id="145" name="Google Shape;145;p46"/>
            <p:cNvPicPr preferRelativeResize="0"/>
            <p:nvPr/>
          </p:nvPicPr>
          <p:blipFill rotWithShape="1">
            <a:blip r:embed="rId2">
              <a:alphaModFix amt="20000"/>
            </a:blip>
            <a:srcRect l="50000" t="7392" r="19089" b="9029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46"/>
            <p:cNvPicPr preferRelativeResize="0"/>
            <p:nvPr/>
          </p:nvPicPr>
          <p:blipFill rotWithShape="1">
            <a:blip r:embed="rId2">
              <a:alphaModFix amt="20000"/>
            </a:blip>
            <a:srcRect l="54597" t="31445" r="16826" b="9029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47" name="Google Shape;147;p46"/>
          <p:cNvCxnSpPr/>
          <p:nvPr/>
        </p:nvCxnSpPr>
        <p:spPr>
          <a:xfrm>
            <a:off x="6125488" y="3178428"/>
            <a:ext cx="0" cy="3127254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8" name="Google Shape;148;p46"/>
          <p:cNvSpPr txBox="1">
            <a:spLocks noGrp="1"/>
          </p:cNvSpPr>
          <p:nvPr>
            <p:ph type="title"/>
          </p:nvPr>
        </p:nvSpPr>
        <p:spPr>
          <a:xfrm>
            <a:off x="656023" y="2465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  <a:defRPr sz="36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6"/>
          <p:cNvSpPr txBox="1">
            <a:spLocks noGrp="1"/>
          </p:cNvSpPr>
          <p:nvPr>
            <p:ph type="body" idx="1"/>
          </p:nvPr>
        </p:nvSpPr>
        <p:spPr>
          <a:xfrm>
            <a:off x="656022" y="1903943"/>
            <a:ext cx="10820015" cy="500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b="1">
                <a:solidFill>
                  <a:schemeClr val="accent3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46"/>
          <p:cNvSpPr txBox="1">
            <a:spLocks noGrp="1"/>
          </p:cNvSpPr>
          <p:nvPr>
            <p:ph type="body" idx="2"/>
          </p:nvPr>
        </p:nvSpPr>
        <p:spPr>
          <a:xfrm>
            <a:off x="656021" y="2479149"/>
            <a:ext cx="10820015" cy="52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46"/>
          <p:cNvSpPr txBox="1">
            <a:spLocks noGrp="1"/>
          </p:cNvSpPr>
          <p:nvPr>
            <p:ph type="body" idx="3"/>
          </p:nvPr>
        </p:nvSpPr>
        <p:spPr>
          <a:xfrm>
            <a:off x="656022" y="3358502"/>
            <a:ext cx="4661045" cy="605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 b="1">
                <a:solidFill>
                  <a:schemeClr val="accent3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6"/>
          <p:cNvSpPr txBox="1">
            <a:spLocks noGrp="1"/>
          </p:cNvSpPr>
          <p:nvPr>
            <p:ph type="body" idx="4"/>
          </p:nvPr>
        </p:nvSpPr>
        <p:spPr>
          <a:xfrm>
            <a:off x="656022" y="4066959"/>
            <a:ext cx="4661046" cy="223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46"/>
          <p:cNvSpPr txBox="1">
            <a:spLocks noGrp="1"/>
          </p:cNvSpPr>
          <p:nvPr>
            <p:ph type="body" idx="5"/>
          </p:nvPr>
        </p:nvSpPr>
        <p:spPr>
          <a:xfrm>
            <a:off x="6814990" y="3358502"/>
            <a:ext cx="4661045" cy="605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 b="1">
                <a:solidFill>
                  <a:schemeClr val="accent3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46"/>
          <p:cNvSpPr txBox="1">
            <a:spLocks noGrp="1"/>
          </p:cNvSpPr>
          <p:nvPr>
            <p:ph type="body" idx="6"/>
          </p:nvPr>
        </p:nvSpPr>
        <p:spPr>
          <a:xfrm>
            <a:off x="6814990" y="4066959"/>
            <a:ext cx="4661046" cy="223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wo Column - Purple">
  <p:cSld name="Title &amp; Two Column - Purple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Google Shape;157;p47"/>
          <p:cNvGrpSpPr/>
          <p:nvPr/>
        </p:nvGrpSpPr>
        <p:grpSpPr>
          <a:xfrm>
            <a:off x="-208788" y="0"/>
            <a:ext cx="12609576" cy="2174490"/>
            <a:chOff x="0" y="5043119"/>
            <a:chExt cx="12192000" cy="1814883"/>
          </a:xfrm>
        </p:grpSpPr>
        <p:pic>
          <p:nvPicPr>
            <p:cNvPr id="158" name="Google Shape;158;p47"/>
            <p:cNvPicPr preferRelativeResize="0"/>
            <p:nvPr/>
          </p:nvPicPr>
          <p:blipFill rotWithShape="1">
            <a:blip r:embed="rId2">
              <a:alphaModFix amt="20000"/>
            </a:blip>
            <a:srcRect l="50000" t="7392" r="19089" b="9029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47"/>
            <p:cNvPicPr preferRelativeResize="0"/>
            <p:nvPr/>
          </p:nvPicPr>
          <p:blipFill rotWithShape="1">
            <a:blip r:embed="rId2">
              <a:alphaModFix amt="20000"/>
            </a:blip>
            <a:srcRect l="54597" t="31445" r="16826" b="9029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0" name="Google Shape;160;p47"/>
          <p:cNvCxnSpPr/>
          <p:nvPr/>
        </p:nvCxnSpPr>
        <p:spPr>
          <a:xfrm>
            <a:off x="6125488" y="3178428"/>
            <a:ext cx="0" cy="3127254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1" name="Google Shape;161;p47"/>
          <p:cNvSpPr txBox="1">
            <a:spLocks noGrp="1"/>
          </p:cNvSpPr>
          <p:nvPr>
            <p:ph type="title"/>
          </p:nvPr>
        </p:nvSpPr>
        <p:spPr>
          <a:xfrm>
            <a:off x="656023" y="2465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  <a:defRPr sz="36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47"/>
          <p:cNvSpPr txBox="1">
            <a:spLocks noGrp="1"/>
          </p:cNvSpPr>
          <p:nvPr>
            <p:ph type="body" idx="1"/>
          </p:nvPr>
        </p:nvSpPr>
        <p:spPr>
          <a:xfrm>
            <a:off x="656022" y="1903943"/>
            <a:ext cx="10820015" cy="500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47"/>
          <p:cNvSpPr txBox="1">
            <a:spLocks noGrp="1"/>
          </p:cNvSpPr>
          <p:nvPr>
            <p:ph type="body" idx="2"/>
          </p:nvPr>
        </p:nvSpPr>
        <p:spPr>
          <a:xfrm>
            <a:off x="656021" y="2479149"/>
            <a:ext cx="10820015" cy="52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47"/>
          <p:cNvSpPr txBox="1">
            <a:spLocks noGrp="1"/>
          </p:cNvSpPr>
          <p:nvPr>
            <p:ph type="body" idx="3"/>
          </p:nvPr>
        </p:nvSpPr>
        <p:spPr>
          <a:xfrm>
            <a:off x="656022" y="3358502"/>
            <a:ext cx="4661045" cy="605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>
                <a:solidFill>
                  <a:schemeClr val="accen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47"/>
          <p:cNvSpPr txBox="1">
            <a:spLocks noGrp="1"/>
          </p:cNvSpPr>
          <p:nvPr>
            <p:ph type="body" idx="4"/>
          </p:nvPr>
        </p:nvSpPr>
        <p:spPr>
          <a:xfrm>
            <a:off x="656022" y="4066959"/>
            <a:ext cx="4661046" cy="223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47"/>
          <p:cNvSpPr txBox="1">
            <a:spLocks noGrp="1"/>
          </p:cNvSpPr>
          <p:nvPr>
            <p:ph type="body" idx="5"/>
          </p:nvPr>
        </p:nvSpPr>
        <p:spPr>
          <a:xfrm>
            <a:off x="6814990" y="3358502"/>
            <a:ext cx="4661045" cy="605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>
                <a:solidFill>
                  <a:schemeClr val="accen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47"/>
          <p:cNvSpPr txBox="1">
            <a:spLocks noGrp="1"/>
          </p:cNvSpPr>
          <p:nvPr>
            <p:ph type="body" idx="6"/>
          </p:nvPr>
        </p:nvSpPr>
        <p:spPr>
          <a:xfrm>
            <a:off x="6814990" y="4066959"/>
            <a:ext cx="4661046" cy="223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wo Column - Teal">
  <p:cSld name="Title &amp; Two Column - Teal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8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0" name="Google Shape;170;p48"/>
          <p:cNvGrpSpPr/>
          <p:nvPr/>
        </p:nvGrpSpPr>
        <p:grpSpPr>
          <a:xfrm>
            <a:off x="-208788" y="0"/>
            <a:ext cx="12609576" cy="2174490"/>
            <a:chOff x="0" y="5043119"/>
            <a:chExt cx="12192000" cy="1814883"/>
          </a:xfrm>
        </p:grpSpPr>
        <p:pic>
          <p:nvPicPr>
            <p:cNvPr id="171" name="Google Shape;171;p48"/>
            <p:cNvPicPr preferRelativeResize="0"/>
            <p:nvPr/>
          </p:nvPicPr>
          <p:blipFill rotWithShape="1">
            <a:blip r:embed="rId2">
              <a:alphaModFix amt="20000"/>
            </a:blip>
            <a:srcRect l="50000" t="7392" r="19089" b="9029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48"/>
            <p:cNvPicPr preferRelativeResize="0"/>
            <p:nvPr/>
          </p:nvPicPr>
          <p:blipFill rotWithShape="1">
            <a:blip r:embed="rId2">
              <a:alphaModFix amt="20000"/>
            </a:blip>
            <a:srcRect l="54597" t="31445" r="16826" b="9029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73" name="Google Shape;173;p48"/>
          <p:cNvCxnSpPr/>
          <p:nvPr/>
        </p:nvCxnSpPr>
        <p:spPr>
          <a:xfrm>
            <a:off x="6125488" y="3178428"/>
            <a:ext cx="0" cy="3127254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4" name="Google Shape;174;p48"/>
          <p:cNvSpPr txBox="1">
            <a:spLocks noGrp="1"/>
          </p:cNvSpPr>
          <p:nvPr>
            <p:ph type="title"/>
          </p:nvPr>
        </p:nvSpPr>
        <p:spPr>
          <a:xfrm>
            <a:off x="656023" y="2465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  <a:defRPr sz="36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8"/>
          <p:cNvSpPr txBox="1">
            <a:spLocks noGrp="1"/>
          </p:cNvSpPr>
          <p:nvPr>
            <p:ph type="body" idx="1"/>
          </p:nvPr>
        </p:nvSpPr>
        <p:spPr>
          <a:xfrm>
            <a:off x="656022" y="1903943"/>
            <a:ext cx="10820015" cy="500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b="1">
                <a:solidFill>
                  <a:schemeClr val="accent6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48"/>
          <p:cNvSpPr txBox="1">
            <a:spLocks noGrp="1"/>
          </p:cNvSpPr>
          <p:nvPr>
            <p:ph type="body" idx="2"/>
          </p:nvPr>
        </p:nvSpPr>
        <p:spPr>
          <a:xfrm>
            <a:off x="656021" y="2479149"/>
            <a:ext cx="10820015" cy="52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48"/>
          <p:cNvSpPr txBox="1">
            <a:spLocks noGrp="1"/>
          </p:cNvSpPr>
          <p:nvPr>
            <p:ph type="body" idx="3"/>
          </p:nvPr>
        </p:nvSpPr>
        <p:spPr>
          <a:xfrm>
            <a:off x="656022" y="3358502"/>
            <a:ext cx="4661045" cy="605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 b="1">
                <a:solidFill>
                  <a:schemeClr val="accent6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48"/>
          <p:cNvSpPr txBox="1">
            <a:spLocks noGrp="1"/>
          </p:cNvSpPr>
          <p:nvPr>
            <p:ph type="body" idx="4"/>
          </p:nvPr>
        </p:nvSpPr>
        <p:spPr>
          <a:xfrm>
            <a:off x="656022" y="4066959"/>
            <a:ext cx="4661046" cy="223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48"/>
          <p:cNvSpPr txBox="1">
            <a:spLocks noGrp="1"/>
          </p:cNvSpPr>
          <p:nvPr>
            <p:ph type="body" idx="5"/>
          </p:nvPr>
        </p:nvSpPr>
        <p:spPr>
          <a:xfrm>
            <a:off x="6814990" y="3358502"/>
            <a:ext cx="4661045" cy="605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 b="1">
                <a:solidFill>
                  <a:schemeClr val="accent6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48"/>
          <p:cNvSpPr txBox="1">
            <a:spLocks noGrp="1"/>
          </p:cNvSpPr>
          <p:nvPr>
            <p:ph type="body" idx="6"/>
          </p:nvPr>
        </p:nvSpPr>
        <p:spPr>
          <a:xfrm>
            <a:off x="6814990" y="4066959"/>
            <a:ext cx="4661046" cy="223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wo Column - Green">
  <p:cSld name="Title &amp; Two Column - Green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9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3" name="Google Shape;183;p49"/>
          <p:cNvGrpSpPr/>
          <p:nvPr/>
        </p:nvGrpSpPr>
        <p:grpSpPr>
          <a:xfrm>
            <a:off x="-208788" y="0"/>
            <a:ext cx="12609576" cy="2174490"/>
            <a:chOff x="0" y="5043119"/>
            <a:chExt cx="12192000" cy="1814883"/>
          </a:xfrm>
        </p:grpSpPr>
        <p:pic>
          <p:nvPicPr>
            <p:cNvPr id="184" name="Google Shape;184;p49"/>
            <p:cNvPicPr preferRelativeResize="0"/>
            <p:nvPr/>
          </p:nvPicPr>
          <p:blipFill rotWithShape="1">
            <a:blip r:embed="rId2">
              <a:alphaModFix amt="20000"/>
            </a:blip>
            <a:srcRect l="50000" t="7392" r="19089" b="9029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49"/>
            <p:cNvPicPr preferRelativeResize="0"/>
            <p:nvPr/>
          </p:nvPicPr>
          <p:blipFill rotWithShape="1">
            <a:blip r:embed="rId2">
              <a:alphaModFix amt="20000"/>
            </a:blip>
            <a:srcRect l="54597" t="31445" r="16826" b="9029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86" name="Google Shape;186;p49"/>
          <p:cNvCxnSpPr/>
          <p:nvPr/>
        </p:nvCxnSpPr>
        <p:spPr>
          <a:xfrm>
            <a:off x="6125488" y="3178428"/>
            <a:ext cx="0" cy="3127254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7" name="Google Shape;187;p49"/>
          <p:cNvSpPr txBox="1">
            <a:spLocks noGrp="1"/>
          </p:cNvSpPr>
          <p:nvPr>
            <p:ph type="title"/>
          </p:nvPr>
        </p:nvSpPr>
        <p:spPr>
          <a:xfrm>
            <a:off x="656023" y="2465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  <a:defRPr sz="36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9"/>
          <p:cNvSpPr txBox="1">
            <a:spLocks noGrp="1"/>
          </p:cNvSpPr>
          <p:nvPr>
            <p:ph type="body" idx="1"/>
          </p:nvPr>
        </p:nvSpPr>
        <p:spPr>
          <a:xfrm>
            <a:off x="656022" y="1903943"/>
            <a:ext cx="10820015" cy="500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49"/>
          <p:cNvSpPr txBox="1">
            <a:spLocks noGrp="1"/>
          </p:cNvSpPr>
          <p:nvPr>
            <p:ph type="body" idx="2"/>
          </p:nvPr>
        </p:nvSpPr>
        <p:spPr>
          <a:xfrm>
            <a:off x="656021" y="2479149"/>
            <a:ext cx="10820015" cy="52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49"/>
          <p:cNvSpPr txBox="1">
            <a:spLocks noGrp="1"/>
          </p:cNvSpPr>
          <p:nvPr>
            <p:ph type="body" idx="3"/>
          </p:nvPr>
        </p:nvSpPr>
        <p:spPr>
          <a:xfrm>
            <a:off x="656022" y="3358502"/>
            <a:ext cx="4661045" cy="605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49"/>
          <p:cNvSpPr txBox="1">
            <a:spLocks noGrp="1"/>
          </p:cNvSpPr>
          <p:nvPr>
            <p:ph type="body" idx="4"/>
          </p:nvPr>
        </p:nvSpPr>
        <p:spPr>
          <a:xfrm>
            <a:off x="656022" y="4066959"/>
            <a:ext cx="4661046" cy="223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49"/>
          <p:cNvSpPr txBox="1">
            <a:spLocks noGrp="1"/>
          </p:cNvSpPr>
          <p:nvPr>
            <p:ph type="body" idx="5"/>
          </p:nvPr>
        </p:nvSpPr>
        <p:spPr>
          <a:xfrm>
            <a:off x="6814990" y="3358502"/>
            <a:ext cx="4661045" cy="605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49"/>
          <p:cNvSpPr txBox="1">
            <a:spLocks noGrp="1"/>
          </p:cNvSpPr>
          <p:nvPr>
            <p:ph type="body" idx="6"/>
          </p:nvPr>
        </p:nvSpPr>
        <p:spPr>
          <a:xfrm>
            <a:off x="6814990" y="4066959"/>
            <a:ext cx="4661046" cy="223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 Colored Background - Blue">
  <p:cSld name="Title on Colored Background - Blu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0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50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50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50"/>
          <p:cNvPicPr preferRelativeResize="0"/>
          <p:nvPr/>
        </p:nvPicPr>
        <p:blipFill rotWithShape="1">
          <a:blip r:embed="rId2">
            <a:alphaModFix amt="20000"/>
          </a:blip>
          <a:srcRect l="60398" t="16294" r="3321" b="6459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50"/>
          <p:cNvSpPr txBox="1">
            <a:spLocks noGrp="1"/>
          </p:cNvSpPr>
          <p:nvPr>
            <p:ph type="title"/>
          </p:nvPr>
        </p:nvSpPr>
        <p:spPr>
          <a:xfrm>
            <a:off x="2145791" y="3099692"/>
            <a:ext cx="7851649" cy="56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"/>
              <a:buNone/>
              <a:defRPr sz="3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0"/>
          <p:cNvSpPr txBox="1">
            <a:spLocks noGrp="1"/>
          </p:cNvSpPr>
          <p:nvPr>
            <p:ph type="body" idx="1"/>
          </p:nvPr>
        </p:nvSpPr>
        <p:spPr>
          <a:xfrm>
            <a:off x="2610678" y="2678354"/>
            <a:ext cx="6997148" cy="375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 Colored Background - Purple">
  <p:cSld name="Title on Colored Background - Purple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1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51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51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51"/>
          <p:cNvPicPr preferRelativeResize="0"/>
          <p:nvPr/>
        </p:nvPicPr>
        <p:blipFill rotWithShape="1">
          <a:blip r:embed="rId2">
            <a:alphaModFix amt="20000"/>
          </a:blip>
          <a:srcRect l="60398" t="16294" r="3321" b="6459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51"/>
          <p:cNvSpPr txBox="1">
            <a:spLocks noGrp="1"/>
          </p:cNvSpPr>
          <p:nvPr>
            <p:ph type="title"/>
          </p:nvPr>
        </p:nvSpPr>
        <p:spPr>
          <a:xfrm>
            <a:off x="2145791" y="3099692"/>
            <a:ext cx="7851649" cy="56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"/>
              <a:buNone/>
              <a:defRPr sz="3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51"/>
          <p:cNvSpPr txBox="1">
            <a:spLocks noGrp="1"/>
          </p:cNvSpPr>
          <p:nvPr>
            <p:ph type="body" idx="1"/>
          </p:nvPr>
        </p:nvSpPr>
        <p:spPr>
          <a:xfrm>
            <a:off x="2610678" y="2678354"/>
            <a:ext cx="6997148" cy="375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 Colored Background - Teal">
  <p:cSld name="Title on Colored Background - Teal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52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52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52"/>
          <p:cNvPicPr preferRelativeResize="0"/>
          <p:nvPr/>
        </p:nvPicPr>
        <p:blipFill rotWithShape="1">
          <a:blip r:embed="rId2">
            <a:alphaModFix amt="20000"/>
          </a:blip>
          <a:srcRect l="60398" t="16294" r="3321" b="6459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52"/>
          <p:cNvSpPr txBox="1">
            <a:spLocks noGrp="1"/>
          </p:cNvSpPr>
          <p:nvPr>
            <p:ph type="title"/>
          </p:nvPr>
        </p:nvSpPr>
        <p:spPr>
          <a:xfrm>
            <a:off x="2145791" y="3099692"/>
            <a:ext cx="7851649" cy="56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"/>
              <a:buNone/>
              <a:defRPr sz="3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2"/>
          <p:cNvSpPr txBox="1">
            <a:spLocks noGrp="1"/>
          </p:cNvSpPr>
          <p:nvPr>
            <p:ph type="body" idx="1"/>
          </p:nvPr>
        </p:nvSpPr>
        <p:spPr>
          <a:xfrm>
            <a:off x="2610678" y="2678354"/>
            <a:ext cx="6997148" cy="375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Green Background">
  <p:cSld name="Cover - Green 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6"/>
          <p:cNvSpPr txBox="1">
            <a:spLocks noGrp="1"/>
          </p:cNvSpPr>
          <p:nvPr>
            <p:ph type="body" idx="1"/>
          </p:nvPr>
        </p:nvSpPr>
        <p:spPr>
          <a:xfrm>
            <a:off x="1828007" y="2076693"/>
            <a:ext cx="8535987" cy="62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body" idx="2"/>
          </p:nvPr>
        </p:nvSpPr>
        <p:spPr>
          <a:xfrm>
            <a:off x="1754188" y="3051922"/>
            <a:ext cx="8683625" cy="145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405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 Colored Background - Green">
  <p:cSld name="Title on Colored Background - Gree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3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53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53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53"/>
          <p:cNvPicPr preferRelativeResize="0"/>
          <p:nvPr/>
        </p:nvPicPr>
        <p:blipFill rotWithShape="1">
          <a:blip r:embed="rId2">
            <a:alphaModFix amt="20000"/>
          </a:blip>
          <a:srcRect l="60398" t="16294" r="3321" b="6459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53"/>
          <p:cNvSpPr txBox="1">
            <a:spLocks noGrp="1"/>
          </p:cNvSpPr>
          <p:nvPr>
            <p:ph type="title"/>
          </p:nvPr>
        </p:nvSpPr>
        <p:spPr>
          <a:xfrm>
            <a:off x="2145791" y="3099692"/>
            <a:ext cx="7851649" cy="56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"/>
              <a:buNone/>
              <a:defRPr sz="3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3"/>
          <p:cNvSpPr txBox="1">
            <a:spLocks noGrp="1"/>
          </p:cNvSpPr>
          <p:nvPr>
            <p:ph type="body" idx="1"/>
          </p:nvPr>
        </p:nvSpPr>
        <p:spPr>
          <a:xfrm>
            <a:off x="2610678" y="2678354"/>
            <a:ext cx="6997148" cy="375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Purple Background">
  <p:cSld name="Cover - Purple 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764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7"/>
          <p:cNvSpPr txBox="1">
            <a:spLocks noGrp="1"/>
          </p:cNvSpPr>
          <p:nvPr>
            <p:ph type="body" idx="1"/>
          </p:nvPr>
        </p:nvSpPr>
        <p:spPr>
          <a:xfrm>
            <a:off x="1828007" y="2076693"/>
            <a:ext cx="8535987" cy="62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body" idx="2"/>
          </p:nvPr>
        </p:nvSpPr>
        <p:spPr>
          <a:xfrm>
            <a:off x="1754188" y="3051922"/>
            <a:ext cx="8683625" cy="145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405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 txBox="1"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5E79"/>
              </a:buClr>
              <a:buSzPts val="4000"/>
              <a:buFont typeface="Helvetica Neue"/>
              <a:buNone/>
              <a:defRPr sz="4000" b="1">
                <a:solidFill>
                  <a:srgbClr val="405E7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30622" t="-2" r="34584"/>
          <a:stretch/>
        </p:blipFill>
        <p:spPr>
          <a:xfrm>
            <a:off x="0" y="14990"/>
            <a:ext cx="4242216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" name="Google Shape;35;p28"/>
          <p:cNvCxnSpPr/>
          <p:nvPr/>
        </p:nvCxnSpPr>
        <p:spPr>
          <a:xfrm>
            <a:off x="4737140" y="6016980"/>
            <a:ext cx="7454860" cy="0"/>
          </a:xfrm>
          <a:prstGeom prst="straightConnector1">
            <a:avLst/>
          </a:prstGeom>
          <a:noFill/>
          <a:ln w="9525" cap="flat" cmpd="sng">
            <a:solidFill>
              <a:srgbClr val="405E7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" name="Google Shape;3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3790" y="3746756"/>
            <a:ext cx="1956048" cy="2028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Blue">
  <p:cSld name="Split - Blu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9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167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Google Shape;40;p29"/>
          <p:cNvPicPr preferRelativeResize="0"/>
          <p:nvPr/>
        </p:nvPicPr>
        <p:blipFill rotWithShape="1">
          <a:blip r:embed="rId2">
            <a:alphaModFix amt="20000"/>
          </a:blip>
          <a:srcRect l="4826" t="9031" r="39371" b="9030"/>
          <a:stretch/>
        </p:blipFill>
        <p:spPr>
          <a:xfrm>
            <a:off x="0" y="0"/>
            <a:ext cx="35725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29"/>
          <p:cNvSpPr txBox="1">
            <a:spLocks noGrp="1"/>
          </p:cNvSpPr>
          <p:nvPr>
            <p:ph type="body" idx="1"/>
          </p:nvPr>
        </p:nvSpPr>
        <p:spPr>
          <a:xfrm>
            <a:off x="4100513" y="528638"/>
            <a:ext cx="7300912" cy="127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6794"/>
              </a:buClr>
              <a:buSzPts val="3200"/>
              <a:buNone/>
              <a:defRPr sz="3200" b="1">
                <a:solidFill>
                  <a:srgbClr val="02679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2"/>
          </p:nvPr>
        </p:nvSpPr>
        <p:spPr>
          <a:xfrm>
            <a:off x="4100513" y="2400300"/>
            <a:ext cx="7300912" cy="212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3"/>
          </p:nvPr>
        </p:nvSpPr>
        <p:spPr>
          <a:xfrm>
            <a:off x="284417" y="528638"/>
            <a:ext cx="2970847" cy="4799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Purple">
  <p:cSld name="Split - Purpl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30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167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" name="Google Shape;47;p30"/>
          <p:cNvPicPr preferRelativeResize="0"/>
          <p:nvPr/>
        </p:nvPicPr>
        <p:blipFill rotWithShape="1">
          <a:blip r:embed="rId2">
            <a:alphaModFix amt="20000"/>
          </a:blip>
          <a:srcRect l="4826" t="9031" r="39371" b="9030"/>
          <a:stretch/>
        </p:blipFill>
        <p:spPr>
          <a:xfrm>
            <a:off x="0" y="0"/>
            <a:ext cx="35725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30"/>
          <p:cNvSpPr txBox="1">
            <a:spLocks noGrp="1"/>
          </p:cNvSpPr>
          <p:nvPr>
            <p:ph type="body" idx="1"/>
          </p:nvPr>
        </p:nvSpPr>
        <p:spPr>
          <a:xfrm>
            <a:off x="4100513" y="528638"/>
            <a:ext cx="7300912" cy="127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6794"/>
              </a:buClr>
              <a:buSzPts val="3200"/>
              <a:buNone/>
              <a:defRPr sz="3200" b="1">
                <a:solidFill>
                  <a:srgbClr val="02679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body" idx="2"/>
          </p:nvPr>
        </p:nvSpPr>
        <p:spPr>
          <a:xfrm>
            <a:off x="4100513" y="2400300"/>
            <a:ext cx="7300912" cy="212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body" idx="3"/>
          </p:nvPr>
        </p:nvSpPr>
        <p:spPr>
          <a:xfrm>
            <a:off x="284417" y="528638"/>
            <a:ext cx="2970847" cy="4799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Teal">
  <p:cSld name="Split - Teal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31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167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54;p31"/>
          <p:cNvPicPr preferRelativeResize="0"/>
          <p:nvPr/>
        </p:nvPicPr>
        <p:blipFill rotWithShape="1">
          <a:blip r:embed="rId2">
            <a:alphaModFix amt="20000"/>
          </a:blip>
          <a:srcRect l="4826" t="9031" r="39371" b="9030"/>
          <a:stretch/>
        </p:blipFill>
        <p:spPr>
          <a:xfrm>
            <a:off x="0" y="0"/>
            <a:ext cx="35725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1"/>
          <p:cNvSpPr txBox="1">
            <a:spLocks noGrp="1"/>
          </p:cNvSpPr>
          <p:nvPr>
            <p:ph type="body" idx="1"/>
          </p:nvPr>
        </p:nvSpPr>
        <p:spPr>
          <a:xfrm>
            <a:off x="4100513" y="528638"/>
            <a:ext cx="7300912" cy="127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3200"/>
              <a:buNone/>
              <a:defRPr sz="3200" b="1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body" idx="2"/>
          </p:nvPr>
        </p:nvSpPr>
        <p:spPr>
          <a:xfrm>
            <a:off x="4100513" y="2400300"/>
            <a:ext cx="7300912" cy="212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body" idx="3"/>
          </p:nvPr>
        </p:nvSpPr>
        <p:spPr>
          <a:xfrm>
            <a:off x="284417" y="528638"/>
            <a:ext cx="2970847" cy="4799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Green">
  <p:cSld name="Split - Gree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32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167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61;p32"/>
          <p:cNvPicPr preferRelativeResize="0"/>
          <p:nvPr/>
        </p:nvPicPr>
        <p:blipFill rotWithShape="1">
          <a:blip r:embed="rId2">
            <a:alphaModFix amt="20000"/>
          </a:blip>
          <a:srcRect l="4826" t="9031" r="39371" b="9030"/>
          <a:stretch/>
        </p:blipFill>
        <p:spPr>
          <a:xfrm>
            <a:off x="0" y="0"/>
            <a:ext cx="35725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32"/>
          <p:cNvSpPr txBox="1">
            <a:spLocks noGrp="1"/>
          </p:cNvSpPr>
          <p:nvPr>
            <p:ph type="body" idx="1"/>
          </p:nvPr>
        </p:nvSpPr>
        <p:spPr>
          <a:xfrm>
            <a:off x="4100513" y="528638"/>
            <a:ext cx="7300912" cy="127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body" idx="2"/>
          </p:nvPr>
        </p:nvSpPr>
        <p:spPr>
          <a:xfrm>
            <a:off x="4100513" y="2400300"/>
            <a:ext cx="7300912" cy="212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body" idx="3"/>
          </p:nvPr>
        </p:nvSpPr>
        <p:spPr>
          <a:xfrm>
            <a:off x="284417" y="528638"/>
            <a:ext cx="2970847" cy="4799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d2142f843c_0_0"/>
          <p:cNvSpPr/>
          <p:nvPr/>
        </p:nvSpPr>
        <p:spPr>
          <a:xfrm>
            <a:off x="4512366" y="3588025"/>
            <a:ext cx="7679700" cy="291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gd2142f843c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9375" y="5423300"/>
            <a:ext cx="3772624" cy="107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d2142f843c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5225" y="5132375"/>
            <a:ext cx="4269350" cy="165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d2142f843c_0_0"/>
          <p:cNvSpPr txBox="1"/>
          <p:nvPr/>
        </p:nvSpPr>
        <p:spPr>
          <a:xfrm>
            <a:off x="5013825" y="1198700"/>
            <a:ext cx="6523800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r"/>
            <a:r>
              <a:rPr lang="ar-JO" sz="8600" dirty="0">
                <a:latin typeface="Helvetica Neue"/>
                <a:ea typeface="Helvetica Neue"/>
                <a:cs typeface="Helvetica Neue"/>
                <a:sym typeface="Helvetica Neue"/>
              </a:rPr>
              <a:t>التدريب عن بعد</a:t>
            </a:r>
            <a:endParaRPr sz="86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c6711e6b45_0_34"/>
          <p:cNvSpPr txBox="1">
            <a:spLocks noGrp="1"/>
          </p:cNvSpPr>
          <p:nvPr>
            <p:ph type="title"/>
          </p:nvPr>
        </p:nvSpPr>
        <p:spPr>
          <a:xfrm>
            <a:off x="656023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r" rtl="1"/>
            <a:r>
              <a:rPr lang="ar-SA" dirty="0"/>
              <a:t>مبنى الدورة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3BC2F6-261A-F84D-BE3B-BE2C5601F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1" y="1634349"/>
            <a:ext cx="10274297" cy="3589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"/>
          <p:cNvSpPr txBox="1">
            <a:spLocks noGrp="1"/>
          </p:cNvSpPr>
          <p:nvPr>
            <p:ph type="body" idx="1"/>
          </p:nvPr>
        </p:nvSpPr>
        <p:spPr>
          <a:xfrm>
            <a:off x="1828007" y="2076693"/>
            <a:ext cx="8535987" cy="62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1"/>
            <a:r>
              <a:rPr lang="ar-SA" sz="3200" dirty="0"/>
              <a:t>تقديم جلستك</a:t>
            </a:r>
            <a:endParaRPr lang="en-US" sz="3200" dirty="0"/>
          </a:p>
        </p:txBody>
      </p:sp>
      <p:sp>
        <p:nvSpPr>
          <p:cNvPr id="303" name="Google Shape;303;p2"/>
          <p:cNvSpPr txBox="1">
            <a:spLocks noGrp="1"/>
          </p:cNvSpPr>
          <p:nvPr>
            <p:ph type="body" idx="2"/>
          </p:nvPr>
        </p:nvSpPr>
        <p:spPr>
          <a:xfrm>
            <a:off x="1754188" y="3051922"/>
            <a:ext cx="8683625" cy="145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1"/>
            <a:r>
              <a:rPr lang="ar-SA" sz="3200" dirty="0"/>
              <a:t>تقديم التدريب عن </a:t>
            </a:r>
            <a:r>
              <a:rPr lang="ar-SA" sz="3200" dirty="0" smtClean="0"/>
              <a:t>بعد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c87e61b8c6_0_2"/>
          <p:cNvSpPr txBox="1">
            <a:spLocks noGrp="1"/>
          </p:cNvSpPr>
          <p:nvPr>
            <p:ph type="title"/>
          </p:nvPr>
        </p:nvSpPr>
        <p:spPr>
          <a:xfrm>
            <a:off x="596173" y="88500"/>
            <a:ext cx="10515600" cy="1244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r" rtl="1"/>
            <a:r>
              <a:rPr lang="ar-SA" sz="2800" dirty="0"/>
              <a:t>استخدم وظيفة</a:t>
            </a:r>
            <a:r>
              <a:rPr lang="en-US" sz="2800" dirty="0"/>
              <a:t> </a:t>
            </a:r>
            <a:r>
              <a:rPr lang="en-US" sz="2400" b="0" dirty="0"/>
              <a:t>Annotate</a:t>
            </a:r>
            <a:r>
              <a:rPr lang="en-US" sz="2800" dirty="0"/>
              <a:t> </a:t>
            </a:r>
            <a:r>
              <a:rPr lang="ar-SA" sz="2800" dirty="0"/>
              <a:t>للإجابة على ما يلي</a:t>
            </a:r>
            <a:r>
              <a:rPr lang="en-US" sz="2800" dirty="0"/>
              <a:t>.</a:t>
            </a:r>
            <a:br>
              <a:rPr lang="en-US" sz="2800" dirty="0"/>
            </a:br>
            <a:r>
              <a:rPr lang="ar-SA" sz="2800" dirty="0"/>
              <a:t>(خيارات العرض</a:t>
            </a:r>
            <a:r>
              <a:rPr lang="en-US" sz="2500" b="0" dirty="0"/>
              <a:t>‘View Options’ </a:t>
            </a:r>
            <a:r>
              <a:rPr lang="ar-SA" sz="2500" b="0" dirty="0" smtClean="0"/>
              <a:t> </a:t>
            </a:r>
            <a:r>
              <a:rPr lang="en-US" sz="2500" b="0" dirty="0" smtClean="0"/>
              <a:t> </a:t>
            </a:r>
            <a:r>
              <a:rPr lang="en-US" sz="2800" dirty="0" smtClean="0"/>
              <a:t>|</a:t>
            </a:r>
            <a:r>
              <a:rPr lang="ar-SA" sz="2800" dirty="0" smtClean="0"/>
              <a:t>التعليق التوضيحي</a:t>
            </a:r>
            <a:r>
              <a:rPr lang="en-US" sz="2500" b="0" dirty="0" smtClean="0"/>
              <a:t>T </a:t>
            </a:r>
            <a:r>
              <a:rPr lang="en-US" sz="2500" dirty="0" smtClean="0"/>
              <a:t>|</a:t>
            </a:r>
            <a:r>
              <a:rPr lang="en-US" sz="2500" b="0" dirty="0" smtClean="0"/>
              <a:t> ‘Annotate’</a:t>
            </a:r>
            <a:r>
              <a:rPr lang="en-US" sz="2500" dirty="0" smtClean="0"/>
              <a:t> </a:t>
            </a:r>
            <a:r>
              <a:rPr lang="ar-SA" sz="2800" dirty="0" smtClean="0"/>
              <a:t>)</a:t>
            </a:r>
            <a:endParaRPr lang="en-US" sz="2800" dirty="0"/>
          </a:p>
        </p:txBody>
      </p:sp>
      <p:graphicFrame>
        <p:nvGraphicFramePr>
          <p:cNvPr id="309" name="Google Shape;309;gc87e61b8c6_0_2"/>
          <p:cNvGraphicFramePr/>
          <p:nvPr>
            <p:extLst>
              <p:ext uri="{D42A27DB-BD31-4B8C-83A1-F6EECF244321}">
                <p14:modId xmlns:p14="http://schemas.microsoft.com/office/powerpoint/2010/main" val="1080478571"/>
              </p:ext>
            </p:extLst>
          </p:nvPr>
        </p:nvGraphicFramePr>
        <p:xfrm>
          <a:off x="308025" y="1248699"/>
          <a:ext cx="11535650" cy="5884224"/>
        </p:xfrm>
        <a:graphic>
          <a:graphicData uri="http://schemas.openxmlformats.org/drawingml/2006/table">
            <a:tbl>
              <a:tblPr>
                <a:noFill/>
                <a:tableStyleId>{3FA1C324-AA25-44CD-B609-54E7BF3950DB}</a:tableStyleId>
              </a:tblPr>
              <a:tblGrid>
                <a:gridCol w="576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7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698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dirty="0" smtClean="0">
                          <a:latin typeface="Calibri"/>
                          <a:ea typeface="Calibri"/>
                          <a:cs typeface="+mj-cs"/>
                          <a:sym typeface="Calibri"/>
                        </a:rPr>
                        <a:t>أفضل شيء يمكنني طهيه هو ...</a:t>
                      </a:r>
                      <a:endParaRPr sz="1800" dirty="0">
                        <a:latin typeface="Calibri"/>
                        <a:ea typeface="Calibri"/>
                        <a:cs typeface="+mj-cs"/>
                        <a:sym typeface="Calibri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latin typeface="Calibri"/>
                        <a:ea typeface="Calibri"/>
                        <a:cs typeface="+mj-cs"/>
                        <a:sym typeface="Calibri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latin typeface="Calibri"/>
                        <a:ea typeface="Calibri"/>
                        <a:cs typeface="+mj-cs"/>
                        <a:sym typeface="Calibri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latin typeface="Calibri"/>
                        <a:ea typeface="Calibri"/>
                        <a:cs typeface="+mj-cs"/>
                        <a:sym typeface="Calibri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latin typeface="Calibri"/>
                        <a:ea typeface="Calibri"/>
                        <a:cs typeface="+mj-cs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cs typeface="+mj-cs"/>
                      </a:endParaRPr>
                    </a:p>
                  </a:txBody>
                  <a:tcPr marL="34300" marR="34300" marT="34300" marB="343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dirty="0" smtClean="0">
                          <a:latin typeface="Calibri"/>
                          <a:ea typeface="Calibri"/>
                          <a:cs typeface="+mj-cs"/>
                          <a:sym typeface="Calibri"/>
                        </a:rPr>
                        <a:t>برنامجي التلفزيوني المفضل الحالي هو ...</a:t>
                      </a:r>
                      <a:endParaRPr sz="1800" dirty="0">
                        <a:latin typeface="Calibri"/>
                        <a:ea typeface="Calibri"/>
                        <a:cs typeface="+mj-cs"/>
                        <a:sym typeface="Calibri"/>
                      </a:endParaRPr>
                    </a:p>
                  </a:txBody>
                  <a:tcPr marL="34300" marR="34300" marT="34300" marB="343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698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dirty="0" smtClean="0">
                          <a:latin typeface="Calibri"/>
                          <a:ea typeface="Calibri"/>
                          <a:cs typeface="+mj-cs"/>
                          <a:sym typeface="Calibri"/>
                        </a:rPr>
                        <a:t>عندما كنت صغيرا أردت أن أكون ...</a:t>
                      </a:r>
                      <a:endParaRPr sz="1800" dirty="0">
                        <a:latin typeface="Calibri"/>
                        <a:ea typeface="Calibri"/>
                        <a:cs typeface="+mj-cs"/>
                        <a:sym typeface="Calibri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latin typeface="Calibri"/>
                        <a:ea typeface="Calibri"/>
                        <a:cs typeface="+mj-cs"/>
                        <a:sym typeface="Calibri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latin typeface="Calibri"/>
                        <a:ea typeface="Calibri"/>
                        <a:cs typeface="+mj-cs"/>
                        <a:sym typeface="Calibri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latin typeface="Calibri"/>
                        <a:ea typeface="Calibri"/>
                        <a:cs typeface="+mj-cs"/>
                        <a:sym typeface="Calibri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latin typeface="Calibri"/>
                        <a:ea typeface="Calibri"/>
                        <a:cs typeface="+mj-cs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cs typeface="+mj-cs"/>
                      </a:endParaRPr>
                    </a:p>
                  </a:txBody>
                  <a:tcPr marL="34300" marR="34300" marT="34300" marB="343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dirty="0" smtClean="0">
                          <a:latin typeface="Calibri"/>
                          <a:ea typeface="Calibri"/>
                          <a:cs typeface="+mj-cs"/>
                          <a:sym typeface="Calibri"/>
                        </a:rPr>
                        <a:t>كانت إجازتي المفضلة ...</a:t>
                      </a:r>
                      <a:endParaRPr sz="1800" dirty="0">
                        <a:latin typeface="Calibri"/>
                        <a:ea typeface="Calibri"/>
                        <a:cs typeface="+mj-cs"/>
                        <a:sym typeface="Calibri"/>
                      </a:endParaRPr>
                    </a:p>
                  </a:txBody>
                  <a:tcPr marL="34300" marR="34300" marT="34300" marB="343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698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dirty="0" smtClean="0">
                          <a:latin typeface="Calibri"/>
                          <a:ea typeface="Calibri"/>
                          <a:cs typeface="+mj-cs"/>
                          <a:sym typeface="Calibri"/>
                        </a:rPr>
                        <a:t>سأذهب في نهاية هذا الأسبوع إلى ...</a:t>
                      </a:r>
                      <a:endParaRPr sz="1800" dirty="0">
                        <a:latin typeface="Calibri"/>
                        <a:ea typeface="Calibri"/>
                        <a:cs typeface="+mj-cs"/>
                        <a:sym typeface="Calibri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latin typeface="Calibri"/>
                        <a:ea typeface="Calibri"/>
                        <a:cs typeface="+mj-cs"/>
                        <a:sym typeface="Calibri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latin typeface="Calibri"/>
                        <a:ea typeface="Calibri"/>
                        <a:cs typeface="+mj-cs"/>
                        <a:sym typeface="Calibri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latin typeface="Calibri"/>
                        <a:ea typeface="Calibri"/>
                        <a:cs typeface="+mj-cs"/>
                        <a:sym typeface="Calibri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latin typeface="Calibri"/>
                        <a:ea typeface="Calibri"/>
                        <a:cs typeface="+mj-cs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cs typeface="+mj-cs"/>
                      </a:endParaRPr>
                    </a:p>
                  </a:txBody>
                  <a:tcPr marL="34300" marR="34300" marT="34300" marB="343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dirty="0" smtClean="0">
                          <a:latin typeface="Calibri"/>
                          <a:ea typeface="Calibri"/>
                          <a:cs typeface="+mj-cs"/>
                          <a:sym typeface="Calibri"/>
                        </a:rPr>
                        <a:t>يتفاجأ الناس عندما يكتشفون أنني أستطيع ...</a:t>
                      </a:r>
                      <a:endParaRPr sz="1800" dirty="0">
                        <a:latin typeface="Calibri"/>
                        <a:ea typeface="Calibri"/>
                        <a:cs typeface="+mj-cs"/>
                        <a:sym typeface="Calibri"/>
                      </a:endParaRPr>
                    </a:p>
                  </a:txBody>
                  <a:tcPr marL="34300" marR="34300" marT="34300" marB="343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"/>
          <p:cNvSpPr txBox="1">
            <a:spLocks noGrp="1"/>
          </p:cNvSpPr>
          <p:nvPr>
            <p:ph type="body" idx="1"/>
          </p:nvPr>
        </p:nvSpPr>
        <p:spPr>
          <a:xfrm>
            <a:off x="1828007" y="2076693"/>
            <a:ext cx="8535987" cy="62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1"/>
            <a:r>
              <a:rPr lang="ar-SA" sz="3200" dirty="0"/>
              <a:t>تقييم جلستك</a:t>
            </a:r>
            <a:endParaRPr lang="en-US" sz="3200" dirty="0"/>
          </a:p>
        </p:txBody>
      </p:sp>
      <p:sp>
        <p:nvSpPr>
          <p:cNvPr id="315" name="Google Shape;315;p3"/>
          <p:cNvSpPr txBox="1">
            <a:spLocks noGrp="1"/>
          </p:cNvSpPr>
          <p:nvPr>
            <p:ph type="body" idx="2"/>
          </p:nvPr>
        </p:nvSpPr>
        <p:spPr>
          <a:xfrm>
            <a:off x="1754188" y="3051922"/>
            <a:ext cx="8683625" cy="145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1"/>
            <a:r>
              <a:rPr lang="ar-SA" sz="3200" dirty="0"/>
              <a:t>توصيل التدريب عن بعد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8"/>
          <p:cNvSpPr txBox="1">
            <a:spLocks noGrp="1"/>
          </p:cNvSpPr>
          <p:nvPr>
            <p:ph type="body" idx="2"/>
          </p:nvPr>
        </p:nvSpPr>
        <p:spPr>
          <a:xfrm>
            <a:off x="656025" y="737675"/>
            <a:ext cx="5268300" cy="53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36794"/>
                </a:solidFill>
                <a:latin typeface="Arial"/>
                <a:ea typeface="Arial"/>
                <a:cs typeface="Arial"/>
                <a:sym typeface="Arial"/>
              </a:rPr>
              <a:t>The image shows 22 positions of a ball as it moves around a pitch, joined by lines. </a:t>
            </a:r>
            <a:endParaRPr sz="2000" dirty="0">
              <a:solidFill>
                <a:srgbClr val="0367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367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36794"/>
                </a:solidFill>
                <a:latin typeface="Arial"/>
                <a:ea typeface="Arial"/>
                <a:cs typeface="Arial"/>
                <a:sym typeface="Arial"/>
              </a:rPr>
              <a:t>The correct path of the ball starts at Q and then, moving only along the lines, passes through all the other letters, spelling out a phrase of seven English words. </a:t>
            </a:r>
            <a:endParaRPr sz="2000" dirty="0">
              <a:solidFill>
                <a:srgbClr val="0367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367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36794"/>
                </a:solidFill>
                <a:latin typeface="Arial"/>
                <a:ea typeface="Arial"/>
                <a:cs typeface="Arial"/>
                <a:sym typeface="Arial"/>
              </a:rPr>
              <a:t>The path passes each letter once and only once. </a:t>
            </a:r>
            <a:endParaRPr sz="2000" dirty="0">
              <a:solidFill>
                <a:srgbClr val="0367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367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36794"/>
                </a:solidFill>
                <a:latin typeface="Arial"/>
                <a:ea typeface="Arial"/>
                <a:cs typeface="Arial"/>
                <a:sym typeface="Arial"/>
              </a:rPr>
              <a:t>What’s the phrase?</a:t>
            </a:r>
            <a:endParaRPr sz="2000" dirty="0">
              <a:solidFill>
                <a:srgbClr val="0367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367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36794"/>
                </a:solidFill>
                <a:latin typeface="Arial"/>
                <a:ea typeface="Arial"/>
                <a:cs typeface="Arial"/>
                <a:sym typeface="Arial"/>
              </a:rPr>
              <a:t>The answer is quite hard but you can do it!</a:t>
            </a:r>
            <a:endParaRPr sz="2000" dirty="0">
              <a:solidFill>
                <a:srgbClr val="0367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</a:pPr>
            <a:endParaRPr dirty="0"/>
          </a:p>
        </p:txBody>
      </p:sp>
      <p:pic>
        <p:nvPicPr>
          <p:cNvPr id="321" name="Google Shape;3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1825" y="186975"/>
            <a:ext cx="5962875" cy="5739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c87e61b8c6_0_15"/>
          <p:cNvSpPr txBox="1">
            <a:spLocks noGrp="1"/>
          </p:cNvSpPr>
          <p:nvPr>
            <p:ph type="title"/>
          </p:nvPr>
        </p:nvSpPr>
        <p:spPr>
          <a:xfrm>
            <a:off x="656022" y="365125"/>
            <a:ext cx="10401303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r" rtl="1"/>
            <a:r>
              <a:rPr lang="ar-SA" dirty="0"/>
              <a:t>تقييم التعلم</a:t>
            </a:r>
            <a:endParaRPr lang="en-US" dirty="0"/>
          </a:p>
        </p:txBody>
      </p:sp>
      <p:sp>
        <p:nvSpPr>
          <p:cNvPr id="327" name="Google Shape;327;gc87e61b8c6_0_15"/>
          <p:cNvSpPr txBox="1">
            <a:spLocks noGrp="1"/>
          </p:cNvSpPr>
          <p:nvPr>
            <p:ph type="body" idx="1"/>
          </p:nvPr>
        </p:nvSpPr>
        <p:spPr>
          <a:xfrm>
            <a:off x="685947" y="1264238"/>
            <a:ext cx="10371378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spcBef>
                <a:spcPts val="0"/>
              </a:spcBef>
            </a:pPr>
            <a:r>
              <a:rPr lang="ar-SA" dirty="0"/>
              <a:t>المناهج الغير رسمية</a:t>
            </a:r>
            <a:endParaRPr dirty="0"/>
          </a:p>
        </p:txBody>
      </p:sp>
      <p:graphicFrame>
        <p:nvGraphicFramePr>
          <p:cNvPr id="328" name="Google Shape;328;gc87e61b8c6_0_15"/>
          <p:cNvGraphicFramePr/>
          <p:nvPr>
            <p:extLst>
              <p:ext uri="{D42A27DB-BD31-4B8C-83A1-F6EECF244321}">
                <p14:modId xmlns:p14="http://schemas.microsoft.com/office/powerpoint/2010/main" val="3103696973"/>
              </p:ext>
            </p:extLst>
          </p:nvPr>
        </p:nvGraphicFramePr>
        <p:xfrm>
          <a:off x="770325" y="1941500"/>
          <a:ext cx="10287000" cy="4023150"/>
        </p:xfrm>
        <a:graphic>
          <a:graphicData uri="http://schemas.openxmlformats.org/drawingml/2006/table">
            <a:tbl>
              <a:tblPr>
                <a:noFill/>
                <a:tableStyleId>{6E5B9488-FBD3-43E5-99FA-7AB5BC1B460A}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b="1" dirty="0" smtClean="0"/>
                        <a:t>هدف إضافي للمرشد </a:t>
                      </a:r>
                      <a:endParaRPr sz="18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b="1" dirty="0" smtClean="0"/>
                        <a:t>أهداف للمشترك</a:t>
                      </a:r>
                      <a:endParaRPr sz="18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b="1" dirty="0" smtClean="0"/>
                        <a:t>المنهجية</a:t>
                      </a:r>
                      <a:endParaRPr sz="1800" b="1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dirty="0" smtClean="0"/>
                        <a:t>تحقق من الفهم وحدد أي مجالات تحتاج إلى توضيح</a:t>
                      </a:r>
                      <a:endParaRPr sz="18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dirty="0" smtClean="0"/>
                        <a:t>قم بتقديم الموضوع وتلخيصه</a:t>
                      </a:r>
                      <a:endParaRPr sz="18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SA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اختبار</a:t>
                      </a:r>
                      <a:endParaRPr lang="en-US" sz="18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dirty="0" smtClean="0"/>
                        <a:t>لاحظ المهارات والسلوكيات</a:t>
                      </a:r>
                      <a:endParaRPr sz="18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dirty="0" smtClean="0"/>
                        <a:t>مارس الإرشاد عن بعد في بيئة تعليمية آمنة</a:t>
                      </a:r>
                      <a:endParaRPr sz="18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dirty="0" smtClean="0"/>
                        <a:t>ممارسة الارشاد</a:t>
                      </a:r>
                      <a:endParaRPr sz="18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dirty="0" smtClean="0"/>
                        <a:t>تحقق من تغطية نقاط التعلم الرئيسية وتحقيق أهداف الجلسة</a:t>
                      </a:r>
                      <a:endParaRPr sz="18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dirty="0" smtClean="0"/>
                        <a:t>فكر في التعلم وحدده وشاركه، واطلب التوضيح</a:t>
                      </a:r>
                      <a:endParaRPr sz="18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dirty="0" smtClean="0"/>
                        <a:t>تمرين استخلاص المعلومات</a:t>
                      </a:r>
                      <a:endParaRPr sz="18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dirty="0" smtClean="0"/>
                        <a:t>تحقق من المعرفة والفهم الحالي أو الجديد</a:t>
                      </a:r>
                      <a:endParaRPr sz="18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dirty="0" smtClean="0"/>
                        <a:t>نقاش أو تلخيص موضوع</a:t>
                      </a:r>
                      <a:endParaRPr sz="18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dirty="0" smtClean="0"/>
                        <a:t>نقاش الأسئلة (على سبيل المثال في الدردشة)</a:t>
                      </a:r>
                      <a:endParaRPr sz="18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dirty="0" smtClean="0"/>
                        <a:t>تحقق من فهم المهمة في متناول اليد، ولاحظ المعرفة والمهارات أثناء العمل</a:t>
                      </a:r>
                      <a:endParaRPr sz="18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dirty="0" smtClean="0"/>
                        <a:t>فرصة لطرح الأسئلة أو للحصول على توضيحات</a:t>
                      </a:r>
                      <a:endParaRPr sz="18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dirty="0" smtClean="0"/>
                        <a:t>زيارات المرشد للغرف الجانبية</a:t>
                      </a:r>
                      <a:endParaRPr sz="18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dirty="0" smtClean="0"/>
                        <a:t>اكتشف نقاط التعلم الأكثر تأثيراً</a:t>
                      </a:r>
                      <a:endParaRPr sz="18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dirty="0" smtClean="0"/>
                        <a:t>فرصة للتفكير في الجلسة</a:t>
                      </a:r>
                      <a:endParaRPr sz="18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JO" sz="1800" dirty="0" smtClean="0"/>
                        <a:t>أنشطة ختامية</a:t>
                      </a:r>
                      <a:endParaRPr sz="18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1"/>
          <p:cNvSpPr txBox="1">
            <a:spLocks noGrp="1"/>
          </p:cNvSpPr>
          <p:nvPr>
            <p:ph type="title"/>
          </p:nvPr>
        </p:nvSpPr>
        <p:spPr>
          <a:xfrm>
            <a:off x="656022" y="365125"/>
            <a:ext cx="1082001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/>
            <a:r>
              <a:rPr lang="ar-JO" dirty="0"/>
              <a:t>تقييم المهارات والسلوكيات عن بعد</a:t>
            </a:r>
            <a:endParaRPr dirty="0"/>
          </a:p>
        </p:txBody>
      </p:sp>
      <p:sp>
        <p:nvSpPr>
          <p:cNvPr id="334" name="Google Shape;334;p21"/>
          <p:cNvSpPr txBox="1">
            <a:spLocks noGrp="1"/>
          </p:cNvSpPr>
          <p:nvPr>
            <p:ph type="body" idx="1"/>
          </p:nvPr>
        </p:nvSpPr>
        <p:spPr>
          <a:xfrm>
            <a:off x="656021" y="1262063"/>
            <a:ext cx="11055687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1"/>
            <a:r>
              <a:rPr lang="ar-SA" sz="2400" dirty="0" smtClean="0"/>
              <a:t>أهم </a:t>
            </a:r>
            <a:r>
              <a:rPr lang="ar-SA" sz="2400" dirty="0"/>
              <a:t>النصائح</a:t>
            </a:r>
            <a:endParaRPr lang="en-US" sz="2400" dirty="0"/>
          </a:p>
        </p:txBody>
      </p:sp>
      <p:sp>
        <p:nvSpPr>
          <p:cNvPr id="335" name="Google Shape;335;p21"/>
          <p:cNvSpPr txBox="1">
            <a:spLocks noGrp="1"/>
          </p:cNvSpPr>
          <p:nvPr>
            <p:ph type="body" idx="2"/>
          </p:nvPr>
        </p:nvSpPr>
        <p:spPr>
          <a:xfrm>
            <a:off x="656025" y="1913324"/>
            <a:ext cx="10820100" cy="41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50800" indent="0" algn="r" rtl="1">
              <a:buNone/>
            </a:pPr>
            <a:r>
              <a:rPr lang="ar-SA" b="1" u="sng" dirty="0"/>
              <a:t>مراقبة</a:t>
            </a:r>
            <a:endParaRPr lang="en-US" dirty="0"/>
          </a:p>
          <a:p>
            <a:pPr marL="50800" lvl="0" indent="0" algn="r" rtl="1">
              <a:buNone/>
            </a:pPr>
            <a:r>
              <a:rPr lang="ar-SA" dirty="0"/>
              <a:t>يحتاج عدد كافي من المرشدين لمراقبة 2-3 مشاركين لكل منهم</a:t>
            </a:r>
            <a:endParaRPr lang="en-US" dirty="0"/>
          </a:p>
          <a:p>
            <a:pPr marL="50800" lvl="0" indent="0" algn="r" rtl="1">
              <a:buNone/>
            </a:pPr>
            <a:r>
              <a:rPr lang="ar-SA" dirty="0"/>
              <a:t>تأكد من أن الجميع على دراية بالكفاءات</a:t>
            </a:r>
            <a:endParaRPr lang="en-US" dirty="0"/>
          </a:p>
          <a:p>
            <a:pPr marL="50800" lvl="0" indent="0" algn="r" rtl="1">
              <a:buNone/>
            </a:pPr>
            <a:r>
              <a:rPr lang="ar-SA" dirty="0"/>
              <a:t>المهارات الشخصية أسهل للمراقبة عن بعد</a:t>
            </a:r>
            <a:endParaRPr lang="en-US" dirty="0"/>
          </a:p>
          <a:p>
            <a:pPr marL="50800" indent="0" algn="r" rtl="1">
              <a:buNone/>
            </a:pPr>
            <a:r>
              <a:rPr lang="en-US" dirty="0"/>
              <a:t> </a:t>
            </a:r>
          </a:p>
          <a:p>
            <a:pPr marL="50800" indent="0" algn="r" rtl="1">
              <a:buNone/>
            </a:pPr>
            <a:r>
              <a:rPr lang="ar-SA" b="1" u="sng" dirty="0"/>
              <a:t>طرق بديلة غير متصلة بالإنترنت</a:t>
            </a:r>
            <a:endParaRPr lang="en-US" dirty="0"/>
          </a:p>
          <a:p>
            <a:pPr marL="50800" indent="0" algn="r" rtl="1">
              <a:buNone/>
            </a:pPr>
            <a:r>
              <a:rPr lang="en-US" dirty="0"/>
              <a:t> </a:t>
            </a:r>
            <a:r>
              <a:rPr lang="ar-SA" dirty="0" smtClean="0"/>
              <a:t>ستكون </a:t>
            </a:r>
            <a:r>
              <a:rPr lang="ar-SA" dirty="0"/>
              <a:t>مطلوبة لبعض السلوكيات / الكفاءات</a:t>
            </a:r>
            <a:endParaRPr lang="en-US" dirty="0"/>
          </a:p>
          <a:p>
            <a:pPr marL="50800" lvl="0" indent="0" algn="r" rtl="1">
              <a:buNone/>
            </a:pPr>
            <a:r>
              <a:rPr lang="ar-SA" dirty="0"/>
              <a:t>على سبيل المثال المجلات التعليمية التأملية أو ملاحظات المدير المباشر أو تقييمات </a:t>
            </a:r>
            <a:r>
              <a:rPr lang="ar-SA" dirty="0" smtClean="0"/>
              <a:t>الأقران</a:t>
            </a:r>
            <a:endParaRPr lang="en-US" dirty="0"/>
          </a:p>
          <a:p>
            <a:pPr marL="50800" indent="0" algn="r" rtl="1">
              <a:buNone/>
            </a:pPr>
            <a:r>
              <a:rPr lang="en-US" dirty="0"/>
              <a:t> </a:t>
            </a:r>
          </a:p>
          <a:p>
            <a:pPr marL="50800" indent="0" algn="r" rtl="1">
              <a:buNone/>
            </a:pPr>
            <a:r>
              <a:rPr lang="ar-SA" b="1" u="sng" dirty="0"/>
              <a:t>خَطط مسبقا!</a:t>
            </a:r>
            <a:endParaRPr lang="en-US" b="1" u="sng" dirty="0"/>
          </a:p>
          <a:p>
            <a:pPr marL="50800" indent="0" algn="r" rtl="1">
              <a:buNone/>
            </a:pPr>
            <a:r>
              <a:rPr lang="en-US" dirty="0"/>
              <a:t> </a:t>
            </a:r>
            <a:r>
              <a:rPr lang="ar-SA" dirty="0" smtClean="0"/>
              <a:t>فكر </a:t>
            </a:r>
            <a:r>
              <a:rPr lang="ar-SA" dirty="0"/>
              <a:t>في ذلك من بداية تصميم البرنامج</a:t>
            </a:r>
            <a:endParaRPr lang="en-US" dirty="0"/>
          </a:p>
          <a:p>
            <a:pPr marL="50800" lvl="0" indent="0" algn="r" rtl="1">
              <a:buNone/>
            </a:pPr>
            <a:r>
              <a:rPr lang="ar-SA" dirty="0"/>
              <a:t>ركز على ما هو واقعي وممكن في بيئة بعيدة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c65cd312b3_0_0"/>
          <p:cNvSpPr txBox="1">
            <a:spLocks noGrp="1"/>
          </p:cNvSpPr>
          <p:nvPr>
            <p:ph type="title"/>
          </p:nvPr>
        </p:nvSpPr>
        <p:spPr>
          <a:xfrm>
            <a:off x="656022" y="-15875"/>
            <a:ext cx="10820101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/>
            <a:r>
              <a:rPr lang="ar-JO" dirty="0"/>
              <a:t>كيف حالك اليوم؟</a:t>
            </a:r>
            <a:endParaRPr dirty="0"/>
          </a:p>
        </p:txBody>
      </p:sp>
      <p:sp>
        <p:nvSpPr>
          <p:cNvPr id="235" name="Google Shape;235;gc65cd312b3_0_0"/>
          <p:cNvSpPr txBox="1">
            <a:spLocks noGrp="1"/>
          </p:cNvSpPr>
          <p:nvPr>
            <p:ph type="body" idx="1"/>
          </p:nvPr>
        </p:nvSpPr>
        <p:spPr>
          <a:xfrm>
            <a:off x="656023" y="995863"/>
            <a:ext cx="10820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>
              <a:spcBef>
                <a:spcPts val="0"/>
              </a:spcBef>
            </a:pPr>
            <a:r>
              <a:rPr lang="ar-JO" dirty="0"/>
              <a:t>استخدم الرسم البياني </a:t>
            </a:r>
            <a:r>
              <a:rPr lang="ar-JO" dirty="0" smtClean="0"/>
              <a:t>أدناه </a:t>
            </a:r>
            <a:r>
              <a:rPr lang="ar-JO" dirty="0"/>
              <a:t>لتشخيص نفسك:</a:t>
            </a:r>
            <a:endParaRPr dirty="0"/>
          </a:p>
        </p:txBody>
      </p:sp>
      <p:cxnSp>
        <p:nvCxnSpPr>
          <p:cNvPr id="236" name="Google Shape;236;gc65cd312b3_0_0"/>
          <p:cNvCxnSpPr/>
          <p:nvPr/>
        </p:nvCxnSpPr>
        <p:spPr>
          <a:xfrm flipH="1">
            <a:off x="5593400" y="1892175"/>
            <a:ext cx="9300" cy="42921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7" name="Google Shape;237;gc65cd312b3_0_0"/>
          <p:cNvCxnSpPr/>
          <p:nvPr/>
        </p:nvCxnSpPr>
        <p:spPr>
          <a:xfrm>
            <a:off x="3253625" y="3904350"/>
            <a:ext cx="4679700" cy="93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" name="Google Shape;238;gc65cd312b3_0_0"/>
          <p:cNvSpPr txBox="1"/>
          <p:nvPr/>
        </p:nvSpPr>
        <p:spPr>
          <a:xfrm>
            <a:off x="4748900" y="1394002"/>
            <a:ext cx="16983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ar-JO" sz="2800" b="1" dirty="0" smtClean="0">
                <a:solidFill>
                  <a:srgbClr val="0367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طاقة  عالية</a:t>
            </a:r>
            <a:endParaRPr sz="2800" b="1" dirty="0">
              <a:solidFill>
                <a:srgbClr val="03679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9" name="Google Shape;239;gc65cd312b3_0_0"/>
          <p:cNvSpPr txBox="1"/>
          <p:nvPr/>
        </p:nvSpPr>
        <p:spPr>
          <a:xfrm>
            <a:off x="4748900" y="6245000"/>
            <a:ext cx="16983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ar-JO" sz="2800" b="1" dirty="0">
                <a:solidFill>
                  <a:srgbClr val="0167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طاقة ضعيفة </a:t>
            </a:r>
            <a:endParaRPr sz="2800" b="1" dirty="0">
              <a:solidFill>
                <a:srgbClr val="01679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0" name="Google Shape;240;gc65cd312b3_0_0"/>
          <p:cNvSpPr txBox="1"/>
          <p:nvPr/>
        </p:nvSpPr>
        <p:spPr>
          <a:xfrm>
            <a:off x="8039450" y="3596588"/>
            <a:ext cx="24090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ar-JO" sz="2800" b="1" dirty="0">
                <a:solidFill>
                  <a:srgbClr val="97467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حماس </a:t>
            </a:r>
            <a:r>
              <a:rPr lang="ar-JO" sz="2800" b="1" dirty="0" smtClean="0">
                <a:solidFill>
                  <a:srgbClr val="97467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عالي</a:t>
            </a:r>
            <a:endParaRPr sz="2800" b="1" dirty="0">
              <a:solidFill>
                <a:srgbClr val="97467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1" name="Google Shape;241;gc65cd312b3_0_0"/>
          <p:cNvSpPr txBox="1"/>
          <p:nvPr/>
        </p:nvSpPr>
        <p:spPr>
          <a:xfrm>
            <a:off x="1242100" y="3618745"/>
            <a:ext cx="20946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ar-JO" sz="2800" b="1" dirty="0" smtClean="0">
                <a:solidFill>
                  <a:srgbClr val="97467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حماس ضعيف</a:t>
            </a:r>
            <a:endParaRPr sz="2800" b="1" dirty="0">
              <a:solidFill>
                <a:srgbClr val="97467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c65cd312b3_0_12"/>
          <p:cNvSpPr txBox="1">
            <a:spLocks noGrp="1"/>
          </p:cNvSpPr>
          <p:nvPr>
            <p:ph type="body" idx="1"/>
          </p:nvPr>
        </p:nvSpPr>
        <p:spPr>
          <a:xfrm>
            <a:off x="4100513" y="528638"/>
            <a:ext cx="7300800" cy="12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>
              <a:spcBef>
                <a:spcPts val="0"/>
              </a:spcBef>
            </a:pPr>
            <a:r>
              <a:rPr lang="ar-JO" dirty="0"/>
              <a:t>في نهاية </a:t>
            </a:r>
            <a:r>
              <a:rPr lang="ar-JO" dirty="0" smtClean="0"/>
              <a:t>الدورة </a:t>
            </a:r>
            <a:r>
              <a:rPr lang="ar-JO" dirty="0"/>
              <a:t>ستكون </a:t>
            </a:r>
            <a:r>
              <a:rPr lang="ar-JO" dirty="0"/>
              <a:t>قادرا </a:t>
            </a:r>
            <a:r>
              <a:rPr lang="ar-JO" dirty="0"/>
              <a:t>على:</a:t>
            </a:r>
            <a:endParaRPr dirty="0"/>
          </a:p>
        </p:txBody>
      </p:sp>
      <p:sp>
        <p:nvSpPr>
          <p:cNvPr id="247" name="Google Shape;247;gc65cd312b3_0_12"/>
          <p:cNvSpPr txBox="1">
            <a:spLocks noGrp="1"/>
          </p:cNvSpPr>
          <p:nvPr>
            <p:ph type="body" idx="2"/>
          </p:nvPr>
        </p:nvSpPr>
        <p:spPr>
          <a:xfrm>
            <a:off x="4100525" y="1800350"/>
            <a:ext cx="7300800" cy="27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 rtl="1"/>
            <a:r>
              <a:rPr lang="ar-SA" dirty="0"/>
              <a:t>تحديد الممارسات الجيدة للتدريب عن بعد</a:t>
            </a:r>
            <a:endParaRPr lang="en-US" dirty="0"/>
          </a:p>
          <a:p>
            <a:pPr lvl="0" algn="r" rtl="1"/>
            <a:r>
              <a:rPr lang="ar-SA" dirty="0"/>
              <a:t>تصميم أنشطة للتعليم عن بعد</a:t>
            </a:r>
            <a:endParaRPr lang="en-US" dirty="0"/>
          </a:p>
          <a:p>
            <a:pPr lvl="0" algn="r" rtl="1"/>
            <a:r>
              <a:rPr lang="ar-SA" dirty="0"/>
              <a:t>شرح كيفية تقديم الأنشطة التفاعلية عن بعد</a:t>
            </a:r>
            <a:endParaRPr lang="en-US" dirty="0"/>
          </a:p>
          <a:p>
            <a:pPr lvl="0" algn="r" rtl="1"/>
            <a:r>
              <a:rPr lang="ar-SA" dirty="0"/>
              <a:t>التفكير في الأدوار والتكنولوجيا المطلوبة للتدريب عن بعد</a:t>
            </a:r>
            <a:endParaRPr lang="en-US" dirty="0"/>
          </a:p>
        </p:txBody>
      </p:sp>
      <p:sp>
        <p:nvSpPr>
          <p:cNvPr id="248" name="Google Shape;248;gc65cd312b3_0_12"/>
          <p:cNvSpPr txBox="1">
            <a:spLocks noGrp="1"/>
          </p:cNvSpPr>
          <p:nvPr>
            <p:ph type="body" idx="3"/>
          </p:nvPr>
        </p:nvSpPr>
        <p:spPr>
          <a:xfrm>
            <a:off x="284417" y="528638"/>
            <a:ext cx="2970900" cy="47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>
              <a:spcBef>
                <a:spcPts val="0"/>
              </a:spcBef>
            </a:pPr>
            <a:r>
              <a:rPr lang="ar-JO" dirty="0"/>
              <a:t>أهداف الدورة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c65cd312b3_0_25"/>
          <p:cNvSpPr txBox="1">
            <a:spLocks noGrp="1"/>
          </p:cNvSpPr>
          <p:nvPr>
            <p:ph type="title"/>
          </p:nvPr>
        </p:nvSpPr>
        <p:spPr>
          <a:xfrm>
            <a:off x="656023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r" rtl="1"/>
            <a:r>
              <a:rPr lang="ar-SA" dirty="0"/>
              <a:t>مبنى الدورة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8260B2-B028-FF4F-B8B1-DC13786D0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1634349"/>
            <a:ext cx="10274300" cy="3589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"/>
          <p:cNvSpPr txBox="1">
            <a:spLocks noGrp="1"/>
          </p:cNvSpPr>
          <p:nvPr>
            <p:ph type="body" idx="1"/>
          </p:nvPr>
        </p:nvSpPr>
        <p:spPr>
          <a:xfrm>
            <a:off x="1828007" y="2076693"/>
            <a:ext cx="8535987" cy="62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1"/>
            <a:r>
              <a:rPr lang="ar-SA" sz="3200" dirty="0"/>
              <a:t>التخطيط لجلستك</a:t>
            </a:r>
            <a:endParaRPr lang="en-US" sz="3200" dirty="0"/>
          </a:p>
        </p:txBody>
      </p:sp>
      <p:sp>
        <p:nvSpPr>
          <p:cNvPr id="260" name="Google Shape;260;p1"/>
          <p:cNvSpPr txBox="1">
            <a:spLocks noGrp="1"/>
          </p:cNvSpPr>
          <p:nvPr>
            <p:ph type="body" idx="2"/>
          </p:nvPr>
        </p:nvSpPr>
        <p:spPr>
          <a:xfrm>
            <a:off x="1754188" y="3051922"/>
            <a:ext cx="8683625" cy="145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1"/>
            <a:r>
              <a:rPr lang="ar-SA" sz="4000" dirty="0"/>
              <a:t>تقديم التدريب عن بعد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c65cd3a4e5_0_0"/>
          <p:cNvSpPr txBox="1">
            <a:spLocks noGrp="1"/>
          </p:cNvSpPr>
          <p:nvPr>
            <p:ph type="title"/>
          </p:nvPr>
        </p:nvSpPr>
        <p:spPr>
          <a:xfrm>
            <a:off x="656022" y="365125"/>
            <a:ext cx="10621577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/>
            <a:r>
              <a:rPr lang="ar-JO" dirty="0"/>
              <a:t>التكيف مع التعلم عن بعد</a:t>
            </a:r>
            <a:endParaRPr dirty="0"/>
          </a:p>
        </p:txBody>
      </p:sp>
      <p:sp>
        <p:nvSpPr>
          <p:cNvPr id="266" name="Google Shape;266;gc65cd3a4e5_0_0"/>
          <p:cNvSpPr txBox="1">
            <a:spLocks noGrp="1"/>
          </p:cNvSpPr>
          <p:nvPr>
            <p:ph type="body" idx="1"/>
          </p:nvPr>
        </p:nvSpPr>
        <p:spPr>
          <a:xfrm>
            <a:off x="656022" y="1287288"/>
            <a:ext cx="108201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algn="r" rtl="1"/>
            <a:r>
              <a:rPr lang="ar-SA" dirty="0"/>
              <a:t>أهم النصائح</a:t>
            </a:r>
            <a:endParaRPr lang="en-US" dirty="0"/>
          </a:p>
        </p:txBody>
      </p:sp>
      <p:sp>
        <p:nvSpPr>
          <p:cNvPr id="267" name="Google Shape;267;gc65cd3a4e5_0_0"/>
          <p:cNvSpPr txBox="1">
            <a:spLocks noGrp="1"/>
          </p:cNvSpPr>
          <p:nvPr>
            <p:ph type="body" idx="2"/>
          </p:nvPr>
        </p:nvSpPr>
        <p:spPr>
          <a:xfrm>
            <a:off x="656021" y="2333625"/>
            <a:ext cx="10820100" cy="37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r" rtl="1">
              <a:buFont typeface="Arial" panose="020B0604020202020204" pitchFamily="34" charset="0"/>
              <a:buChar char="•"/>
            </a:pPr>
            <a:r>
              <a:rPr lang="ar-SA" dirty="0" smtClean="0"/>
              <a:t>جلسات </a:t>
            </a:r>
            <a:r>
              <a:rPr lang="ar-SA" dirty="0"/>
              <a:t>90-120 دقيقة</a:t>
            </a:r>
            <a:endParaRPr lang="en-US" dirty="0"/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/>
              <a:t>5-10 دقائق استراحة كل ساعة</a:t>
            </a:r>
            <a:endParaRPr lang="en-US" dirty="0"/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/>
              <a:t>أضف 15٪ إلى توقيتك</a:t>
            </a:r>
            <a:endParaRPr lang="en-US" dirty="0"/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/>
              <a:t>السماح بحالات </a:t>
            </a:r>
            <a:r>
              <a:rPr lang="ar-SA" dirty="0" smtClean="0"/>
              <a:t>الطوارئ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8E97F2-3834-B34E-82B8-DE815D27E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02" y="457489"/>
            <a:ext cx="2031711" cy="591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c6711e6b45_0_6"/>
          <p:cNvSpPr txBox="1">
            <a:spLocks noGrp="1"/>
          </p:cNvSpPr>
          <p:nvPr>
            <p:ph type="title"/>
          </p:nvPr>
        </p:nvSpPr>
        <p:spPr>
          <a:xfrm>
            <a:off x="656023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r" rtl="1"/>
            <a:r>
              <a:rPr lang="ar-SA" dirty="0"/>
              <a:t>تنظيم جلسة</a:t>
            </a:r>
            <a:endParaRPr lang="en-US" dirty="0"/>
          </a:p>
        </p:txBody>
      </p:sp>
      <p:sp>
        <p:nvSpPr>
          <p:cNvPr id="274" name="Google Shape;274;gc6711e6b45_0_6"/>
          <p:cNvSpPr txBox="1">
            <a:spLocks noGrp="1"/>
          </p:cNvSpPr>
          <p:nvPr>
            <p:ph type="body" idx="1"/>
          </p:nvPr>
        </p:nvSpPr>
        <p:spPr>
          <a:xfrm>
            <a:off x="685947" y="1206588"/>
            <a:ext cx="10820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algn="r" rtl="1"/>
            <a:r>
              <a:rPr lang="en-US" dirty="0" smtClean="0"/>
              <a:t> </a:t>
            </a:r>
            <a:r>
              <a:rPr lang="ar-SA" dirty="0" smtClean="0"/>
              <a:t>الخيار </a:t>
            </a:r>
            <a:r>
              <a:rPr lang="ar-SA" dirty="0"/>
              <a:t>1</a:t>
            </a:r>
            <a:endParaRPr lang="en-US" dirty="0"/>
          </a:p>
        </p:txBody>
      </p:sp>
      <p:sp>
        <p:nvSpPr>
          <p:cNvPr id="276" name="Google Shape;276;gc6711e6b45_0_6"/>
          <p:cNvSpPr txBox="1"/>
          <p:nvPr/>
        </p:nvSpPr>
        <p:spPr>
          <a:xfrm>
            <a:off x="10080242" y="6020309"/>
            <a:ext cx="18096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r" rtl="1"/>
            <a:r>
              <a:rPr lang="ar-JO" sz="1800" dirty="0">
                <a:latin typeface="Helvetica Neue"/>
                <a:ea typeface="Helvetica Neue"/>
                <a:cs typeface="Helvetica Neue"/>
                <a:sym typeface="Helvetica Neue"/>
              </a:rPr>
              <a:t>المصدر: هارڤا‎رد</a:t>
            </a:r>
          </a:p>
          <a:p>
            <a:pPr lvl="0" algn="r" rtl="1"/>
            <a:r>
              <a:rPr lang="ar-JO" sz="1800" dirty="0">
                <a:latin typeface="Helvetica Neue"/>
                <a:ea typeface="Helvetica Neue"/>
                <a:cs typeface="Helvetica Neue"/>
                <a:sym typeface="Helvetica Neue"/>
              </a:rPr>
              <a:t>النشر التجاري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8B9A9A-7BE3-F44A-A604-37FF8D107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07" y="1260722"/>
            <a:ext cx="8597900" cy="5276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c6711e6b45_0_12"/>
          <p:cNvSpPr txBox="1">
            <a:spLocks noGrp="1"/>
          </p:cNvSpPr>
          <p:nvPr>
            <p:ph type="title"/>
          </p:nvPr>
        </p:nvSpPr>
        <p:spPr>
          <a:xfrm>
            <a:off x="656022" y="365125"/>
            <a:ext cx="1082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/>
            <a:r>
              <a:rPr lang="ar-JO" dirty="0"/>
              <a:t>تنظيم جلسة</a:t>
            </a:r>
            <a:endParaRPr dirty="0"/>
          </a:p>
        </p:txBody>
      </p:sp>
      <p:sp>
        <p:nvSpPr>
          <p:cNvPr id="282" name="Google Shape;282;gc6711e6b45_0_12"/>
          <p:cNvSpPr txBox="1">
            <a:spLocks noGrp="1"/>
          </p:cNvSpPr>
          <p:nvPr>
            <p:ph type="body" idx="1"/>
          </p:nvPr>
        </p:nvSpPr>
        <p:spPr>
          <a:xfrm>
            <a:off x="656022" y="1262113"/>
            <a:ext cx="11083694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1"/>
            <a:r>
              <a:rPr lang="ar-SA" dirty="0"/>
              <a:t>الخيار 2</a:t>
            </a:r>
            <a:endParaRPr lang="en-US" dirty="0"/>
          </a:p>
        </p:txBody>
      </p:sp>
      <p:sp>
        <p:nvSpPr>
          <p:cNvPr id="284" name="Google Shape;284;gc6711e6b45_0_12"/>
          <p:cNvSpPr txBox="1"/>
          <p:nvPr/>
        </p:nvSpPr>
        <p:spPr>
          <a:xfrm>
            <a:off x="887500" y="5843700"/>
            <a:ext cx="15216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r" rtl="1"/>
            <a:r>
              <a:rPr lang="ar-JO" dirty="0">
                <a:latin typeface="Helvetica Neue"/>
                <a:ea typeface="Helvetica Neue"/>
                <a:cs typeface="Helvetica Neue"/>
                <a:sym typeface="Helvetica Neue"/>
              </a:rPr>
              <a:t>المصدر: الهاوز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3660F8-7C19-A34F-AB2A-366B548F3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71" y="1779638"/>
            <a:ext cx="10437458" cy="3706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c6711e6b45_0_28"/>
          <p:cNvSpPr txBox="1">
            <a:spLocks noGrp="1"/>
          </p:cNvSpPr>
          <p:nvPr>
            <p:ph type="title"/>
          </p:nvPr>
        </p:nvSpPr>
        <p:spPr>
          <a:xfrm>
            <a:off x="656023" y="365125"/>
            <a:ext cx="1082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r" rtl="1"/>
            <a:r>
              <a:rPr lang="ar-SA" dirty="0"/>
              <a:t>التأمل الفردي</a:t>
            </a:r>
            <a:endParaRPr lang="en-US" dirty="0"/>
          </a:p>
        </p:txBody>
      </p:sp>
      <p:sp>
        <p:nvSpPr>
          <p:cNvPr id="290" name="Google Shape;290;gc6711e6b45_0_28"/>
          <p:cNvSpPr txBox="1">
            <a:spLocks noGrp="1"/>
          </p:cNvSpPr>
          <p:nvPr>
            <p:ph type="body" idx="1"/>
          </p:nvPr>
        </p:nvSpPr>
        <p:spPr>
          <a:xfrm>
            <a:off x="656023" y="1327355"/>
            <a:ext cx="10820100" cy="632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spcBef>
                <a:spcPts val="0"/>
              </a:spcBef>
            </a:pPr>
            <a:r>
              <a:rPr lang="ar-SA" dirty="0"/>
              <a:t>الدروس الرئيسية</a:t>
            </a:r>
            <a:endParaRPr dirty="0"/>
          </a:p>
        </p:txBody>
      </p:sp>
      <p:sp>
        <p:nvSpPr>
          <p:cNvPr id="291" name="Google Shape;291;gc6711e6b45_0_28"/>
          <p:cNvSpPr txBox="1">
            <a:spLocks noGrp="1"/>
          </p:cNvSpPr>
          <p:nvPr>
            <p:ph type="body" idx="2"/>
          </p:nvPr>
        </p:nvSpPr>
        <p:spPr>
          <a:xfrm>
            <a:off x="656025" y="1959425"/>
            <a:ext cx="10820100" cy="4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r" rtl="1">
              <a:lnSpc>
                <a:spcPct val="100000"/>
              </a:lnSpc>
            </a:pPr>
            <a:r>
              <a:rPr lang="ar-SA" dirty="0"/>
              <a:t>ماذا تعلمت اليوم؟</a:t>
            </a:r>
            <a:endParaRPr lang="en-US" dirty="0"/>
          </a:p>
          <a:p>
            <a:pPr algn="r" rtl="1">
              <a:lnSpc>
                <a:spcPct val="100000"/>
              </a:lnSpc>
            </a:pPr>
            <a:r>
              <a:rPr lang="ar-SA" dirty="0" smtClean="0"/>
              <a:t>كيف </a:t>
            </a:r>
            <a:r>
              <a:rPr lang="ar-SA" dirty="0"/>
              <a:t>استطيع ان استعمل ما تعلمت</a:t>
            </a:r>
            <a:r>
              <a:rPr lang="ar-SA" dirty="0" smtClean="0"/>
              <a:t>؟</a:t>
            </a:r>
            <a:endParaRPr lang="en-US" dirty="0" smtClean="0"/>
          </a:p>
          <a:p>
            <a:pPr algn="r" rtl="1">
              <a:lnSpc>
                <a:spcPct val="100000"/>
              </a:lnSpc>
            </a:pPr>
            <a:r>
              <a:rPr lang="ar-SA" dirty="0" smtClean="0"/>
              <a:t>ما الذي يطمئنني بشأنه؟</a:t>
            </a:r>
            <a:endParaRPr lang="en-US" dirty="0" smtClean="0"/>
          </a:p>
          <a:p>
            <a:pPr algn="r" rtl="1">
              <a:lnSpc>
                <a:spcPct val="100000"/>
              </a:lnSpc>
            </a:pPr>
            <a:r>
              <a:rPr lang="ar-SA" dirty="0" smtClean="0"/>
              <a:t>ما الذي سأحاول أن أفعله بشكل مختلف؟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545554"/>
      </a:dk1>
      <a:lt1>
        <a:srgbClr val="FFFFFF"/>
      </a:lt1>
      <a:dk2>
        <a:srgbClr val="212E3B"/>
      </a:dk2>
      <a:lt2>
        <a:srgbClr val="E7E6E6"/>
      </a:lt2>
      <a:accent1>
        <a:srgbClr val="02628C"/>
      </a:accent1>
      <a:accent2>
        <a:srgbClr val="0388C5"/>
      </a:accent2>
      <a:accent3>
        <a:srgbClr val="97467C"/>
      </a:accent3>
      <a:accent4>
        <a:srgbClr val="94CC7A"/>
      </a:accent4>
      <a:accent5>
        <a:srgbClr val="029FA0"/>
      </a:accent5>
      <a:accent6>
        <a:srgbClr val="405D78"/>
      </a:accent6>
      <a:hlink>
        <a:srgbClr val="67B7DB"/>
      </a:hlink>
      <a:folHlink>
        <a:srgbClr val="36A1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</TotalTime>
  <Words>557</Words>
  <PresentationFormat>Widescreen</PresentationFormat>
  <Paragraphs>115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Helvetica Neue</vt:lpstr>
      <vt:lpstr>Office Theme</vt:lpstr>
      <vt:lpstr>PowerPoint Presentation</vt:lpstr>
      <vt:lpstr>كيف حالك اليوم؟</vt:lpstr>
      <vt:lpstr>PowerPoint Presentation</vt:lpstr>
      <vt:lpstr>مبنى الدورة</vt:lpstr>
      <vt:lpstr>PowerPoint Presentation</vt:lpstr>
      <vt:lpstr>التكيف مع التعلم عن بعد</vt:lpstr>
      <vt:lpstr>تنظيم جلسة</vt:lpstr>
      <vt:lpstr>تنظيم جلسة</vt:lpstr>
      <vt:lpstr>التأمل الفردي</vt:lpstr>
      <vt:lpstr>مبنى الدورة</vt:lpstr>
      <vt:lpstr>PowerPoint Presentation</vt:lpstr>
      <vt:lpstr>استخدم وظيفة Annotate للإجابة على ما يلي. (خيارات العرض‘View Options’   |التعليق التوضيحيT | ‘Annotate’ )</vt:lpstr>
      <vt:lpstr>PowerPoint Presentation</vt:lpstr>
      <vt:lpstr>PowerPoint Presentation</vt:lpstr>
      <vt:lpstr>تقييم التعلم</vt:lpstr>
      <vt:lpstr>تقييم المهارات والسلوكيات عن بعد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2017-12-20T18:51:03Z</dcterms:created>
  <dcterms:modified xsi:type="dcterms:W3CDTF">2021-06-14T21:39:18Z</dcterms:modified>
</cp:coreProperties>
</file>