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90" r:id="rId2"/>
    <p:sldId id="291" r:id="rId3"/>
    <p:sldId id="299" r:id="rId4"/>
    <p:sldId id="292" r:id="rId5"/>
    <p:sldId id="293" r:id="rId6"/>
    <p:sldId id="294" r:id="rId7"/>
    <p:sldId id="295" r:id="rId8"/>
    <p:sldId id="296" r:id="rId9"/>
    <p:sldId id="297" r:id="rId10"/>
    <p:sldId id="298" r:id="rId11"/>
  </p:sldIdLst>
  <p:sldSz cx="12192000" cy="6858000"/>
  <p:notesSz cx="6858000" cy="9144000"/>
  <p:defaultText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Lee" initials="JL" lastIdx="11" clrIdx="0">
    <p:extLst>
      <p:ext uri="{19B8F6BF-5375-455C-9EA6-DF929625EA0E}">
        <p15:presenceInfo xmlns="" xmlns:p15="http://schemas.microsoft.com/office/powerpoint/2012/main" userId="S-1-5-21-1294360644-1464272073-1233803906-144749" providerId="AD"/>
      </p:ext>
    </p:extLst>
  </p:cmAuthor>
  <p:cmAuthor id="2" name="Ahmad Salem" initials="AS" lastIdx="7" clrIdx="1">
    <p:extLst>
      <p:ext uri="{19B8F6BF-5375-455C-9EA6-DF929625EA0E}">
        <p15:presenceInfo xmlns="" xmlns:p15="http://schemas.microsoft.com/office/powerpoint/2012/main" userId="f8e78aaba3cad18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467D"/>
    <a:srgbClr val="026794"/>
    <a:srgbClr val="405E79"/>
    <a:srgbClr val="35B2B4"/>
    <a:srgbClr val="95CD7A"/>
    <a:srgbClr val="70995C"/>
    <a:srgbClr val="D5EBCA"/>
    <a:srgbClr val="000000"/>
    <a:srgbClr val="E3D3DB"/>
    <a:srgbClr val="AC6B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79511" autoAdjust="0"/>
  </p:normalViewPr>
  <p:slideViewPr>
    <p:cSldViewPr snapToGrid="0" snapToObjects="1">
      <p:cViewPr>
        <p:scale>
          <a:sx n="81" d="100"/>
          <a:sy n="81" d="100"/>
        </p:scale>
        <p:origin x="-300" y="21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5E37B0-271D-45B1-A356-56940B81EBCA}" type="doc">
      <dgm:prSet loTypeId="urn:microsoft.com/office/officeart/2005/8/layout/cycle6" loCatId="process" qsTypeId="urn:microsoft.com/office/officeart/2005/8/quickstyle/simple1" qsCatId="simple" csTypeId="urn:microsoft.com/office/officeart/2005/8/colors/colorful5" csCatId="colorful" phldr="1"/>
      <dgm:spPr/>
      <dgm:t>
        <a:bodyPr/>
        <a:lstStyle/>
        <a:p>
          <a:endParaRPr lang="en-US"/>
        </a:p>
      </dgm:t>
    </dgm:pt>
    <dgm:pt modelId="{FE662C53-0A70-40B8-80A4-53B1A5063590}">
      <dgm:prSet custT="1"/>
      <dgm:spPr>
        <a:solidFill>
          <a:srgbClr val="0389C6"/>
        </a:solidFill>
        <a:ln>
          <a:noFill/>
        </a:ln>
      </dgm:spPr>
      <dgm:t>
        <a:bodyPr/>
        <a:lstStyle/>
        <a:p>
          <a:pPr rtl="1"/>
          <a:r>
            <a:rPr lang="ar-AE" sz="1800" b="0" i="0" dirty="0">
              <a:latin typeface="Arial" panose="020B0604020202020204" pitchFamily="34" charset="0"/>
              <a:ea typeface="Helvetica Neue" charset="0"/>
              <a:cs typeface="Arial" panose="020B0604020202020204" pitchFamily="34" charset="0"/>
            </a:rPr>
            <a:t>الانفتاح على مشاركة الأفكار والآراء</a:t>
          </a:r>
        </a:p>
      </dgm:t>
    </dgm:pt>
    <dgm:pt modelId="{573F120B-68FF-4608-9091-095351BF2D2D}" type="parTrans" cxnId="{C1AF8413-AB26-4158-AD35-254D48532E43}">
      <dgm:prSet/>
      <dgm:spPr/>
      <dgm:t>
        <a:bodyPr/>
        <a:lstStyle/>
        <a:p>
          <a:endParaRPr lang="en-US">
            <a:latin typeface="Arial" panose="020B0604020202020204" pitchFamily="34" charset="0"/>
            <a:ea typeface="Open Sans" pitchFamily="34" charset="0"/>
            <a:cs typeface="Arial" panose="020B0604020202020204" pitchFamily="34" charset="0"/>
          </a:endParaRPr>
        </a:p>
      </dgm:t>
    </dgm:pt>
    <dgm:pt modelId="{2896705D-E738-4983-B8BD-BBBCE143C613}" type="sibTrans" cxnId="{C1AF8413-AB26-4158-AD35-254D48532E43}">
      <dgm:prSet/>
      <dgm:spPr>
        <a:gradFill rotWithShape="0">
          <a:gsLst>
            <a:gs pos="0">
              <a:schemeClr val="accent6">
                <a:alpha val="70000"/>
                <a:hueOff val="0"/>
                <a:satOff val="0"/>
                <a:lumOff val="0"/>
                <a:alphaOff val="0"/>
                <a:satMod val="103000"/>
                <a:lumMod val="102000"/>
                <a:tint val="94000"/>
              </a:schemeClr>
            </a:gs>
            <a:gs pos="50000">
              <a:schemeClr val="accent6">
                <a:alpha val="70000"/>
                <a:hueOff val="0"/>
                <a:satOff val="0"/>
                <a:lumOff val="0"/>
                <a:alphaOff val="0"/>
                <a:satMod val="110000"/>
                <a:lumMod val="100000"/>
                <a:shade val="100000"/>
              </a:schemeClr>
            </a:gs>
            <a:gs pos="100000">
              <a:schemeClr val="accent6">
                <a:alpha val="70000"/>
                <a:hueOff val="0"/>
                <a:satOff val="0"/>
                <a:lumOff val="0"/>
                <a:alphaOff val="0"/>
                <a:lumMod val="99000"/>
                <a:satMod val="120000"/>
                <a:shade val="78000"/>
              </a:schemeClr>
            </a:gs>
          </a:gsLst>
          <a:lin ang="5400000" scaled="0"/>
        </a:gradFill>
      </dgm:spPr>
      <dgm:t>
        <a:bodyPr/>
        <a:lstStyle/>
        <a:p>
          <a:endParaRPr lang="en-US">
            <a:latin typeface="Arial" panose="020B0604020202020204" pitchFamily="34" charset="0"/>
            <a:ea typeface="Open Sans" pitchFamily="34" charset="0"/>
            <a:cs typeface="Arial" panose="020B0604020202020204" pitchFamily="34" charset="0"/>
          </a:endParaRPr>
        </a:p>
      </dgm:t>
    </dgm:pt>
    <dgm:pt modelId="{15FF202E-99D5-4D55-AAED-EDDA2F560D88}">
      <dgm:prSet custT="1"/>
      <dgm:spPr>
        <a:solidFill>
          <a:srgbClr val="95CD7A"/>
        </a:solidFill>
        <a:ln>
          <a:noFill/>
        </a:ln>
      </dgm:spPr>
      <dgm:t>
        <a:bodyPr/>
        <a:lstStyle/>
        <a:p>
          <a:pPr rtl="1"/>
          <a:r>
            <a:rPr lang="ar-AE" sz="1800" b="0" i="0" dirty="0">
              <a:latin typeface="Arial" panose="020B0604020202020204" pitchFamily="34" charset="0"/>
              <a:ea typeface="Helvetica Neue" charset="0"/>
              <a:cs typeface="Arial" panose="020B0604020202020204" pitchFamily="34" charset="0"/>
            </a:rPr>
            <a:t>بيئة غير ناقدة</a:t>
          </a:r>
        </a:p>
      </dgm:t>
    </dgm:pt>
    <dgm:pt modelId="{6959FD3D-C55C-4E3E-BB84-B3A301D7489C}" type="parTrans" cxnId="{F7DF265E-9066-4F8C-B15C-173C2257E139}">
      <dgm:prSet/>
      <dgm:spPr/>
      <dgm:t>
        <a:bodyPr/>
        <a:lstStyle/>
        <a:p>
          <a:endParaRPr lang="en-US">
            <a:latin typeface="Arial" panose="020B0604020202020204" pitchFamily="34" charset="0"/>
            <a:ea typeface="Open Sans" pitchFamily="34" charset="0"/>
            <a:cs typeface="Arial" panose="020B0604020202020204" pitchFamily="34" charset="0"/>
          </a:endParaRPr>
        </a:p>
      </dgm:t>
    </dgm:pt>
    <dgm:pt modelId="{36D1A752-867F-4ACC-BB7C-2958EA416726}" type="sibTrans" cxnId="{F7DF265E-9066-4F8C-B15C-173C2257E139}">
      <dgm:prSet/>
      <dgm:spPr/>
      <dgm:t>
        <a:bodyPr/>
        <a:lstStyle/>
        <a:p>
          <a:endParaRPr lang="en-US">
            <a:latin typeface="Arial" panose="020B0604020202020204" pitchFamily="34" charset="0"/>
            <a:ea typeface="Open Sans" pitchFamily="34" charset="0"/>
            <a:cs typeface="Arial" panose="020B0604020202020204" pitchFamily="34" charset="0"/>
          </a:endParaRPr>
        </a:p>
      </dgm:t>
    </dgm:pt>
    <dgm:pt modelId="{DF91234E-1D59-466D-BFC3-1E74A51C5D93}">
      <dgm:prSet custT="1"/>
      <dgm:spPr>
        <a:solidFill>
          <a:srgbClr val="029FA1"/>
        </a:solidFill>
        <a:ln>
          <a:noFill/>
        </a:ln>
      </dgm:spPr>
      <dgm:t>
        <a:bodyPr/>
        <a:lstStyle/>
        <a:p>
          <a:pPr rtl="1"/>
          <a:r>
            <a:rPr lang="ar-AE" sz="1800" b="0" i="0">
              <a:solidFill>
                <a:schemeClr val="bg1"/>
              </a:solidFill>
              <a:latin typeface="Arial" panose="020B0604020202020204" pitchFamily="34" charset="0"/>
              <a:ea typeface="Helvetica Neue" charset="0"/>
              <a:cs typeface="Arial" panose="020B0604020202020204" pitchFamily="34" charset="0"/>
            </a:rPr>
            <a:t>أمان المجموعة</a:t>
          </a:r>
        </a:p>
      </dgm:t>
    </dgm:pt>
    <dgm:pt modelId="{740D2CE7-6971-43A0-85DC-F3B4E090C1A4}" type="parTrans" cxnId="{D7F5F9CD-4D84-4E93-A1C6-AAF97F57F2CB}">
      <dgm:prSet/>
      <dgm:spPr/>
      <dgm:t>
        <a:bodyPr/>
        <a:lstStyle/>
        <a:p>
          <a:endParaRPr lang="en-US">
            <a:latin typeface="Arial" panose="020B0604020202020204" pitchFamily="34" charset="0"/>
            <a:ea typeface="Open Sans" pitchFamily="34" charset="0"/>
            <a:cs typeface="Arial" panose="020B0604020202020204" pitchFamily="34" charset="0"/>
          </a:endParaRPr>
        </a:p>
      </dgm:t>
    </dgm:pt>
    <dgm:pt modelId="{46D78DA0-3F89-4790-95F4-328634BE950B}" type="sibTrans" cxnId="{D7F5F9CD-4D84-4E93-A1C6-AAF97F57F2CB}">
      <dgm:prSet/>
      <dgm:spPr/>
      <dgm:t>
        <a:bodyPr/>
        <a:lstStyle/>
        <a:p>
          <a:endParaRPr lang="en-US">
            <a:latin typeface="Arial" panose="020B0604020202020204" pitchFamily="34" charset="0"/>
            <a:ea typeface="Open Sans" pitchFamily="34" charset="0"/>
            <a:cs typeface="Arial" panose="020B0604020202020204" pitchFamily="34" charset="0"/>
          </a:endParaRPr>
        </a:p>
      </dgm:t>
    </dgm:pt>
    <dgm:pt modelId="{437160B6-C35A-2A42-A56A-1D2F33C8621E}" type="pres">
      <dgm:prSet presAssocID="{2B5E37B0-271D-45B1-A356-56940B81EBCA}" presName="cycle" presStyleCnt="0">
        <dgm:presLayoutVars>
          <dgm:dir/>
          <dgm:resizeHandles val="exact"/>
        </dgm:presLayoutVars>
      </dgm:prSet>
      <dgm:spPr/>
      <dgm:t>
        <a:bodyPr/>
        <a:lstStyle/>
        <a:p>
          <a:endParaRPr lang="en-US"/>
        </a:p>
      </dgm:t>
    </dgm:pt>
    <dgm:pt modelId="{E582C1D9-F86A-0D42-83AF-65AC83112248}" type="pres">
      <dgm:prSet presAssocID="{FE662C53-0A70-40B8-80A4-53B1A5063590}" presName="node" presStyleLbl="node1" presStyleIdx="0" presStyleCnt="3">
        <dgm:presLayoutVars>
          <dgm:bulletEnabled val="1"/>
        </dgm:presLayoutVars>
      </dgm:prSet>
      <dgm:spPr/>
      <dgm:t>
        <a:bodyPr/>
        <a:lstStyle/>
        <a:p>
          <a:endParaRPr lang="en-US"/>
        </a:p>
      </dgm:t>
    </dgm:pt>
    <dgm:pt modelId="{47C22DDE-514D-A748-8004-67593DBF050D}" type="pres">
      <dgm:prSet presAssocID="{FE662C53-0A70-40B8-80A4-53B1A5063590}" presName="spNode" presStyleCnt="0"/>
      <dgm:spPr/>
    </dgm:pt>
    <dgm:pt modelId="{E539A6C1-B907-F340-AB04-A713DD4DB2C2}" type="pres">
      <dgm:prSet presAssocID="{2896705D-E738-4983-B8BD-BBBCE143C613}" presName="sibTrans" presStyleLbl="sibTrans1D1" presStyleIdx="0" presStyleCnt="3"/>
      <dgm:spPr/>
      <dgm:t>
        <a:bodyPr/>
        <a:lstStyle/>
        <a:p>
          <a:endParaRPr lang="en-US"/>
        </a:p>
      </dgm:t>
    </dgm:pt>
    <dgm:pt modelId="{02DC457F-E33E-E841-BFC5-489D9C0C9621}" type="pres">
      <dgm:prSet presAssocID="{15FF202E-99D5-4D55-AAED-EDDA2F560D88}" presName="node" presStyleLbl="node1" presStyleIdx="1" presStyleCnt="3" custRadScaleRad="98337" custRadScaleInc="-32513">
        <dgm:presLayoutVars>
          <dgm:bulletEnabled val="1"/>
        </dgm:presLayoutVars>
      </dgm:prSet>
      <dgm:spPr/>
      <dgm:t>
        <a:bodyPr/>
        <a:lstStyle/>
        <a:p>
          <a:endParaRPr lang="en-US"/>
        </a:p>
      </dgm:t>
    </dgm:pt>
    <dgm:pt modelId="{59AC16EC-71AA-7242-B4C8-C9F0F067B288}" type="pres">
      <dgm:prSet presAssocID="{15FF202E-99D5-4D55-AAED-EDDA2F560D88}" presName="spNode" presStyleCnt="0"/>
      <dgm:spPr/>
    </dgm:pt>
    <dgm:pt modelId="{33B1DD8E-EDD4-B94D-BD71-3DE961DA4795}" type="pres">
      <dgm:prSet presAssocID="{36D1A752-867F-4ACC-BB7C-2958EA416726}" presName="sibTrans" presStyleLbl="sibTrans1D1" presStyleIdx="1" presStyleCnt="3"/>
      <dgm:spPr/>
      <dgm:t>
        <a:bodyPr/>
        <a:lstStyle/>
        <a:p>
          <a:endParaRPr lang="en-US"/>
        </a:p>
      </dgm:t>
    </dgm:pt>
    <dgm:pt modelId="{8186E04C-C418-5949-89E2-34D1AE665E44}" type="pres">
      <dgm:prSet presAssocID="{DF91234E-1D59-466D-BFC3-1E74A51C5D93}" presName="node" presStyleLbl="node1" presStyleIdx="2" presStyleCnt="3" custRadScaleRad="104915" custRadScaleInc="38259">
        <dgm:presLayoutVars>
          <dgm:bulletEnabled val="1"/>
        </dgm:presLayoutVars>
      </dgm:prSet>
      <dgm:spPr/>
      <dgm:t>
        <a:bodyPr/>
        <a:lstStyle/>
        <a:p>
          <a:endParaRPr lang="en-US"/>
        </a:p>
      </dgm:t>
    </dgm:pt>
    <dgm:pt modelId="{D123704E-6A7C-2D4F-8ED5-7A08C29F6B50}" type="pres">
      <dgm:prSet presAssocID="{DF91234E-1D59-466D-BFC3-1E74A51C5D93}" presName="spNode" presStyleCnt="0"/>
      <dgm:spPr/>
    </dgm:pt>
    <dgm:pt modelId="{A2316CF7-CAC0-8B48-A685-4DD6209C8F76}" type="pres">
      <dgm:prSet presAssocID="{46D78DA0-3F89-4790-95F4-328634BE950B}" presName="sibTrans" presStyleLbl="sibTrans1D1" presStyleIdx="2" presStyleCnt="3"/>
      <dgm:spPr/>
      <dgm:t>
        <a:bodyPr/>
        <a:lstStyle/>
        <a:p>
          <a:endParaRPr lang="en-US"/>
        </a:p>
      </dgm:t>
    </dgm:pt>
  </dgm:ptLst>
  <dgm:cxnLst>
    <dgm:cxn modelId="{367A560E-CA74-49F8-9F04-D50746004B82}" type="presOf" srcId="{36D1A752-867F-4ACC-BB7C-2958EA416726}" destId="{33B1DD8E-EDD4-B94D-BD71-3DE961DA4795}" srcOrd="0" destOrd="0" presId="urn:microsoft.com/office/officeart/2005/8/layout/cycle6"/>
    <dgm:cxn modelId="{F7DF265E-9066-4F8C-B15C-173C2257E139}" srcId="{2B5E37B0-271D-45B1-A356-56940B81EBCA}" destId="{15FF202E-99D5-4D55-AAED-EDDA2F560D88}" srcOrd="1" destOrd="0" parTransId="{6959FD3D-C55C-4E3E-BB84-B3A301D7489C}" sibTransId="{36D1A752-867F-4ACC-BB7C-2958EA416726}"/>
    <dgm:cxn modelId="{C3DAFBB5-BF7B-4ACA-B062-D408A7A2E85A}" type="presOf" srcId="{15FF202E-99D5-4D55-AAED-EDDA2F560D88}" destId="{02DC457F-E33E-E841-BFC5-489D9C0C9621}" srcOrd="0" destOrd="0" presId="urn:microsoft.com/office/officeart/2005/8/layout/cycle6"/>
    <dgm:cxn modelId="{72ADC2EC-ECE2-4212-9ED2-8E5C73E158D5}" type="presOf" srcId="{DF91234E-1D59-466D-BFC3-1E74A51C5D93}" destId="{8186E04C-C418-5949-89E2-34D1AE665E44}" srcOrd="0" destOrd="0" presId="urn:microsoft.com/office/officeart/2005/8/layout/cycle6"/>
    <dgm:cxn modelId="{D7F5F9CD-4D84-4E93-A1C6-AAF97F57F2CB}" srcId="{2B5E37B0-271D-45B1-A356-56940B81EBCA}" destId="{DF91234E-1D59-466D-BFC3-1E74A51C5D93}" srcOrd="2" destOrd="0" parTransId="{740D2CE7-6971-43A0-85DC-F3B4E090C1A4}" sibTransId="{46D78DA0-3F89-4790-95F4-328634BE950B}"/>
    <dgm:cxn modelId="{37AE9ABA-68E1-4467-8141-078058DF36D2}" type="presOf" srcId="{2B5E37B0-271D-45B1-A356-56940B81EBCA}" destId="{437160B6-C35A-2A42-A56A-1D2F33C8621E}" srcOrd="0" destOrd="0" presId="urn:microsoft.com/office/officeart/2005/8/layout/cycle6"/>
    <dgm:cxn modelId="{7366D28B-091F-47A9-AC45-634D8845286F}" type="presOf" srcId="{46D78DA0-3F89-4790-95F4-328634BE950B}" destId="{A2316CF7-CAC0-8B48-A685-4DD6209C8F76}" srcOrd="0" destOrd="0" presId="urn:microsoft.com/office/officeart/2005/8/layout/cycle6"/>
    <dgm:cxn modelId="{C1AF8413-AB26-4158-AD35-254D48532E43}" srcId="{2B5E37B0-271D-45B1-A356-56940B81EBCA}" destId="{FE662C53-0A70-40B8-80A4-53B1A5063590}" srcOrd="0" destOrd="0" parTransId="{573F120B-68FF-4608-9091-095351BF2D2D}" sibTransId="{2896705D-E738-4983-B8BD-BBBCE143C613}"/>
    <dgm:cxn modelId="{329A03D0-0061-40BA-B55E-3BF5A26B98DE}" type="presOf" srcId="{2896705D-E738-4983-B8BD-BBBCE143C613}" destId="{E539A6C1-B907-F340-AB04-A713DD4DB2C2}" srcOrd="0" destOrd="0" presId="urn:microsoft.com/office/officeart/2005/8/layout/cycle6"/>
    <dgm:cxn modelId="{A75D3DEB-D79A-4C84-B841-349627543A7A}" type="presOf" srcId="{FE662C53-0A70-40B8-80A4-53B1A5063590}" destId="{E582C1D9-F86A-0D42-83AF-65AC83112248}" srcOrd="0" destOrd="0" presId="urn:microsoft.com/office/officeart/2005/8/layout/cycle6"/>
    <dgm:cxn modelId="{A73E7EC3-F2D9-4E3E-BF84-61DC75BA44AD}" type="presParOf" srcId="{437160B6-C35A-2A42-A56A-1D2F33C8621E}" destId="{E582C1D9-F86A-0D42-83AF-65AC83112248}" srcOrd="0" destOrd="0" presId="urn:microsoft.com/office/officeart/2005/8/layout/cycle6"/>
    <dgm:cxn modelId="{2F917587-966E-495F-9600-3716D3CD88EA}" type="presParOf" srcId="{437160B6-C35A-2A42-A56A-1D2F33C8621E}" destId="{47C22DDE-514D-A748-8004-67593DBF050D}" srcOrd="1" destOrd="0" presId="urn:microsoft.com/office/officeart/2005/8/layout/cycle6"/>
    <dgm:cxn modelId="{A30274B9-8475-42B6-90A1-BFD03F6A7E2E}" type="presParOf" srcId="{437160B6-C35A-2A42-A56A-1D2F33C8621E}" destId="{E539A6C1-B907-F340-AB04-A713DD4DB2C2}" srcOrd="2" destOrd="0" presId="urn:microsoft.com/office/officeart/2005/8/layout/cycle6"/>
    <dgm:cxn modelId="{CDB68D2C-2B8F-4D30-9FB8-F5CE1DD1B417}" type="presParOf" srcId="{437160B6-C35A-2A42-A56A-1D2F33C8621E}" destId="{02DC457F-E33E-E841-BFC5-489D9C0C9621}" srcOrd="3" destOrd="0" presId="urn:microsoft.com/office/officeart/2005/8/layout/cycle6"/>
    <dgm:cxn modelId="{F49D5877-A7E2-47E4-9022-9A425CDCEF6C}" type="presParOf" srcId="{437160B6-C35A-2A42-A56A-1D2F33C8621E}" destId="{59AC16EC-71AA-7242-B4C8-C9F0F067B288}" srcOrd="4" destOrd="0" presId="urn:microsoft.com/office/officeart/2005/8/layout/cycle6"/>
    <dgm:cxn modelId="{D39DF9A2-8D5D-4DA7-B409-78D27CCFABF4}" type="presParOf" srcId="{437160B6-C35A-2A42-A56A-1D2F33C8621E}" destId="{33B1DD8E-EDD4-B94D-BD71-3DE961DA4795}" srcOrd="5" destOrd="0" presId="urn:microsoft.com/office/officeart/2005/8/layout/cycle6"/>
    <dgm:cxn modelId="{2C47B7D1-483D-407A-9E07-BA14FFE5DBD1}" type="presParOf" srcId="{437160B6-C35A-2A42-A56A-1D2F33C8621E}" destId="{8186E04C-C418-5949-89E2-34D1AE665E44}" srcOrd="6" destOrd="0" presId="urn:microsoft.com/office/officeart/2005/8/layout/cycle6"/>
    <dgm:cxn modelId="{27C42195-4277-4D8C-9276-FC3E3F61C83F}" type="presParOf" srcId="{437160B6-C35A-2A42-A56A-1D2F33C8621E}" destId="{D123704E-6A7C-2D4F-8ED5-7A08C29F6B50}" srcOrd="7" destOrd="0" presId="urn:microsoft.com/office/officeart/2005/8/layout/cycle6"/>
    <dgm:cxn modelId="{F24D667D-B1CE-444F-A413-998925A36C95}" type="presParOf" srcId="{437160B6-C35A-2A42-A56A-1D2F33C8621E}" destId="{A2316CF7-CAC0-8B48-A685-4DD6209C8F76}" srcOrd="8"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82C1D9-F86A-0D42-83AF-65AC83112248}">
      <dsp:nvSpPr>
        <dsp:cNvPr id="0" name=""/>
        <dsp:cNvSpPr/>
      </dsp:nvSpPr>
      <dsp:spPr>
        <a:xfrm>
          <a:off x="4319278" y="740"/>
          <a:ext cx="2488339" cy="1617420"/>
        </a:xfrm>
        <a:prstGeom prst="roundRect">
          <a:avLst/>
        </a:prstGeom>
        <a:solidFill>
          <a:srgbClr val="0389C6"/>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1">
            <a:lnSpc>
              <a:spcPct val="90000"/>
            </a:lnSpc>
            <a:spcBef>
              <a:spcPct val="0"/>
            </a:spcBef>
            <a:spcAft>
              <a:spcPct val="35000"/>
            </a:spcAft>
          </a:pPr>
          <a:r>
            <a:rPr lang="ar-AE" sz="1800" b="0" i="0" kern="1200" dirty="0">
              <a:latin typeface="Arial" panose="020B0604020202020204" pitchFamily="34" charset="0"/>
              <a:ea typeface="Helvetica Neue" charset="0"/>
              <a:cs typeface="Arial" panose="020B0604020202020204" pitchFamily="34" charset="0"/>
            </a:rPr>
            <a:t>الانفتاح على مشاركة الأفكار والآراء</a:t>
          </a:r>
        </a:p>
      </dsp:txBody>
      <dsp:txXfrm>
        <a:off x="4398234" y="79696"/>
        <a:ext cx="2330427" cy="1459508"/>
      </dsp:txXfrm>
    </dsp:sp>
    <dsp:sp modelId="{E539A6C1-B907-F340-AB04-A713DD4DB2C2}">
      <dsp:nvSpPr>
        <dsp:cNvPr id="0" name=""/>
        <dsp:cNvSpPr/>
      </dsp:nvSpPr>
      <dsp:spPr>
        <a:xfrm>
          <a:off x="3366668" y="781819"/>
          <a:ext cx="4317006" cy="4317006"/>
        </a:xfrm>
        <a:custGeom>
          <a:avLst/>
          <a:gdLst/>
          <a:ahLst/>
          <a:cxnLst/>
          <a:rect l="0" t="0" r="0" b="0"/>
          <a:pathLst>
            <a:path>
              <a:moveTo>
                <a:pt x="3455381" y="433034"/>
              </a:moveTo>
              <a:arcTo wR="2158503" hR="2158503" stAng="18415732" swAng="2899469"/>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2DC457F-E33E-E841-BFC5-489D9C0C9621}">
      <dsp:nvSpPr>
        <dsp:cNvPr id="0" name=""/>
        <dsp:cNvSpPr/>
      </dsp:nvSpPr>
      <dsp:spPr>
        <a:xfrm>
          <a:off x="6349194" y="2779649"/>
          <a:ext cx="2488339" cy="1617420"/>
        </a:xfrm>
        <a:prstGeom prst="roundRect">
          <a:avLst/>
        </a:prstGeom>
        <a:solidFill>
          <a:srgbClr val="95CD7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1">
            <a:lnSpc>
              <a:spcPct val="90000"/>
            </a:lnSpc>
            <a:spcBef>
              <a:spcPct val="0"/>
            </a:spcBef>
            <a:spcAft>
              <a:spcPct val="35000"/>
            </a:spcAft>
          </a:pPr>
          <a:r>
            <a:rPr lang="ar-AE" sz="1800" b="0" i="0" kern="1200" dirty="0">
              <a:latin typeface="Arial" panose="020B0604020202020204" pitchFamily="34" charset="0"/>
              <a:ea typeface="Helvetica Neue" charset="0"/>
              <a:cs typeface="Arial" panose="020B0604020202020204" pitchFamily="34" charset="0"/>
            </a:rPr>
            <a:t>بيئة غير ناقدة</a:t>
          </a:r>
        </a:p>
      </dsp:txBody>
      <dsp:txXfrm>
        <a:off x="6428150" y="2858605"/>
        <a:ext cx="2330427" cy="1459508"/>
      </dsp:txXfrm>
    </dsp:sp>
    <dsp:sp modelId="{33B1DD8E-EDD4-B94D-BD71-3DE961DA4795}">
      <dsp:nvSpPr>
        <dsp:cNvPr id="0" name=""/>
        <dsp:cNvSpPr/>
      </dsp:nvSpPr>
      <dsp:spPr>
        <a:xfrm>
          <a:off x="3311596" y="862220"/>
          <a:ext cx="4317006" cy="4317006"/>
        </a:xfrm>
        <a:custGeom>
          <a:avLst/>
          <a:gdLst/>
          <a:ahLst/>
          <a:cxnLst/>
          <a:rect l="0" t="0" r="0" b="0"/>
          <a:pathLst>
            <a:path>
              <a:moveTo>
                <a:pt x="3799630" y="3560585"/>
              </a:moveTo>
              <a:arcTo wR="2158503" hR="2158503" stAng="2430517" swAng="6032785"/>
            </a:path>
          </a:pathLst>
        </a:custGeom>
        <a:noFill/>
        <a:ln w="6350" cap="flat" cmpd="sng" algn="ctr">
          <a:solidFill>
            <a:schemeClr val="accent5">
              <a:hueOff val="856485"/>
              <a:satOff val="-33542"/>
              <a:lumOff val="2156"/>
              <a:alphaOff val="0"/>
            </a:schemeClr>
          </a:solidFill>
          <a:prstDash val="solid"/>
          <a:miter lim="800000"/>
        </a:ln>
        <a:effectLst/>
      </dsp:spPr>
      <dsp:style>
        <a:lnRef idx="1">
          <a:scrgbClr r="0" g="0" b="0"/>
        </a:lnRef>
        <a:fillRef idx="0">
          <a:scrgbClr r="0" g="0" b="0"/>
        </a:fillRef>
        <a:effectRef idx="0">
          <a:scrgbClr r="0" g="0" b="0"/>
        </a:effectRef>
        <a:fontRef idx="minor"/>
      </dsp:style>
    </dsp:sp>
    <dsp:sp modelId="{8186E04C-C418-5949-89E2-34D1AE665E44}">
      <dsp:nvSpPr>
        <dsp:cNvPr id="0" name=""/>
        <dsp:cNvSpPr/>
      </dsp:nvSpPr>
      <dsp:spPr>
        <a:xfrm>
          <a:off x="2128774" y="2733764"/>
          <a:ext cx="2488339" cy="1617420"/>
        </a:xfrm>
        <a:prstGeom prst="roundRect">
          <a:avLst/>
        </a:prstGeom>
        <a:solidFill>
          <a:srgbClr val="029FA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1">
            <a:lnSpc>
              <a:spcPct val="90000"/>
            </a:lnSpc>
            <a:spcBef>
              <a:spcPct val="0"/>
            </a:spcBef>
            <a:spcAft>
              <a:spcPct val="35000"/>
            </a:spcAft>
          </a:pPr>
          <a:r>
            <a:rPr lang="ar-AE" sz="1800" b="0" i="0" kern="1200">
              <a:solidFill>
                <a:schemeClr val="bg1"/>
              </a:solidFill>
              <a:latin typeface="Arial" panose="020B0604020202020204" pitchFamily="34" charset="0"/>
              <a:ea typeface="Helvetica Neue" charset="0"/>
              <a:cs typeface="Arial" panose="020B0604020202020204" pitchFamily="34" charset="0"/>
            </a:rPr>
            <a:t>أمان المجموعة</a:t>
          </a:r>
        </a:p>
      </dsp:txBody>
      <dsp:txXfrm>
        <a:off x="2207730" y="2812720"/>
        <a:ext cx="2330427" cy="1459508"/>
      </dsp:txXfrm>
    </dsp:sp>
    <dsp:sp modelId="{A2316CF7-CAC0-8B48-A685-4DD6209C8F76}">
      <dsp:nvSpPr>
        <dsp:cNvPr id="0" name=""/>
        <dsp:cNvSpPr/>
      </dsp:nvSpPr>
      <dsp:spPr>
        <a:xfrm>
          <a:off x="3288500" y="886078"/>
          <a:ext cx="4317006" cy="4317006"/>
        </a:xfrm>
        <a:custGeom>
          <a:avLst/>
          <a:gdLst/>
          <a:ahLst/>
          <a:cxnLst/>
          <a:rect l="0" t="0" r="0" b="0"/>
          <a:pathLst>
            <a:path>
              <a:moveTo>
                <a:pt x="25210" y="1829567"/>
              </a:moveTo>
              <a:arcTo wR="2158503" hR="2158503" stAng="11325930" swAng="2955059"/>
            </a:path>
          </a:pathLst>
        </a:custGeom>
        <a:noFill/>
        <a:ln w="6350" cap="flat" cmpd="sng" algn="ctr">
          <a:solidFill>
            <a:schemeClr val="accent5">
              <a:hueOff val="1712969"/>
              <a:satOff val="-67085"/>
              <a:lumOff val="4311"/>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CD8994-4F69-1D49-B402-38B1BC4CA207}" type="datetimeFigureOut">
              <a:rPr lang="en-US" smtClean="0"/>
              <a:t>9/17/2018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0767AD-8186-5647-9165-A19B63BA7F43}" type="slidenum">
              <a:rPr lang="en-US" smtClean="0"/>
              <a:t>‹#›</a:t>
            </a:fld>
            <a:endParaRPr lang="en-US"/>
          </a:p>
        </p:txBody>
      </p:sp>
    </p:spTree>
    <p:extLst>
      <p:ext uri="{BB962C8B-B14F-4D97-AF65-F5344CB8AC3E}">
        <p14:creationId xmlns:p14="http://schemas.microsoft.com/office/powerpoint/2010/main" val="117437913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AE" sz="1100"/>
              <a:t>20</a:t>
            </a:r>
            <a:r>
              <a:rPr lang="ar-AE" sz="1100" baseline="0"/>
              <a:t> دقيقة</a:t>
            </a:r>
          </a:p>
          <a:p>
            <a:endParaRPr lang="en-US" sz="1100" baseline="0" dirty="0"/>
          </a:p>
          <a:p>
            <a:r>
              <a:rPr lang="ar-AE" sz="1100" b="1" baseline="0"/>
              <a:t> وزِّع:</a:t>
            </a:r>
            <a:r>
              <a:rPr lang="ar-AE" sz="1200">
                <a:solidFill>
                  <a:schemeClr val="tx1"/>
                </a:solidFill>
                <a:latin typeface="+mn-lt"/>
                <a:ea typeface="+mn-ea"/>
                <a:cs typeface="+mn-cs"/>
              </a:rPr>
              <a:t> 0.0 الاختبار القبلي على الإشراف والتوجيه</a:t>
            </a:r>
            <a:r>
              <a:rPr lang="ar-AE" sz="1200" baseline="0">
                <a:solidFill>
                  <a:schemeClr val="tx1"/>
                </a:solidFill>
                <a:latin typeface="+mn-lt"/>
                <a:ea typeface="+mn-ea"/>
                <a:cs typeface="+mn-cs"/>
              </a:rPr>
              <a:t> وإتاحة الوقت للمشاركين لإكماله</a:t>
            </a:r>
            <a:r>
              <a:rPr lang="ar-AE" sz="1200">
                <a:solidFill>
                  <a:schemeClr val="tx1"/>
                </a:solidFill>
                <a:latin typeface="+mn-lt"/>
                <a:ea typeface="+mn-ea"/>
                <a:cs typeface="+mn-cs"/>
              </a:rPr>
              <a:t> (إذا لم يستكمل قبل التدريب)</a:t>
            </a:r>
          </a:p>
          <a:p>
            <a:endParaRPr lang="en-US" sz="1100" baseline="0" dirty="0"/>
          </a:p>
          <a:p>
            <a:r>
              <a:rPr lang="ar-AE" sz="1100" b="1" baseline="0"/>
              <a:t>تعليمات</a:t>
            </a:r>
            <a:r>
              <a:rPr lang="ar-AE" sz="1100" baseline="0"/>
              <a:t>:</a:t>
            </a:r>
          </a:p>
          <a:p>
            <a:r>
              <a:rPr lang="ar-AE" sz="1100"/>
              <a:t>رحِّب بالمشاركين بود! </a:t>
            </a:r>
          </a:p>
          <a:p>
            <a:endParaRPr lang="en-US" sz="1100" dirty="0"/>
          </a:p>
          <a:p>
            <a:r>
              <a:rPr lang="ar-AE" sz="1100"/>
              <a:t>قدّم نفسك بصفتك المدرب.</a:t>
            </a:r>
          </a:p>
          <a:p>
            <a:endParaRPr lang="en-US" sz="1100" dirty="0"/>
          </a:p>
          <a:p>
            <a:r>
              <a:rPr lang="ar-AE" sz="1100" baseline="0"/>
              <a:t> ادع الراعي أو المسؤول المحلي للترحيب بالمشاركين إن أمكن.</a:t>
            </a:r>
          </a:p>
        </p:txBody>
      </p:sp>
      <p:sp>
        <p:nvSpPr>
          <p:cNvPr id="4" name="Slide Number Placeholder 3"/>
          <p:cNvSpPr>
            <a:spLocks noGrp="1"/>
          </p:cNvSpPr>
          <p:nvPr>
            <p:ph type="sldNum" sz="quarter" idx="10"/>
          </p:nvPr>
        </p:nvSpPr>
        <p:spPr/>
        <p:txBody>
          <a:bodyPr/>
          <a:lstStyle/>
          <a:p>
            <a:fld id="{FFFE1678-B811-44F3-B557-551E8BE1B77E}" type="slidenum">
              <a:rPr lang="en-US" smtClean="0"/>
              <a:t>1</a:t>
            </a:fld>
            <a:endParaRPr lang="en-US"/>
          </a:p>
        </p:txBody>
      </p:sp>
    </p:spTree>
    <p:extLst>
      <p:ext uri="{BB962C8B-B14F-4D97-AF65-F5344CB8AC3E}">
        <p14:creationId xmlns:p14="http://schemas.microsoft.com/office/powerpoint/2010/main" val="2551842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AE"/>
              <a:t>5 دقائق</a:t>
            </a:r>
          </a:p>
          <a:p>
            <a:endParaRPr lang="en-US" baseline="0" dirty="0"/>
          </a:p>
          <a:p>
            <a:r>
              <a:rPr lang="ar-AE" b="1" baseline="0"/>
              <a:t>قل</a:t>
            </a:r>
            <a:r>
              <a:rPr lang="ar-AE" baseline="0"/>
              <a:t>: مصدر حزمة التدريب هو "فرقة العمل المعنية بإدارة الحالات"، ضمن التحالف العالمي لحماية الأطفال في العمل الإنساني.</a:t>
            </a:r>
          </a:p>
          <a:p>
            <a:endParaRPr lang="en-US" baseline="0" dirty="0"/>
          </a:p>
          <a:p>
            <a:r>
              <a:rPr lang="ar-AE" b="1" baseline="0"/>
              <a:t> راجع</a:t>
            </a:r>
            <a:r>
              <a:rPr lang="ar-AE" baseline="0"/>
              <a:t>: النقاط الموجودة على شريحة العرض.</a:t>
            </a:r>
          </a:p>
          <a:p>
            <a:endParaRPr lang="en-US" baseline="0" dirty="0"/>
          </a:p>
          <a:p>
            <a:r>
              <a:rPr lang="ar-AE" baseline="0"/>
              <a:t>الرسالة الأساسية:</a:t>
            </a:r>
          </a:p>
          <a:p>
            <a:pPr marL="0" indent="0">
              <a:buNone/>
            </a:pPr>
            <a:r>
              <a:rPr lang="ar-AE" baseline="0"/>
              <a:t> حزمة التدريب هي واحدة من الموارد الأساسية الأربعة التي تم تطويرها بحسب فرقة عمل إدارة الحالة (</a:t>
            </a:r>
            <a:r>
              <a:rPr lang="en-US" baseline="0"/>
              <a:t>CMTF</a:t>
            </a:r>
            <a:r>
              <a:rPr lang="ar-AE" baseline="0"/>
              <a:t>)  وتشمل الموارد الأخرى ما يلي:</a:t>
            </a:r>
          </a:p>
          <a:p>
            <a:pPr marL="685800" lvl="1" indent="-228600">
              <a:buAutoNum type="arabicPeriod"/>
            </a:pPr>
            <a:r>
              <a:rPr lang="ar-AE" baseline="0"/>
              <a:t>المبادئ التوجيهية المشتركة بين الوكالات لإدارة الحالة وحماية الطفل</a:t>
            </a:r>
          </a:p>
          <a:p>
            <a:pPr marL="685800" lvl="1" indent="-228600">
              <a:buAutoNum type="arabicPeriod"/>
            </a:pPr>
            <a:r>
              <a:rPr lang="ar-AE" baseline="0"/>
              <a:t>حزمة التدريب المشتركة بين الوكالات لإدارة الحالة وحماية الطفل</a:t>
            </a:r>
          </a:p>
          <a:p>
            <a:pPr marL="685800" lvl="1" indent="-228600">
              <a:buAutoNum type="arabicPeriod"/>
            </a:pPr>
            <a:r>
              <a:rPr lang="ar-AE" baseline="0"/>
              <a:t>المعايير الدنيا لحماية الأطفال (المعيار 15 يختص بإدارة الحالة.)</a:t>
            </a:r>
          </a:p>
        </p:txBody>
      </p:sp>
      <p:sp>
        <p:nvSpPr>
          <p:cNvPr id="4" name="Slide Number Placeholder 3"/>
          <p:cNvSpPr>
            <a:spLocks noGrp="1"/>
          </p:cNvSpPr>
          <p:nvPr>
            <p:ph type="sldNum" sz="quarter" idx="10"/>
          </p:nvPr>
        </p:nvSpPr>
        <p:spPr/>
        <p:txBody>
          <a:bodyPr/>
          <a:lstStyle/>
          <a:p>
            <a:fld id="{FFFE1678-B811-44F3-B557-551E8BE1B77E}" type="slidenum">
              <a:rPr lang="en-US" smtClean="0"/>
              <a:t>3</a:t>
            </a:fld>
            <a:endParaRPr lang="en-US"/>
          </a:p>
        </p:txBody>
      </p:sp>
    </p:spTree>
    <p:extLst>
      <p:ext uri="{BB962C8B-B14F-4D97-AF65-F5344CB8AC3E}">
        <p14:creationId xmlns:p14="http://schemas.microsoft.com/office/powerpoint/2010/main" val="4281985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AE" sz="1100">
                <a:latin typeface="+mn-lt"/>
              </a:rPr>
              <a:t>40 دقيقة</a:t>
            </a:r>
          </a:p>
          <a:p>
            <a:endParaRPr lang="en-US" sz="1100" dirty="0">
              <a:latin typeface="+mn-lt"/>
            </a:endParaRPr>
          </a:p>
          <a:p>
            <a:r>
              <a:rPr lang="ar-AE" sz="1100" b="1">
                <a:latin typeface="+mn-lt"/>
              </a:rPr>
              <a:t>تعليمات</a:t>
            </a:r>
            <a:r>
              <a:rPr lang="ar-AE" sz="1100">
                <a:latin typeface="+mn-lt"/>
              </a:rPr>
              <a:t>: ادع المشاركين إلى الوقوف في دائرة وتقديم أنفسهم من خلال ذكر:</a:t>
            </a:r>
          </a:p>
          <a:p>
            <a:pPr marL="171450" indent="-171450">
              <a:buFont typeface="Arial"/>
              <a:buChar char="•"/>
            </a:pPr>
            <a:r>
              <a:rPr lang="ar-AE" sz="1100">
                <a:latin typeface="+mn-lt"/>
              </a:rPr>
              <a:t>الاسم</a:t>
            </a:r>
          </a:p>
          <a:p>
            <a:pPr marL="171450" indent="-171450">
              <a:buFont typeface="Arial"/>
              <a:buChar char="•"/>
            </a:pPr>
            <a:r>
              <a:rPr lang="ar-AE" sz="1100">
                <a:latin typeface="+mn-lt"/>
              </a:rPr>
              <a:t>المنظمة</a:t>
            </a:r>
          </a:p>
          <a:p>
            <a:pPr marL="171450" indent="-171450">
              <a:buFont typeface="Arial"/>
              <a:buChar char="•"/>
            </a:pPr>
            <a:r>
              <a:rPr lang="ar-AE" sz="1100">
                <a:latin typeface="+mn-lt"/>
              </a:rPr>
              <a:t>الدور الوظيفي </a:t>
            </a:r>
          </a:p>
          <a:p>
            <a:pPr marL="171450" indent="-171450">
              <a:buFont typeface="Arial"/>
              <a:buChar char="•"/>
            </a:pPr>
            <a:r>
              <a:rPr lang="ar-AE" sz="1100">
                <a:latin typeface="+mn-lt"/>
                <a:ea typeface="Helvetica Neue" charset="0"/>
                <a:cs typeface="Helvetica Neue" charset="0"/>
              </a:rPr>
              <a:t> المرشد (</a:t>
            </a:r>
            <a:r>
              <a:rPr lang="ar-AE" sz="1100" i="1">
                <a:solidFill>
                  <a:schemeClr val="tx1">
                    <a:lumMod val="65000"/>
                    <a:lumOff val="35000"/>
                  </a:schemeClr>
                </a:solidFill>
                <a:latin typeface="+mn-lt"/>
                <a:ea typeface="Helvetica Neue" charset="0"/>
                <a:cs typeface="Helvetica Neue" charset="0"/>
              </a:rPr>
              <a:t>الشخص الذي قدم إليك الإرشاد والدعم والتوجيه)</a:t>
            </a:r>
            <a:r>
              <a:rPr lang="ar-AE" sz="1100">
                <a:latin typeface="+mn-lt"/>
                <a:ea typeface="Helvetica Neue" charset="0"/>
                <a:cs typeface="Helvetica Neue" charset="0"/>
              </a:rPr>
              <a:t> وبعض المعلومات التي لا يزالون يذكرونها عن هذا الشخص.</a:t>
            </a:r>
          </a:p>
          <a:p>
            <a:pPr marL="171450" indent="-171450">
              <a:buFont typeface="Arial"/>
              <a:buChar char="•"/>
            </a:pPr>
            <a:r>
              <a:rPr lang="ar-AE" sz="1100">
                <a:latin typeface="+mn-lt"/>
              </a:rPr>
              <a:t> سبب اهتمامك بالورشة</a:t>
            </a:r>
          </a:p>
          <a:p>
            <a:endParaRPr lang="en-US" sz="1100" dirty="0">
              <a:latin typeface="+mn-lt"/>
            </a:endParaRPr>
          </a:p>
          <a:p>
            <a:r>
              <a:rPr lang="ar-AE" sz="1100">
                <a:latin typeface="+mn-lt"/>
              </a:rPr>
              <a:t>بعد الاستماع إلى مقدمات جميع المشاركين، </a:t>
            </a:r>
            <a:r>
              <a:rPr lang="ar-AE" sz="1100" baseline="0">
                <a:latin typeface="+mn-lt"/>
              </a:rPr>
              <a:t>اشكرهم على المشاركة.</a:t>
            </a:r>
          </a:p>
          <a:p>
            <a:endParaRPr lang="en-US" sz="1100" baseline="0" dirty="0">
              <a:latin typeface="+mn-lt"/>
            </a:endParaRPr>
          </a:p>
          <a:p>
            <a:r>
              <a:rPr lang="ar-AE" sz="1100" b="1" baseline="0">
                <a:latin typeface="+mn-lt"/>
              </a:rPr>
              <a:t>قل</a:t>
            </a:r>
            <a:r>
              <a:rPr lang="ar-AE" sz="1100" baseline="0">
                <a:latin typeface="+mn-lt"/>
              </a:rPr>
              <a:t>: بدون أولئك المرشدين، لم يكن أحد منا ليصبح أخصائيًا في مجال حماية الأطفال.  وأشجعكم على التفكير بمرشديكم خلال الدورة التدريبية بأنهم القدوة لما نسعى إلى تحقيقه كمشرفين في سياق إدارة الحالة.</a:t>
            </a:r>
          </a:p>
          <a:p>
            <a:endParaRPr lang="en-US" sz="1100" dirty="0">
              <a:latin typeface="+mn-lt"/>
            </a:endParaRPr>
          </a:p>
        </p:txBody>
      </p:sp>
      <p:sp>
        <p:nvSpPr>
          <p:cNvPr id="4" name="Slide Number Placeholder 3"/>
          <p:cNvSpPr>
            <a:spLocks noGrp="1"/>
          </p:cNvSpPr>
          <p:nvPr>
            <p:ph type="sldNum" sz="quarter" idx="10"/>
          </p:nvPr>
        </p:nvSpPr>
        <p:spPr/>
        <p:txBody>
          <a:bodyPr/>
          <a:lstStyle/>
          <a:p>
            <a:fld id="{FFFE1678-B811-44F3-B557-551E8BE1B77E}" type="slidenum">
              <a:rPr lang="en-US" smtClean="0"/>
              <a:t>4</a:t>
            </a:fld>
            <a:endParaRPr lang="en-US"/>
          </a:p>
        </p:txBody>
      </p:sp>
    </p:spTree>
    <p:extLst>
      <p:ext uri="{BB962C8B-B14F-4D97-AF65-F5344CB8AC3E}">
        <p14:creationId xmlns:p14="http://schemas.microsoft.com/office/powerpoint/2010/main" val="1328851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AE" sz="1100" b="0">
                <a:solidFill>
                  <a:schemeClr val="tx1"/>
                </a:solidFill>
                <a:latin typeface="+mn-lt"/>
                <a:ea typeface="+mn-ea"/>
                <a:cs typeface="+mn-cs"/>
              </a:rPr>
              <a:t>10 دقائق</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kern="1200" dirty="0">
              <a:solidFill>
                <a:schemeClr val="tx1"/>
              </a:solidFill>
              <a:effectLst/>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AE" sz="1100" b="1">
                <a:solidFill>
                  <a:schemeClr val="tx1"/>
                </a:solidFill>
                <a:latin typeface="+mn-lt"/>
                <a:ea typeface="+mn-ea"/>
                <a:cs typeface="+mn-cs"/>
              </a:rPr>
              <a:t> قل</a:t>
            </a:r>
            <a:r>
              <a:rPr lang="ar-AE" sz="1100">
                <a:solidFill>
                  <a:schemeClr val="tx1"/>
                </a:solidFill>
                <a:latin typeface="+mn-lt"/>
                <a:ea typeface="+mn-ea"/>
                <a:cs typeface="+mn-cs"/>
              </a:rPr>
              <a:t>:</a:t>
            </a:r>
            <a:r>
              <a:rPr lang="ar-AE" sz="1100" baseline="0">
                <a:solidFill>
                  <a:schemeClr val="tx1"/>
                </a:solidFill>
                <a:latin typeface="+mn-lt"/>
                <a:ea typeface="+mn-ea"/>
                <a:cs typeface="+mn-cs"/>
              </a:rPr>
              <a:t> يتمثل الهدف</a:t>
            </a:r>
            <a:r>
              <a:rPr lang="ar-AE" sz="1100">
                <a:solidFill>
                  <a:schemeClr val="tx1"/>
                </a:solidFill>
                <a:latin typeface="+mn-lt"/>
                <a:ea typeface="+mn-ea"/>
                <a:cs typeface="+mn-cs"/>
              </a:rPr>
              <a:t> العام من هذا التدريب في زيادة ثقة مشرفي إدارة الحالة وقدرتهم وتقديم الدعم إلى أخصائيي إدارة الحالة لتوفير خدمات إدارة الحالة الآمنة والأخلاقية وذات الكفاءة للأطفال المعرضين للخطر وأسرهم.</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r>
              <a:rPr lang="ar-AE" sz="1100" b="1"/>
              <a:t>راجع</a:t>
            </a:r>
            <a:r>
              <a:rPr lang="ar-AE" sz="1100"/>
              <a:t> الأهداف الخمسة</a:t>
            </a:r>
            <a:r>
              <a:rPr lang="ar-AE" sz="1100" baseline="0"/>
              <a:t> مع المشاركين</a:t>
            </a:r>
          </a:p>
        </p:txBody>
      </p:sp>
      <p:sp>
        <p:nvSpPr>
          <p:cNvPr id="4" name="Slide Number Placeholder 3"/>
          <p:cNvSpPr>
            <a:spLocks noGrp="1"/>
          </p:cNvSpPr>
          <p:nvPr>
            <p:ph type="sldNum" sz="quarter" idx="10"/>
          </p:nvPr>
        </p:nvSpPr>
        <p:spPr/>
        <p:txBody>
          <a:bodyPr/>
          <a:lstStyle/>
          <a:p>
            <a:fld id="{780767AD-8186-5647-9165-A19B63BA7F43}" type="slidenum">
              <a:rPr lang="en-US" smtClean="0"/>
              <a:t>5</a:t>
            </a:fld>
            <a:endParaRPr lang="en-US"/>
          </a:p>
        </p:txBody>
      </p:sp>
    </p:spTree>
    <p:extLst>
      <p:ext uri="{BB962C8B-B14F-4D97-AF65-F5344CB8AC3E}">
        <p14:creationId xmlns:p14="http://schemas.microsoft.com/office/powerpoint/2010/main" val="2857783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AE" sz="1100"/>
              <a:t>10 دقائق</a:t>
            </a:r>
          </a:p>
          <a:p>
            <a:endParaRPr lang="en-US" sz="1100" dirty="0"/>
          </a:p>
          <a:p>
            <a:r>
              <a:rPr lang="ar-AE" sz="1100" b="1"/>
              <a:t>وزِّع:</a:t>
            </a:r>
            <a:r>
              <a:rPr lang="ar-AE" sz="1100" b="0" baseline="0"/>
              <a:t> 0.1 جدول أعمال التدريب على الإشراف على إدارة الحالة</a:t>
            </a:r>
            <a:r>
              <a:rPr lang="ar-AE" sz="1100" baseline="0"/>
              <a:t>ومراجعته باختصار مع المشاركين.</a:t>
            </a:r>
          </a:p>
          <a:p>
            <a:endParaRPr lang="en-US" sz="1100" dirty="0"/>
          </a:p>
        </p:txBody>
      </p:sp>
      <p:sp>
        <p:nvSpPr>
          <p:cNvPr id="4" name="Slide Number Placeholder 3"/>
          <p:cNvSpPr>
            <a:spLocks noGrp="1"/>
          </p:cNvSpPr>
          <p:nvPr>
            <p:ph type="sldNum" sz="quarter" idx="10"/>
          </p:nvPr>
        </p:nvSpPr>
        <p:spPr/>
        <p:txBody>
          <a:bodyPr/>
          <a:lstStyle/>
          <a:p>
            <a:fld id="{780767AD-8186-5647-9165-A19B63BA7F43}" type="slidenum">
              <a:rPr lang="en-US" smtClean="0"/>
              <a:t>6</a:t>
            </a:fld>
            <a:endParaRPr lang="en-US"/>
          </a:p>
        </p:txBody>
      </p:sp>
    </p:spTree>
    <p:extLst>
      <p:ext uri="{BB962C8B-B14F-4D97-AF65-F5344CB8AC3E}">
        <p14:creationId xmlns:p14="http://schemas.microsoft.com/office/powerpoint/2010/main" val="2112366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AE" sz="1100" b="0"/>
              <a:t>10 دقائق</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1" dirty="0"/>
          </a:p>
          <a:p>
            <a:pPr marL="0" marR="0" lvl="0" indent="0" algn="r" defTabSz="914400" rtl="1" eaLnBrk="1" fontAlgn="auto" latinLnBrk="0" hangingPunct="1">
              <a:lnSpc>
                <a:spcPct val="100000"/>
              </a:lnSpc>
              <a:spcBef>
                <a:spcPts val="0"/>
              </a:spcBef>
              <a:spcAft>
                <a:spcPts val="0"/>
              </a:spcAft>
              <a:buClrTx/>
              <a:buSzTx/>
              <a:buFontTx/>
              <a:buNone/>
              <a:tabLst/>
              <a:defRPr/>
            </a:pPr>
            <a:r>
              <a:rPr lang="ar-AE" sz="1100" b="1"/>
              <a:t>وزِّع:</a:t>
            </a:r>
            <a:r>
              <a:rPr lang="ar-AE" sz="1200">
                <a:solidFill>
                  <a:schemeClr val="tx1"/>
                </a:solidFill>
                <a:latin typeface="+mn-lt"/>
                <a:ea typeface="+mn-ea"/>
                <a:cs typeface="+mn-cs"/>
              </a:rPr>
              <a:t> 0.2 خطة عمل الإشراف على إدارة حالة حماية الطفل </a:t>
            </a:r>
            <a:r>
              <a:rPr lang="ar-AE" sz="1100" baseline="0"/>
              <a:t>والمراجعة مع المشاركين</a:t>
            </a:r>
          </a:p>
          <a:p>
            <a:endParaRPr lang="en-US" sz="1100" dirty="0"/>
          </a:p>
          <a:p>
            <a:r>
              <a:rPr lang="ar-AE" sz="1100" b="1"/>
              <a:t> قل:</a:t>
            </a:r>
            <a:r>
              <a:rPr lang="ar-AE" sz="1100" baseline="0"/>
              <a:t> يتمثل الغرض من خطة عمل الإشراف في حصولكم جميعًا على فرص خلال الدورة التدريبية للقيام بـ:</a:t>
            </a:r>
          </a:p>
          <a:p>
            <a:pPr marL="171450" indent="-171450">
              <a:buFont typeface="Arial" panose="020B0604020202020204" pitchFamily="34" charset="0"/>
              <a:buChar char="•"/>
            </a:pPr>
            <a:r>
              <a:rPr lang="ar-AE" sz="1100"/>
              <a:t>التفكير والتخطيط في طريقة </a:t>
            </a:r>
            <a:r>
              <a:rPr lang="ar-AE" sz="1100" baseline="0"/>
              <a:t>تطبيق المعلومات المستفادة من الدورة التدريبية ضمن فرقكم ومنظماتكم.</a:t>
            </a:r>
          </a:p>
          <a:p>
            <a:pPr marL="171450" indent="-171450">
              <a:buFont typeface="Arial" panose="020B0604020202020204" pitchFamily="34" charset="0"/>
              <a:buChar char="•"/>
            </a:pPr>
            <a:r>
              <a:rPr lang="ar-AE" sz="1100" baseline="0"/>
              <a:t>ويغطي التخطيط 3 مجالات: 1) الإجراءات الواجب اتخاذها تجاه أنفسكم كمشرفين 2) الإجراءات الواجب اتخاذها تجاه فرق إدارة الحالة 3) الموارد اللازمة</a:t>
            </a:r>
          </a:p>
          <a:p>
            <a:pPr marL="171450" indent="-171450">
              <a:buFont typeface="Arial" panose="020B0604020202020204" pitchFamily="34" charset="0"/>
              <a:buChar char="•"/>
            </a:pPr>
            <a:endParaRPr lang="en-US" sz="1100" baseline="0" dirty="0"/>
          </a:p>
          <a:p>
            <a:pPr marL="0" indent="0">
              <a:buFont typeface="Arial" panose="020B0604020202020204" pitchFamily="34" charset="0"/>
              <a:buNone/>
            </a:pPr>
            <a:r>
              <a:rPr lang="ar-AE" sz="1100" b="1" baseline="0"/>
              <a:t>قل</a:t>
            </a:r>
            <a:r>
              <a:rPr lang="ar-AE" sz="1100" baseline="0"/>
              <a:t>: ستكون هناك فرصة لإكمال خطة العمل في نهاية كل وحدة تدريبية.</a:t>
            </a:r>
          </a:p>
        </p:txBody>
      </p:sp>
      <p:sp>
        <p:nvSpPr>
          <p:cNvPr id="4" name="Slide Number Placeholder 3"/>
          <p:cNvSpPr>
            <a:spLocks noGrp="1"/>
          </p:cNvSpPr>
          <p:nvPr>
            <p:ph type="sldNum" sz="quarter" idx="10"/>
          </p:nvPr>
        </p:nvSpPr>
        <p:spPr/>
        <p:txBody>
          <a:bodyPr/>
          <a:lstStyle/>
          <a:p>
            <a:fld id="{FFFE1678-B811-44F3-B557-551E8BE1B77E}" type="slidenum">
              <a:rPr lang="en-US" smtClean="0"/>
              <a:t>7</a:t>
            </a:fld>
            <a:endParaRPr lang="en-US"/>
          </a:p>
        </p:txBody>
      </p:sp>
    </p:spTree>
    <p:extLst>
      <p:ext uri="{BB962C8B-B14F-4D97-AF65-F5344CB8AC3E}">
        <p14:creationId xmlns:p14="http://schemas.microsoft.com/office/powerpoint/2010/main" val="674615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AE" sz="1100" b="0">
                <a:latin typeface="+mn-lt"/>
              </a:rPr>
              <a:t>15 دقيقة</a:t>
            </a:r>
          </a:p>
          <a:p>
            <a:endParaRPr lang="en-US" sz="1100" b="1" dirty="0">
              <a:latin typeface="+mn-lt"/>
            </a:endParaRPr>
          </a:p>
          <a:p>
            <a:r>
              <a:rPr lang="ar-AE" sz="1100" b="1">
                <a:latin typeface="+mn-lt"/>
                <a:ea typeface="+mn-ea"/>
                <a:cs typeface="+mn-cs"/>
              </a:rPr>
              <a:t>قل</a:t>
            </a:r>
            <a:r>
              <a:rPr lang="ar-AE" sz="1100">
                <a:latin typeface="+mn-lt"/>
                <a:ea typeface="+mn-ea"/>
                <a:cs typeface="+mn-cs"/>
              </a:rPr>
              <a:t>: قبل البدء، سنتوصل إلى بعض الاتفاقات بين المجموعة بخصوص الطريقة التي نريد العمل من خلالها معًا في هذا التدريب.</a:t>
            </a:r>
            <a:r>
              <a:rPr lang="ar-AE" sz="1200">
                <a:solidFill>
                  <a:schemeClr val="tx1"/>
                </a:solidFill>
                <a:latin typeface="+mn-lt"/>
                <a:ea typeface="+mn-ea"/>
                <a:cs typeface="+mn-cs"/>
              </a:rPr>
              <a:t> وهذه مسألة مهمة، نود أن نخلق جوًا من المرح، والأمان، والتعلّم الشامل؛ بحيث يُتاح لكل شخص فرصة الاستفادة قدر المستطاع.</a:t>
            </a:r>
            <a:r>
              <a:rPr lang="ar-AE" sz="1100">
                <a:latin typeface="+mn-lt"/>
                <a:ea typeface="+mn-ea"/>
                <a:cs typeface="+mn-cs"/>
              </a:rPr>
              <a:t>  من لديه بعض الاقتراحات للمجموعة؟</a:t>
            </a:r>
          </a:p>
          <a:p>
            <a:endParaRPr lang="en-US" sz="1100" dirty="0">
              <a:latin typeface="+mn-lt"/>
            </a:endParaRPr>
          </a:p>
          <a:p>
            <a:pPr marL="0" marR="0" indent="0" algn="r" defTabSz="914400" rtl="1" eaLnBrk="1" fontAlgn="auto" latinLnBrk="0" hangingPunct="1">
              <a:lnSpc>
                <a:spcPct val="100000"/>
              </a:lnSpc>
              <a:spcBef>
                <a:spcPts val="0"/>
              </a:spcBef>
              <a:spcAft>
                <a:spcPts val="0"/>
              </a:spcAft>
              <a:buClrTx/>
              <a:buSzTx/>
              <a:buFontTx/>
              <a:buNone/>
              <a:tabLst/>
              <a:defRPr/>
            </a:pPr>
            <a:r>
              <a:rPr lang="ar-AE" sz="1100" b="1">
                <a:latin typeface="+mn-lt"/>
              </a:rPr>
              <a:t> اطلب</a:t>
            </a:r>
            <a:r>
              <a:rPr lang="ar-AE" sz="1100" baseline="0">
                <a:latin typeface="+mn-lt"/>
              </a:rPr>
              <a:t> اقتراحات ودوّنها على لوح شرح قلّاب. اطلب المزيد من الأفكار، مع التأكيد على تضمين الاحترام والسرية والمشاركة المفتوحة – والتأكد من تحليل تلك الأفكار مثل "الاحترام" إلى صورتها في التطبيق العملي (مثلاً، ما الصور التي تمثل احترام بعضنا بعضًا؟).</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aseline="0" dirty="0">
              <a:latin typeface="+mn-lt"/>
            </a:endParaRPr>
          </a:p>
          <a:p>
            <a:pPr marL="0" marR="0" indent="0" algn="r" defTabSz="914400" rtl="1" eaLnBrk="1" fontAlgn="auto" latinLnBrk="0" hangingPunct="1">
              <a:lnSpc>
                <a:spcPct val="100000"/>
              </a:lnSpc>
              <a:spcBef>
                <a:spcPts val="0"/>
              </a:spcBef>
              <a:spcAft>
                <a:spcPts val="0"/>
              </a:spcAft>
              <a:buClrTx/>
              <a:buSzTx/>
              <a:buFontTx/>
              <a:buNone/>
              <a:tabLst/>
              <a:defRPr/>
            </a:pPr>
            <a:r>
              <a:rPr lang="ar-AE" sz="1100" b="1" baseline="0">
                <a:latin typeface="+mn-lt"/>
              </a:rPr>
              <a:t>تعليمات</a:t>
            </a:r>
            <a:r>
              <a:rPr lang="ar-AE" sz="1100" baseline="0">
                <a:latin typeface="+mn-lt"/>
              </a:rPr>
              <a:t>:</a:t>
            </a:r>
            <a:r>
              <a:rPr lang="ar-AE" sz="1100">
                <a:latin typeface="+mn-lt"/>
              </a:rPr>
              <a:t> تأكد من تخصيص "مساحة الأفكار المؤجلة" واشرح طريقة استخدامها.</a:t>
            </a:r>
          </a:p>
        </p:txBody>
      </p:sp>
      <p:sp>
        <p:nvSpPr>
          <p:cNvPr id="4" name="Slide Number Placeholder 3"/>
          <p:cNvSpPr>
            <a:spLocks noGrp="1"/>
          </p:cNvSpPr>
          <p:nvPr>
            <p:ph type="sldNum" sz="quarter" idx="10"/>
          </p:nvPr>
        </p:nvSpPr>
        <p:spPr/>
        <p:txBody>
          <a:bodyPr/>
          <a:lstStyle/>
          <a:p>
            <a:fld id="{5930BC76-76F8-4FB8-83AB-63CD4BC2D091}" type="slidenum">
              <a:rPr lang="en-US" smtClean="0"/>
              <a:pPr/>
              <a:t>8</a:t>
            </a:fld>
            <a:endParaRPr lang="en-US"/>
          </a:p>
        </p:txBody>
      </p:sp>
    </p:spTree>
    <p:extLst>
      <p:ext uri="{BB962C8B-B14F-4D97-AF65-F5344CB8AC3E}">
        <p14:creationId xmlns:p14="http://schemas.microsoft.com/office/powerpoint/2010/main" val="1962038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ar-AE" sz="1100">
                <a:latin typeface="+mn-lt"/>
              </a:rPr>
              <a:t>5 دقائق</a:t>
            </a:r>
          </a:p>
          <a:p>
            <a:pPr marL="0" indent="0">
              <a:buFont typeface="Arial"/>
              <a:buNone/>
            </a:pPr>
            <a:endParaRPr lang="en-US" sz="1100" dirty="0">
              <a:latin typeface="+mn-lt"/>
            </a:endParaRPr>
          </a:p>
          <a:p>
            <a:pPr marL="0" indent="0">
              <a:buFont typeface="Arial"/>
              <a:buNone/>
            </a:pPr>
            <a:r>
              <a:rPr lang="ar-AE" sz="1100" b="1">
                <a:latin typeface="+mn-lt"/>
              </a:rPr>
              <a:t>اسأل</a:t>
            </a:r>
            <a:r>
              <a:rPr lang="ar-AE" sz="1100">
                <a:latin typeface="+mn-lt"/>
              </a:rPr>
              <a:t>:</a:t>
            </a:r>
            <a:r>
              <a:rPr lang="ar-AE" sz="1100" baseline="0">
                <a:latin typeface="+mn-lt"/>
              </a:rPr>
              <a:t> هل يمكننا الاتفاق على العمل الجماعي من خلال هذه الطرق؟ </a:t>
            </a:r>
          </a:p>
          <a:p>
            <a:pPr marL="0" indent="0">
              <a:buFont typeface="Arial"/>
              <a:buNone/>
            </a:pPr>
            <a:endParaRPr lang="en-US" sz="1100" dirty="0">
              <a:latin typeface="+mn-lt"/>
            </a:endParaRPr>
          </a:p>
          <a:p>
            <a:pPr marL="0" indent="0">
              <a:buFont typeface="Arial"/>
              <a:buNone/>
            </a:pPr>
            <a:r>
              <a:rPr lang="ar-AE" sz="1100">
                <a:latin typeface="+mn-lt"/>
              </a:rPr>
              <a:t>تأكد من ذكر النقاط التالية أمام جميع المشاركين أو تغطيتها بطريقة أخرى:</a:t>
            </a:r>
          </a:p>
          <a:p>
            <a:pPr marL="171450" indent="-171450">
              <a:buFont typeface="Arial"/>
              <a:buChar char="•"/>
            </a:pPr>
            <a:r>
              <a:rPr lang="ar-AE" sz="1100">
                <a:latin typeface="+mn-lt"/>
              </a:rPr>
              <a:t>اعتن بنفسك: ضع في الحسبان صحتك النفسية - إذا كنت ستروي قصة مؤلمة، ففكر في الأمر قبل البدء </a:t>
            </a:r>
            <a:r>
              <a:rPr lang="ar-AE" sz="1100" baseline="0">
                <a:latin typeface="+mn-lt"/>
              </a:rPr>
              <a:t>في سردها</a:t>
            </a:r>
          </a:p>
          <a:p>
            <a:pPr marL="171450" indent="-171450">
              <a:buFont typeface="Arial"/>
              <a:buChar char="•"/>
            </a:pPr>
            <a:r>
              <a:rPr lang="ar-AE" sz="1100">
                <a:latin typeface="+mn-lt"/>
              </a:rPr>
              <a:t> اعتن بالآخرين: الاحترام والاستماع والانتباه إلى الآخرين</a:t>
            </a:r>
          </a:p>
          <a:p>
            <a:pPr marL="171450" indent="-171450">
              <a:buFont typeface="Arial"/>
              <a:buChar char="•"/>
            </a:pPr>
            <a:r>
              <a:rPr lang="ar-AE" sz="1100">
                <a:latin typeface="+mn-lt"/>
                <a:ea typeface="ＭＳ Ｐゴシック" charset="0"/>
              </a:rPr>
              <a:t> السرية: لا تذكر</a:t>
            </a:r>
            <a:r>
              <a:rPr lang="ar-AE" sz="1100" baseline="0">
                <a:latin typeface="+mn-lt"/>
                <a:ea typeface="ＭＳ Ｐゴシック" charset="0"/>
              </a:rPr>
              <a:t> الأسماء أو المعلومات المعرفة للهوية الأخرى أثناء مشاركة الأمثلة أو دراسات الحالة</a:t>
            </a:r>
          </a:p>
          <a:p>
            <a:pPr marL="171450" indent="-171450">
              <a:buFont typeface="Arial"/>
              <a:buChar char="•"/>
            </a:pPr>
            <a:r>
              <a:rPr lang="ar-AE" sz="1100">
                <a:latin typeface="+mn-lt"/>
                <a:ea typeface="ＭＳ Ｐゴシック" charset="0"/>
              </a:rPr>
              <a:t> المساواة في المشاركة واحترام التنوع</a:t>
            </a:r>
            <a:r>
              <a:rPr lang="ar-AE" sz="1100" baseline="0">
                <a:latin typeface="+mn-lt"/>
                <a:ea typeface="ＭＳ Ｐゴシック" charset="0"/>
              </a:rPr>
              <a:t> - </a:t>
            </a:r>
            <a:r>
              <a:rPr lang="ar-AE" sz="1100">
                <a:latin typeface="+mn-lt"/>
                <a:ea typeface="ＭＳ Ｐゴシック" charset="0"/>
              </a:rPr>
              <a:t>الاستماع والاحترام المتبادل للأفكار والآراء والتجارب المختلفة</a:t>
            </a:r>
          </a:p>
          <a:p>
            <a:pPr marL="171450" indent="-171450">
              <a:buFont typeface="Arial"/>
              <a:buChar char="•"/>
            </a:pPr>
            <a:r>
              <a:rPr lang="ar-AE" sz="1100">
                <a:latin typeface="+mn-lt"/>
                <a:ea typeface="ＭＳ Ｐゴシック" charset="0"/>
              </a:rPr>
              <a:t>عدم استخدام الهواتف / أجهزة الكمبيوتر المحمولة</a:t>
            </a:r>
          </a:p>
          <a:p>
            <a:pPr marL="171450" indent="-171450">
              <a:buFont typeface="Arial"/>
              <a:buChar char="•"/>
            </a:pPr>
            <a:r>
              <a:rPr lang="ar-AE" sz="1100">
                <a:latin typeface="+mn-lt"/>
                <a:ea typeface="ＭＳ Ｐゴシック" charset="0"/>
              </a:rPr>
              <a:t>الإقرار بالخبرة في السياق موضع النقاش </a:t>
            </a:r>
            <a:r>
              <a:rPr lang="ar-AE" sz="1100" baseline="0">
                <a:latin typeface="+mn-lt"/>
                <a:ea typeface="ＭＳ Ｐゴシック" charset="0"/>
              </a:rPr>
              <a:t>(أفضل الممارسات، الأدوات العالمية)</a:t>
            </a:r>
          </a:p>
          <a:p>
            <a:endParaRPr lang="en-US" dirty="0"/>
          </a:p>
          <a:p>
            <a:endParaRPr lang="en-US" dirty="0"/>
          </a:p>
        </p:txBody>
      </p:sp>
      <p:sp>
        <p:nvSpPr>
          <p:cNvPr id="4" name="Slide Number Placeholder 3"/>
          <p:cNvSpPr>
            <a:spLocks noGrp="1"/>
          </p:cNvSpPr>
          <p:nvPr>
            <p:ph type="sldNum" sz="quarter" idx="10"/>
          </p:nvPr>
        </p:nvSpPr>
        <p:spPr/>
        <p:txBody>
          <a:bodyPr/>
          <a:lstStyle/>
          <a:p>
            <a:fld id="{C60A32D9-EA12-BE47-9726-812A7B810CDB}" type="slidenum">
              <a:rPr lang="en-US" smtClean="0"/>
              <a:pPr/>
              <a:t>9</a:t>
            </a:fld>
            <a:endParaRPr lang="en-US"/>
          </a:p>
        </p:txBody>
      </p:sp>
    </p:spTree>
    <p:extLst>
      <p:ext uri="{BB962C8B-B14F-4D97-AF65-F5344CB8AC3E}">
        <p14:creationId xmlns:p14="http://schemas.microsoft.com/office/powerpoint/2010/main" val="3673572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AE" sz="1100" b="0"/>
              <a:t>5 دقائق</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0" dirty="0"/>
          </a:p>
          <a:p>
            <a:pPr marL="0" marR="0" indent="0" algn="r" defTabSz="914400" rtl="1" eaLnBrk="1" fontAlgn="auto" latinLnBrk="0" hangingPunct="1">
              <a:lnSpc>
                <a:spcPct val="100000"/>
              </a:lnSpc>
              <a:spcBef>
                <a:spcPts val="0"/>
              </a:spcBef>
              <a:spcAft>
                <a:spcPts val="0"/>
              </a:spcAft>
              <a:buClrTx/>
              <a:buSzTx/>
              <a:buFontTx/>
              <a:buNone/>
              <a:tabLst/>
              <a:defRPr/>
            </a:pPr>
            <a:r>
              <a:rPr lang="ar-AE" sz="1100" b="1"/>
              <a:t>تعليمات</a:t>
            </a:r>
            <a:r>
              <a:rPr lang="ar-AE" sz="1100" b="0"/>
              <a:t>: راجع المشكلات المتعلقة </a:t>
            </a:r>
            <a:r>
              <a:rPr lang="ar-AE" sz="1100" b="0" baseline="0"/>
              <a:t>بالخدمة. عرّف المشاركين بمكان دورات المياه وموقع فترات الراحة وراجع الاتفاقيات الخاصة باستخدام أجهزة الكمبيوتر والهواتف (مثلاً، المكان الذي يمكن إرسال رسالة بريد إلكتروني عاجلة منه، في حالة أراد أحد المشاركين ذلك). وهذا أيضًا هو توقيت مراجعة ترتيبات الفندق والبدل اليومي والسفر وغيرها في حال كان أي منها مناسبًا.</a:t>
            </a:r>
          </a:p>
          <a:p>
            <a:endParaRPr lang="en-US" b="1" dirty="0"/>
          </a:p>
        </p:txBody>
      </p:sp>
      <p:sp>
        <p:nvSpPr>
          <p:cNvPr id="4" name="Slide Number Placeholder 3"/>
          <p:cNvSpPr>
            <a:spLocks noGrp="1"/>
          </p:cNvSpPr>
          <p:nvPr>
            <p:ph type="sldNum" sz="quarter" idx="10"/>
          </p:nvPr>
        </p:nvSpPr>
        <p:spPr/>
        <p:txBody>
          <a:bodyPr/>
          <a:lstStyle/>
          <a:p>
            <a:fld id="{5930BC76-76F8-4FB8-83AB-63CD4BC2D091}" type="slidenum">
              <a:rPr lang="en-US" smtClean="0"/>
              <a:pPr/>
              <a:t>10</a:t>
            </a:fld>
            <a:endParaRPr lang="en-US"/>
          </a:p>
        </p:txBody>
      </p:sp>
    </p:spTree>
    <p:extLst>
      <p:ext uri="{BB962C8B-B14F-4D97-AF65-F5344CB8AC3E}">
        <p14:creationId xmlns:p14="http://schemas.microsoft.com/office/powerpoint/2010/main" val="9919340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Blue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02679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ext uri="{BB962C8B-B14F-4D97-AF65-F5344CB8AC3E}">
        <p14:creationId xmlns:p14="http://schemas.microsoft.com/office/powerpoint/2010/main" val="1934870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Text -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1"/>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rgbClr val="036794"/>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rgbClr val="03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hasCustomPrompt="1"/>
          </p:nvPr>
        </p:nvSpPr>
        <p:spPr>
          <a:xfrm>
            <a:off x="656022" y="1971675"/>
            <a:ext cx="10820015" cy="500063"/>
          </a:xfrm>
        </p:spPr>
        <p:txBody>
          <a:bodyPr/>
          <a:lstStyle>
            <a:lvl1pPr marL="0" indent="0">
              <a:buNone/>
              <a:defRPr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12" name="Text Placeholder 11"/>
          <p:cNvSpPr>
            <a:spLocks noGrp="1"/>
          </p:cNvSpPr>
          <p:nvPr>
            <p:ph type="body" sz="quarter" idx="12" hasCustomPrompt="1"/>
          </p:nvPr>
        </p:nvSpPr>
        <p:spPr>
          <a:xfrm>
            <a:off x="656021" y="2614613"/>
            <a:ext cx="10820015" cy="3771900"/>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2753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Text -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3"/>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hasCustomPrompt="1"/>
          </p:nvPr>
        </p:nvSpPr>
        <p:spPr>
          <a:xfrm>
            <a:off x="656022" y="1971675"/>
            <a:ext cx="10820015" cy="485775"/>
          </a:xfrm>
        </p:spPr>
        <p:txBody>
          <a:bodyPr/>
          <a:lstStyle>
            <a:lvl1pPr marL="0" indent="0">
              <a:buNone/>
              <a:defRPr b="1">
                <a:solidFill>
                  <a:schemeClr val="accent1"/>
                </a:solidFill>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p:txBody>
      </p:sp>
      <p:sp>
        <p:nvSpPr>
          <p:cNvPr id="6" name="Text Placeholder 11"/>
          <p:cNvSpPr>
            <a:spLocks noGrp="1"/>
          </p:cNvSpPr>
          <p:nvPr>
            <p:ph type="body" sz="quarter" idx="12" hasCustomPrompt="1"/>
          </p:nvPr>
        </p:nvSpPr>
        <p:spPr>
          <a:xfrm>
            <a:off x="656021" y="2614612"/>
            <a:ext cx="10820015" cy="372903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Text - Te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5"/>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hasCustomPrompt="1"/>
          </p:nvPr>
        </p:nvSpPr>
        <p:spPr>
          <a:xfrm>
            <a:off x="656022" y="1971676"/>
            <a:ext cx="10820015" cy="571500"/>
          </a:xfrm>
        </p:spPr>
        <p:txBody>
          <a:bodyPr/>
          <a:lstStyle>
            <a:lvl1pPr marL="0" indent="0">
              <a:buNone/>
              <a:defRPr b="1">
                <a:solidFill>
                  <a:schemeClr val="accent6"/>
                </a:solidFill>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p:txBody>
      </p:sp>
      <p:sp>
        <p:nvSpPr>
          <p:cNvPr id="6" name="Text Placeholder 11"/>
          <p:cNvSpPr>
            <a:spLocks noGrp="1"/>
          </p:cNvSpPr>
          <p:nvPr>
            <p:ph type="body" sz="quarter" idx="12" hasCustomPrompt="1"/>
          </p:nvPr>
        </p:nvSpPr>
        <p:spPr>
          <a:xfrm>
            <a:off x="656021" y="2614612"/>
            <a:ext cx="10820015" cy="3729037"/>
          </a:xfrm>
        </p:spPr>
        <p:txBody>
          <a:bodyPr/>
          <a:lstStyle>
            <a:lvl1pPr>
              <a:buClr>
                <a:schemeClr val="accent6"/>
              </a:buClr>
              <a:defRPr>
                <a:solidFill>
                  <a:schemeClr val="tx1"/>
                </a:solidFill>
              </a:defRPr>
            </a:lvl1pPr>
            <a:lvl2pPr>
              <a:buClr>
                <a:schemeClr val="accent6"/>
              </a:buClr>
              <a:defRPr>
                <a:solidFill>
                  <a:schemeClr val="tx1"/>
                </a:solidFill>
              </a:defRPr>
            </a:lvl2pPr>
            <a:lvl3pPr>
              <a:buClr>
                <a:schemeClr val="accent6"/>
              </a:buClr>
              <a:defRPr>
                <a:solidFill>
                  <a:schemeClr val="tx1"/>
                </a:solidFill>
              </a:defRPr>
            </a:lvl3pPr>
            <a:lvl4pPr>
              <a:buClr>
                <a:schemeClr val="accent6"/>
              </a:buClr>
              <a:defRPr>
                <a:solidFill>
                  <a:schemeClr val="tx1"/>
                </a:solidFill>
              </a:defRPr>
            </a:lvl4pPr>
            <a:lvl5pPr>
              <a:buClr>
                <a:schemeClr val="accent6"/>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Text -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4"/>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hasCustomPrompt="1"/>
          </p:nvPr>
        </p:nvSpPr>
        <p:spPr>
          <a:xfrm>
            <a:off x="656022" y="1971675"/>
            <a:ext cx="10820015" cy="428625"/>
          </a:xfrm>
        </p:spPr>
        <p:txBody>
          <a:bodyPr/>
          <a:lstStyle>
            <a:lvl1pPr marL="0" indent="0">
              <a:buNone/>
              <a:defRPr b="1">
                <a:solidFill>
                  <a:schemeClr val="accent2"/>
                </a:solidFill>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p:txBody>
      </p:sp>
      <p:sp>
        <p:nvSpPr>
          <p:cNvPr id="6" name="Text Placeholder 11"/>
          <p:cNvSpPr>
            <a:spLocks noGrp="1"/>
          </p:cNvSpPr>
          <p:nvPr>
            <p:ph type="body" sz="quarter" idx="12" hasCustomPrompt="1"/>
          </p:nvPr>
        </p:nvSpPr>
        <p:spPr>
          <a:xfrm>
            <a:off x="656021" y="2614612"/>
            <a:ext cx="10820015" cy="3729037"/>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Text with Dots - Blue">
    <p:spTree>
      <p:nvGrpSpPr>
        <p:cNvPr id="1" name=""/>
        <p:cNvGrpSpPr/>
        <p:nvPr/>
      </p:nvGrpSpPr>
      <p:grpSpPr>
        <a:xfrm>
          <a:off x="0" y="0"/>
          <a:ext cx="0" cy="0"/>
          <a:chOff x="0" y="0"/>
          <a:chExt cx="0" cy="0"/>
        </a:xfrm>
      </p:grpSpPr>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duotone>
                <a:schemeClr val="accent1">
                  <a:shade val="45000"/>
                  <a:satMod val="135000"/>
                </a:schemeClr>
                <a:prstClr val="white"/>
              </a:duotone>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3" name="Picture 12"/>
            <p:cNvPicPr>
              <a:picLocks noChangeAspect="1"/>
            </p:cNvPicPr>
            <p:nvPr/>
          </p:nvPicPr>
          <p:blipFill rotWithShape="1">
            <a:blip r:embed="rId2">
              <a:alphaModFix amt="20000"/>
              <a:duotone>
                <a:schemeClr val="accent1">
                  <a:shade val="45000"/>
                  <a:satMod val="135000"/>
                </a:schemeClr>
                <a:prstClr val="white"/>
              </a:duotone>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1"/>
                </a:solidFill>
              </a:defRPr>
            </a:lvl1pPr>
          </a:lstStyle>
          <a:p>
            <a:r>
              <a:rPr lang="en-US" dirty="0"/>
              <a:t>CLICK TO EDIT MASTER TITLE STYLE</a:t>
            </a:r>
          </a:p>
        </p:txBody>
      </p:sp>
      <p:sp>
        <p:nvSpPr>
          <p:cNvPr id="11" name="Text Placeholder 10"/>
          <p:cNvSpPr>
            <a:spLocks noGrp="1"/>
          </p:cNvSpPr>
          <p:nvPr>
            <p:ph type="body" sz="quarter" idx="10" hasCustomPrompt="1"/>
          </p:nvPr>
        </p:nvSpPr>
        <p:spPr>
          <a:xfrm>
            <a:off x="656023" y="1690688"/>
            <a:ext cx="10820015" cy="500063"/>
          </a:xfrm>
        </p:spPr>
        <p:txBody>
          <a:bodyPr/>
          <a:lstStyle>
            <a:lvl1pPr marL="0" indent="0">
              <a:buNone/>
              <a:defRPr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12" name="Text Placeholder 11"/>
          <p:cNvSpPr>
            <a:spLocks noGrp="1"/>
          </p:cNvSpPr>
          <p:nvPr>
            <p:ph type="body" sz="quarter" idx="12" hasCustomPrompt="1"/>
          </p:nvPr>
        </p:nvSpPr>
        <p:spPr>
          <a:xfrm>
            <a:off x="656022" y="2333626"/>
            <a:ext cx="10820015" cy="3771900"/>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Text with Dots - Purple">
    <p:spTree>
      <p:nvGrpSpPr>
        <p:cNvPr id="1" name=""/>
        <p:cNvGrpSpPr/>
        <p:nvPr/>
      </p:nvGrpSpPr>
      <p:grpSpPr>
        <a:xfrm>
          <a:off x="0" y="0"/>
          <a:ext cx="0" cy="0"/>
          <a:chOff x="0" y="0"/>
          <a:chExt cx="0" cy="0"/>
        </a:xfrm>
      </p:grpSpPr>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2" name="Picture 11"/>
            <p:cNvPicPr>
              <a:picLocks noChangeAspect="1"/>
            </p:cNvPicPr>
            <p:nvPr/>
          </p:nvPicPr>
          <p:blipFill rotWithShape="1">
            <a:blip r:embed="rId2">
              <a:alphaModFix amt="20000"/>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3"/>
                </a:solidFill>
              </a:defRPr>
            </a:lvl1pPr>
          </a:lstStyle>
          <a:p>
            <a:r>
              <a:rPr lang="en-US" dirty="0"/>
              <a:t>CLICK TO EDIT MASTER TITLE STYLE</a:t>
            </a:r>
          </a:p>
        </p:txBody>
      </p:sp>
      <p:sp>
        <p:nvSpPr>
          <p:cNvPr id="11" name="Text Placeholder 10"/>
          <p:cNvSpPr>
            <a:spLocks noGrp="1"/>
          </p:cNvSpPr>
          <p:nvPr>
            <p:ph type="body" sz="quarter" idx="10" hasCustomPrompt="1"/>
          </p:nvPr>
        </p:nvSpPr>
        <p:spPr>
          <a:xfrm>
            <a:off x="656022" y="1690688"/>
            <a:ext cx="10820015" cy="485775"/>
          </a:xfrm>
        </p:spPr>
        <p:txBody>
          <a:bodyPr/>
          <a:lstStyle>
            <a:lvl1pPr marL="0" indent="0">
              <a:buNone/>
              <a:defRPr b="1">
                <a:solidFill>
                  <a:schemeClr val="accent1"/>
                </a:solidFill>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p:txBody>
      </p:sp>
      <p:sp>
        <p:nvSpPr>
          <p:cNvPr id="6" name="Text Placeholder 11"/>
          <p:cNvSpPr>
            <a:spLocks noGrp="1"/>
          </p:cNvSpPr>
          <p:nvPr>
            <p:ph type="body" sz="quarter" idx="12" hasCustomPrompt="1"/>
          </p:nvPr>
        </p:nvSpPr>
        <p:spPr>
          <a:xfrm>
            <a:off x="656021" y="2333625"/>
            <a:ext cx="10820015" cy="372903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mp; Text with Dots - Te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5"/>
                </a:solidFill>
              </a:defRPr>
            </a:lvl1pPr>
          </a:lstStyle>
          <a:p>
            <a:r>
              <a:rPr lang="en-US" dirty="0"/>
              <a:t>CLICK TO EDIT MASTER TITLE STYLE</a:t>
            </a:r>
          </a:p>
        </p:txBody>
      </p:sp>
      <p:sp>
        <p:nvSpPr>
          <p:cNvPr id="11" name="Text Placeholder 10"/>
          <p:cNvSpPr>
            <a:spLocks noGrp="1"/>
          </p:cNvSpPr>
          <p:nvPr>
            <p:ph type="body" sz="quarter" idx="10" hasCustomPrompt="1"/>
          </p:nvPr>
        </p:nvSpPr>
        <p:spPr>
          <a:xfrm>
            <a:off x="656022" y="1690688"/>
            <a:ext cx="10820015" cy="571500"/>
          </a:xfrm>
        </p:spPr>
        <p:txBody>
          <a:bodyPr/>
          <a:lstStyle>
            <a:lvl1pPr marL="0" indent="0">
              <a:buNone/>
              <a:defRPr b="1">
                <a:solidFill>
                  <a:schemeClr val="accent6"/>
                </a:solidFill>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p:txBody>
      </p:sp>
      <p:sp>
        <p:nvSpPr>
          <p:cNvPr id="6" name="Text Placeholder 11"/>
          <p:cNvSpPr>
            <a:spLocks noGrp="1"/>
          </p:cNvSpPr>
          <p:nvPr>
            <p:ph type="body" sz="quarter" idx="12" hasCustomPrompt="1"/>
          </p:nvPr>
        </p:nvSpPr>
        <p:spPr>
          <a:xfrm>
            <a:off x="656021" y="2333624"/>
            <a:ext cx="10820015" cy="3729037"/>
          </a:xfrm>
        </p:spPr>
        <p:txBody>
          <a:bodyPr/>
          <a:lstStyle>
            <a:lvl1pPr>
              <a:buClr>
                <a:schemeClr val="accent6"/>
              </a:buClr>
              <a:defRPr>
                <a:solidFill>
                  <a:schemeClr val="tx1"/>
                </a:solidFill>
              </a:defRPr>
            </a:lvl1pPr>
            <a:lvl2pPr>
              <a:buClr>
                <a:schemeClr val="accent6"/>
              </a:buClr>
              <a:defRPr>
                <a:solidFill>
                  <a:schemeClr val="tx1"/>
                </a:solidFill>
              </a:defRPr>
            </a:lvl2pPr>
            <a:lvl3pPr>
              <a:buClr>
                <a:schemeClr val="accent6"/>
              </a:buClr>
              <a:defRPr>
                <a:solidFill>
                  <a:schemeClr val="tx1"/>
                </a:solidFill>
              </a:defRPr>
            </a:lvl3pPr>
            <a:lvl4pPr>
              <a:buClr>
                <a:schemeClr val="accent6"/>
              </a:buClr>
              <a:defRPr>
                <a:solidFill>
                  <a:schemeClr val="tx1"/>
                </a:solidFill>
              </a:defRPr>
            </a:lvl4pPr>
            <a:lvl5pPr>
              <a:buClr>
                <a:schemeClr val="accent6"/>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duotone>
                <a:schemeClr val="accent5">
                  <a:shade val="45000"/>
                  <a:satMod val="135000"/>
                </a:schemeClr>
                <a:prstClr val="white"/>
              </a:duotone>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2" name="Picture 11"/>
            <p:cNvPicPr>
              <a:picLocks noChangeAspect="1"/>
            </p:cNvPicPr>
            <p:nvPr/>
          </p:nvPicPr>
          <p:blipFill rotWithShape="1">
            <a:blip r:embed="rId2">
              <a:alphaModFix amt="20000"/>
              <a:duotone>
                <a:schemeClr val="accent5">
                  <a:shade val="45000"/>
                  <a:satMod val="135000"/>
                </a:schemeClr>
                <a:prstClr val="white"/>
              </a:duotone>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Text with Dots- Green">
    <p:spTree>
      <p:nvGrpSpPr>
        <p:cNvPr id="1" name=""/>
        <p:cNvGrpSpPr/>
        <p:nvPr/>
      </p:nvGrpSpPr>
      <p:grpSpPr>
        <a:xfrm>
          <a:off x="0" y="0"/>
          <a:ext cx="0" cy="0"/>
          <a:chOff x="0" y="0"/>
          <a:chExt cx="0" cy="0"/>
        </a:xfrm>
      </p:grpSpPr>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duotone>
                <a:schemeClr val="accent4">
                  <a:shade val="45000"/>
                  <a:satMod val="135000"/>
                </a:schemeClr>
                <a:prstClr val="white"/>
              </a:duotone>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2" name="Picture 11"/>
            <p:cNvPicPr>
              <a:picLocks noChangeAspect="1"/>
            </p:cNvPicPr>
            <p:nvPr/>
          </p:nvPicPr>
          <p:blipFill rotWithShape="1">
            <a:blip r:embed="rId2">
              <a:alphaModFix amt="20000"/>
              <a:duotone>
                <a:schemeClr val="accent4">
                  <a:shade val="45000"/>
                  <a:satMod val="135000"/>
                </a:schemeClr>
                <a:prstClr val="white"/>
              </a:duotone>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
        <p:nvSpPr>
          <p:cNvPr id="2" name="Title 1"/>
          <p:cNvSpPr>
            <a:spLocks noGrp="1"/>
          </p:cNvSpPr>
          <p:nvPr>
            <p:ph type="title" hasCustomPrompt="1"/>
          </p:nvPr>
        </p:nvSpPr>
        <p:spPr>
          <a:xfrm>
            <a:off x="656022" y="365125"/>
            <a:ext cx="10820013" cy="1325563"/>
          </a:xfrm>
        </p:spPr>
        <p:txBody>
          <a:bodyPr>
            <a:normAutofit/>
          </a:bodyPr>
          <a:lstStyle>
            <a:lvl1pPr>
              <a:defRPr sz="3600" b="1">
                <a:solidFill>
                  <a:schemeClr val="accent4"/>
                </a:solidFill>
              </a:defRPr>
            </a:lvl1pPr>
          </a:lstStyle>
          <a:p>
            <a:r>
              <a:rPr lang="en-US" dirty="0"/>
              <a:t>CLICK TO EDIT MASTER TITLE STYLE</a:t>
            </a:r>
          </a:p>
        </p:txBody>
      </p:sp>
      <p:sp>
        <p:nvSpPr>
          <p:cNvPr id="11" name="Text Placeholder 10"/>
          <p:cNvSpPr>
            <a:spLocks noGrp="1"/>
          </p:cNvSpPr>
          <p:nvPr>
            <p:ph type="body" sz="quarter" idx="10" hasCustomPrompt="1"/>
          </p:nvPr>
        </p:nvSpPr>
        <p:spPr>
          <a:xfrm>
            <a:off x="656022" y="1690688"/>
            <a:ext cx="10820015" cy="428625"/>
          </a:xfrm>
        </p:spPr>
        <p:txBody>
          <a:bodyPr/>
          <a:lstStyle>
            <a:lvl1pPr marL="0" indent="0">
              <a:buNone/>
              <a:defRPr b="1">
                <a:solidFill>
                  <a:schemeClr val="accent2"/>
                </a:solidFill>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p:txBody>
      </p:sp>
      <p:sp>
        <p:nvSpPr>
          <p:cNvPr id="6" name="Text Placeholder 11"/>
          <p:cNvSpPr>
            <a:spLocks noGrp="1"/>
          </p:cNvSpPr>
          <p:nvPr>
            <p:ph type="body" sz="quarter" idx="12" hasCustomPrompt="1"/>
          </p:nvPr>
        </p:nvSpPr>
        <p:spPr>
          <a:xfrm>
            <a:off x="656021" y="2333625"/>
            <a:ext cx="10820015" cy="3729037"/>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mp; Text - Blue">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1"/>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hasCustomPrompt="1"/>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hasCustomPrompt="1"/>
          </p:nvPr>
        </p:nvSpPr>
        <p:spPr>
          <a:xfrm>
            <a:off x="4890100" y="1907476"/>
            <a:ext cx="6943302" cy="4493324"/>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54121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amp; Text - Purple">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3"/>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hasCustomPrompt="1"/>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hasCustomPrompt="1"/>
          </p:nvPr>
        </p:nvSpPr>
        <p:spPr>
          <a:xfrm>
            <a:off x="4890100" y="1907476"/>
            <a:ext cx="6943302" cy="4493324"/>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Purple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97467D">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mp; Text - Teal">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5"/>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hasCustomPrompt="1"/>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hasCustomPrompt="1"/>
          </p:nvPr>
        </p:nvSpPr>
        <p:spPr>
          <a:xfrm>
            <a:off x="4890100" y="1907476"/>
            <a:ext cx="6943302" cy="4493324"/>
          </a:xfrm>
        </p:spPr>
        <p:txBody>
          <a:bodyPr/>
          <a:lstStyle>
            <a:lvl1pPr>
              <a:buClr>
                <a:schemeClr val="accent5"/>
              </a:buClr>
              <a:defRPr>
                <a:solidFill>
                  <a:schemeClr val="tx1"/>
                </a:solidFill>
              </a:defRPr>
            </a:lvl1pPr>
            <a:lvl2pPr>
              <a:buClr>
                <a:schemeClr val="accent5"/>
              </a:buClr>
              <a:defRPr>
                <a:solidFill>
                  <a:schemeClr val="tx1"/>
                </a:solidFill>
              </a:defRPr>
            </a:lvl2pPr>
            <a:lvl3pPr>
              <a:buClr>
                <a:schemeClr val="accent5"/>
              </a:buClr>
              <a:defRPr>
                <a:solidFill>
                  <a:schemeClr val="tx1"/>
                </a:solidFill>
              </a:defRPr>
            </a:lvl3pPr>
            <a:lvl4pPr>
              <a:buClr>
                <a:schemeClr val="accent5"/>
              </a:buClr>
              <a:defRPr>
                <a:solidFill>
                  <a:schemeClr val="tx1"/>
                </a:solidFill>
              </a:defRPr>
            </a:lvl4pPr>
            <a:lvl5pPr>
              <a:buClr>
                <a:schemeClr val="accent5"/>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mp; Text - Green">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4"/>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hasCustomPrompt="1"/>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hasCustomPrompt="1"/>
          </p:nvPr>
        </p:nvSpPr>
        <p:spPr>
          <a:xfrm>
            <a:off x="4890100" y="1907476"/>
            <a:ext cx="6943302" cy="4493324"/>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mp; Two Column - Blue">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rgbClr val="0167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2">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656022" y="1903943"/>
            <a:ext cx="10820015" cy="500063"/>
          </a:xfrm>
        </p:spPr>
        <p:txBody>
          <a:bodyPr/>
          <a:lstStyle>
            <a:lvl1pPr marL="0" indent="0">
              <a:buNone/>
              <a:defRPr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hasCustomPrompt="1"/>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hasCustomPrompt="1"/>
          </p:nvPr>
        </p:nvSpPr>
        <p:spPr>
          <a:xfrm>
            <a:off x="656022" y="3358502"/>
            <a:ext cx="4661045" cy="605076"/>
          </a:xfrm>
        </p:spPr>
        <p:txBody>
          <a:bodyPr>
            <a:normAutofit/>
          </a:bodyPr>
          <a:lstStyle>
            <a:lvl1pPr marL="0" indent="0">
              <a:buNone/>
              <a:defRPr sz="2400"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hasCustomPrompt="1"/>
          </p:nvPr>
        </p:nvSpPr>
        <p:spPr>
          <a:xfrm>
            <a:off x="656022" y="4066959"/>
            <a:ext cx="4661046" cy="2238723"/>
          </a:xfrm>
        </p:spPr>
        <p:txBody>
          <a:bodyPr>
            <a:normAutofit/>
          </a:bodyPr>
          <a:lstStyle>
            <a:lvl1pPr>
              <a:buClr>
                <a:schemeClr val="accent3"/>
              </a:buClr>
              <a:defRPr sz="2400">
                <a:solidFill>
                  <a:schemeClr val="tx1"/>
                </a:solidFill>
              </a:defRPr>
            </a:lvl1pPr>
            <a:lvl2pPr>
              <a:buClr>
                <a:schemeClr val="accent3"/>
              </a:buClr>
              <a:defRPr sz="2400">
                <a:solidFill>
                  <a:schemeClr val="tx1"/>
                </a:solidFill>
              </a:defRPr>
            </a:lvl2pPr>
            <a:lvl3pPr>
              <a:buClr>
                <a:schemeClr val="accent3"/>
              </a:buClr>
              <a:defRPr sz="2400">
                <a:solidFill>
                  <a:schemeClr val="tx1"/>
                </a:solidFill>
              </a:defRPr>
            </a:lvl3pPr>
            <a:lvl4pPr>
              <a:buClr>
                <a:schemeClr val="accent3"/>
              </a:buClr>
              <a:defRPr sz="2400">
                <a:solidFill>
                  <a:schemeClr val="tx1"/>
                </a:solidFill>
              </a:defRPr>
            </a:lvl4pPr>
            <a:lvl5pPr>
              <a:buClr>
                <a:schemeClr val="accent3"/>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hasCustomPrompt="1"/>
          </p:nvPr>
        </p:nvSpPr>
        <p:spPr>
          <a:xfrm>
            <a:off x="6814990" y="3358502"/>
            <a:ext cx="4661045" cy="605076"/>
          </a:xfrm>
        </p:spPr>
        <p:txBody>
          <a:bodyPr>
            <a:normAutofit/>
          </a:bodyPr>
          <a:lstStyle>
            <a:lvl1pPr marL="0" indent="0">
              <a:buNone/>
              <a:defRPr sz="2400"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hasCustomPrompt="1"/>
          </p:nvPr>
        </p:nvSpPr>
        <p:spPr>
          <a:xfrm>
            <a:off x="6814990" y="4066959"/>
            <a:ext cx="4661046" cy="2238723"/>
          </a:xfrm>
        </p:spPr>
        <p:txBody>
          <a:bodyPr>
            <a:normAutofit/>
          </a:bodyPr>
          <a:lstStyle>
            <a:lvl1pPr>
              <a:buClr>
                <a:schemeClr val="accent3"/>
              </a:buClr>
              <a:defRPr sz="2400">
                <a:solidFill>
                  <a:schemeClr val="tx1"/>
                </a:solidFill>
              </a:defRPr>
            </a:lvl1pPr>
            <a:lvl2pPr>
              <a:buClr>
                <a:schemeClr val="accent3"/>
              </a:buClr>
              <a:defRPr sz="2400">
                <a:solidFill>
                  <a:schemeClr val="tx1"/>
                </a:solidFill>
              </a:defRPr>
            </a:lvl2pPr>
            <a:lvl3pPr>
              <a:buClr>
                <a:schemeClr val="accent3"/>
              </a:buClr>
              <a:defRPr sz="2400">
                <a:solidFill>
                  <a:schemeClr val="tx1"/>
                </a:solidFill>
              </a:defRPr>
            </a:lvl3pPr>
            <a:lvl4pPr>
              <a:buClr>
                <a:schemeClr val="accent3"/>
              </a:buClr>
              <a:defRPr sz="2400">
                <a:solidFill>
                  <a:schemeClr val="tx1"/>
                </a:solidFill>
              </a:defRPr>
            </a:lvl4pPr>
            <a:lvl5pPr>
              <a:buClr>
                <a:schemeClr val="accent3"/>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Two Column - Purple">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2">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656022" y="1903943"/>
            <a:ext cx="10820015" cy="500063"/>
          </a:xfrm>
        </p:spPr>
        <p:txBody>
          <a:bodyPr/>
          <a:lstStyle>
            <a:lvl1pPr marL="0" indent="0">
              <a:buNone/>
              <a:defRPr b="1">
                <a:solidFill>
                  <a:schemeClr val="accent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hasCustomPrompt="1"/>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hasCustomPrompt="1"/>
          </p:nvPr>
        </p:nvSpPr>
        <p:spPr>
          <a:xfrm>
            <a:off x="656022" y="3358502"/>
            <a:ext cx="4661045" cy="605076"/>
          </a:xfrm>
        </p:spPr>
        <p:txBody>
          <a:bodyPr>
            <a:normAutofit/>
          </a:bodyPr>
          <a:lstStyle>
            <a:lvl1pPr marL="0" indent="0">
              <a:buNone/>
              <a:defRPr sz="2400" b="1">
                <a:solidFill>
                  <a:schemeClr val="accent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hasCustomPrompt="1"/>
          </p:nvPr>
        </p:nvSpPr>
        <p:spPr>
          <a:xfrm>
            <a:off x="656022" y="4066959"/>
            <a:ext cx="4661046" cy="2238723"/>
          </a:xfrm>
        </p:spPr>
        <p:txBody>
          <a:bodyPr>
            <a:normAutofit/>
          </a:bodyPr>
          <a:lstStyle>
            <a:lvl1pPr>
              <a:buClr>
                <a:schemeClr val="accent1"/>
              </a:buClr>
              <a:defRPr sz="2400">
                <a:solidFill>
                  <a:schemeClr val="tx1"/>
                </a:solidFill>
              </a:defRPr>
            </a:lvl1pPr>
            <a:lvl2pPr>
              <a:buClr>
                <a:schemeClr val="accent1"/>
              </a:buClr>
              <a:defRPr sz="2400">
                <a:solidFill>
                  <a:schemeClr val="tx1"/>
                </a:solidFill>
              </a:defRPr>
            </a:lvl2pPr>
            <a:lvl3pPr>
              <a:buClr>
                <a:schemeClr val="accent1"/>
              </a:buClr>
              <a:defRPr sz="2400">
                <a:solidFill>
                  <a:schemeClr val="tx1"/>
                </a:solidFill>
              </a:defRPr>
            </a:lvl3pPr>
            <a:lvl4pPr>
              <a:buClr>
                <a:schemeClr val="accent1"/>
              </a:buClr>
              <a:defRPr sz="2400">
                <a:solidFill>
                  <a:schemeClr val="tx1"/>
                </a:solidFill>
              </a:defRPr>
            </a:lvl4pPr>
            <a:lvl5pPr>
              <a:buClr>
                <a:schemeClr val="accent1"/>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hasCustomPrompt="1"/>
          </p:nvPr>
        </p:nvSpPr>
        <p:spPr>
          <a:xfrm>
            <a:off x="6814990" y="3358502"/>
            <a:ext cx="4661045" cy="605076"/>
          </a:xfrm>
        </p:spPr>
        <p:txBody>
          <a:bodyPr>
            <a:normAutofit/>
          </a:bodyPr>
          <a:lstStyle>
            <a:lvl1pPr marL="0" indent="0">
              <a:buNone/>
              <a:defRPr sz="2400" b="1">
                <a:solidFill>
                  <a:schemeClr val="accent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hasCustomPrompt="1"/>
          </p:nvPr>
        </p:nvSpPr>
        <p:spPr>
          <a:xfrm>
            <a:off x="6814990" y="4066959"/>
            <a:ext cx="4661046" cy="2238723"/>
          </a:xfrm>
        </p:spPr>
        <p:txBody>
          <a:bodyPr>
            <a:normAutofit/>
          </a:bodyPr>
          <a:lstStyle>
            <a:lvl1pPr>
              <a:buClr>
                <a:schemeClr val="accent1"/>
              </a:buClr>
              <a:defRPr sz="2400">
                <a:solidFill>
                  <a:schemeClr val="tx1"/>
                </a:solidFill>
              </a:defRPr>
            </a:lvl1pPr>
            <a:lvl2pPr>
              <a:buClr>
                <a:schemeClr val="accent1"/>
              </a:buClr>
              <a:defRPr sz="2400">
                <a:solidFill>
                  <a:schemeClr val="tx1"/>
                </a:solidFill>
              </a:defRPr>
            </a:lvl2pPr>
            <a:lvl3pPr>
              <a:buClr>
                <a:schemeClr val="accent1"/>
              </a:buClr>
              <a:defRPr sz="2400">
                <a:solidFill>
                  <a:schemeClr val="tx1"/>
                </a:solidFill>
              </a:defRPr>
            </a:lvl3pPr>
            <a:lvl4pPr>
              <a:buClr>
                <a:schemeClr val="accent1"/>
              </a:buClr>
              <a:defRPr sz="2400">
                <a:solidFill>
                  <a:schemeClr val="tx1"/>
                </a:solidFill>
              </a:defRPr>
            </a:lvl4pPr>
            <a:lvl5pPr>
              <a:buClr>
                <a:schemeClr val="accent1"/>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mp; Two Column - Teal">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2">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656022" y="1903943"/>
            <a:ext cx="10820015" cy="500063"/>
          </a:xfrm>
        </p:spPr>
        <p:txBody>
          <a:bodyPr/>
          <a:lstStyle>
            <a:lvl1pPr marL="0" indent="0">
              <a:buNone/>
              <a:defRPr b="1">
                <a:solidFill>
                  <a:schemeClr val="accent6"/>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hasCustomPrompt="1"/>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hasCustomPrompt="1"/>
          </p:nvPr>
        </p:nvSpPr>
        <p:spPr>
          <a:xfrm>
            <a:off x="656022" y="3358502"/>
            <a:ext cx="4661045" cy="605076"/>
          </a:xfrm>
        </p:spPr>
        <p:txBody>
          <a:bodyPr>
            <a:normAutofit/>
          </a:bodyPr>
          <a:lstStyle>
            <a:lvl1pPr marL="0" indent="0">
              <a:buNone/>
              <a:defRPr sz="2400" b="1">
                <a:solidFill>
                  <a:schemeClr val="accent6"/>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hasCustomPrompt="1"/>
          </p:nvPr>
        </p:nvSpPr>
        <p:spPr>
          <a:xfrm>
            <a:off x="656022" y="4066959"/>
            <a:ext cx="4661046" cy="2238723"/>
          </a:xfrm>
        </p:spPr>
        <p:txBody>
          <a:bodyPr>
            <a:normAutofit/>
          </a:bodyPr>
          <a:lstStyle>
            <a:lvl1pPr>
              <a:buClr>
                <a:schemeClr val="accent6"/>
              </a:buClr>
              <a:defRPr sz="2400">
                <a:solidFill>
                  <a:schemeClr val="tx1"/>
                </a:solidFill>
              </a:defRPr>
            </a:lvl1pPr>
            <a:lvl2pPr>
              <a:buClr>
                <a:schemeClr val="accent6"/>
              </a:buClr>
              <a:defRPr sz="2400">
                <a:solidFill>
                  <a:schemeClr val="tx1"/>
                </a:solidFill>
              </a:defRPr>
            </a:lvl2pPr>
            <a:lvl3pPr>
              <a:buClr>
                <a:schemeClr val="accent6"/>
              </a:buClr>
              <a:defRPr sz="2400">
                <a:solidFill>
                  <a:schemeClr val="tx1"/>
                </a:solidFill>
              </a:defRPr>
            </a:lvl3pPr>
            <a:lvl4pPr>
              <a:buClr>
                <a:schemeClr val="accent6"/>
              </a:buClr>
              <a:defRPr sz="2400">
                <a:solidFill>
                  <a:schemeClr val="tx1"/>
                </a:solidFill>
              </a:defRPr>
            </a:lvl4pPr>
            <a:lvl5pPr>
              <a:buClr>
                <a:schemeClr val="accent6"/>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hasCustomPrompt="1"/>
          </p:nvPr>
        </p:nvSpPr>
        <p:spPr>
          <a:xfrm>
            <a:off x="6814990" y="3358502"/>
            <a:ext cx="4661045" cy="605076"/>
          </a:xfrm>
        </p:spPr>
        <p:txBody>
          <a:bodyPr>
            <a:normAutofit/>
          </a:bodyPr>
          <a:lstStyle>
            <a:lvl1pPr marL="0" indent="0">
              <a:buNone/>
              <a:defRPr sz="2400" b="1">
                <a:solidFill>
                  <a:schemeClr val="accent6"/>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hasCustomPrompt="1"/>
          </p:nvPr>
        </p:nvSpPr>
        <p:spPr>
          <a:xfrm>
            <a:off x="6814990" y="4066959"/>
            <a:ext cx="4661046" cy="2238723"/>
          </a:xfrm>
        </p:spPr>
        <p:txBody>
          <a:bodyPr>
            <a:normAutofit/>
          </a:bodyPr>
          <a:lstStyle>
            <a:lvl1pPr>
              <a:buClr>
                <a:schemeClr val="accent6"/>
              </a:buClr>
              <a:defRPr sz="2400">
                <a:solidFill>
                  <a:schemeClr val="tx1"/>
                </a:solidFill>
              </a:defRPr>
            </a:lvl1pPr>
            <a:lvl2pPr>
              <a:buClr>
                <a:schemeClr val="accent6"/>
              </a:buClr>
              <a:defRPr sz="2400">
                <a:solidFill>
                  <a:schemeClr val="tx1"/>
                </a:solidFill>
              </a:defRPr>
            </a:lvl2pPr>
            <a:lvl3pPr>
              <a:buClr>
                <a:schemeClr val="accent6"/>
              </a:buClr>
              <a:defRPr sz="2400">
                <a:solidFill>
                  <a:schemeClr val="tx1"/>
                </a:solidFill>
              </a:defRPr>
            </a:lvl3pPr>
            <a:lvl4pPr>
              <a:buClr>
                <a:schemeClr val="accent6"/>
              </a:buClr>
              <a:defRPr sz="2400">
                <a:solidFill>
                  <a:schemeClr val="tx1"/>
                </a:solidFill>
              </a:defRPr>
            </a:lvl4pPr>
            <a:lvl5pPr>
              <a:buClr>
                <a:schemeClr val="accent6"/>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Two Column - Green">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2">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656022" y="1903943"/>
            <a:ext cx="10820015" cy="500063"/>
          </a:xfrm>
        </p:spPr>
        <p:txBody>
          <a:bodyPr/>
          <a:lstStyle>
            <a:lvl1pPr marL="0" indent="0">
              <a:buNone/>
              <a:defRPr b="1">
                <a:solidFill>
                  <a:schemeClr val="accent2"/>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hasCustomPrompt="1"/>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hasCustomPrompt="1"/>
          </p:nvPr>
        </p:nvSpPr>
        <p:spPr>
          <a:xfrm>
            <a:off x="656022" y="3358502"/>
            <a:ext cx="4661045" cy="605076"/>
          </a:xfrm>
        </p:spPr>
        <p:txBody>
          <a:bodyPr>
            <a:normAutofit/>
          </a:bodyPr>
          <a:lstStyle>
            <a:lvl1pPr marL="0" indent="0">
              <a:buNone/>
              <a:defRPr sz="2400" b="1">
                <a:solidFill>
                  <a:schemeClr val="accent2"/>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hasCustomPrompt="1"/>
          </p:nvPr>
        </p:nvSpPr>
        <p:spPr>
          <a:xfrm>
            <a:off x="656022" y="4066959"/>
            <a:ext cx="4661046" cy="2238723"/>
          </a:xfrm>
        </p:spPr>
        <p:txBody>
          <a:bodyPr>
            <a:normAutofit/>
          </a:bodyPr>
          <a:lstStyle>
            <a:lvl1pPr>
              <a:buClr>
                <a:schemeClr val="accent2"/>
              </a:buClr>
              <a:defRPr sz="2400">
                <a:solidFill>
                  <a:schemeClr val="tx1"/>
                </a:solidFill>
              </a:defRPr>
            </a:lvl1pPr>
            <a:lvl2pPr>
              <a:buClr>
                <a:schemeClr val="accent2"/>
              </a:buClr>
              <a:defRPr sz="2400">
                <a:solidFill>
                  <a:schemeClr val="tx1"/>
                </a:solidFill>
              </a:defRPr>
            </a:lvl2pPr>
            <a:lvl3pPr>
              <a:buClr>
                <a:schemeClr val="accent2"/>
              </a:buClr>
              <a:defRPr sz="2400">
                <a:solidFill>
                  <a:schemeClr val="tx1"/>
                </a:solidFill>
              </a:defRPr>
            </a:lvl3pPr>
            <a:lvl4pPr>
              <a:buClr>
                <a:schemeClr val="accent2"/>
              </a:buClr>
              <a:defRPr sz="2400">
                <a:solidFill>
                  <a:schemeClr val="tx1"/>
                </a:solidFill>
              </a:defRPr>
            </a:lvl4pPr>
            <a:lvl5pPr>
              <a:buClr>
                <a:schemeClr val="accent2"/>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hasCustomPrompt="1"/>
          </p:nvPr>
        </p:nvSpPr>
        <p:spPr>
          <a:xfrm>
            <a:off x="6814990" y="3358502"/>
            <a:ext cx="4661045" cy="605076"/>
          </a:xfrm>
        </p:spPr>
        <p:txBody>
          <a:bodyPr>
            <a:normAutofit/>
          </a:bodyPr>
          <a:lstStyle>
            <a:lvl1pPr marL="0" indent="0">
              <a:buNone/>
              <a:defRPr sz="2400" b="1">
                <a:solidFill>
                  <a:schemeClr val="accent2"/>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hasCustomPrompt="1"/>
          </p:nvPr>
        </p:nvSpPr>
        <p:spPr>
          <a:xfrm>
            <a:off x="6814990" y="4066959"/>
            <a:ext cx="4661046" cy="2238723"/>
          </a:xfrm>
        </p:spPr>
        <p:txBody>
          <a:bodyPr>
            <a:normAutofit/>
          </a:bodyPr>
          <a:lstStyle>
            <a:lvl1pPr>
              <a:buClr>
                <a:schemeClr val="accent2"/>
              </a:buClr>
              <a:defRPr sz="2400">
                <a:solidFill>
                  <a:schemeClr val="tx1"/>
                </a:solidFill>
              </a:defRPr>
            </a:lvl1pPr>
            <a:lvl2pPr>
              <a:buClr>
                <a:schemeClr val="accent2"/>
              </a:buClr>
              <a:defRPr sz="2400">
                <a:solidFill>
                  <a:schemeClr val="tx1"/>
                </a:solidFill>
              </a:defRPr>
            </a:lvl2pPr>
            <a:lvl3pPr>
              <a:buClr>
                <a:schemeClr val="accent2"/>
              </a:buClr>
              <a:defRPr sz="2400">
                <a:solidFill>
                  <a:schemeClr val="tx1"/>
                </a:solidFill>
              </a:defRPr>
            </a:lvl3pPr>
            <a:lvl4pPr>
              <a:buClr>
                <a:schemeClr val="accent2"/>
              </a:buClr>
              <a:defRPr sz="2400">
                <a:solidFill>
                  <a:schemeClr val="tx1"/>
                </a:solidFill>
              </a:defRPr>
            </a:lvl4pPr>
            <a:lvl5pPr>
              <a:buClr>
                <a:schemeClr val="accent2"/>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 Colored Background - Blue">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 Colored Background - Purple">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 Colored Background - Teal">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 Colored Background - Green">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Teal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35B2B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15380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Panoramic 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54956" y="4800587"/>
            <a:ext cx="8825657" cy="566738"/>
          </a:xfrm>
        </p:spPr>
        <p:txBody>
          <a:bodyPr anchor="b">
            <a:normAutofit/>
          </a:bodyPr>
          <a:lstStyle>
            <a:lvl1pPr algn="r">
              <a:defRPr sz="2400" b="0"/>
            </a:lvl1pPr>
          </a:lstStyle>
          <a:p>
            <a:r>
              <a:rPr lang="en-US"/>
              <a:t>Click to edit Master title style</a:t>
            </a:r>
            <a:endParaRPr lang="en-US" dirty="0"/>
          </a:p>
        </p:txBody>
      </p:sp>
      <p:sp>
        <p:nvSpPr>
          <p:cNvPr id="3" name="Picture Placeholder 2"/>
          <p:cNvSpPr>
            <a:spLocks noGrp="1" noChangeAspect="1"/>
          </p:cNvSpPr>
          <p:nvPr>
            <p:ph type="pic" idx="1" hasCustomPrompt="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hasCustomPrompt="1"/>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hasCustomPrompt="1"/>
          </p:nvPr>
        </p:nvSpPr>
        <p:spPr>
          <a:xfrm>
            <a:off x="838200" y="6356350"/>
            <a:ext cx="2743200" cy="365125"/>
          </a:xfrm>
          <a:prstGeom prst="rect">
            <a:avLst/>
          </a:prstGeom>
        </p:spPr>
        <p:txBody>
          <a:bodyPr/>
          <a:lstStyle/>
          <a:p>
            <a:fld id="{446C117F-5CCF-4837-BE5F-2B92066CAFAF}" type="datetimeFigureOut">
              <a:rPr lang="en-US" smtClean="0"/>
              <a:t>9/17/2018</a:t>
            </a:fld>
            <a:endParaRPr lang="en-US" dirty="0"/>
          </a:p>
        </p:txBody>
      </p:sp>
      <p:sp>
        <p:nvSpPr>
          <p:cNvPr id="6" name="Footer Placeholder 5"/>
          <p:cNvSpPr>
            <a:spLocks noGrp="1"/>
          </p:cNvSpPr>
          <p:nvPr>
            <p:ph type="ftr" sz="quarter" idx="11" hasCustomPrompt="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hasCustomPrompt="1"/>
          </p:nvPr>
        </p:nvSpPr>
        <p:spPr>
          <a:xfrm>
            <a:off x="8610600" y="6356350"/>
            <a:ext cx="2743200" cy="365125"/>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694061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hasCustomPrompt="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hasCustomPrompt="1"/>
          </p:nvPr>
        </p:nvSpPr>
        <p:spPr>
          <a:xfrm>
            <a:off x="838200" y="6356350"/>
            <a:ext cx="2743200" cy="365125"/>
          </a:xfrm>
          <a:prstGeom prst="rect">
            <a:avLst/>
          </a:prstGeom>
        </p:spPr>
        <p:txBody>
          <a:bodyPr/>
          <a:lstStyle/>
          <a:p>
            <a:fld id="{C99C586F-9B10-4CA7-A1FE-31F432C14499}" type="datetimeFigureOut">
              <a:rPr lang="en-US" smtClean="0"/>
              <a:t>9/17/2018</a:t>
            </a:fld>
            <a:endParaRPr lang="en-US"/>
          </a:p>
        </p:txBody>
      </p:sp>
      <p:sp>
        <p:nvSpPr>
          <p:cNvPr id="5" name="Footer Placeholder 4"/>
          <p:cNvSpPr>
            <a:spLocks noGrp="1"/>
          </p:cNvSpPr>
          <p:nvPr>
            <p:ph type="ftr" sz="quarter" idx="11" hasCustomPrompt="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hasCustomPrompt="1"/>
          </p:nvPr>
        </p:nvSpPr>
        <p:spPr>
          <a:xfrm>
            <a:off x="8610600" y="6356350"/>
            <a:ext cx="2743200" cy="365125"/>
          </a:xfrm>
          <a:prstGeom prst="rect">
            <a:avLst/>
          </a:prstGeom>
        </p:spPr>
        <p:txBody>
          <a:bodyPr/>
          <a:lstStyle/>
          <a:p>
            <a:fld id="{553A8E27-1247-41DA-A37E-F538F8720654}" type="slidenum">
              <a:rPr lang="en-US" smtClean="0"/>
              <a:t>‹#›</a:t>
            </a:fld>
            <a:endParaRPr lang="en-US"/>
          </a:p>
        </p:txBody>
      </p:sp>
    </p:spTree>
    <p:extLst>
      <p:ext uri="{BB962C8B-B14F-4D97-AF65-F5344CB8AC3E}">
        <p14:creationId xmlns:p14="http://schemas.microsoft.com/office/powerpoint/2010/main" val="21055089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Date Placeholder 2"/>
          <p:cNvSpPr>
            <a:spLocks noGrp="1"/>
          </p:cNvSpPr>
          <p:nvPr>
            <p:ph type="dt" sz="half" idx="10" hasCustomPrompt="1"/>
          </p:nvPr>
        </p:nvSpPr>
        <p:spPr>
          <a:xfrm>
            <a:off x="838200" y="6356350"/>
            <a:ext cx="2743200" cy="365125"/>
          </a:xfrm>
          <a:prstGeom prst="rect">
            <a:avLst/>
          </a:prstGeom>
        </p:spPr>
        <p:txBody>
          <a:bodyPr/>
          <a:lstStyle/>
          <a:p>
            <a:fld id="{C99C586F-9B10-4CA7-A1FE-31F432C14499}" type="datetimeFigureOut">
              <a:rPr lang="en-US" smtClean="0"/>
              <a:t>9/17/2018</a:t>
            </a:fld>
            <a:endParaRPr lang="en-US"/>
          </a:p>
        </p:txBody>
      </p:sp>
      <p:sp>
        <p:nvSpPr>
          <p:cNvPr id="4" name="Footer Placeholder 3"/>
          <p:cNvSpPr>
            <a:spLocks noGrp="1"/>
          </p:cNvSpPr>
          <p:nvPr>
            <p:ph type="ftr" sz="quarter" idx="11" hasCustomPrompt="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hasCustomPrompt="1"/>
          </p:nvPr>
        </p:nvSpPr>
        <p:spPr>
          <a:xfrm>
            <a:off x="8610600" y="6356350"/>
            <a:ext cx="2743200" cy="365125"/>
          </a:xfrm>
          <a:prstGeom prst="rect">
            <a:avLst/>
          </a:prstGeom>
        </p:spPr>
        <p:txBody>
          <a:bodyPr/>
          <a:lstStyle/>
          <a:p>
            <a:fld id="{553A8E27-1247-41DA-A37E-F538F8720654}" type="slidenum">
              <a:rPr lang="en-US" smtClean="0"/>
              <a:t>‹#›</a:t>
            </a:fld>
            <a:endParaRPr lang="en-US"/>
          </a:p>
        </p:txBody>
      </p:sp>
    </p:spTree>
    <p:extLst>
      <p:ext uri="{BB962C8B-B14F-4D97-AF65-F5344CB8AC3E}">
        <p14:creationId xmlns:p14="http://schemas.microsoft.com/office/powerpoint/2010/main" val="11903700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sz="half" idx="1" hasCustomPrompt="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hasCustomPrompt="1"/>
          </p:nvPr>
        </p:nvSpPr>
        <p:spPr>
          <a:xfrm>
            <a:off x="838200" y="6356350"/>
            <a:ext cx="2743200" cy="365125"/>
          </a:xfrm>
          <a:prstGeom prst="rect">
            <a:avLst/>
          </a:prstGeom>
        </p:spPr>
        <p:txBody>
          <a:bodyPr/>
          <a:lstStyle/>
          <a:p>
            <a:fld id="{C99C586F-9B10-4CA7-A1FE-31F432C14499}" type="datetimeFigureOut">
              <a:rPr lang="en-US" smtClean="0"/>
              <a:t>9/17/2018</a:t>
            </a:fld>
            <a:endParaRPr lang="en-US"/>
          </a:p>
        </p:txBody>
      </p:sp>
      <p:sp>
        <p:nvSpPr>
          <p:cNvPr id="6" name="Footer Placeholder 5"/>
          <p:cNvSpPr>
            <a:spLocks noGrp="1"/>
          </p:cNvSpPr>
          <p:nvPr>
            <p:ph type="ftr" sz="quarter" idx="11" hasCustomPrompt="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hasCustomPrompt="1"/>
          </p:nvPr>
        </p:nvSpPr>
        <p:spPr>
          <a:xfrm>
            <a:off x="8610600" y="6356350"/>
            <a:ext cx="2743200" cy="365125"/>
          </a:xfrm>
          <a:prstGeom prst="rect">
            <a:avLst/>
          </a:prstGeom>
        </p:spPr>
        <p:txBody>
          <a:bodyPr/>
          <a:lstStyle/>
          <a:p>
            <a:fld id="{553A8E27-1247-41DA-A37E-F538F8720654}" type="slidenum">
              <a:rPr lang="en-US" smtClean="0"/>
              <a:t>‹#›</a:t>
            </a:fld>
            <a:endParaRPr lang="en-US"/>
          </a:p>
        </p:txBody>
      </p:sp>
    </p:spTree>
    <p:extLst>
      <p:ext uri="{BB962C8B-B14F-4D97-AF65-F5344CB8AC3E}">
        <p14:creationId xmlns:p14="http://schemas.microsoft.com/office/powerpoint/2010/main" val="166322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Green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95CD7A">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6712238" y="4570639"/>
            <a:ext cx="4889212" cy="1325563"/>
          </a:xfrm>
        </p:spPr>
        <p:txBody>
          <a:bodyPr>
            <a:normAutofit/>
          </a:bodyPr>
          <a:lstStyle>
            <a:lvl1pPr>
              <a:defRPr sz="4000" b="1">
                <a:solidFill>
                  <a:srgbClr val="405E79"/>
                </a:solidFill>
              </a:defRPr>
            </a:lvl1pPr>
          </a:lstStyle>
          <a:p>
            <a:r>
              <a:rPr lang="en-US"/>
              <a:t>Click to edit Master title style</a:t>
            </a:r>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30622" t="-2" r="34585"/>
          <a:stretch/>
        </p:blipFill>
        <p:spPr>
          <a:xfrm>
            <a:off x="0" y="14990"/>
            <a:ext cx="4242216" cy="6858000"/>
          </a:xfrm>
          <a:prstGeom prst="rect">
            <a:avLst/>
          </a:prstGeom>
        </p:spPr>
      </p:pic>
      <p:cxnSp>
        <p:nvCxnSpPr>
          <p:cNvPr id="10" name="Straight Connector 9"/>
          <p:cNvCxnSpPr/>
          <p:nvPr userDrawn="1"/>
        </p:nvCxnSpPr>
        <p:spPr>
          <a:xfrm>
            <a:off x="4737140" y="6016980"/>
            <a:ext cx="7454860" cy="0"/>
          </a:xfrm>
          <a:prstGeom prst="line">
            <a:avLst/>
          </a:prstGeom>
          <a:ln>
            <a:solidFill>
              <a:srgbClr val="405E79"/>
            </a:solidFill>
          </a:ln>
        </p:spPr>
        <p:style>
          <a:lnRef idx="1">
            <a:schemeClr val="accent1"/>
          </a:lnRef>
          <a:fillRef idx="0">
            <a:schemeClr val="accent1"/>
          </a:fillRef>
          <a:effectRef idx="0">
            <a:schemeClr val="accent1"/>
          </a:effectRef>
          <a:fontRef idx="minor">
            <a:schemeClr val="tx1"/>
          </a:fontRef>
        </p:style>
      </p:cxnSp>
      <p:pic>
        <p:nvPicPr>
          <p:cNvPr id="11" name="Picture 10"/>
          <p:cNvPicPr/>
          <p:nvPr userDrawn="1"/>
        </p:nvPicPr>
        <p:blipFill>
          <a:blip r:embed="rId3">
            <a:extLst>
              <a:ext uri="{28A0092B-C50C-407E-A947-70E740481C1C}">
                <a14:useLocalDpi xmlns:a14="http://schemas.microsoft.com/office/drawing/2010/main" val="0"/>
              </a:ext>
            </a:extLst>
          </a:blip>
          <a:stretch>
            <a:fillRect/>
          </a:stretch>
        </p:blipFill>
        <p:spPr>
          <a:xfrm>
            <a:off x="4603790" y="3746756"/>
            <a:ext cx="1956048" cy="2028668"/>
          </a:xfrm>
          <a:prstGeom prst="rect">
            <a:avLst/>
          </a:prstGeom>
        </p:spPr>
      </p:pic>
    </p:spTree>
    <p:extLst>
      <p:ext uri="{BB962C8B-B14F-4D97-AF65-F5344CB8AC3E}">
        <p14:creationId xmlns:p14="http://schemas.microsoft.com/office/powerpoint/2010/main" val="1404086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lit - Blue">
    <p:spTree>
      <p:nvGrpSpPr>
        <p:cNvPr id="1" name=""/>
        <p:cNvGrpSpPr/>
        <p:nvPr/>
      </p:nvGrpSpPr>
      <p:grpSpPr>
        <a:xfrm>
          <a:off x="0" y="0"/>
          <a:ext cx="0" cy="0"/>
          <a:chOff x="0" y="0"/>
          <a:chExt cx="0" cy="0"/>
        </a:xfrm>
      </p:grpSpPr>
      <p:sp>
        <p:nvSpPr>
          <p:cNvPr id="2" name="Date Placeholder 1"/>
          <p:cNvSpPr>
            <a:spLocks noGrp="1"/>
          </p:cNvSpPr>
          <p:nvPr>
            <p:ph type="dt" sz="half" idx="10" hasCustomPrompt="1"/>
          </p:nvPr>
        </p:nvSpPr>
        <p:spPr>
          <a:xfrm>
            <a:off x="838200" y="6356350"/>
            <a:ext cx="2743200" cy="365125"/>
          </a:xfrm>
          <a:prstGeom prst="rect">
            <a:avLst/>
          </a:prstGeom>
        </p:spPr>
        <p:txBody>
          <a:bodyPr/>
          <a:lstStyle/>
          <a:p>
            <a:fld id="{693F2CD9-FC4A-A642-83EE-29CC8235A12F}" type="datetimeFigureOut">
              <a:rPr lang="en-US" smtClean="0"/>
              <a:t>9/17/2018</a:t>
            </a:fld>
            <a:endParaRPr lang="en-US"/>
          </a:p>
        </p:txBody>
      </p:sp>
      <p:sp>
        <p:nvSpPr>
          <p:cNvPr id="6" name="Rectangle 5"/>
          <p:cNvSpPr/>
          <p:nvPr userDrawn="1"/>
        </p:nvSpPr>
        <p:spPr>
          <a:xfrm>
            <a:off x="0" y="0"/>
            <a:ext cx="357254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rgbClr val="02679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hasCustomPrompt="1"/>
          </p:nvPr>
        </p:nvSpPr>
        <p:spPr>
          <a:xfrm>
            <a:off x="4100513" y="2400300"/>
            <a:ext cx="7300912" cy="2128838"/>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1256391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lit - Purple">
    <p:spTree>
      <p:nvGrpSpPr>
        <p:cNvPr id="1" name=""/>
        <p:cNvGrpSpPr/>
        <p:nvPr/>
      </p:nvGrpSpPr>
      <p:grpSpPr>
        <a:xfrm>
          <a:off x="0" y="0"/>
          <a:ext cx="0" cy="0"/>
          <a:chOff x="0" y="0"/>
          <a:chExt cx="0" cy="0"/>
        </a:xfrm>
      </p:grpSpPr>
      <p:sp>
        <p:nvSpPr>
          <p:cNvPr id="2" name="Date Placeholder 1"/>
          <p:cNvSpPr>
            <a:spLocks noGrp="1"/>
          </p:cNvSpPr>
          <p:nvPr>
            <p:ph type="dt" sz="half" idx="10" hasCustomPrompt="1"/>
          </p:nvPr>
        </p:nvSpPr>
        <p:spPr>
          <a:xfrm>
            <a:off x="838200" y="6356350"/>
            <a:ext cx="2743200" cy="365125"/>
          </a:xfrm>
          <a:prstGeom prst="rect">
            <a:avLst/>
          </a:prstGeom>
        </p:spPr>
        <p:txBody>
          <a:bodyPr/>
          <a:lstStyle/>
          <a:p>
            <a:fld id="{693F2CD9-FC4A-A642-83EE-29CC8235A12F}" type="datetimeFigureOut">
              <a:rPr lang="en-US" smtClean="0"/>
              <a:t>9/17/2018</a:t>
            </a:fld>
            <a:endParaRPr lang="en-US"/>
          </a:p>
        </p:txBody>
      </p:sp>
      <p:sp>
        <p:nvSpPr>
          <p:cNvPr id="6" name="Rectangle 5"/>
          <p:cNvSpPr/>
          <p:nvPr userDrawn="1"/>
        </p:nvSpPr>
        <p:spPr>
          <a:xfrm>
            <a:off x="0" y="0"/>
            <a:ext cx="3572540" cy="6858000"/>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rgbClr val="02679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hasCustomPrompt="1"/>
          </p:nvPr>
        </p:nvSpPr>
        <p:spPr>
          <a:xfrm>
            <a:off x="4100513" y="2400300"/>
            <a:ext cx="7300912" cy="2128838"/>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lit - Teal">
    <p:spTree>
      <p:nvGrpSpPr>
        <p:cNvPr id="1" name=""/>
        <p:cNvGrpSpPr/>
        <p:nvPr/>
      </p:nvGrpSpPr>
      <p:grpSpPr>
        <a:xfrm>
          <a:off x="0" y="0"/>
          <a:ext cx="0" cy="0"/>
          <a:chOff x="0" y="0"/>
          <a:chExt cx="0" cy="0"/>
        </a:xfrm>
      </p:grpSpPr>
      <p:sp>
        <p:nvSpPr>
          <p:cNvPr id="2" name="Date Placeholder 1"/>
          <p:cNvSpPr>
            <a:spLocks noGrp="1"/>
          </p:cNvSpPr>
          <p:nvPr>
            <p:ph type="dt" sz="half" idx="10" hasCustomPrompt="1"/>
          </p:nvPr>
        </p:nvSpPr>
        <p:spPr>
          <a:xfrm>
            <a:off x="838200" y="6356350"/>
            <a:ext cx="2743200" cy="365125"/>
          </a:xfrm>
          <a:prstGeom prst="rect">
            <a:avLst/>
          </a:prstGeom>
        </p:spPr>
        <p:txBody>
          <a:bodyPr/>
          <a:lstStyle/>
          <a:p>
            <a:fld id="{693F2CD9-FC4A-A642-83EE-29CC8235A12F}" type="datetimeFigureOut">
              <a:rPr lang="en-US" smtClean="0"/>
              <a:t>9/17/2018</a:t>
            </a:fld>
            <a:endParaRPr lang="en-US"/>
          </a:p>
        </p:txBody>
      </p:sp>
      <p:sp>
        <p:nvSpPr>
          <p:cNvPr id="6" name="Rectangle 5"/>
          <p:cNvSpPr/>
          <p:nvPr userDrawn="1"/>
        </p:nvSpPr>
        <p:spPr>
          <a:xfrm>
            <a:off x="0" y="0"/>
            <a:ext cx="357254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chemeClr val="accent6"/>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hasCustomPrompt="1"/>
          </p:nvPr>
        </p:nvSpPr>
        <p:spPr>
          <a:xfrm>
            <a:off x="4100513" y="2400300"/>
            <a:ext cx="7300912" cy="2128838"/>
          </a:xfrm>
        </p:spPr>
        <p:txBody>
          <a:bodyPr/>
          <a:lstStyle>
            <a:lvl1pPr>
              <a:buClr>
                <a:schemeClr val="accent5"/>
              </a:buClr>
              <a:defRPr>
                <a:solidFill>
                  <a:schemeClr val="tx1"/>
                </a:solidFill>
              </a:defRPr>
            </a:lvl1pPr>
            <a:lvl2pPr>
              <a:buClr>
                <a:schemeClr val="accent5"/>
              </a:buClr>
              <a:defRPr>
                <a:solidFill>
                  <a:schemeClr val="tx1"/>
                </a:solidFill>
              </a:defRPr>
            </a:lvl2pPr>
            <a:lvl3pPr>
              <a:buClr>
                <a:schemeClr val="accent5"/>
              </a:buClr>
              <a:defRPr>
                <a:solidFill>
                  <a:schemeClr val="tx1"/>
                </a:solidFill>
              </a:defRPr>
            </a:lvl3pPr>
            <a:lvl4pPr>
              <a:buClr>
                <a:schemeClr val="accent5"/>
              </a:buClr>
              <a:defRPr>
                <a:solidFill>
                  <a:schemeClr val="tx1"/>
                </a:solidFill>
              </a:defRPr>
            </a:lvl4pPr>
            <a:lvl5pPr>
              <a:buClr>
                <a:schemeClr val="accent5"/>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lit - Green">
    <p:spTree>
      <p:nvGrpSpPr>
        <p:cNvPr id="1" name=""/>
        <p:cNvGrpSpPr/>
        <p:nvPr/>
      </p:nvGrpSpPr>
      <p:grpSpPr>
        <a:xfrm>
          <a:off x="0" y="0"/>
          <a:ext cx="0" cy="0"/>
          <a:chOff x="0" y="0"/>
          <a:chExt cx="0" cy="0"/>
        </a:xfrm>
      </p:grpSpPr>
      <p:sp>
        <p:nvSpPr>
          <p:cNvPr id="2" name="Date Placeholder 1"/>
          <p:cNvSpPr>
            <a:spLocks noGrp="1"/>
          </p:cNvSpPr>
          <p:nvPr>
            <p:ph type="dt" sz="half" idx="10" hasCustomPrompt="1"/>
          </p:nvPr>
        </p:nvSpPr>
        <p:spPr>
          <a:xfrm>
            <a:off x="838200" y="6356350"/>
            <a:ext cx="2743200" cy="365125"/>
          </a:xfrm>
          <a:prstGeom prst="rect">
            <a:avLst/>
          </a:prstGeom>
        </p:spPr>
        <p:txBody>
          <a:bodyPr/>
          <a:lstStyle/>
          <a:p>
            <a:fld id="{693F2CD9-FC4A-A642-83EE-29CC8235A12F}" type="datetimeFigureOut">
              <a:rPr lang="en-US" smtClean="0"/>
              <a:t>9/17/2018</a:t>
            </a:fld>
            <a:endParaRPr lang="en-US"/>
          </a:p>
        </p:txBody>
      </p:sp>
      <p:sp>
        <p:nvSpPr>
          <p:cNvPr id="6" name="Rectangle 5"/>
          <p:cNvSpPr/>
          <p:nvPr userDrawn="1"/>
        </p:nvSpPr>
        <p:spPr>
          <a:xfrm>
            <a:off x="0" y="0"/>
            <a:ext cx="357254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hasCustomPrompt="1"/>
          </p:nvPr>
        </p:nvSpPr>
        <p:spPr>
          <a:xfrm>
            <a:off x="4100513" y="2400300"/>
            <a:ext cx="7300912" cy="2128838"/>
          </a:xfrm>
        </p:spPr>
        <p:txBody>
          <a:bodyPr/>
          <a:lstStyle>
            <a:lvl1pPr>
              <a:buClr>
                <a:schemeClr val="accent4"/>
              </a:buClr>
              <a:defRPr>
                <a:solidFill>
                  <a:schemeClr val="tx1"/>
                </a:solidFill>
              </a:defRPr>
            </a:lvl1pPr>
            <a:lvl2pPr>
              <a:buClr>
                <a:schemeClr val="accent4"/>
              </a:buClr>
              <a:defRPr>
                <a:solidFill>
                  <a:schemeClr val="tx1"/>
                </a:solidFill>
              </a:defRPr>
            </a:lvl2pPr>
            <a:lvl3pPr>
              <a:buClr>
                <a:schemeClr val="accent4"/>
              </a:buClr>
              <a:defRPr>
                <a:solidFill>
                  <a:schemeClr val="tx1"/>
                </a:solidFill>
              </a:defRPr>
            </a:lvl3pPr>
            <a:lvl4pPr>
              <a:buClr>
                <a:schemeClr val="accent4"/>
              </a:buClr>
              <a:defRPr>
                <a:solidFill>
                  <a:schemeClr val="tx1"/>
                </a:solidFill>
              </a:defRPr>
            </a:lvl4pPr>
            <a:lvl5pPr>
              <a:buClr>
                <a:schemeClr val="accent4"/>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6831929"/>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61" r:id="rId3"/>
    <p:sldLayoutId id="2147483662" r:id="rId4"/>
    <p:sldLayoutId id="2147483649" r:id="rId5"/>
    <p:sldLayoutId id="2147483655" r:id="rId6"/>
    <p:sldLayoutId id="2147483663" r:id="rId7"/>
    <p:sldLayoutId id="2147483664" r:id="rId8"/>
    <p:sldLayoutId id="2147483665" r:id="rId9"/>
    <p:sldLayoutId id="2147483654" r:id="rId10"/>
    <p:sldLayoutId id="2147483666" r:id="rId11"/>
    <p:sldLayoutId id="2147483667" r:id="rId12"/>
    <p:sldLayoutId id="2147483668" r:id="rId13"/>
    <p:sldLayoutId id="2147483681" r:id="rId14"/>
    <p:sldLayoutId id="2147483682" r:id="rId15"/>
    <p:sldLayoutId id="2147483683" r:id="rId16"/>
    <p:sldLayoutId id="2147483684" r:id="rId17"/>
    <p:sldLayoutId id="2147483656" r:id="rId18"/>
    <p:sldLayoutId id="2147483670" r:id="rId19"/>
    <p:sldLayoutId id="2147483669" r:id="rId20"/>
    <p:sldLayoutId id="2147483671" r:id="rId21"/>
    <p:sldLayoutId id="2147483672" r:id="rId22"/>
    <p:sldLayoutId id="2147483673" r:id="rId23"/>
    <p:sldLayoutId id="2147483674" r:id="rId24"/>
    <p:sldLayoutId id="2147483675" r:id="rId25"/>
    <p:sldLayoutId id="2147483677" r:id="rId26"/>
    <p:sldLayoutId id="2147483676" r:id="rId27"/>
    <p:sldLayoutId id="2147483678" r:id="rId28"/>
    <p:sldLayoutId id="2147483679" r:id="rId29"/>
    <p:sldLayoutId id="2147483680" r:id="rId30"/>
    <p:sldLayoutId id="2147483685" r:id="rId31"/>
    <p:sldLayoutId id="2147483686" r:id="rId32"/>
    <p:sldLayoutId id="2147483687" r:id="rId33"/>
    <p:sldLayoutId id="2147483688" r:id="rId34"/>
  </p:sldLayoutIdLst>
  <p:txStyles>
    <p:titleStyle>
      <a:lvl1pPr algn="r" defTabSz="914400" rtl="1"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p:titleStyle>
    <p:bodyStyle>
      <a:lvl1pPr marL="228600" indent="-228600" algn="r" defTabSz="914400" rtl="1" eaLnBrk="1" latinLnBrk="0" hangingPunct="1">
        <a:lnSpc>
          <a:spcPct val="90000"/>
        </a:lnSpc>
        <a:spcBef>
          <a:spcPts val="1000"/>
        </a:spcBef>
        <a:buFont typeface="Arial"/>
        <a:buChar char="•"/>
        <a:defRPr sz="2800" kern="1200">
          <a:solidFill>
            <a:schemeClr val="tx1"/>
          </a:solidFill>
          <a:latin typeface="Helvetica Neue" charset="0"/>
          <a:ea typeface="Helvetica Neue" charset="0"/>
          <a:cs typeface="Helvetica Neue" charset="0"/>
        </a:defRPr>
      </a:lvl1pPr>
      <a:lvl2pPr marL="685800" indent="-228600" algn="r" defTabSz="914400" rtl="1" eaLnBrk="1" latinLnBrk="0" hangingPunct="1">
        <a:lnSpc>
          <a:spcPct val="90000"/>
        </a:lnSpc>
        <a:spcBef>
          <a:spcPts val="500"/>
        </a:spcBef>
        <a:buFont typeface="Arial"/>
        <a:buChar char="•"/>
        <a:defRPr sz="2400" kern="1200">
          <a:solidFill>
            <a:schemeClr val="tx1"/>
          </a:solidFill>
          <a:latin typeface="Helvetica Neue" charset="0"/>
          <a:ea typeface="Helvetica Neue" charset="0"/>
          <a:cs typeface="Helvetica Neue" charset="0"/>
        </a:defRPr>
      </a:lvl2pPr>
      <a:lvl3pPr marL="1143000" indent="-228600" algn="r" defTabSz="914400" rtl="1" eaLnBrk="1" latinLnBrk="0" hangingPunct="1">
        <a:lnSpc>
          <a:spcPct val="90000"/>
        </a:lnSpc>
        <a:spcBef>
          <a:spcPts val="500"/>
        </a:spcBef>
        <a:buFont typeface="Arial"/>
        <a:buChar char="•"/>
        <a:defRPr sz="2000" kern="1200">
          <a:solidFill>
            <a:schemeClr val="tx1"/>
          </a:solidFill>
          <a:latin typeface="Helvetica Neue" charset="0"/>
          <a:ea typeface="Helvetica Neue" charset="0"/>
          <a:cs typeface="Helvetica Neue" charset="0"/>
        </a:defRPr>
      </a:lvl3pPr>
      <a:lvl4pPr marL="1600200" indent="-228600" algn="r" defTabSz="914400" rtl="1"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4pPr>
      <a:lvl5pPr marL="2057400" indent="-228600" algn="r" defTabSz="914400" rtl="1"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5pPr>
      <a:lvl6pPr marL="2514600" indent="-228600" algn="r" defTabSz="914400" rtl="1"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3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g"/><Relationship Id="rId1" Type="http://schemas.openxmlformats.org/officeDocument/2006/relationships/slideLayout" Target="../slideLayouts/slideLayout3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4.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4"/>
          <p:cNvPicPr>
            <a:picLocks noChangeAspect="1"/>
          </p:cNvPicPr>
          <p:nvPr/>
        </p:nvPicPr>
        <p:blipFill rotWithShape="1">
          <a:blip r:embed="rId3" cstate="print">
            <a:extLst>
              <a:ext uri="{28A0092B-C50C-407E-A947-70E740481C1C}">
                <a14:useLocalDpi xmlns:a14="http://schemas.microsoft.com/office/drawing/2010/main" val="0"/>
              </a:ext>
            </a:extLst>
          </a:blip>
          <a:srcRect l="6595" t="13238" r="13892" b="18584"/>
          <a:stretch/>
        </p:blipFill>
        <p:spPr>
          <a:xfrm>
            <a:off x="-2423" y="-120737"/>
            <a:ext cx="12194423" cy="6978737"/>
          </a:xfrm>
          <a:prstGeom prst="rect">
            <a:avLst/>
          </a:prstGeom>
          <a:effectLst/>
        </p:spPr>
      </p:pic>
      <p:sp>
        <p:nvSpPr>
          <p:cNvPr id="3" name="Rectangle 2"/>
          <p:cNvSpPr/>
          <p:nvPr/>
        </p:nvSpPr>
        <p:spPr>
          <a:xfrm>
            <a:off x="-2424" y="-120737"/>
            <a:ext cx="12194423" cy="6978737"/>
          </a:xfrm>
          <a:prstGeom prst="rect">
            <a:avLst/>
          </a:prstGeom>
          <a:solidFill>
            <a:srgbClr val="95CD7A">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1504799" y="1575347"/>
            <a:ext cx="9007201" cy="2884359"/>
          </a:xfrm>
        </p:spPr>
        <p:txBody>
          <a:bodyPr>
            <a:noAutofit/>
          </a:bodyPr>
          <a:lstStyle/>
          <a:p>
            <a:pPr algn="ctr"/>
            <a:r>
              <a:rPr lang="ar-AE" dirty="0">
                <a:latin typeface="Helvetica Neue" panose="02000503000000020004" pitchFamily="2" charset="0"/>
                <a:cs typeface="Arial" panose="020B0604020202020204" pitchFamily="34" charset="0"/>
              </a:rPr>
              <a:t>تدريب التوجيه والإشراف على إدارة حالات حماية الطفل</a:t>
            </a:r>
            <a:r>
              <a:rPr lang="ar-AE" dirty="0">
                <a:latin typeface="Helvetica Neue" panose="02000503000000020004" pitchFamily="2" charset="0"/>
                <a:cs typeface="Arial" panose="020B0604020202020204" pitchFamily="34" charset="0"/>
              </a:rPr>
              <a:t/>
            </a:r>
            <a:br>
              <a:rPr lang="ar-AE" dirty="0">
                <a:latin typeface="Helvetica Neue" panose="02000503000000020004" pitchFamily="2" charset="0"/>
                <a:cs typeface="Arial" panose="020B0604020202020204" pitchFamily="34" charset="0"/>
              </a:rPr>
            </a:br>
            <a:r>
              <a:rPr lang="ar-AE" dirty="0">
                <a:latin typeface="Helvetica Neue" panose="02000503000000020004" pitchFamily="2" charset="0"/>
                <a:cs typeface="Arial" panose="020B0604020202020204" pitchFamily="34" charset="0"/>
              </a:rPr>
              <a:t/>
            </a:r>
            <a:br>
              <a:rPr lang="ar-AE" dirty="0">
                <a:latin typeface="Helvetica Neue" panose="02000503000000020004" pitchFamily="2" charset="0"/>
                <a:cs typeface="Arial" panose="020B0604020202020204" pitchFamily="34" charset="0"/>
              </a:rPr>
            </a:br>
            <a:r>
              <a:rPr lang="ar-AE" sz="2000" dirty="0">
                <a:solidFill>
                  <a:schemeClr val="bg1"/>
                </a:solidFill>
                <a:latin typeface="Helvetica Neue" panose="02000503000000020004" pitchFamily="2" charset="0"/>
                <a:cs typeface="Arial" panose="020B0604020202020204" pitchFamily="34" charset="0"/>
              </a:rPr>
              <a:t>التاريخ</a:t>
            </a:r>
            <a:br>
              <a:rPr lang="ar-AE" sz="2000" dirty="0">
                <a:solidFill>
                  <a:schemeClr val="bg1"/>
                </a:solidFill>
                <a:latin typeface="Helvetica Neue" panose="02000503000000020004" pitchFamily="2" charset="0"/>
                <a:cs typeface="Arial" panose="020B0604020202020204" pitchFamily="34" charset="0"/>
              </a:rPr>
            </a:br>
            <a:r>
              <a:rPr lang="ar-AE" sz="2000" dirty="0">
                <a:solidFill>
                  <a:schemeClr val="bg1"/>
                </a:solidFill>
                <a:latin typeface="Helvetica Neue" panose="02000503000000020004" pitchFamily="2" charset="0"/>
                <a:cs typeface="Arial" panose="020B0604020202020204" pitchFamily="34" charset="0"/>
              </a:rPr>
              <a:t>المكان </a:t>
            </a:r>
          </a:p>
        </p:txBody>
      </p:sp>
      <p:sp>
        <p:nvSpPr>
          <p:cNvPr id="8" name="Rectangle 7"/>
          <p:cNvSpPr/>
          <p:nvPr/>
        </p:nvSpPr>
        <p:spPr>
          <a:xfrm>
            <a:off x="4504211" y="3629025"/>
            <a:ext cx="3176338" cy="144380"/>
          </a:xfrm>
          <a:prstGeom prst="rect">
            <a:avLst/>
          </a:prstGeom>
          <a:solidFill>
            <a:srgbClr val="038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389C6"/>
              </a:solidFill>
            </a:endParaRPr>
          </a:p>
        </p:txBody>
      </p:sp>
      <p:sp>
        <p:nvSpPr>
          <p:cNvPr id="6" name="TextBox 5">
            <a:extLst>
              <a:ext uri="{FF2B5EF4-FFF2-40B4-BE49-F238E27FC236}">
                <a16:creationId xmlns="" xmlns:a16="http://schemas.microsoft.com/office/drawing/2014/main" id="{E265C70D-523A-407F-8EAD-BD4B76D0308C}"/>
              </a:ext>
            </a:extLst>
          </p:cNvPr>
          <p:cNvSpPr txBox="1"/>
          <p:nvPr/>
        </p:nvSpPr>
        <p:spPr>
          <a:xfrm>
            <a:off x="-2424" y="6418384"/>
            <a:ext cx="2656847" cy="307777"/>
          </a:xfrm>
          <a:prstGeom prst="rect">
            <a:avLst/>
          </a:prstGeom>
          <a:noFill/>
        </p:spPr>
        <p:txBody>
          <a:bodyPr wrap="square" rtlCol="0">
            <a:spAutoFit/>
          </a:bodyPr>
          <a:lstStyle/>
          <a:p>
            <a:r>
              <a:rPr lang="ar-AE" sz="1400" i="1" dirty="0">
                <a:solidFill>
                  <a:schemeClr val="bg1"/>
                </a:solidFill>
                <a:latin typeface="Helvetica Neue" panose="02000503000000020004" pitchFamily="2" charset="0"/>
                <a:ea typeface="Helvetica Neue" charset="0"/>
                <a:cs typeface="Arial" panose="020B0604020202020204" pitchFamily="34" charset="0"/>
              </a:rPr>
              <a:t>الصورة: بيتر بيرو / لجنة الإنقاذ الدولية</a:t>
            </a:r>
          </a:p>
        </p:txBody>
      </p:sp>
      <p:pic>
        <p:nvPicPr>
          <p:cNvPr id="9" name="Picture 11">
            <a:extLst>
              <a:ext uri="{FF2B5EF4-FFF2-40B4-BE49-F238E27FC236}">
                <a16:creationId xmlns="" xmlns:a16="http://schemas.microsoft.com/office/drawing/2014/main" id="{6E7538D1-CCA3-A448-80CA-EE61D9F7F6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3760" y="6018682"/>
            <a:ext cx="2375403" cy="658050"/>
          </a:xfrm>
          <a:prstGeom prst="rect">
            <a:avLst/>
          </a:prstGeom>
        </p:spPr>
      </p:pic>
      <p:pic>
        <p:nvPicPr>
          <p:cNvPr id="10" name="Picture 12">
            <a:extLst>
              <a:ext uri="{FF2B5EF4-FFF2-40B4-BE49-F238E27FC236}">
                <a16:creationId xmlns="" xmlns:a16="http://schemas.microsoft.com/office/drawing/2014/main" id="{7A39120C-816D-E04E-B309-775BA92F322E}"/>
              </a:ext>
            </a:extLst>
          </p:cNvPr>
          <p:cNvPicPr>
            <a:picLocks noChangeAspect="1"/>
          </p:cNvPicPr>
          <p:nvPr/>
        </p:nvPicPr>
        <p:blipFill>
          <a:blip r:embed="rId5"/>
          <a:stretch>
            <a:fillRect/>
          </a:stretch>
        </p:blipFill>
        <p:spPr>
          <a:xfrm>
            <a:off x="6895237" y="5985598"/>
            <a:ext cx="2231246" cy="664912"/>
          </a:xfrm>
          <a:prstGeom prst="rect">
            <a:avLst/>
          </a:prstGeom>
        </p:spPr>
      </p:pic>
      <p:sp>
        <p:nvSpPr>
          <p:cNvPr id="2" name="文本框 1"/>
          <p:cNvSpPr txBox="1"/>
          <p:nvPr/>
        </p:nvSpPr>
        <p:spPr>
          <a:xfrm>
            <a:off x="9332007" y="6141385"/>
            <a:ext cx="1854439" cy="553998"/>
          </a:xfrm>
          <a:prstGeom prst="rect">
            <a:avLst/>
          </a:prstGeom>
          <a:noFill/>
        </p:spPr>
        <p:txBody>
          <a:bodyPr wrap="square" rtlCol="0">
            <a:spAutoFit/>
          </a:bodyPr>
          <a:lstStyle/>
          <a:p>
            <a:pPr>
              <a:lnSpc>
                <a:spcPts val="1200"/>
              </a:lnSpc>
            </a:pPr>
            <a:r>
              <a:rPr lang="ar-DZ" altLang="zh-CN" sz="2300" dirty="0">
                <a:solidFill>
                  <a:schemeClr val="bg1"/>
                </a:solidFill>
              </a:rPr>
              <a:t>التحالف</a:t>
            </a:r>
          </a:p>
          <a:p>
            <a:pPr>
              <a:lnSpc>
                <a:spcPts val="1200"/>
              </a:lnSpc>
            </a:pPr>
            <a:r>
              <a:rPr lang="ar-DZ" altLang="zh-CN" sz="1200" dirty="0">
                <a:solidFill>
                  <a:schemeClr val="bg1"/>
                </a:solidFill>
              </a:rPr>
              <a:t>من أجل حماية الأطفال في العمل الإنساني</a:t>
            </a:r>
          </a:p>
        </p:txBody>
      </p:sp>
    </p:spTree>
    <p:extLst>
      <p:ext uri="{BB962C8B-B14F-4D97-AF65-F5344CB8AC3E}">
        <p14:creationId xmlns:p14="http://schemas.microsoft.com/office/powerpoint/2010/main" val="28048799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95C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199630" y="1722436"/>
            <a:ext cx="5992370" cy="1325563"/>
          </a:xfrm>
        </p:spPr>
        <p:txBody>
          <a:bodyPr>
            <a:normAutofit/>
          </a:bodyPr>
          <a:lstStyle/>
          <a:p>
            <a:pPr algn="ctr"/>
            <a:r>
              <a:rPr lang="ar-AE" sz="3600" b="1">
                <a:solidFill>
                  <a:schemeClr val="bg1"/>
                </a:solidFill>
                <a:latin typeface="Arial" panose="020B0604020202020204" pitchFamily="34" charset="0"/>
                <a:cs typeface="Arial" panose="020B0604020202020204" pitchFamily="34" charset="0"/>
              </a:rPr>
              <a:t>الخدمة</a:t>
            </a:r>
          </a:p>
        </p:txBody>
      </p:sp>
      <p:sp>
        <p:nvSpPr>
          <p:cNvPr id="3" name="Content Placeholder 2"/>
          <p:cNvSpPr>
            <a:spLocks noGrp="1"/>
          </p:cNvSpPr>
          <p:nvPr>
            <p:ph idx="1"/>
          </p:nvPr>
        </p:nvSpPr>
        <p:spPr>
          <a:xfrm>
            <a:off x="6079066" y="3371584"/>
            <a:ext cx="6112934" cy="3128963"/>
          </a:xfrm>
        </p:spPr>
        <p:txBody>
          <a:bodyPr>
            <a:normAutofit/>
          </a:bodyPr>
          <a:lstStyle/>
          <a:p>
            <a:pPr marL="0" indent="0" algn="ctr">
              <a:buNone/>
            </a:pPr>
            <a:r>
              <a:rPr lang="ar-AE" sz="2400" dirty="0">
                <a:solidFill>
                  <a:schemeClr val="bg1"/>
                </a:solidFill>
                <a:latin typeface="Arial" panose="020B0604020202020204" pitchFamily="34" charset="0"/>
                <a:cs typeface="Arial" panose="020B0604020202020204" pitchFamily="34" charset="0"/>
              </a:rPr>
              <a:t> أماكن تناول الغداء والاستراحة</a:t>
            </a:r>
          </a:p>
          <a:p>
            <a:pPr marL="0" indent="0" algn="ctr">
              <a:buNone/>
            </a:pPr>
            <a:r>
              <a:rPr lang="ar-AE" sz="2400" dirty="0">
                <a:solidFill>
                  <a:schemeClr val="bg1"/>
                </a:solidFill>
                <a:latin typeface="Arial" panose="020B0604020202020204" pitchFamily="34" charset="0"/>
                <a:cs typeface="Arial" panose="020B0604020202020204" pitchFamily="34" charset="0"/>
              </a:rPr>
              <a:t> دورات المياه</a:t>
            </a:r>
          </a:p>
          <a:p>
            <a:pPr marL="0" indent="0" algn="ctr">
              <a:buNone/>
            </a:pPr>
            <a:r>
              <a:rPr lang="ar-AE" sz="2400" dirty="0">
                <a:solidFill>
                  <a:schemeClr val="bg1"/>
                </a:solidFill>
                <a:latin typeface="Arial" panose="020B0604020202020204" pitchFamily="34" charset="0"/>
                <a:cs typeface="Arial" panose="020B0604020202020204" pitchFamily="34" charset="0"/>
              </a:rPr>
              <a:t> الهواتف وأجهزة الكمبيوتر والمكالمات الضرورية</a:t>
            </a:r>
          </a:p>
        </p:txBody>
      </p:sp>
      <p:sp>
        <p:nvSpPr>
          <p:cNvPr id="5" name="Rectangle 4"/>
          <p:cNvSpPr/>
          <p:nvPr/>
        </p:nvSpPr>
        <p:spPr>
          <a:xfrm>
            <a:off x="7547364" y="2869751"/>
            <a:ext cx="3176338" cy="144380"/>
          </a:xfrm>
          <a:prstGeom prst="rect">
            <a:avLst/>
          </a:prstGeom>
          <a:solidFill>
            <a:srgbClr val="038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389C6"/>
              </a:solidFill>
            </a:endParaRPr>
          </a:p>
        </p:txBody>
      </p:sp>
      <p:pic>
        <p:nvPicPr>
          <p:cNvPr id="7" name="Picture 6"/>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l="4826" t="-2842" r="4826" b="9031"/>
          <a:stretch/>
        </p:blipFill>
        <p:spPr>
          <a:xfrm>
            <a:off x="0" y="-993776"/>
            <a:ext cx="6199631" cy="7851776"/>
          </a:xfrm>
          <a:prstGeom prst="rect">
            <a:avLst/>
          </a:prstGeom>
        </p:spPr>
      </p:pic>
    </p:spTree>
    <p:extLst>
      <p:ext uri="{BB962C8B-B14F-4D97-AF65-F5344CB8AC3E}">
        <p14:creationId xmlns:p14="http://schemas.microsoft.com/office/powerpoint/2010/main" val="4913418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30622" t="-2" r="34585"/>
          <a:stretch/>
        </p:blipFill>
        <p:spPr>
          <a:xfrm>
            <a:off x="7949784" y="14990"/>
            <a:ext cx="4242216" cy="6858000"/>
          </a:xfrm>
          <a:prstGeom prst="rect">
            <a:avLst/>
          </a:prstGeom>
        </p:spPr>
      </p:pic>
      <p:cxnSp>
        <p:nvCxnSpPr>
          <p:cNvPr id="10" name="Straight Connector 9"/>
          <p:cNvCxnSpPr/>
          <p:nvPr/>
        </p:nvCxnSpPr>
        <p:spPr>
          <a:xfrm>
            <a:off x="-1914" y="6016980"/>
            <a:ext cx="7454860" cy="0"/>
          </a:xfrm>
          <a:prstGeom prst="line">
            <a:avLst/>
          </a:prstGeom>
          <a:ln>
            <a:solidFill>
              <a:srgbClr val="405E79"/>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876037" y="4799970"/>
            <a:ext cx="2118537" cy="892552"/>
          </a:xfrm>
          <a:prstGeom prst="rect">
            <a:avLst/>
          </a:prstGeom>
          <a:noFill/>
        </p:spPr>
        <p:txBody>
          <a:bodyPr wrap="square" rtlCol="0">
            <a:spAutoFit/>
          </a:bodyPr>
          <a:lstStyle/>
          <a:p>
            <a:r>
              <a:rPr lang="ar-DZ" sz="2400" b="1" dirty="0">
                <a:solidFill>
                  <a:srgbClr val="405E79"/>
                </a:solidFill>
                <a:latin typeface="Arial" panose="020B0604020202020204" pitchFamily="34" charset="0"/>
                <a:ea typeface="Helvetica Neue" charset="0"/>
                <a:cs typeface="Arial" panose="020B0604020202020204" pitchFamily="34" charset="0"/>
              </a:rPr>
              <a:t>التحالف</a:t>
            </a:r>
            <a:endParaRPr lang="en-US" sz="2400" b="1" dirty="0">
              <a:solidFill>
                <a:srgbClr val="405E79"/>
              </a:solidFill>
              <a:latin typeface="Arial" panose="020B0604020202020204" pitchFamily="34" charset="0"/>
              <a:ea typeface="Helvetica Neue" charset="0"/>
              <a:cs typeface="Arial" panose="020B0604020202020204" pitchFamily="34" charset="0"/>
            </a:endParaRPr>
          </a:p>
          <a:p>
            <a:r>
              <a:rPr lang="ar-DZ" sz="1400" b="1" dirty="0">
                <a:solidFill>
                  <a:srgbClr val="405E79"/>
                </a:solidFill>
                <a:latin typeface="Arial" panose="020B0604020202020204" pitchFamily="34" charset="0"/>
                <a:ea typeface="Helvetica Neue" charset="0"/>
                <a:cs typeface="Arial" panose="020B0604020202020204" pitchFamily="34" charset="0"/>
              </a:rPr>
              <a:t>من أجل حماية الأطفال في العمل الإنساني</a:t>
            </a:r>
            <a:endParaRPr lang="en-US" sz="1400" b="1" dirty="0">
              <a:solidFill>
                <a:srgbClr val="405E79"/>
              </a:solidFill>
              <a:latin typeface="Arial" panose="020B0604020202020204" pitchFamily="34" charset="0"/>
              <a:ea typeface="Helvetica Neue" charset="0"/>
              <a:cs typeface="Arial" panose="020B0604020202020204" pitchFamily="34" charset="0"/>
            </a:endParaRPr>
          </a:p>
        </p:txBody>
      </p:sp>
      <p:pic>
        <p:nvPicPr>
          <p:cNvPr id="8" name="Picture 4"/>
          <p:cNvPicPr/>
          <p:nvPr/>
        </p:nvPicPr>
        <p:blipFill>
          <a:blip r:embed="rId3" cstate="print">
            <a:extLst>
              <a:ext uri="{28A0092B-C50C-407E-A947-70E740481C1C}">
                <a14:useLocalDpi xmlns:a14="http://schemas.microsoft.com/office/drawing/2010/main"/>
              </a:ext>
            </a:extLst>
          </a:blip>
          <a:stretch>
            <a:fillRect/>
          </a:stretch>
        </p:blipFill>
        <p:spPr>
          <a:xfrm>
            <a:off x="6148535" y="4747846"/>
            <a:ext cx="1072661" cy="1055078"/>
          </a:xfrm>
          <a:prstGeom prst="rect">
            <a:avLst/>
          </a:prstGeom>
        </p:spPr>
      </p:pic>
      <p:pic>
        <p:nvPicPr>
          <p:cNvPr id="11" name="Picture 10" descr="https://lh3.googleusercontent.com/QPo5Epuxx0w-qi65w7bM5AcgqkiJsdJI_IlCDwAcug5Z3ASpnPlre8EK_6J1cpoq84Kl1dqhbiHwD1h7emuToLMCV5h0MZAJpGZnVLHFul6r3lH_WxCcmo6cgLerwv_XQ_bL-EdKjg">
            <a:extLst>
              <a:ext uri="{FF2B5EF4-FFF2-40B4-BE49-F238E27FC236}">
                <a16:creationId xmlns="" xmlns:a16="http://schemas.microsoft.com/office/drawing/2014/main" id="{ABF78664-503F-EA45-A7D8-E210626DD6C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40" y="4448609"/>
            <a:ext cx="4032738" cy="156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1487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p:nvPr/>
        </p:nvSpPr>
        <p:spPr>
          <a:xfrm>
            <a:off x="0" y="0"/>
            <a:ext cx="12192000" cy="1940767"/>
          </a:xfrm>
          <a:prstGeom prst="rect">
            <a:avLst/>
          </a:prstGeom>
          <a:solidFill>
            <a:srgbClr val="95C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4"/>
          <p:cNvGrpSpPr/>
          <p:nvPr/>
        </p:nvGrpSpPr>
        <p:grpSpPr>
          <a:xfrm>
            <a:off x="-1" y="62942"/>
            <a:ext cx="12192001" cy="1814882"/>
            <a:chOff x="-1" y="5043120"/>
            <a:chExt cx="12192001" cy="1814882"/>
          </a:xfrm>
        </p:grpSpPr>
        <p:pic>
          <p:nvPicPr>
            <p:cNvPr id="18" name="Picture 5"/>
            <p:cNvPicPr>
              <a:picLocks noChangeAspect="1"/>
            </p:cNvPicPr>
            <p:nvPr/>
          </p:nvPicPr>
          <p:blipFill rotWithShape="1">
            <a:blip r:embed="rId3" cstate="print">
              <a:alphaModFix amt="20000"/>
              <a:extLst>
                <a:ext uri="{28A0092B-C50C-407E-A947-70E740481C1C}">
                  <a14:useLocalDpi xmlns:a14="http://schemas.microsoft.com/office/drawing/2010/main"/>
                </a:ext>
              </a:extLst>
            </a:blip>
            <a:srcRect/>
            <a:stretch/>
          </p:blipFill>
          <p:spPr>
            <a:xfrm rot="5400000">
              <a:off x="2349106" y="2694014"/>
              <a:ext cx="1814881" cy="6513095"/>
            </a:xfrm>
            <a:prstGeom prst="rect">
              <a:avLst/>
            </a:prstGeom>
          </p:spPr>
        </p:pic>
        <p:pic>
          <p:nvPicPr>
            <p:cNvPr id="20" name="Picture 6"/>
            <p:cNvPicPr>
              <a:picLocks noChangeAspect="1"/>
            </p:cNvPicPr>
            <p:nvPr/>
          </p:nvPicPr>
          <p:blipFill rotWithShape="1">
            <a:blip r:embed="rId4" cstate="print">
              <a:alphaModFix amt="20000"/>
              <a:extLst>
                <a:ext uri="{28A0092B-C50C-407E-A947-70E740481C1C}">
                  <a14:useLocalDpi xmlns:a14="http://schemas.microsoft.com/office/drawing/2010/main"/>
                </a:ext>
              </a:extLst>
            </a:blip>
            <a:srcRect/>
            <a:stretch/>
          </p:blipFill>
          <p:spPr>
            <a:xfrm rot="5400000">
              <a:off x="8435259" y="3077813"/>
              <a:ext cx="1791434" cy="5722048"/>
            </a:xfrm>
            <a:prstGeom prst="rect">
              <a:avLst/>
            </a:prstGeom>
          </p:spPr>
        </p:pic>
      </p:grpSp>
      <p:sp>
        <p:nvSpPr>
          <p:cNvPr id="21" name="Title 1"/>
          <p:cNvSpPr>
            <a:spLocks noGrp="1"/>
          </p:cNvSpPr>
          <p:nvPr>
            <p:ph type="title"/>
          </p:nvPr>
        </p:nvSpPr>
        <p:spPr>
          <a:xfrm>
            <a:off x="-2" y="295877"/>
            <a:ext cx="12192000" cy="1325563"/>
          </a:xfrm>
        </p:spPr>
        <p:txBody>
          <a:bodyPr>
            <a:normAutofit/>
          </a:bodyPr>
          <a:lstStyle/>
          <a:p>
            <a:pPr algn="ctr" rtl="1"/>
            <a:r>
              <a:rPr lang="ar-EG" sz="3600" b="1" dirty="0">
                <a:solidFill>
                  <a:srgbClr val="0389C6"/>
                </a:solidFill>
                <a:latin typeface="Arial" panose="020B0604020202020204" pitchFamily="34" charset="0"/>
                <a:cs typeface="Arial" panose="020B0604020202020204" pitchFamily="34" charset="0"/>
              </a:rPr>
              <a:t> فرقة عمل إدارة الحالة</a:t>
            </a:r>
          </a:p>
        </p:txBody>
      </p:sp>
      <p:sp>
        <p:nvSpPr>
          <p:cNvPr id="22" name="Rectangle 7"/>
          <p:cNvSpPr/>
          <p:nvPr/>
        </p:nvSpPr>
        <p:spPr>
          <a:xfrm>
            <a:off x="3077280" y="2236645"/>
            <a:ext cx="8513885" cy="2271391"/>
          </a:xfrm>
          <a:prstGeom prst="rect">
            <a:avLst/>
          </a:prstGeom>
        </p:spPr>
        <p:txBody>
          <a:bodyPr wrap="square">
            <a:spAutoFit/>
          </a:bodyPr>
          <a:lstStyle/>
          <a:p>
            <a:pPr marL="285750" indent="-285750">
              <a:lnSpc>
                <a:spcPct val="120000"/>
              </a:lnSpc>
              <a:buClr>
                <a:srgbClr val="70995C"/>
              </a:buClr>
              <a:buFont typeface="Wingdings" panose="05000000000000000000" pitchFamily="2" charset="2"/>
              <a:buChar char="§"/>
            </a:pPr>
            <a:r>
              <a:rPr lang="ar-EG" sz="2000" dirty="0">
                <a:solidFill>
                  <a:schemeClr val="bg1">
                    <a:lumMod val="50000"/>
                  </a:schemeClr>
                </a:solidFill>
                <a:latin typeface="Helvetica Neue"/>
              </a:rPr>
              <a:t>تم إنشاؤها ضمن </a:t>
            </a:r>
            <a:r>
              <a:rPr lang="en-GB" altLang="zh-CN" sz="2000" dirty="0">
                <a:solidFill>
                  <a:schemeClr val="bg1">
                    <a:lumMod val="50000"/>
                  </a:schemeClr>
                </a:solidFill>
                <a:latin typeface="Helvetica Neue"/>
              </a:rPr>
              <a:t>) </a:t>
            </a:r>
            <a:r>
              <a:rPr lang="en-GB" sz="2000" dirty="0">
                <a:solidFill>
                  <a:schemeClr val="bg1">
                    <a:lumMod val="50000"/>
                  </a:schemeClr>
                </a:solidFill>
                <a:latin typeface="Helvetica Neue"/>
              </a:rPr>
              <a:t>CPWG </a:t>
            </a:r>
            <a:r>
              <a:rPr lang="ar-EG" sz="2000" dirty="0">
                <a:solidFill>
                  <a:schemeClr val="bg1">
                    <a:lumMod val="50000"/>
                  </a:schemeClr>
                </a:solidFill>
                <a:latin typeface="Helvetica Neue"/>
              </a:rPr>
              <a:t>الفريق العامل المعني بحماية الأطفال) في 2012 </a:t>
            </a:r>
            <a:r>
              <a:rPr lang="ar-EG" sz="2000" dirty="0">
                <a:solidFill>
                  <a:schemeClr val="bg1">
                    <a:lumMod val="50000"/>
                  </a:schemeClr>
                </a:solidFill>
                <a:latin typeface="Helvetica Neue"/>
              </a:rPr>
              <a:t>بالتزامن مع </a:t>
            </a:r>
            <a:r>
              <a:rPr lang="ar-EG" sz="2000" dirty="0" smtClean="0">
                <a:solidFill>
                  <a:schemeClr val="bg1">
                    <a:lumMod val="50000"/>
                  </a:schemeClr>
                </a:solidFill>
                <a:latin typeface="Helvetica Neue"/>
              </a:rPr>
              <a:t>وضع</a:t>
            </a:r>
            <a:r>
              <a:rPr lang="ar-SA" sz="2000" dirty="0" smtClean="0">
                <a:solidFill>
                  <a:schemeClr val="bg1">
                    <a:lumMod val="50000"/>
                  </a:schemeClr>
                </a:solidFill>
                <a:latin typeface="Helvetica Neue"/>
              </a:rPr>
              <a:t> </a:t>
            </a:r>
            <a:r>
              <a:rPr lang="ar-EG" sz="2000" dirty="0" smtClean="0">
                <a:solidFill>
                  <a:schemeClr val="bg1">
                    <a:lumMod val="50000"/>
                  </a:schemeClr>
                </a:solidFill>
                <a:latin typeface="Helvetica Neue"/>
              </a:rPr>
              <a:t>المعايير </a:t>
            </a:r>
            <a:r>
              <a:rPr lang="ar-EG" sz="2000" dirty="0">
                <a:solidFill>
                  <a:schemeClr val="bg1">
                    <a:lumMod val="50000"/>
                  </a:schemeClr>
                </a:solidFill>
                <a:latin typeface="Helvetica Neue"/>
              </a:rPr>
              <a:t>الدنيا لحماية الأطفال </a:t>
            </a:r>
            <a:r>
              <a:rPr lang="en-US" sz="2000" dirty="0">
                <a:solidFill>
                  <a:schemeClr val="bg1">
                    <a:lumMod val="50000"/>
                  </a:schemeClr>
                </a:solidFill>
                <a:latin typeface="Helvetica Neue"/>
              </a:rPr>
              <a:t>(</a:t>
            </a:r>
            <a:r>
              <a:rPr lang="en-GB" sz="2000" dirty="0">
                <a:solidFill>
                  <a:schemeClr val="bg1">
                    <a:lumMod val="50000"/>
                  </a:schemeClr>
                </a:solidFill>
                <a:latin typeface="Helvetica Neue"/>
              </a:rPr>
              <a:t>CPMS)</a:t>
            </a:r>
          </a:p>
          <a:p>
            <a:pPr marL="285750" indent="-285750" algn="r" rtl="1">
              <a:lnSpc>
                <a:spcPct val="120000"/>
              </a:lnSpc>
              <a:buClr>
                <a:srgbClr val="70995C"/>
              </a:buClr>
              <a:buFont typeface="Wingdings" panose="05000000000000000000" pitchFamily="2" charset="2"/>
              <a:buChar char="§"/>
            </a:pPr>
            <a:r>
              <a:rPr lang="ar-EG" sz="2000" dirty="0">
                <a:solidFill>
                  <a:schemeClr val="bg1">
                    <a:lumMod val="50000"/>
                  </a:schemeClr>
                </a:solidFill>
                <a:latin typeface="Helvetica Neue"/>
              </a:rPr>
              <a:t>وهي تعمل منذ عام 2016، ضمن "التحالف من أجل حماية الطفل في العمل الإنساني"</a:t>
            </a:r>
          </a:p>
          <a:p>
            <a:pPr marL="285750" indent="-285750" algn="r" rtl="1">
              <a:lnSpc>
                <a:spcPct val="120000"/>
              </a:lnSpc>
              <a:buClr>
                <a:srgbClr val="70995C"/>
              </a:buClr>
              <a:buFont typeface="Wingdings" panose="05000000000000000000" pitchFamily="2" charset="2"/>
              <a:buChar char="§"/>
            </a:pPr>
            <a:endParaRPr lang="en-GB" sz="2000" dirty="0">
              <a:solidFill>
                <a:schemeClr val="bg1">
                  <a:lumMod val="50000"/>
                </a:schemeClr>
              </a:solidFill>
              <a:latin typeface="Helvetica Neue"/>
            </a:endParaRPr>
          </a:p>
          <a:p>
            <a:pPr algn="r" rtl="1">
              <a:lnSpc>
                <a:spcPct val="120000"/>
              </a:lnSpc>
              <a:buClr>
                <a:srgbClr val="70995C"/>
              </a:buClr>
            </a:pPr>
            <a:r>
              <a:rPr lang="ar-EG" sz="2000" b="1" dirty="0">
                <a:solidFill>
                  <a:srgbClr val="0070C0"/>
                </a:solidFill>
                <a:latin typeface="Helvetica Neue"/>
              </a:rPr>
              <a:t>الأعضاء</a:t>
            </a:r>
          </a:p>
          <a:p>
            <a:pPr algn="r" rtl="1">
              <a:lnSpc>
                <a:spcPct val="120000"/>
              </a:lnSpc>
              <a:buClr>
                <a:srgbClr val="70995C"/>
              </a:buClr>
            </a:pPr>
            <a:endParaRPr lang="en-GB" dirty="0">
              <a:solidFill>
                <a:schemeClr val="bg1">
                  <a:lumMod val="50000"/>
                </a:schemeClr>
              </a:solidFill>
              <a:latin typeface="Helvetica Neue"/>
            </a:endParaRPr>
          </a:p>
        </p:txBody>
      </p:sp>
      <p:sp>
        <p:nvSpPr>
          <p:cNvPr id="23" name="Rectangle 8"/>
          <p:cNvSpPr/>
          <p:nvPr/>
        </p:nvSpPr>
        <p:spPr>
          <a:xfrm>
            <a:off x="2964446" y="4180344"/>
            <a:ext cx="8739554" cy="3046988"/>
          </a:xfrm>
          <a:prstGeom prst="rect">
            <a:avLst/>
          </a:prstGeom>
        </p:spPr>
        <p:txBody>
          <a:bodyPr wrap="square" numCol="2">
            <a:spAutoFit/>
          </a:bodyPr>
          <a:lstStyle/>
          <a:p>
            <a:pPr marL="800100" lvl="1" indent="-342900" algn="r" rtl="1">
              <a:lnSpc>
                <a:spcPct val="120000"/>
              </a:lnSpc>
              <a:buFont typeface="Arial" panose="020B0604020202020204" pitchFamily="34" charset="0"/>
              <a:buChar char="•"/>
            </a:pPr>
            <a:r>
              <a:rPr lang="ar-EG" sz="2000" dirty="0">
                <a:solidFill>
                  <a:schemeClr val="bg1">
                    <a:lumMod val="50000"/>
                  </a:schemeClr>
                </a:solidFill>
                <a:latin typeface="Helvetica Neue"/>
              </a:rPr>
              <a:t>منطقة عمل حماية الطفل </a:t>
            </a:r>
            <a:r>
              <a:rPr lang="fr-CH" sz="2000" dirty="0">
                <a:solidFill>
                  <a:schemeClr val="bg1">
                    <a:lumMod val="50000"/>
                  </a:schemeClr>
                </a:solidFill>
                <a:latin typeface="Helvetica Neue"/>
              </a:rPr>
              <a:t>CP AOR</a:t>
            </a:r>
          </a:p>
          <a:p>
            <a:pPr marL="800100" lvl="1" indent="-342900" algn="r" rtl="1">
              <a:lnSpc>
                <a:spcPct val="120000"/>
              </a:lnSpc>
              <a:buFont typeface="Arial" panose="020B0604020202020204" pitchFamily="34" charset="0"/>
              <a:buChar char="•"/>
            </a:pPr>
            <a:r>
              <a:rPr lang="ar-EG" sz="2000" dirty="0">
                <a:solidFill>
                  <a:schemeClr val="bg1">
                    <a:lumMod val="50000"/>
                  </a:schemeClr>
                </a:solidFill>
                <a:latin typeface="Helvetica Neue"/>
              </a:rPr>
              <a:t>لجنة توجيه نظام إدارة معلومات </a:t>
            </a:r>
            <a:r>
              <a:rPr lang="en-US" sz="2000" dirty="0">
                <a:solidFill>
                  <a:schemeClr val="bg1">
                    <a:lumMod val="50000"/>
                  </a:schemeClr>
                </a:solidFill>
                <a:latin typeface="Helvetica Neue"/>
              </a:rPr>
              <a:t/>
            </a:r>
            <a:br>
              <a:rPr lang="en-US" sz="2000" dirty="0">
                <a:solidFill>
                  <a:schemeClr val="bg1">
                    <a:lumMod val="50000"/>
                  </a:schemeClr>
                </a:solidFill>
                <a:latin typeface="Helvetica Neue"/>
              </a:rPr>
            </a:br>
            <a:r>
              <a:rPr lang="ar-EG" sz="2000" dirty="0">
                <a:solidFill>
                  <a:schemeClr val="bg1">
                    <a:lumMod val="50000"/>
                  </a:schemeClr>
                </a:solidFill>
                <a:latin typeface="Helvetica Neue"/>
              </a:rPr>
              <a:t>حماية الطفل</a:t>
            </a:r>
          </a:p>
          <a:p>
            <a:pPr marL="800100" lvl="1" indent="-342900" algn="r" rtl="1">
              <a:lnSpc>
                <a:spcPct val="120000"/>
              </a:lnSpc>
              <a:buFont typeface="Arial" panose="020B0604020202020204" pitchFamily="34" charset="0"/>
              <a:buChar char="•"/>
            </a:pPr>
            <a:r>
              <a:rPr lang="ar-EG" sz="2000" dirty="0">
                <a:solidFill>
                  <a:schemeClr val="bg1">
                    <a:lumMod val="50000"/>
                  </a:schemeClr>
                </a:solidFill>
                <a:latin typeface="Helvetica Neue"/>
              </a:rPr>
              <a:t>لجنة الإنقاذ الدوليّة (الجهة الرئيسة)</a:t>
            </a:r>
          </a:p>
          <a:p>
            <a:pPr marL="800100" lvl="1" indent="-342900" algn="r" rtl="1">
              <a:lnSpc>
                <a:spcPct val="120000"/>
              </a:lnSpc>
              <a:buFont typeface="Arial" panose="020B0604020202020204" pitchFamily="34" charset="0"/>
              <a:buChar char="•"/>
            </a:pPr>
            <a:r>
              <a:rPr lang="ar-EG" sz="2000" dirty="0">
                <a:solidFill>
                  <a:schemeClr val="bg1">
                    <a:lumMod val="50000"/>
                  </a:schemeClr>
                </a:solidFill>
                <a:latin typeface="Helvetica Neue"/>
              </a:rPr>
              <a:t>منظمة </a:t>
            </a:r>
            <a:r>
              <a:rPr lang="fr-CH" sz="2000" dirty="0">
                <a:solidFill>
                  <a:schemeClr val="bg1">
                    <a:lumMod val="50000"/>
                  </a:schemeClr>
                </a:solidFill>
                <a:latin typeface="Helvetica Neue"/>
              </a:rPr>
              <a:t>Plan </a:t>
            </a:r>
            <a:r>
              <a:rPr lang="ar-SY" sz="2000" dirty="0">
                <a:solidFill>
                  <a:schemeClr val="bg1">
                    <a:lumMod val="50000"/>
                  </a:schemeClr>
                </a:solidFill>
                <a:latin typeface="Helvetica Neue"/>
              </a:rPr>
              <a:t> </a:t>
            </a:r>
            <a:r>
              <a:rPr lang="ar-EG" sz="2000" dirty="0">
                <a:solidFill>
                  <a:schemeClr val="bg1">
                    <a:lumMod val="50000"/>
                  </a:schemeClr>
                </a:solidFill>
                <a:latin typeface="Helvetica Neue"/>
              </a:rPr>
              <a:t>الدولية</a:t>
            </a:r>
          </a:p>
          <a:p>
            <a:pPr marL="800100" lvl="1" indent="-342900" algn="r" rtl="1">
              <a:lnSpc>
                <a:spcPct val="120000"/>
              </a:lnSpc>
              <a:buFont typeface="Arial" panose="020B0604020202020204" pitchFamily="34" charset="0"/>
              <a:buChar char="•"/>
            </a:pPr>
            <a:endParaRPr lang="ar-EG" sz="2000" dirty="0">
              <a:solidFill>
                <a:schemeClr val="bg1">
                  <a:lumMod val="50000"/>
                </a:schemeClr>
              </a:solidFill>
              <a:latin typeface="Helvetica Neue"/>
            </a:endParaRPr>
          </a:p>
          <a:p>
            <a:pPr marL="800100" lvl="1" indent="-342900" algn="r" rtl="1">
              <a:lnSpc>
                <a:spcPct val="120000"/>
              </a:lnSpc>
              <a:buFont typeface="Arial" panose="020B0604020202020204" pitchFamily="34" charset="0"/>
              <a:buChar char="•"/>
            </a:pPr>
            <a:endParaRPr lang="ar-EG" sz="2000" dirty="0">
              <a:solidFill>
                <a:schemeClr val="bg1">
                  <a:lumMod val="50000"/>
                </a:schemeClr>
              </a:solidFill>
              <a:latin typeface="Helvetica Neue"/>
            </a:endParaRPr>
          </a:p>
          <a:p>
            <a:pPr marL="800100" lvl="1" indent="-342900" algn="r" rtl="1">
              <a:lnSpc>
                <a:spcPct val="120000"/>
              </a:lnSpc>
              <a:buFont typeface="Arial" panose="020B0604020202020204" pitchFamily="34" charset="0"/>
              <a:buChar char="•"/>
            </a:pPr>
            <a:endParaRPr lang="ar-EG" sz="2000" dirty="0">
              <a:solidFill>
                <a:schemeClr val="bg1">
                  <a:lumMod val="50000"/>
                </a:schemeClr>
              </a:solidFill>
              <a:latin typeface="Helvetica Neue"/>
            </a:endParaRPr>
          </a:p>
          <a:p>
            <a:pPr marL="800100" lvl="1" indent="-342900" algn="r" rtl="1">
              <a:lnSpc>
                <a:spcPct val="120000"/>
              </a:lnSpc>
              <a:buFont typeface="Arial" panose="020B0604020202020204" pitchFamily="34" charset="0"/>
              <a:buChar char="•"/>
            </a:pPr>
            <a:r>
              <a:rPr lang="ar-EG" sz="2000" dirty="0">
                <a:solidFill>
                  <a:schemeClr val="bg1">
                    <a:lumMod val="50000"/>
                  </a:schemeClr>
                </a:solidFill>
                <a:latin typeface="Helvetica Neue"/>
              </a:rPr>
              <a:t>منظمة إنقاذ الطفولة</a:t>
            </a:r>
          </a:p>
          <a:p>
            <a:pPr marL="800100" lvl="1" indent="-342900" algn="r" rtl="1">
              <a:lnSpc>
                <a:spcPct val="120000"/>
              </a:lnSpc>
              <a:buFont typeface="Arial" panose="020B0604020202020204" pitchFamily="34" charset="0"/>
              <a:buChar char="•"/>
            </a:pPr>
            <a:r>
              <a:rPr lang="ar-EG" sz="2000" dirty="0">
                <a:solidFill>
                  <a:schemeClr val="bg1">
                    <a:lumMod val="50000"/>
                  </a:schemeClr>
                </a:solidFill>
                <a:latin typeface="Helvetica Neue"/>
              </a:rPr>
              <a:t>منظمة أرض الإنسان </a:t>
            </a:r>
            <a:r>
              <a:rPr lang="en-US" sz="2000" dirty="0">
                <a:solidFill>
                  <a:schemeClr val="bg1">
                    <a:lumMod val="50000"/>
                  </a:schemeClr>
                </a:solidFill>
                <a:latin typeface="Helvetica Neue"/>
              </a:rPr>
              <a:t/>
            </a:r>
            <a:br>
              <a:rPr lang="en-US" sz="2000" dirty="0">
                <a:solidFill>
                  <a:schemeClr val="bg1">
                    <a:lumMod val="50000"/>
                  </a:schemeClr>
                </a:solidFill>
                <a:latin typeface="Helvetica Neue"/>
              </a:rPr>
            </a:br>
            <a:r>
              <a:rPr lang="fr-CH" sz="2000" dirty="0">
                <a:solidFill>
                  <a:schemeClr val="bg1">
                    <a:lumMod val="50000"/>
                  </a:schemeClr>
                </a:solidFill>
                <a:latin typeface="Helvetica Neue"/>
              </a:rPr>
              <a:t>Terre des hommes</a:t>
            </a:r>
          </a:p>
          <a:p>
            <a:pPr marL="800100" lvl="1" indent="-342900" algn="r" rtl="1">
              <a:lnSpc>
                <a:spcPct val="120000"/>
              </a:lnSpc>
              <a:buFont typeface="Arial" panose="020B0604020202020204" pitchFamily="34" charset="0"/>
              <a:buChar char="•"/>
            </a:pPr>
            <a:r>
              <a:rPr lang="ar-EG" sz="2000" dirty="0">
                <a:solidFill>
                  <a:schemeClr val="bg1">
                    <a:lumMod val="50000"/>
                  </a:schemeClr>
                </a:solidFill>
                <a:latin typeface="Helvetica Neue"/>
              </a:rPr>
              <a:t>اليونيسيف</a:t>
            </a:r>
          </a:p>
          <a:p>
            <a:pPr marL="800100" lvl="1" indent="-342900" algn="r" rtl="1">
              <a:lnSpc>
                <a:spcPct val="120000"/>
              </a:lnSpc>
              <a:buFont typeface="Arial" panose="020B0604020202020204" pitchFamily="34" charset="0"/>
              <a:buChar char="•"/>
            </a:pPr>
            <a:r>
              <a:rPr lang="ar-EG" sz="2000" dirty="0">
                <a:solidFill>
                  <a:schemeClr val="bg1">
                    <a:lumMod val="50000"/>
                  </a:schemeClr>
                </a:solidFill>
                <a:latin typeface="Helvetica Neue"/>
              </a:rPr>
              <a:t>المفوضية السامية للأمم المتحدة </a:t>
            </a:r>
            <a:r>
              <a:rPr lang="en-US" sz="2000" dirty="0">
                <a:solidFill>
                  <a:schemeClr val="bg1">
                    <a:lumMod val="50000"/>
                  </a:schemeClr>
                </a:solidFill>
                <a:latin typeface="Helvetica Neue"/>
              </a:rPr>
              <a:t/>
            </a:r>
            <a:br>
              <a:rPr lang="en-US" sz="2000" dirty="0">
                <a:solidFill>
                  <a:schemeClr val="bg1">
                    <a:lumMod val="50000"/>
                  </a:schemeClr>
                </a:solidFill>
                <a:latin typeface="Helvetica Neue"/>
              </a:rPr>
            </a:br>
            <a:r>
              <a:rPr lang="ar-EG" sz="2000" dirty="0">
                <a:solidFill>
                  <a:schemeClr val="bg1">
                    <a:lumMod val="50000"/>
                  </a:schemeClr>
                </a:solidFill>
                <a:latin typeface="Helvetica Neue"/>
              </a:rPr>
              <a:t>لشؤون اللاجئين</a:t>
            </a:r>
          </a:p>
          <a:p>
            <a:pPr marL="800100" lvl="1" indent="-342900" algn="r" rtl="1">
              <a:lnSpc>
                <a:spcPct val="120000"/>
              </a:lnSpc>
              <a:buFont typeface="Arial" panose="020B0604020202020204" pitchFamily="34" charset="0"/>
              <a:buChar char="•"/>
            </a:pPr>
            <a:r>
              <a:rPr lang="ar-EG" sz="2000" dirty="0">
                <a:solidFill>
                  <a:schemeClr val="bg1">
                    <a:lumMod val="50000"/>
                  </a:schemeClr>
                </a:solidFill>
                <a:latin typeface="Helvetica Neue"/>
              </a:rPr>
              <a:t>منظمة أطفال الحرب الهولندية</a:t>
            </a:r>
            <a:r>
              <a:rPr lang="en-GB" sz="2000" dirty="0">
                <a:solidFill>
                  <a:schemeClr val="bg1">
                    <a:lumMod val="50000"/>
                  </a:schemeClr>
                </a:solidFill>
                <a:latin typeface="Helvetica Neue"/>
              </a:rPr>
              <a:t> </a:t>
            </a:r>
            <a:endParaRPr lang="en-US" sz="2000" dirty="0">
              <a:solidFill>
                <a:schemeClr val="bg1">
                  <a:lumMod val="50000"/>
                </a:schemeClr>
              </a:solidFill>
              <a:latin typeface="Helvetica Neue"/>
            </a:endParaRPr>
          </a:p>
        </p:txBody>
      </p:sp>
      <p:pic>
        <p:nvPicPr>
          <p:cNvPr id="24" name="Picture 10"/>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32289" y="2480200"/>
            <a:ext cx="2699657" cy="3867076"/>
          </a:xfrm>
          <a:prstGeom prst="rect">
            <a:avLst/>
          </a:prstGeom>
        </p:spPr>
      </p:pic>
    </p:spTree>
    <p:extLst>
      <p:ext uri="{BB962C8B-B14F-4D97-AF65-F5344CB8AC3E}">
        <p14:creationId xmlns:p14="http://schemas.microsoft.com/office/powerpoint/2010/main" val="29001037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8597" y="0"/>
            <a:ext cx="11228899" cy="1616181"/>
          </a:xfrm>
        </p:spPr>
        <p:txBody>
          <a:bodyPr/>
          <a:lstStyle/>
          <a:p>
            <a:r>
              <a:rPr lang="ar-AE" sz="4400" b="1" dirty="0">
                <a:solidFill>
                  <a:srgbClr val="0389C6"/>
                </a:solidFill>
                <a:latin typeface="Arial" panose="020B0604020202020204" pitchFamily="34" charset="0"/>
                <a:cs typeface="Arial" panose="020B0604020202020204" pitchFamily="34" charset="0"/>
              </a:rPr>
              <a:t>مرحبًا</a:t>
            </a:r>
          </a:p>
        </p:txBody>
      </p:sp>
      <p:sp>
        <p:nvSpPr>
          <p:cNvPr id="3" name="Content Placeholder 2"/>
          <p:cNvSpPr>
            <a:spLocks noGrp="1"/>
          </p:cNvSpPr>
          <p:nvPr>
            <p:ph idx="1"/>
          </p:nvPr>
        </p:nvSpPr>
        <p:spPr>
          <a:xfrm>
            <a:off x="558017" y="1311381"/>
            <a:ext cx="11079480" cy="4783311"/>
          </a:xfrm>
        </p:spPr>
        <p:txBody>
          <a:bodyPr>
            <a:noAutofit/>
          </a:bodyPr>
          <a:lstStyle/>
          <a:p>
            <a:pPr marL="0" indent="0">
              <a:lnSpc>
                <a:spcPct val="100000"/>
              </a:lnSpc>
              <a:spcBef>
                <a:spcPts val="600"/>
              </a:spcBef>
              <a:buNone/>
            </a:pPr>
            <a:r>
              <a:rPr lang="ar-AE" sz="2400" b="1" dirty="0">
                <a:solidFill>
                  <a:srgbClr val="95CD7A"/>
                </a:solidFill>
                <a:latin typeface="Arial" panose="020B0604020202020204" pitchFamily="34" charset="0"/>
                <a:cs typeface="Arial" panose="020B0604020202020204" pitchFamily="34" charset="0"/>
              </a:rPr>
              <a:t>تمهيد:</a:t>
            </a:r>
          </a:p>
          <a:p>
            <a:pPr marL="0" indent="0">
              <a:lnSpc>
                <a:spcPct val="100000"/>
              </a:lnSpc>
              <a:spcBef>
                <a:spcPts val="600"/>
              </a:spcBef>
              <a:buNone/>
            </a:pPr>
            <a:r>
              <a:rPr lang="ar-AE" sz="2400" dirty="0">
                <a:solidFill>
                  <a:schemeClr val="tx1">
                    <a:lumMod val="65000"/>
                    <a:lumOff val="35000"/>
                  </a:schemeClr>
                </a:solidFill>
                <a:latin typeface="Arial" panose="020B0604020202020204" pitchFamily="34" charset="0"/>
                <a:cs typeface="Arial" panose="020B0604020202020204" pitchFamily="34" charset="0"/>
              </a:rPr>
              <a:t>عد بذاكرتك إلى مسيرتك التي أصبحت من خلالها أخصائي حماية الأطفال </a:t>
            </a:r>
            <a:r>
              <a:rPr lang="ar-AE" sz="2400" dirty="0">
                <a:solidFill>
                  <a:schemeClr val="tx1">
                    <a:lumMod val="65000"/>
                    <a:lumOff val="35000"/>
                  </a:schemeClr>
                </a:solidFill>
                <a:latin typeface="Arial" panose="020B0604020202020204" pitchFamily="34" charset="0"/>
                <a:cs typeface="Arial" panose="020B0604020202020204" pitchFamily="34" charset="0"/>
              </a:rPr>
              <a:t>الذي أنت عليه الآن…</a:t>
            </a:r>
            <a:endParaRPr lang="ar-AE" sz="2400" dirty="0">
              <a:solidFill>
                <a:schemeClr val="tx1">
                  <a:lumMod val="65000"/>
                  <a:lumOff val="35000"/>
                </a:schemeClr>
              </a:solidFill>
              <a:latin typeface="Arial" panose="020B0604020202020204" pitchFamily="34" charset="0"/>
              <a:cs typeface="Arial" panose="020B0604020202020204" pitchFamily="34" charset="0"/>
            </a:endParaRPr>
          </a:p>
          <a:p>
            <a:pPr>
              <a:lnSpc>
                <a:spcPct val="100000"/>
              </a:lnSpc>
              <a:spcBef>
                <a:spcPts val="600"/>
              </a:spcBef>
              <a:buClr>
                <a:srgbClr val="95CD7A"/>
              </a:buClr>
              <a:buFont typeface="Wingdings" charset="2"/>
              <a:buChar char="§"/>
            </a:pPr>
            <a:r>
              <a:rPr lang="ar-AE" sz="2400" i="1" dirty="0">
                <a:solidFill>
                  <a:schemeClr val="tx1">
                    <a:lumMod val="65000"/>
                    <a:lumOff val="35000"/>
                  </a:schemeClr>
                </a:solidFill>
                <a:latin typeface="Arial" panose="020B0604020202020204" pitchFamily="34" charset="0"/>
                <a:cs typeface="Arial" panose="020B0604020202020204" pitchFamily="34" charset="0"/>
              </a:rPr>
              <a:t>من الشخص الذي قدم إليك الإرشاد والدعم والتوجيه؟</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24910" b="30836"/>
          <a:stretch/>
        </p:blipFill>
        <p:spPr>
          <a:xfrm>
            <a:off x="0" y="3268901"/>
            <a:ext cx="12195514" cy="3589099"/>
          </a:xfrm>
          <a:prstGeom prst="rect">
            <a:avLst/>
          </a:prstGeom>
        </p:spPr>
      </p:pic>
    </p:spTree>
    <p:extLst>
      <p:ext uri="{BB962C8B-B14F-4D97-AF65-F5344CB8AC3E}">
        <p14:creationId xmlns:p14="http://schemas.microsoft.com/office/powerpoint/2010/main" val="19589019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40" y="1635467"/>
            <a:ext cx="3614288" cy="3768252"/>
          </a:xfrm>
        </p:spPr>
        <p:txBody>
          <a:bodyPr>
            <a:noAutofit/>
          </a:bodyPr>
          <a:lstStyle/>
          <a:p>
            <a:r>
              <a:rPr lang="ar-AE" sz="3600" b="1" dirty="0">
                <a:solidFill>
                  <a:srgbClr val="0389C6"/>
                </a:solidFill>
                <a:latin typeface="Arial" panose="020B0604020202020204" pitchFamily="34" charset="0"/>
                <a:cs typeface="Arial" panose="020B0604020202020204" pitchFamily="34" charset="0"/>
              </a:rPr>
              <a:t>أهداف التدريب</a:t>
            </a:r>
          </a:p>
        </p:txBody>
      </p:sp>
      <p:sp>
        <p:nvSpPr>
          <p:cNvPr id="3" name="Content Placeholder 2"/>
          <p:cNvSpPr>
            <a:spLocks noGrp="1"/>
          </p:cNvSpPr>
          <p:nvPr>
            <p:ph idx="1"/>
          </p:nvPr>
        </p:nvSpPr>
        <p:spPr>
          <a:xfrm>
            <a:off x="819808" y="1513490"/>
            <a:ext cx="9230046" cy="4734909"/>
          </a:xfrm>
        </p:spPr>
        <p:txBody>
          <a:bodyPr vert="horz" lIns="91440" tIns="45720" rIns="91440" bIns="45720" rtlCol="0" anchor="t">
            <a:normAutofit/>
          </a:bodyPr>
          <a:lstStyle/>
          <a:p>
            <a:pPr>
              <a:buClr>
                <a:srgbClr val="EFEFEF"/>
              </a:buClr>
            </a:pPr>
            <a:endParaRPr lang="en-US" sz="2800" dirty="0">
              <a:solidFill>
                <a:schemeClr val="bg1">
                  <a:lumMod val="10000"/>
                </a:schemeClr>
              </a:solidFill>
            </a:endParaRPr>
          </a:p>
          <a:p>
            <a:endParaRPr lang="en-US" sz="2800" dirty="0">
              <a:solidFill>
                <a:schemeClr val="bg1">
                  <a:lumMod val="10000"/>
                </a:schemeClr>
              </a:solidFill>
            </a:endParaRPr>
          </a:p>
          <a:p>
            <a:endParaRPr lang="en-US" sz="2800" dirty="0">
              <a:solidFill>
                <a:schemeClr val="bg1">
                  <a:lumMod val="10000"/>
                </a:schemeClr>
              </a:solidFill>
            </a:endParaRPr>
          </a:p>
        </p:txBody>
      </p:sp>
      <p:sp>
        <p:nvSpPr>
          <p:cNvPr id="5" name="Rectangle 4"/>
          <p:cNvSpPr/>
          <p:nvPr/>
        </p:nvSpPr>
        <p:spPr>
          <a:xfrm>
            <a:off x="4398224" y="885830"/>
            <a:ext cx="7359797" cy="869639"/>
          </a:xfrm>
          <a:prstGeom prst="rect">
            <a:avLst/>
          </a:prstGeom>
          <a:solidFill>
            <a:schemeClr val="bg1"/>
          </a:solidFill>
          <a:ln w="57150">
            <a:solidFill>
              <a:srgbClr val="95C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398223" y="1912264"/>
            <a:ext cx="7359798" cy="869639"/>
          </a:xfrm>
          <a:prstGeom prst="rect">
            <a:avLst/>
          </a:prstGeom>
          <a:solidFill>
            <a:schemeClr val="bg1"/>
          </a:solidFill>
          <a:ln w="57150">
            <a:solidFill>
              <a:srgbClr val="95C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398223" y="2938976"/>
            <a:ext cx="7359798" cy="869639"/>
          </a:xfrm>
          <a:prstGeom prst="rect">
            <a:avLst/>
          </a:prstGeom>
          <a:solidFill>
            <a:schemeClr val="bg1"/>
          </a:solidFill>
          <a:ln w="57150">
            <a:solidFill>
              <a:srgbClr val="95C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398223" y="3965688"/>
            <a:ext cx="7359798" cy="869639"/>
          </a:xfrm>
          <a:prstGeom prst="rect">
            <a:avLst/>
          </a:prstGeom>
          <a:solidFill>
            <a:schemeClr val="bg1"/>
          </a:solidFill>
          <a:ln w="57150">
            <a:solidFill>
              <a:srgbClr val="95C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398223" y="4973739"/>
            <a:ext cx="7359798" cy="869639"/>
          </a:xfrm>
          <a:prstGeom prst="rect">
            <a:avLst/>
          </a:prstGeom>
          <a:solidFill>
            <a:schemeClr val="bg1"/>
          </a:solidFill>
          <a:ln w="57150">
            <a:solidFill>
              <a:srgbClr val="95C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772249" y="944760"/>
            <a:ext cx="1860698" cy="769441"/>
          </a:xfrm>
          <a:prstGeom prst="rect">
            <a:avLst/>
          </a:prstGeom>
          <a:noFill/>
        </p:spPr>
        <p:txBody>
          <a:bodyPr wrap="square" rtlCol="0">
            <a:spAutoFit/>
          </a:bodyPr>
          <a:lstStyle/>
          <a:p>
            <a:r>
              <a:rPr lang="ar-AE" sz="4400" b="1" dirty="0">
                <a:solidFill>
                  <a:srgbClr val="0389C6"/>
                </a:solidFill>
                <a:latin typeface="Helvetica Neue" charset="0"/>
                <a:ea typeface="Helvetica Neue" charset="0"/>
                <a:cs typeface="Helvetica Neue" charset="0"/>
              </a:rPr>
              <a:t>1.</a:t>
            </a:r>
          </a:p>
        </p:txBody>
      </p:sp>
      <p:sp>
        <p:nvSpPr>
          <p:cNvPr id="12" name="TextBox 11"/>
          <p:cNvSpPr txBox="1"/>
          <p:nvPr/>
        </p:nvSpPr>
        <p:spPr>
          <a:xfrm>
            <a:off x="9772249" y="1962362"/>
            <a:ext cx="1860698" cy="769441"/>
          </a:xfrm>
          <a:prstGeom prst="rect">
            <a:avLst/>
          </a:prstGeom>
          <a:noFill/>
        </p:spPr>
        <p:txBody>
          <a:bodyPr wrap="square" rtlCol="0">
            <a:spAutoFit/>
          </a:bodyPr>
          <a:lstStyle/>
          <a:p>
            <a:r>
              <a:rPr lang="ar-AE" sz="4400" b="1">
                <a:solidFill>
                  <a:srgbClr val="0389C6"/>
                </a:solidFill>
                <a:latin typeface="Helvetica Neue" charset="0"/>
                <a:ea typeface="Helvetica Neue" charset="0"/>
                <a:cs typeface="Helvetica Neue" charset="0"/>
              </a:rPr>
              <a:t>2.</a:t>
            </a:r>
          </a:p>
        </p:txBody>
      </p:sp>
      <p:sp>
        <p:nvSpPr>
          <p:cNvPr id="13" name="TextBox 12"/>
          <p:cNvSpPr txBox="1"/>
          <p:nvPr/>
        </p:nvSpPr>
        <p:spPr>
          <a:xfrm>
            <a:off x="9772249" y="2962170"/>
            <a:ext cx="1860698" cy="769441"/>
          </a:xfrm>
          <a:prstGeom prst="rect">
            <a:avLst/>
          </a:prstGeom>
          <a:noFill/>
        </p:spPr>
        <p:txBody>
          <a:bodyPr wrap="square" rtlCol="0">
            <a:spAutoFit/>
          </a:bodyPr>
          <a:lstStyle/>
          <a:p>
            <a:r>
              <a:rPr lang="ar-AE" sz="4400" b="1">
                <a:solidFill>
                  <a:srgbClr val="0389C6"/>
                </a:solidFill>
                <a:latin typeface="Helvetica Neue" charset="0"/>
                <a:ea typeface="Helvetica Neue" charset="0"/>
                <a:cs typeface="Helvetica Neue" charset="0"/>
              </a:rPr>
              <a:t>3.</a:t>
            </a:r>
          </a:p>
        </p:txBody>
      </p:sp>
      <p:sp>
        <p:nvSpPr>
          <p:cNvPr id="14" name="TextBox 13"/>
          <p:cNvSpPr txBox="1"/>
          <p:nvPr/>
        </p:nvSpPr>
        <p:spPr>
          <a:xfrm>
            <a:off x="9772249" y="4015786"/>
            <a:ext cx="1860698" cy="769441"/>
          </a:xfrm>
          <a:prstGeom prst="rect">
            <a:avLst/>
          </a:prstGeom>
          <a:noFill/>
        </p:spPr>
        <p:txBody>
          <a:bodyPr wrap="square" rtlCol="0">
            <a:spAutoFit/>
          </a:bodyPr>
          <a:lstStyle/>
          <a:p>
            <a:r>
              <a:rPr lang="ar-AE" sz="4400" b="1">
                <a:solidFill>
                  <a:srgbClr val="0389C6"/>
                </a:solidFill>
                <a:latin typeface="Helvetica Neue" charset="0"/>
                <a:ea typeface="Helvetica Neue" charset="0"/>
                <a:cs typeface="Helvetica Neue" charset="0"/>
              </a:rPr>
              <a:t>4.</a:t>
            </a:r>
          </a:p>
        </p:txBody>
      </p:sp>
      <p:sp>
        <p:nvSpPr>
          <p:cNvPr id="15" name="TextBox 14"/>
          <p:cNvSpPr txBox="1"/>
          <p:nvPr/>
        </p:nvSpPr>
        <p:spPr>
          <a:xfrm>
            <a:off x="9772249" y="4973670"/>
            <a:ext cx="1860698" cy="769441"/>
          </a:xfrm>
          <a:prstGeom prst="rect">
            <a:avLst/>
          </a:prstGeom>
          <a:noFill/>
        </p:spPr>
        <p:txBody>
          <a:bodyPr wrap="square" rtlCol="0">
            <a:spAutoFit/>
          </a:bodyPr>
          <a:lstStyle/>
          <a:p>
            <a:r>
              <a:rPr lang="ar-AE" sz="4400" b="1" dirty="0">
                <a:solidFill>
                  <a:srgbClr val="0389C6"/>
                </a:solidFill>
                <a:latin typeface="Helvetica Neue" charset="0"/>
                <a:ea typeface="Helvetica Neue" charset="0"/>
                <a:cs typeface="Helvetica Neue" charset="0"/>
              </a:rPr>
              <a:t>5.</a:t>
            </a:r>
          </a:p>
        </p:txBody>
      </p:sp>
      <p:sp>
        <p:nvSpPr>
          <p:cNvPr id="17" name="TextBox 16"/>
          <p:cNvSpPr txBox="1"/>
          <p:nvPr/>
        </p:nvSpPr>
        <p:spPr>
          <a:xfrm>
            <a:off x="4398222" y="1126301"/>
            <a:ext cx="6304375" cy="388696"/>
          </a:xfrm>
          <a:prstGeom prst="rect">
            <a:avLst/>
          </a:prstGeom>
          <a:noFill/>
        </p:spPr>
        <p:txBody>
          <a:bodyPr wrap="square" rtlCol="0">
            <a:spAutoFit/>
          </a:bodyPr>
          <a:lstStyle/>
          <a:p>
            <a:pPr lvl="0">
              <a:lnSpc>
                <a:spcPct val="107000"/>
              </a:lnSpc>
            </a:pPr>
            <a:r>
              <a:rPr lang="ar-AE" dirty="0">
                <a:solidFill>
                  <a:schemeClr val="tx1">
                    <a:lumMod val="65000"/>
                    <a:lumOff val="35000"/>
                  </a:schemeClr>
                </a:solidFill>
                <a:latin typeface="Arial" panose="020B0604020202020204" pitchFamily="34" charset="0"/>
                <a:ea typeface="Helvetica Neue" charset="0"/>
                <a:cs typeface="Arial" panose="020B0604020202020204" pitchFamily="34" charset="0"/>
              </a:rPr>
              <a:t>تعزيز فهم مشرفي إدارة الحالة بأهمية ووظائف الإشراف والتوجيه</a:t>
            </a:r>
          </a:p>
        </p:txBody>
      </p:sp>
      <p:sp>
        <p:nvSpPr>
          <p:cNvPr id="18" name="TextBox 17"/>
          <p:cNvSpPr txBox="1"/>
          <p:nvPr/>
        </p:nvSpPr>
        <p:spPr>
          <a:xfrm>
            <a:off x="4398224" y="2162417"/>
            <a:ext cx="6304374" cy="369332"/>
          </a:xfrm>
          <a:prstGeom prst="rect">
            <a:avLst/>
          </a:prstGeom>
          <a:noFill/>
        </p:spPr>
        <p:txBody>
          <a:bodyPr wrap="square" rtlCol="0">
            <a:spAutoFit/>
          </a:bodyPr>
          <a:lstStyle/>
          <a:p>
            <a:pPr lvl="0"/>
            <a:r>
              <a:rPr lang="ar-AE" dirty="0">
                <a:solidFill>
                  <a:schemeClr val="tx1">
                    <a:lumMod val="65000"/>
                    <a:lumOff val="35000"/>
                  </a:schemeClr>
                </a:solidFill>
                <a:latin typeface="Arial" panose="020B0604020202020204" pitchFamily="34" charset="0"/>
                <a:ea typeface="Helvetica Neue" charset="0"/>
                <a:cs typeface="Arial" panose="020B0604020202020204" pitchFamily="34" charset="0"/>
              </a:rPr>
              <a:t>تشجيع استخدام </a:t>
            </a:r>
            <a:r>
              <a:rPr lang="ar-AE" dirty="0" smtClean="0">
                <a:solidFill>
                  <a:schemeClr val="tx1">
                    <a:lumMod val="65000"/>
                    <a:lumOff val="35000"/>
                  </a:schemeClr>
                </a:solidFill>
                <a:latin typeface="Arial" panose="020B0604020202020204" pitchFamily="34" charset="0"/>
                <a:ea typeface="Helvetica Neue" charset="0"/>
                <a:cs typeface="Arial" panose="020B0604020202020204" pitchFamily="34" charset="0"/>
              </a:rPr>
              <a:t>أساليب</a:t>
            </a:r>
            <a:r>
              <a:rPr lang="ar-SA" dirty="0" smtClean="0">
                <a:solidFill>
                  <a:schemeClr val="tx1">
                    <a:lumMod val="65000"/>
                    <a:lumOff val="35000"/>
                  </a:schemeClr>
                </a:solidFill>
                <a:latin typeface="Arial" panose="020B0604020202020204" pitchFamily="34" charset="0"/>
                <a:ea typeface="Helvetica Neue" charset="0"/>
                <a:cs typeface="Arial" panose="020B0604020202020204" pitchFamily="34" charset="0"/>
              </a:rPr>
              <a:t> </a:t>
            </a:r>
            <a:r>
              <a:rPr lang="ar-AE" dirty="0" smtClean="0">
                <a:solidFill>
                  <a:schemeClr val="tx1">
                    <a:lumMod val="65000"/>
                    <a:lumOff val="35000"/>
                  </a:schemeClr>
                </a:solidFill>
                <a:latin typeface="Arial" panose="020B0604020202020204" pitchFamily="34" charset="0"/>
                <a:ea typeface="Helvetica Neue" charset="0"/>
                <a:cs typeface="Arial" panose="020B0604020202020204" pitchFamily="34" charset="0"/>
              </a:rPr>
              <a:t>الممارسات </a:t>
            </a:r>
            <a:r>
              <a:rPr lang="ar-AE" dirty="0">
                <a:solidFill>
                  <a:schemeClr val="tx1">
                    <a:lumMod val="65000"/>
                    <a:lumOff val="35000"/>
                  </a:schemeClr>
                </a:solidFill>
                <a:latin typeface="Arial" panose="020B0604020202020204" pitchFamily="34" charset="0"/>
                <a:ea typeface="Helvetica Neue" charset="0"/>
                <a:cs typeface="Arial" panose="020B0604020202020204" pitchFamily="34" charset="0"/>
              </a:rPr>
              <a:t>الجيدة وأدواتها في الإشراف</a:t>
            </a:r>
          </a:p>
        </p:txBody>
      </p:sp>
      <p:sp>
        <p:nvSpPr>
          <p:cNvPr id="19" name="TextBox 18"/>
          <p:cNvSpPr txBox="1"/>
          <p:nvPr/>
        </p:nvSpPr>
        <p:spPr>
          <a:xfrm>
            <a:off x="4398223" y="3187109"/>
            <a:ext cx="6304375" cy="388696"/>
          </a:xfrm>
          <a:prstGeom prst="rect">
            <a:avLst/>
          </a:prstGeom>
          <a:noFill/>
        </p:spPr>
        <p:txBody>
          <a:bodyPr wrap="square" rtlCol="0">
            <a:spAutoFit/>
          </a:bodyPr>
          <a:lstStyle/>
          <a:p>
            <a:pPr lvl="0">
              <a:lnSpc>
                <a:spcPct val="107000"/>
              </a:lnSpc>
            </a:pPr>
            <a:r>
              <a:rPr lang="ar-AE" dirty="0">
                <a:solidFill>
                  <a:schemeClr val="tx1">
                    <a:lumMod val="65000"/>
                    <a:lumOff val="35000"/>
                  </a:schemeClr>
                </a:solidFill>
                <a:latin typeface="Arial" panose="020B0604020202020204" pitchFamily="34" charset="0"/>
                <a:ea typeface="Helvetica Neue" charset="0"/>
                <a:cs typeface="Arial" panose="020B0604020202020204" pitchFamily="34" charset="0"/>
              </a:rPr>
              <a:t>مراجعة مهارات الإشراف والتوجيه وممارستها باستخدام أدوات الإشراف</a:t>
            </a:r>
            <a:endParaRPr lang="en-US" dirty="0">
              <a:latin typeface="Arial" panose="020B0604020202020204" pitchFamily="34" charset="0"/>
              <a:cs typeface="Arial" panose="020B0604020202020204" pitchFamily="34" charset="0"/>
            </a:endParaRPr>
          </a:p>
        </p:txBody>
      </p:sp>
      <p:sp>
        <p:nvSpPr>
          <p:cNvPr id="20" name="TextBox 19"/>
          <p:cNvSpPr txBox="1"/>
          <p:nvPr/>
        </p:nvSpPr>
        <p:spPr>
          <a:xfrm>
            <a:off x="4398223" y="4215841"/>
            <a:ext cx="6304375" cy="369332"/>
          </a:xfrm>
          <a:prstGeom prst="rect">
            <a:avLst/>
          </a:prstGeom>
          <a:noFill/>
        </p:spPr>
        <p:txBody>
          <a:bodyPr wrap="square" rtlCol="0">
            <a:spAutoFit/>
          </a:bodyPr>
          <a:lstStyle/>
          <a:p>
            <a:pPr lvl="0">
              <a:buNone/>
            </a:pPr>
            <a:r>
              <a:rPr lang="ar-AE" dirty="0">
                <a:solidFill>
                  <a:schemeClr val="tx1">
                    <a:lumMod val="65000"/>
                    <a:lumOff val="35000"/>
                  </a:schemeClr>
                </a:solidFill>
                <a:latin typeface="Arial" panose="020B0604020202020204" pitchFamily="34" charset="0"/>
                <a:ea typeface="Helvetica Neue" charset="0"/>
                <a:cs typeface="Arial" panose="020B0604020202020204" pitchFamily="34" charset="0"/>
              </a:rPr>
              <a:t>تعزيز رعاية العاملين وسلامة الفريق</a:t>
            </a:r>
            <a:endParaRPr lang="en-US" dirty="0">
              <a:latin typeface="Arial" panose="020B0604020202020204" pitchFamily="34" charset="0"/>
              <a:cs typeface="Arial" panose="020B0604020202020204" pitchFamily="34" charset="0"/>
            </a:endParaRPr>
          </a:p>
        </p:txBody>
      </p:sp>
      <p:sp>
        <p:nvSpPr>
          <p:cNvPr id="22" name="TextBox 21"/>
          <p:cNvSpPr txBox="1"/>
          <p:nvPr/>
        </p:nvSpPr>
        <p:spPr>
          <a:xfrm>
            <a:off x="4398224" y="5223892"/>
            <a:ext cx="6304374" cy="369332"/>
          </a:xfrm>
          <a:prstGeom prst="rect">
            <a:avLst/>
          </a:prstGeom>
          <a:noFill/>
        </p:spPr>
        <p:txBody>
          <a:bodyPr wrap="square" rtlCol="0">
            <a:spAutoFit/>
          </a:bodyPr>
          <a:lstStyle/>
          <a:p>
            <a:pPr lvl="0"/>
            <a:r>
              <a:rPr lang="ar-AE" dirty="0">
                <a:solidFill>
                  <a:schemeClr val="tx1">
                    <a:lumMod val="65000"/>
                    <a:lumOff val="35000"/>
                  </a:schemeClr>
                </a:solidFill>
                <a:latin typeface="Arial" panose="020B0604020202020204" pitchFamily="34" charset="0"/>
                <a:ea typeface="Helvetica Neue" charset="0"/>
                <a:cs typeface="Arial" panose="020B0604020202020204" pitchFamily="34" charset="0"/>
              </a:rPr>
              <a:t>وضع خطط عمل واقعية للإشراف</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1300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1940767"/>
          </a:xfrm>
          <a:prstGeom prst="rect">
            <a:avLst/>
          </a:prstGeom>
          <a:solidFill>
            <a:srgbClr val="95C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idx="1"/>
          </p:nvPr>
        </p:nvSpPr>
        <p:spPr>
          <a:xfrm>
            <a:off x="838198" y="3714097"/>
            <a:ext cx="10515600" cy="3143903"/>
          </a:xfrm>
        </p:spPr>
        <p:txBody>
          <a:bodyPr vert="horz" lIns="91440" tIns="45720" rIns="91440" bIns="45720" rtlCol="0" anchor="t">
            <a:normAutofit/>
          </a:bodyPr>
          <a:lstStyle/>
          <a:p>
            <a:pPr marL="0" indent="0" algn="ctr">
              <a:buNone/>
            </a:pPr>
            <a:r>
              <a:rPr lang="ar-AE" sz="2400" dirty="0">
                <a:solidFill>
                  <a:schemeClr val="tx1">
                    <a:lumMod val="65000"/>
                    <a:lumOff val="35000"/>
                  </a:schemeClr>
                </a:solidFill>
                <a:latin typeface="Arial" panose="020B0604020202020204" pitchFamily="34" charset="0"/>
                <a:cs typeface="Arial" panose="020B0604020202020204" pitchFamily="34" charset="0"/>
              </a:rPr>
              <a:t>أدخل جدول الأعمال هنا</a:t>
            </a:r>
          </a:p>
        </p:txBody>
      </p:sp>
      <p:grpSp>
        <p:nvGrpSpPr>
          <p:cNvPr id="5" name="Group 4"/>
          <p:cNvGrpSpPr/>
          <p:nvPr/>
        </p:nvGrpSpPr>
        <p:grpSpPr>
          <a:xfrm>
            <a:off x="-1" y="62942"/>
            <a:ext cx="12192001" cy="1814882"/>
            <a:chOff x="-1" y="5043120"/>
            <a:chExt cx="12192001" cy="1814882"/>
          </a:xfrm>
        </p:grpSpPr>
        <p:pic>
          <p:nvPicPr>
            <p:cNvPr id="6" name="Picture 5"/>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l="50000" t="7392" r="19089" b="9030"/>
            <a:stretch/>
          </p:blipFill>
          <p:spPr>
            <a:xfrm rot="5400000">
              <a:off x="2349106" y="2694014"/>
              <a:ext cx="1814881" cy="6513095"/>
            </a:xfrm>
            <a:prstGeom prst="rect">
              <a:avLst/>
            </a:prstGeom>
          </p:spPr>
        </p:pic>
        <p:pic>
          <p:nvPicPr>
            <p:cNvPr id="7" name="Picture 6"/>
            <p:cNvPicPr>
              <a:picLocks noChangeAspect="1"/>
            </p:cNvPicPr>
            <p:nvPr/>
          </p:nvPicPr>
          <p:blipFill rotWithShape="1">
            <a:blip r:embed="rId4" cstate="print">
              <a:alphaModFix amt="20000"/>
              <a:extLst>
                <a:ext uri="{28A0092B-C50C-407E-A947-70E740481C1C}">
                  <a14:useLocalDpi xmlns:a14="http://schemas.microsoft.com/office/drawing/2010/main" val="0"/>
                </a:ext>
              </a:extLst>
            </a:blip>
            <a:srcRect l="54597" t="31446" r="16827" b="9030"/>
            <a:stretch/>
          </p:blipFill>
          <p:spPr>
            <a:xfrm rot="5400000">
              <a:off x="8435259" y="3077813"/>
              <a:ext cx="1791434" cy="5722048"/>
            </a:xfrm>
            <a:prstGeom prst="rect">
              <a:avLst/>
            </a:prstGeom>
          </p:spPr>
        </p:pic>
      </p:grpSp>
      <p:sp>
        <p:nvSpPr>
          <p:cNvPr id="2" name="Title 1"/>
          <p:cNvSpPr>
            <a:spLocks noGrp="1"/>
          </p:cNvSpPr>
          <p:nvPr>
            <p:ph type="title"/>
          </p:nvPr>
        </p:nvSpPr>
        <p:spPr>
          <a:xfrm>
            <a:off x="-2" y="295877"/>
            <a:ext cx="12192000" cy="1325563"/>
          </a:xfrm>
        </p:spPr>
        <p:txBody>
          <a:bodyPr>
            <a:normAutofit/>
          </a:bodyPr>
          <a:lstStyle/>
          <a:p>
            <a:pPr algn="ctr"/>
            <a:r>
              <a:rPr lang="ar-AE" sz="3600" b="1" dirty="0">
                <a:solidFill>
                  <a:srgbClr val="0389C6"/>
                </a:solidFill>
                <a:latin typeface="Arial" panose="020B0604020202020204" pitchFamily="34" charset="0"/>
                <a:cs typeface="Arial" panose="020B0604020202020204" pitchFamily="34" charset="0"/>
              </a:rPr>
              <a:t>جدول أعمال الدورة التدريبية</a:t>
            </a:r>
          </a:p>
        </p:txBody>
      </p:sp>
    </p:spTree>
    <p:extLst>
      <p:ext uri="{BB962C8B-B14F-4D97-AF65-F5344CB8AC3E}">
        <p14:creationId xmlns:p14="http://schemas.microsoft.com/office/powerpoint/2010/main" val="23136159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1440"/>
          <a:stretch/>
        </p:blipFill>
        <p:spPr>
          <a:xfrm>
            <a:off x="0" y="0"/>
            <a:ext cx="7444154" cy="6858000"/>
          </a:xfrm>
          <a:prstGeom prst="rect">
            <a:avLst/>
          </a:prstGeom>
        </p:spPr>
      </p:pic>
      <p:sp>
        <p:nvSpPr>
          <p:cNvPr id="6" name="TextBox 5"/>
          <p:cNvSpPr txBox="1"/>
          <p:nvPr/>
        </p:nvSpPr>
        <p:spPr>
          <a:xfrm>
            <a:off x="0" y="6418384"/>
            <a:ext cx="2624504" cy="307777"/>
          </a:xfrm>
          <a:prstGeom prst="rect">
            <a:avLst/>
          </a:prstGeom>
          <a:noFill/>
        </p:spPr>
        <p:txBody>
          <a:bodyPr wrap="square" rtlCol="0">
            <a:spAutoFit/>
          </a:bodyPr>
          <a:lstStyle/>
          <a:p>
            <a:r>
              <a:rPr lang="ar-AE" sz="1400" i="1" dirty="0">
                <a:solidFill>
                  <a:schemeClr val="bg1"/>
                </a:solidFill>
                <a:latin typeface="Arial" panose="020B0604020202020204" pitchFamily="34" charset="0"/>
                <a:ea typeface="Helvetica Neue" charset="0"/>
                <a:cs typeface="Arial" panose="020B0604020202020204" pitchFamily="34" charset="0"/>
              </a:rPr>
              <a:t>الصورة: جيسيكا </a:t>
            </a:r>
            <a:r>
              <a:rPr lang="ar-AE" sz="1400" i="1" dirty="0" err="1">
                <a:solidFill>
                  <a:schemeClr val="bg1"/>
                </a:solidFill>
                <a:latin typeface="Arial" panose="020B0604020202020204" pitchFamily="34" charset="0"/>
                <a:ea typeface="Helvetica Neue" charset="0"/>
                <a:cs typeface="Arial" panose="020B0604020202020204" pitchFamily="34" charset="0"/>
              </a:rPr>
              <a:t>مالتر</a:t>
            </a:r>
            <a:r>
              <a:rPr lang="ar-AE" sz="1400" i="1" dirty="0">
                <a:solidFill>
                  <a:schemeClr val="bg1"/>
                </a:solidFill>
                <a:latin typeface="Arial" panose="020B0604020202020204" pitchFamily="34" charset="0"/>
                <a:ea typeface="Helvetica Neue" charset="0"/>
                <a:cs typeface="Arial" panose="020B0604020202020204" pitchFamily="34" charset="0"/>
              </a:rPr>
              <a:t> / لجنة الإنقاذ الدوليّة</a:t>
            </a:r>
          </a:p>
        </p:txBody>
      </p:sp>
      <p:sp>
        <p:nvSpPr>
          <p:cNvPr id="3" name="Content Placeholder 2"/>
          <p:cNvSpPr>
            <a:spLocks noGrp="1"/>
          </p:cNvSpPr>
          <p:nvPr>
            <p:ph idx="1"/>
          </p:nvPr>
        </p:nvSpPr>
        <p:spPr>
          <a:xfrm>
            <a:off x="7687118" y="2074689"/>
            <a:ext cx="4046321" cy="4783311"/>
          </a:xfrm>
        </p:spPr>
        <p:txBody>
          <a:bodyPr vert="horz" lIns="91440" tIns="45720" rIns="91440" bIns="45720" rtlCol="0" anchor="t">
            <a:noAutofit/>
          </a:bodyPr>
          <a:lstStyle/>
          <a:p>
            <a:pPr marL="0" indent="0">
              <a:lnSpc>
                <a:spcPct val="100000"/>
              </a:lnSpc>
              <a:spcBef>
                <a:spcPts val="600"/>
              </a:spcBef>
              <a:buNone/>
            </a:pPr>
            <a:r>
              <a:rPr lang="ar-AE" sz="2400" b="1" dirty="0">
                <a:solidFill>
                  <a:srgbClr val="95CD7A"/>
                </a:solidFill>
                <a:latin typeface="Arial" panose="020B0604020202020204" pitchFamily="34" charset="0"/>
                <a:cs typeface="Arial" panose="020B0604020202020204" pitchFamily="34" charset="0"/>
              </a:rPr>
              <a:t>الغاية:</a:t>
            </a:r>
          </a:p>
          <a:p>
            <a:pPr>
              <a:lnSpc>
                <a:spcPct val="100000"/>
              </a:lnSpc>
              <a:spcBef>
                <a:spcPts val="600"/>
              </a:spcBef>
              <a:buClr>
                <a:srgbClr val="95CD7A"/>
              </a:buClr>
              <a:buFont typeface="Wingdings" charset="2"/>
              <a:buChar char="§"/>
            </a:pPr>
            <a:r>
              <a:rPr lang="ar-AE" sz="2000" dirty="0">
                <a:solidFill>
                  <a:schemeClr val="tx1">
                    <a:lumMod val="65000"/>
                    <a:lumOff val="35000"/>
                  </a:schemeClr>
                </a:solidFill>
                <a:latin typeface="Arial" panose="020B0604020202020204" pitchFamily="34" charset="0"/>
                <a:cs typeface="Arial" panose="020B0604020202020204" pitchFamily="34" charset="0"/>
              </a:rPr>
              <a:t>مساعدة المشرفين في </a:t>
            </a:r>
            <a:r>
              <a:rPr lang="ar-AE" sz="2000" dirty="0" smtClean="0">
                <a:solidFill>
                  <a:schemeClr val="tx1">
                    <a:lumMod val="65000"/>
                    <a:lumOff val="35000"/>
                  </a:schemeClr>
                </a:solidFill>
                <a:latin typeface="Arial" panose="020B0604020202020204" pitchFamily="34" charset="0"/>
                <a:cs typeface="Arial" panose="020B0604020202020204" pitchFamily="34" charset="0"/>
              </a:rPr>
              <a:t>تطبيق</a:t>
            </a:r>
            <a:r>
              <a:rPr lang="ar-SA" sz="2000" dirty="0" smtClean="0">
                <a:solidFill>
                  <a:schemeClr val="tx1">
                    <a:lumMod val="65000"/>
                    <a:lumOff val="35000"/>
                  </a:schemeClr>
                </a:solidFill>
                <a:latin typeface="Arial" panose="020B0604020202020204" pitchFamily="34" charset="0"/>
                <a:cs typeface="Arial" panose="020B0604020202020204" pitchFamily="34" charset="0"/>
              </a:rPr>
              <a:t> </a:t>
            </a:r>
            <a:r>
              <a:rPr lang="ar-AE" sz="2000" dirty="0" smtClean="0">
                <a:solidFill>
                  <a:schemeClr val="tx1">
                    <a:lumMod val="65000"/>
                    <a:lumOff val="35000"/>
                  </a:schemeClr>
                </a:solidFill>
                <a:latin typeface="Arial" panose="020B0604020202020204" pitchFamily="34" charset="0"/>
                <a:cs typeface="Arial" panose="020B0604020202020204" pitchFamily="34" charset="0"/>
              </a:rPr>
              <a:t>المعارف </a:t>
            </a:r>
            <a:r>
              <a:rPr lang="ar-AE" sz="2000" dirty="0">
                <a:solidFill>
                  <a:schemeClr val="tx1">
                    <a:lumMod val="65000"/>
                    <a:lumOff val="35000"/>
                  </a:schemeClr>
                </a:solidFill>
                <a:latin typeface="Arial" panose="020B0604020202020204" pitchFamily="34" charset="0"/>
                <a:cs typeface="Arial" panose="020B0604020202020204" pitchFamily="34" charset="0"/>
              </a:rPr>
              <a:t>والمهارات، وسوف نخصص وقتًا في نهاية كل يوم للعمل على خطط العمل</a:t>
            </a:r>
          </a:p>
          <a:p>
            <a:pPr>
              <a:lnSpc>
                <a:spcPct val="100000"/>
              </a:lnSpc>
              <a:spcBef>
                <a:spcPts val="600"/>
              </a:spcBef>
              <a:buClr>
                <a:srgbClr val="95CD7A"/>
              </a:buClr>
              <a:buFont typeface="Wingdings" charset="2"/>
              <a:buChar char="§"/>
            </a:pPr>
            <a:endParaRPr lang="en-US" sz="2000" dirty="0">
              <a:solidFill>
                <a:schemeClr val="tx1">
                  <a:lumMod val="65000"/>
                  <a:lumOff val="35000"/>
                </a:schemeClr>
              </a:solidFill>
              <a:latin typeface="Arial" panose="020B0604020202020204" pitchFamily="34" charset="0"/>
              <a:cs typeface="Arial" panose="020B0604020202020204" pitchFamily="34" charset="0"/>
            </a:endParaRPr>
          </a:p>
          <a:p>
            <a:pPr>
              <a:lnSpc>
                <a:spcPct val="100000"/>
              </a:lnSpc>
              <a:spcBef>
                <a:spcPts val="600"/>
              </a:spcBef>
              <a:buClr>
                <a:srgbClr val="95CD7A"/>
              </a:buClr>
              <a:buFont typeface="Wingdings" charset="2"/>
              <a:buChar char="§"/>
            </a:pPr>
            <a:r>
              <a:rPr lang="ar-AE" sz="2000" dirty="0">
                <a:solidFill>
                  <a:schemeClr val="tx1">
                    <a:lumMod val="65000"/>
                    <a:lumOff val="35000"/>
                  </a:schemeClr>
                </a:solidFill>
                <a:latin typeface="Arial" panose="020B0604020202020204" pitchFamily="34" charset="0"/>
                <a:cs typeface="Arial" panose="020B0604020202020204" pitchFamily="34" charset="0"/>
              </a:rPr>
              <a:t>وستتضمن خطط العمل </a:t>
            </a:r>
            <a:r>
              <a:rPr lang="ar-AE" sz="2000" dirty="0" smtClean="0">
                <a:solidFill>
                  <a:schemeClr val="tx1">
                    <a:lumMod val="65000"/>
                    <a:lumOff val="35000"/>
                  </a:schemeClr>
                </a:solidFill>
                <a:latin typeface="Arial" panose="020B0604020202020204" pitchFamily="34" charset="0"/>
                <a:cs typeface="Arial" panose="020B0604020202020204" pitchFamily="34" charset="0"/>
              </a:rPr>
              <a:t>نقاطًا</a:t>
            </a:r>
            <a:r>
              <a:rPr lang="ar-SA" sz="2000" dirty="0" smtClean="0">
                <a:solidFill>
                  <a:schemeClr val="tx1">
                    <a:lumMod val="65000"/>
                    <a:lumOff val="35000"/>
                  </a:schemeClr>
                </a:solidFill>
                <a:latin typeface="Arial" panose="020B0604020202020204" pitchFamily="34" charset="0"/>
                <a:cs typeface="Arial" panose="020B0604020202020204" pitchFamily="34" charset="0"/>
              </a:rPr>
              <a:t> </a:t>
            </a:r>
            <a:r>
              <a:rPr lang="ar-AE" sz="2000" dirty="0" smtClean="0">
                <a:solidFill>
                  <a:schemeClr val="tx1">
                    <a:lumMod val="65000"/>
                    <a:lumOff val="35000"/>
                  </a:schemeClr>
                </a:solidFill>
                <a:latin typeface="Arial" panose="020B0604020202020204" pitchFamily="34" charset="0"/>
                <a:cs typeface="Arial" panose="020B0604020202020204" pitchFamily="34" charset="0"/>
              </a:rPr>
              <a:t>تتعلق </a:t>
            </a:r>
            <a:r>
              <a:rPr lang="ar-AE" sz="2000" dirty="0">
                <a:solidFill>
                  <a:schemeClr val="tx1">
                    <a:lumMod val="65000"/>
                    <a:lumOff val="35000"/>
                  </a:schemeClr>
                </a:solidFill>
                <a:latin typeface="Arial" panose="020B0604020202020204" pitchFamily="34" charset="0"/>
                <a:cs typeface="Arial" panose="020B0604020202020204" pitchFamily="34" charset="0"/>
              </a:rPr>
              <a:t>بك أنت كمشرف ونقاطاً خاصة بفريقك</a:t>
            </a:r>
            <a:endParaRPr lang="en-US" sz="3600" dirty="0">
              <a:solidFill>
                <a:schemeClr val="bg1">
                  <a:lumMod val="10000"/>
                </a:schemeClr>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7687118" y="407655"/>
            <a:ext cx="4046321" cy="1325563"/>
          </a:xfrm>
        </p:spPr>
        <p:txBody>
          <a:bodyPr>
            <a:normAutofit/>
          </a:bodyPr>
          <a:lstStyle/>
          <a:p>
            <a:r>
              <a:rPr lang="ar-AE" sz="3600" b="1" dirty="0">
                <a:solidFill>
                  <a:srgbClr val="0389C6"/>
                </a:solidFill>
                <a:latin typeface="Arial" panose="020B0604020202020204" pitchFamily="34" charset="0"/>
                <a:cs typeface="Arial" panose="020B0604020202020204" pitchFamily="34" charset="0"/>
              </a:rPr>
              <a:t>خطط عمل الإشراف</a:t>
            </a:r>
          </a:p>
        </p:txBody>
      </p:sp>
    </p:spTree>
    <p:extLst>
      <p:ext uri="{BB962C8B-B14F-4D97-AF65-F5344CB8AC3E}">
        <p14:creationId xmlns:p14="http://schemas.microsoft.com/office/powerpoint/2010/main" val="36565588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3"/>
          <p:cNvGraphicFramePr>
            <a:graphicFrameLocks/>
          </p:cNvGraphicFramePr>
          <p:nvPr>
            <p:extLst>
              <p:ext uri="{D42A27DB-BD31-4B8C-83A1-F6EECF244321}">
                <p14:modId xmlns:p14="http://schemas.microsoft.com/office/powerpoint/2010/main" val="2752610664"/>
              </p:ext>
            </p:extLst>
          </p:nvPr>
        </p:nvGraphicFramePr>
        <p:xfrm>
          <a:off x="-1363170" y="798540"/>
          <a:ext cx="11126896" cy="54257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p:cNvSpPr/>
          <p:nvPr/>
        </p:nvSpPr>
        <p:spPr>
          <a:xfrm>
            <a:off x="8037095" y="0"/>
            <a:ext cx="4154905" cy="6858000"/>
          </a:xfrm>
          <a:prstGeom prst="rect">
            <a:avLst/>
          </a:prstGeom>
          <a:solidFill>
            <a:srgbClr val="038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9734" y="846667"/>
            <a:ext cx="3261398" cy="1325563"/>
          </a:xfrm>
        </p:spPr>
        <p:txBody>
          <a:bodyPr>
            <a:normAutofit/>
          </a:bodyPr>
          <a:lstStyle/>
          <a:p>
            <a:r>
              <a:rPr lang="ar-AE" sz="3600" b="1" dirty="0">
                <a:solidFill>
                  <a:schemeClr val="bg1"/>
                </a:solidFill>
                <a:latin typeface="Arial" panose="020B0604020202020204" pitchFamily="34" charset="0"/>
                <a:cs typeface="Arial" panose="020B0604020202020204" pitchFamily="34" charset="0"/>
              </a:rPr>
              <a:t>اتفاقيات المجموعة</a:t>
            </a:r>
          </a:p>
        </p:txBody>
      </p:sp>
      <p:sp>
        <p:nvSpPr>
          <p:cNvPr id="5" name="Rectangle 4"/>
          <p:cNvSpPr/>
          <p:nvPr/>
        </p:nvSpPr>
        <p:spPr>
          <a:xfrm>
            <a:off x="8474793" y="2100040"/>
            <a:ext cx="3176338" cy="72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389C6"/>
              </a:solidFill>
            </a:endParaRPr>
          </a:p>
        </p:txBody>
      </p:sp>
    </p:spTree>
    <p:extLst>
      <p:ext uri="{BB962C8B-B14F-4D97-AF65-F5344CB8AC3E}">
        <p14:creationId xmlns:p14="http://schemas.microsoft.com/office/powerpoint/2010/main" val="417390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680046" y="850522"/>
            <a:ext cx="3344940" cy="1679995"/>
          </a:xfrm>
          <a:prstGeom prst="rect">
            <a:avLst/>
          </a:prstGeom>
        </p:spPr>
        <p:txBody>
          <a:bodyPr vert="horz" lIns="91440" tIns="45720" rIns="91440" bIns="45720" rtlCol="0" anchor="b" anchorCtr="0">
            <a:normAutofit fontScale="97500"/>
          </a:bodyPr>
          <a:lstStyle>
            <a:lvl1pPr algn="r" defTabSz="914400" rtl="1" eaLnBrk="1" latinLnBrk="0" hangingPunct="1">
              <a:spcBef>
                <a:spcPct val="0"/>
              </a:spcBef>
              <a:buNone/>
              <a:defRPr sz="4600" b="1" kern="1200">
                <a:ln>
                  <a:solidFill>
                    <a:schemeClr val="accent1"/>
                  </a:solidFill>
                </a:ln>
                <a:solidFill>
                  <a:srgbClr val="FBC01E"/>
                </a:solidFill>
                <a:latin typeface="+mj-lt"/>
                <a:ea typeface="+mj-ea"/>
                <a:cs typeface="+mj-cs"/>
              </a:defRPr>
            </a:lvl1pPr>
          </a:lstStyle>
          <a:p>
            <a:r>
              <a:rPr lang="ar-AE" sz="1800" b="0" dirty="0">
                <a:ln>
                  <a:noFill/>
                </a:ln>
                <a:solidFill>
                  <a:schemeClr val="tx1">
                    <a:lumMod val="65000"/>
                    <a:lumOff val="35000"/>
                  </a:schemeClr>
                </a:solidFill>
                <a:latin typeface="Arial" panose="020B0604020202020204" pitchFamily="34" charset="0"/>
                <a:ea typeface="Helvetica Neue" charset="0"/>
                <a:cs typeface="Arial" panose="020B0604020202020204" pitchFamily="34" charset="0"/>
              </a:rPr>
              <a:t>هل يمكننا الاتفاق على العمل الجماعي من خلال هذه الطرق؟ </a:t>
            </a:r>
          </a:p>
        </p:txBody>
      </p:sp>
      <p:sp>
        <p:nvSpPr>
          <p:cNvPr id="11" name="Rectangle 10"/>
          <p:cNvSpPr/>
          <p:nvPr/>
        </p:nvSpPr>
        <p:spPr>
          <a:xfrm>
            <a:off x="0" y="3146295"/>
            <a:ext cx="12192000" cy="3711705"/>
          </a:xfrm>
          <a:prstGeom prst="rect">
            <a:avLst/>
          </a:prstGeom>
          <a:solidFill>
            <a:srgbClr val="038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flipH="1">
            <a:off x="11294534" y="0"/>
            <a:ext cx="120847" cy="2702618"/>
          </a:xfrm>
          <a:prstGeom prst="rect">
            <a:avLst/>
          </a:prstGeom>
          <a:solidFill>
            <a:srgbClr val="95C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9007542" y="4233996"/>
            <a:ext cx="2398456" cy="1581413"/>
            <a:chOff x="1515245" y="2950560"/>
            <a:chExt cx="2398456" cy="1581413"/>
          </a:xfrm>
        </p:grpSpPr>
        <p:sp>
          <p:nvSpPr>
            <p:cNvPr id="12" name="TextBox 11"/>
            <p:cNvSpPr txBox="1"/>
            <p:nvPr/>
          </p:nvSpPr>
          <p:spPr>
            <a:xfrm>
              <a:off x="1515245" y="2950560"/>
              <a:ext cx="2398456" cy="646331"/>
            </a:xfrm>
            <a:prstGeom prst="rect">
              <a:avLst/>
            </a:prstGeom>
            <a:noFill/>
          </p:spPr>
          <p:txBody>
            <a:bodyPr wrap="square" rtlCol="0">
              <a:spAutoFit/>
            </a:bodyPr>
            <a:lstStyle/>
            <a:p>
              <a:pPr lvl="0" algn="ctr">
                <a:lnSpc>
                  <a:spcPct val="100000"/>
                </a:lnSpc>
                <a:spcBef>
                  <a:spcPts val="0"/>
                </a:spcBef>
              </a:pPr>
              <a:r>
                <a:rPr lang="ar-AE" b="1" dirty="0">
                  <a:solidFill>
                    <a:schemeClr val="bg1"/>
                  </a:solidFill>
                  <a:latin typeface="Arial" panose="020B0604020202020204" pitchFamily="34" charset="0"/>
                  <a:ea typeface="Helvetica Neue" charset="0"/>
                  <a:cs typeface="Arial" panose="020B0604020202020204" pitchFamily="34" charset="0"/>
                </a:rPr>
                <a:t> اعتن بنفسك</a:t>
              </a:r>
            </a:p>
            <a:p>
              <a:endParaRPr lang="en-US" dirty="0">
                <a:latin typeface="Arial" panose="020B0604020202020204" pitchFamily="34" charset="0"/>
                <a:cs typeface="Arial" panose="020B0604020202020204" pitchFamily="34" charset="0"/>
              </a:endParaRPr>
            </a:p>
          </p:txBody>
        </p:sp>
        <p:sp>
          <p:nvSpPr>
            <p:cNvPr id="19" name="TextBox 18"/>
            <p:cNvSpPr txBox="1"/>
            <p:nvPr/>
          </p:nvSpPr>
          <p:spPr>
            <a:xfrm>
              <a:off x="1809748" y="3608643"/>
              <a:ext cx="1922707" cy="923330"/>
            </a:xfrm>
            <a:prstGeom prst="rect">
              <a:avLst/>
            </a:prstGeom>
            <a:noFill/>
          </p:spPr>
          <p:txBody>
            <a:bodyPr wrap="square" rtlCol="0">
              <a:spAutoFit/>
            </a:bodyPr>
            <a:lstStyle/>
            <a:p>
              <a:pPr lvl="0" algn="ctr">
                <a:lnSpc>
                  <a:spcPct val="100000"/>
                </a:lnSpc>
                <a:buClr>
                  <a:srgbClr val="0389C6"/>
                </a:buClr>
              </a:pPr>
              <a:r>
                <a:rPr lang="ar-AE" dirty="0">
                  <a:solidFill>
                    <a:schemeClr val="bg1"/>
                  </a:solidFill>
                  <a:latin typeface="Arial" panose="020B0604020202020204" pitchFamily="34" charset="0"/>
                  <a:ea typeface="Helvetica Neue" charset="0"/>
                  <a:cs typeface="Arial" panose="020B0604020202020204" pitchFamily="34" charset="0"/>
                </a:rPr>
                <a:t>قم بتمارين التمدد، واشرب الماء، وانهض كلما دعت الحاجة.</a:t>
              </a:r>
            </a:p>
          </p:txBody>
        </p:sp>
      </p:grpSp>
      <p:grpSp>
        <p:nvGrpSpPr>
          <p:cNvPr id="26" name="Group 25"/>
          <p:cNvGrpSpPr/>
          <p:nvPr/>
        </p:nvGrpSpPr>
        <p:grpSpPr>
          <a:xfrm>
            <a:off x="6154638" y="4233996"/>
            <a:ext cx="2171941" cy="1581413"/>
            <a:chOff x="1698558" y="2835033"/>
            <a:chExt cx="2171941" cy="1581413"/>
          </a:xfrm>
        </p:grpSpPr>
        <p:sp>
          <p:nvSpPr>
            <p:cNvPr id="23" name="TextBox 22"/>
            <p:cNvSpPr txBox="1"/>
            <p:nvPr/>
          </p:nvSpPr>
          <p:spPr>
            <a:xfrm>
              <a:off x="1698558" y="2835033"/>
              <a:ext cx="2171941" cy="646331"/>
            </a:xfrm>
            <a:prstGeom prst="rect">
              <a:avLst/>
            </a:prstGeom>
            <a:noFill/>
          </p:spPr>
          <p:txBody>
            <a:bodyPr wrap="square" rtlCol="0">
              <a:spAutoFit/>
            </a:bodyPr>
            <a:lstStyle/>
            <a:p>
              <a:pPr lvl="0" algn="ctr">
                <a:lnSpc>
                  <a:spcPct val="100000"/>
                </a:lnSpc>
                <a:spcBef>
                  <a:spcPts val="0"/>
                </a:spcBef>
              </a:pPr>
              <a:r>
                <a:rPr lang="ar-AE" b="1" dirty="0">
                  <a:solidFill>
                    <a:schemeClr val="bg1"/>
                  </a:solidFill>
                  <a:latin typeface="Arial" panose="020B0604020202020204" pitchFamily="34" charset="0"/>
                  <a:ea typeface="Helvetica Neue" charset="0"/>
                  <a:cs typeface="Arial" panose="020B0604020202020204" pitchFamily="34" charset="0"/>
                </a:rPr>
                <a:t>اعتن بالآخرين</a:t>
              </a:r>
            </a:p>
            <a:p>
              <a:endParaRPr lang="en-US" dirty="0">
                <a:latin typeface="Arial" panose="020B0604020202020204" pitchFamily="34" charset="0"/>
                <a:cs typeface="Arial" panose="020B0604020202020204" pitchFamily="34" charset="0"/>
              </a:endParaRPr>
            </a:p>
          </p:txBody>
        </p:sp>
        <p:sp>
          <p:nvSpPr>
            <p:cNvPr id="24" name="TextBox 23"/>
            <p:cNvSpPr txBox="1"/>
            <p:nvPr/>
          </p:nvSpPr>
          <p:spPr>
            <a:xfrm>
              <a:off x="1879804" y="3493116"/>
              <a:ext cx="1913734" cy="923330"/>
            </a:xfrm>
            <a:prstGeom prst="rect">
              <a:avLst/>
            </a:prstGeom>
            <a:noFill/>
          </p:spPr>
          <p:txBody>
            <a:bodyPr wrap="square" rtlCol="0">
              <a:spAutoFit/>
            </a:bodyPr>
            <a:lstStyle/>
            <a:p>
              <a:pPr lvl="0" algn="ctr">
                <a:lnSpc>
                  <a:spcPct val="100000"/>
                </a:lnSpc>
                <a:buClr>
                  <a:srgbClr val="0389C6"/>
                </a:buClr>
              </a:pPr>
              <a:r>
                <a:rPr lang="ar-AE" dirty="0">
                  <a:solidFill>
                    <a:schemeClr val="bg1"/>
                  </a:solidFill>
                  <a:latin typeface="Arial" panose="020B0604020202020204" pitchFamily="34" charset="0"/>
                  <a:ea typeface="Helvetica Neue" charset="0"/>
                  <a:cs typeface="Arial" panose="020B0604020202020204" pitchFamily="34" charset="0"/>
                </a:rPr>
                <a:t>استمع إليهم، وشاركهم، واهتم بهم.</a:t>
              </a:r>
            </a:p>
            <a:p>
              <a:endParaRPr lang="en-US" dirty="0">
                <a:latin typeface="Arial" panose="020B0604020202020204" pitchFamily="34" charset="0"/>
                <a:cs typeface="Arial" panose="020B0604020202020204" pitchFamily="34" charset="0"/>
              </a:endParaRPr>
            </a:p>
          </p:txBody>
        </p:sp>
      </p:grpSp>
      <p:grpSp>
        <p:nvGrpSpPr>
          <p:cNvPr id="31" name="Group 30"/>
          <p:cNvGrpSpPr/>
          <p:nvPr/>
        </p:nvGrpSpPr>
        <p:grpSpPr>
          <a:xfrm>
            <a:off x="2747083" y="4233996"/>
            <a:ext cx="3271838" cy="1858412"/>
            <a:chOff x="6011894" y="3824642"/>
            <a:chExt cx="3271838" cy="1858412"/>
          </a:xfrm>
        </p:grpSpPr>
        <p:sp>
          <p:nvSpPr>
            <p:cNvPr id="15" name="TextBox 14"/>
            <p:cNvSpPr txBox="1"/>
            <p:nvPr/>
          </p:nvSpPr>
          <p:spPr>
            <a:xfrm>
              <a:off x="6011894" y="3824642"/>
              <a:ext cx="3271838" cy="646331"/>
            </a:xfrm>
            <a:prstGeom prst="rect">
              <a:avLst/>
            </a:prstGeom>
            <a:noFill/>
          </p:spPr>
          <p:txBody>
            <a:bodyPr wrap="square" rtlCol="0">
              <a:spAutoFit/>
            </a:bodyPr>
            <a:lstStyle/>
            <a:p>
              <a:pPr lvl="0" algn="ctr">
                <a:lnSpc>
                  <a:spcPct val="100000"/>
                </a:lnSpc>
                <a:spcBef>
                  <a:spcPts val="0"/>
                </a:spcBef>
              </a:pPr>
              <a:r>
                <a:rPr lang="ar-AE" b="1" dirty="0">
                  <a:solidFill>
                    <a:schemeClr val="bg1"/>
                  </a:solidFill>
                  <a:latin typeface="Arial" panose="020B0604020202020204" pitchFamily="34" charset="0"/>
                  <a:ea typeface="Helvetica Neue" charset="0"/>
                  <a:cs typeface="Arial" panose="020B0604020202020204" pitchFamily="34" charset="0"/>
                </a:rPr>
                <a:t>احم السرية</a:t>
              </a:r>
            </a:p>
            <a:p>
              <a:endParaRPr lang="en-US" dirty="0">
                <a:latin typeface="Arial" panose="020B0604020202020204" pitchFamily="34" charset="0"/>
                <a:cs typeface="Arial" panose="020B0604020202020204" pitchFamily="34" charset="0"/>
              </a:endParaRPr>
            </a:p>
          </p:txBody>
        </p:sp>
        <p:sp>
          <p:nvSpPr>
            <p:cNvPr id="28" name="TextBox 27"/>
            <p:cNvSpPr txBox="1"/>
            <p:nvPr/>
          </p:nvSpPr>
          <p:spPr>
            <a:xfrm>
              <a:off x="6505338" y="4482725"/>
              <a:ext cx="2368286" cy="1200329"/>
            </a:xfrm>
            <a:prstGeom prst="rect">
              <a:avLst/>
            </a:prstGeom>
            <a:noFill/>
          </p:spPr>
          <p:txBody>
            <a:bodyPr wrap="square" rtlCol="0">
              <a:spAutoFit/>
            </a:bodyPr>
            <a:lstStyle/>
            <a:p>
              <a:pPr lvl="0" algn="ctr">
                <a:lnSpc>
                  <a:spcPct val="100000"/>
                </a:lnSpc>
                <a:buClr>
                  <a:srgbClr val="0389C6"/>
                </a:buClr>
              </a:pPr>
              <a:r>
                <a:rPr lang="ar-AE" dirty="0">
                  <a:solidFill>
                    <a:schemeClr val="bg1"/>
                  </a:solidFill>
                  <a:latin typeface="Arial" panose="020B0604020202020204" pitchFamily="34" charset="0"/>
                  <a:ea typeface="Helvetica Neue" charset="0"/>
                  <a:cs typeface="Arial" panose="020B0604020202020204" pitchFamily="34" charset="0"/>
                </a:rPr>
                <a:t> امسح معلومات تحديد الهوية من أي قصص حالات تتم مشاركتها.</a:t>
              </a:r>
            </a:p>
            <a:p>
              <a:endParaRPr lang="en-US" dirty="0">
                <a:latin typeface="Arial" panose="020B0604020202020204" pitchFamily="34" charset="0"/>
                <a:cs typeface="Arial" panose="020B0604020202020204" pitchFamily="34" charset="0"/>
              </a:endParaRPr>
            </a:p>
          </p:txBody>
        </p:sp>
      </p:grpSp>
      <p:grpSp>
        <p:nvGrpSpPr>
          <p:cNvPr id="32" name="Group 31"/>
          <p:cNvGrpSpPr/>
          <p:nvPr/>
        </p:nvGrpSpPr>
        <p:grpSpPr>
          <a:xfrm>
            <a:off x="627988" y="4233996"/>
            <a:ext cx="2164556" cy="1858412"/>
            <a:chOff x="9292959" y="3929041"/>
            <a:chExt cx="2164556" cy="1858412"/>
          </a:xfrm>
        </p:grpSpPr>
        <p:sp>
          <p:nvSpPr>
            <p:cNvPr id="16" name="TextBox 15"/>
            <p:cNvSpPr txBox="1"/>
            <p:nvPr/>
          </p:nvSpPr>
          <p:spPr>
            <a:xfrm>
              <a:off x="9292959" y="3929041"/>
              <a:ext cx="2007394" cy="646331"/>
            </a:xfrm>
            <a:prstGeom prst="rect">
              <a:avLst/>
            </a:prstGeom>
            <a:noFill/>
          </p:spPr>
          <p:txBody>
            <a:bodyPr wrap="square" rtlCol="0">
              <a:spAutoFit/>
            </a:bodyPr>
            <a:lstStyle/>
            <a:p>
              <a:pPr lvl="0" algn="ctr">
                <a:lnSpc>
                  <a:spcPct val="100000"/>
                </a:lnSpc>
                <a:spcBef>
                  <a:spcPts val="0"/>
                </a:spcBef>
              </a:pPr>
              <a:r>
                <a:rPr lang="ar-AE" b="1" dirty="0">
                  <a:solidFill>
                    <a:schemeClr val="bg1"/>
                  </a:solidFill>
                  <a:latin typeface="Arial" panose="020B0604020202020204" pitchFamily="34" charset="0"/>
                  <a:ea typeface="Helvetica Neue" charset="0"/>
                  <a:cs typeface="Arial" panose="020B0604020202020204" pitchFamily="34" charset="0"/>
                </a:rPr>
                <a:t>المساواة والاحترام</a:t>
              </a:r>
            </a:p>
            <a:p>
              <a:endParaRPr lang="en-US" dirty="0">
                <a:latin typeface="Arial" panose="020B0604020202020204" pitchFamily="34" charset="0"/>
                <a:cs typeface="Arial" panose="020B0604020202020204" pitchFamily="34" charset="0"/>
              </a:endParaRPr>
            </a:p>
          </p:txBody>
        </p:sp>
        <p:sp>
          <p:nvSpPr>
            <p:cNvPr id="29" name="TextBox 28"/>
            <p:cNvSpPr txBox="1"/>
            <p:nvPr/>
          </p:nvSpPr>
          <p:spPr>
            <a:xfrm>
              <a:off x="9333539" y="4587124"/>
              <a:ext cx="2123976" cy="1200329"/>
            </a:xfrm>
            <a:prstGeom prst="rect">
              <a:avLst/>
            </a:prstGeom>
            <a:noFill/>
          </p:spPr>
          <p:txBody>
            <a:bodyPr wrap="square" rtlCol="0">
              <a:spAutoFit/>
            </a:bodyPr>
            <a:lstStyle/>
            <a:p>
              <a:pPr lvl="0" algn="ctr">
                <a:lnSpc>
                  <a:spcPct val="100000"/>
                </a:lnSpc>
                <a:buClr>
                  <a:srgbClr val="0389C6"/>
                </a:buClr>
              </a:pPr>
              <a:r>
                <a:rPr lang="ar-AE" dirty="0">
                  <a:solidFill>
                    <a:schemeClr val="bg1"/>
                  </a:solidFill>
                  <a:latin typeface="Arial" panose="020B0604020202020204" pitchFamily="34" charset="0"/>
                  <a:ea typeface="Helvetica Neue" charset="0"/>
                  <a:cs typeface="Arial" panose="020B0604020202020204" pitchFamily="34" charset="0"/>
                </a:rPr>
                <a:t>قم باحترام مختلف الأفكار والآراء، والخبرات والتجارب</a:t>
              </a:r>
              <a:r>
                <a:rPr lang="ar-AE" altLang="zh-CN" dirty="0">
                  <a:solidFill>
                    <a:schemeClr val="bg1"/>
                  </a:solidFill>
                  <a:latin typeface="Arial" panose="020B0604020202020204" pitchFamily="34" charset="0"/>
                  <a:ea typeface="Helvetica Neue" charset="0"/>
                  <a:cs typeface="Arial" panose="020B0604020202020204" pitchFamily="34" charset="0"/>
                </a:rPr>
                <a:t>.</a:t>
              </a:r>
              <a:endParaRPr lang="ar-AE" dirty="0">
                <a:solidFill>
                  <a:schemeClr val="bg1"/>
                </a:solidFill>
                <a:latin typeface="Arial" panose="020B0604020202020204" pitchFamily="34" charset="0"/>
                <a:ea typeface="Helvetica Neue"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grpSp>
      <p:sp>
        <p:nvSpPr>
          <p:cNvPr id="30" name="Title 1"/>
          <p:cNvSpPr>
            <a:spLocks noGrp="1"/>
          </p:cNvSpPr>
          <p:nvPr>
            <p:ph type="title"/>
          </p:nvPr>
        </p:nvSpPr>
        <p:spPr>
          <a:xfrm>
            <a:off x="6313696" y="406845"/>
            <a:ext cx="4711290" cy="1941212"/>
          </a:xfrm>
        </p:spPr>
        <p:txBody>
          <a:bodyPr>
            <a:noAutofit/>
          </a:bodyPr>
          <a:lstStyle/>
          <a:p>
            <a:r>
              <a:rPr lang="ar-AE" sz="3600" b="1" dirty="0">
                <a:solidFill>
                  <a:srgbClr val="0389C6"/>
                </a:solidFill>
                <a:latin typeface="Arial" panose="020B0604020202020204" pitchFamily="34" charset="0"/>
                <a:cs typeface="Arial" panose="020B0604020202020204" pitchFamily="34" charset="0"/>
              </a:rPr>
              <a:t>المشاركة الجماعية</a:t>
            </a:r>
          </a:p>
        </p:txBody>
      </p:sp>
      <p:sp>
        <p:nvSpPr>
          <p:cNvPr id="33" name="Rectangle 32"/>
          <p:cNvSpPr/>
          <p:nvPr/>
        </p:nvSpPr>
        <p:spPr>
          <a:xfrm>
            <a:off x="1388533" y="4709948"/>
            <a:ext cx="643467" cy="57824"/>
          </a:xfrm>
          <a:prstGeom prst="rect">
            <a:avLst/>
          </a:prstGeom>
          <a:solidFill>
            <a:srgbClr val="95C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4061269" y="4709948"/>
            <a:ext cx="643467" cy="57824"/>
          </a:xfrm>
          <a:prstGeom prst="rect">
            <a:avLst/>
          </a:prstGeom>
          <a:solidFill>
            <a:srgbClr val="95C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6918876" y="4709948"/>
            <a:ext cx="643467" cy="57824"/>
          </a:xfrm>
          <a:prstGeom prst="rect">
            <a:avLst/>
          </a:prstGeom>
          <a:solidFill>
            <a:srgbClr val="95C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9885037" y="4709948"/>
            <a:ext cx="643467" cy="57824"/>
          </a:xfrm>
          <a:prstGeom prst="rect">
            <a:avLst/>
          </a:prstGeom>
          <a:solidFill>
            <a:srgbClr val="95C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90028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3">
      <a:dk1>
        <a:srgbClr val="545554"/>
      </a:dk1>
      <a:lt1>
        <a:srgbClr val="FFFFFF"/>
      </a:lt1>
      <a:dk2>
        <a:srgbClr val="212E3B"/>
      </a:dk2>
      <a:lt2>
        <a:srgbClr val="E7E6E6"/>
      </a:lt2>
      <a:accent1>
        <a:srgbClr val="02628C"/>
      </a:accent1>
      <a:accent2>
        <a:srgbClr val="0388C5"/>
      </a:accent2>
      <a:accent3>
        <a:srgbClr val="97467C"/>
      </a:accent3>
      <a:accent4>
        <a:srgbClr val="94CC7A"/>
      </a:accent4>
      <a:accent5>
        <a:srgbClr val="029FA0"/>
      </a:accent5>
      <a:accent6>
        <a:srgbClr val="405D78"/>
      </a:accent6>
      <a:hlink>
        <a:srgbClr val="67B7DB"/>
      </a:hlink>
      <a:folHlink>
        <a:srgbClr val="36A1D1"/>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IRC-CPCM-Part-1-Templates" id="{0726AC30-C156-5344-8631-9F79890CA27B}" vid="{1CC2E6E7-A2E6-FD46-8AF9-EB712A36A5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IRC-CPCM-Part-1-Templates</Template>
  <TotalTime>1492</TotalTime>
  <Words>891</Words>
  <Application>Microsoft Office PowerPoint</Application>
  <PresentationFormat>Custom</PresentationFormat>
  <Paragraphs>145</Paragraphs>
  <Slides>10</Slides>
  <Notes>9</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تدريب التوجيه والإشراف على إدارة حالات حماية الطفل  التاريخ المكان </vt:lpstr>
      <vt:lpstr>PowerPoint Presentation</vt:lpstr>
      <vt:lpstr> فرقة عمل إدارة الحالة</vt:lpstr>
      <vt:lpstr>مرحبًا</vt:lpstr>
      <vt:lpstr>أهداف التدريب</vt:lpstr>
      <vt:lpstr>جدول أعمال الدورة التدريبية</vt:lpstr>
      <vt:lpstr>خطط عمل الإشراف</vt:lpstr>
      <vt:lpstr>اتفاقيات المجموعة</vt:lpstr>
      <vt:lpstr>المشاركة الجماعية</vt:lpstr>
      <vt:lpstr>الخدمة</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Fitzgerald</dc:creator>
  <cp:lastModifiedBy>Windows User</cp:lastModifiedBy>
  <cp:revision>58</cp:revision>
  <cp:lastPrinted>2018-05-30T18:36:50Z</cp:lastPrinted>
  <dcterms:created xsi:type="dcterms:W3CDTF">2017-11-22T17:27:49Z</dcterms:created>
  <dcterms:modified xsi:type="dcterms:W3CDTF">2018-09-17T13:54:21Z</dcterms:modified>
</cp:coreProperties>
</file>